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slideshow.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4"/>
  </p:sldMasterIdLst>
  <p:notesMasterIdLst>
    <p:notesMasterId r:id="rId98"/>
  </p:notesMasterIdLst>
  <p:handoutMasterIdLst>
    <p:handoutMasterId r:id="rId99"/>
  </p:handoutMasterIdLst>
  <p:sldIdLst>
    <p:sldId id="656" r:id="rId5"/>
    <p:sldId id="662" r:id="rId6"/>
    <p:sldId id="661" r:id="rId7"/>
    <p:sldId id="680" r:id="rId8"/>
    <p:sldId id="533" r:id="rId9"/>
    <p:sldId id="729" r:id="rId10"/>
    <p:sldId id="730" r:id="rId11"/>
    <p:sldId id="607" r:id="rId12"/>
    <p:sldId id="670" r:id="rId13"/>
    <p:sldId id="672" r:id="rId14"/>
    <p:sldId id="683" r:id="rId15"/>
    <p:sldId id="459" r:id="rId16"/>
    <p:sldId id="684" r:id="rId17"/>
    <p:sldId id="685" r:id="rId18"/>
    <p:sldId id="686" r:id="rId19"/>
    <p:sldId id="731" r:id="rId20"/>
    <p:sldId id="688" r:id="rId21"/>
    <p:sldId id="689" r:id="rId22"/>
    <p:sldId id="690" r:id="rId23"/>
    <p:sldId id="687" r:id="rId24"/>
    <p:sldId id="692" r:id="rId25"/>
    <p:sldId id="723" r:id="rId26"/>
    <p:sldId id="724" r:id="rId27"/>
    <p:sldId id="693" r:id="rId28"/>
    <p:sldId id="725" r:id="rId29"/>
    <p:sldId id="726" r:id="rId30"/>
    <p:sldId id="694" r:id="rId31"/>
    <p:sldId id="561" r:id="rId32"/>
    <p:sldId id="681" r:id="rId33"/>
    <p:sldId id="496" r:id="rId34"/>
    <p:sldId id="497" r:id="rId35"/>
    <p:sldId id="498" r:id="rId36"/>
    <p:sldId id="499" r:id="rId37"/>
    <p:sldId id="663" r:id="rId38"/>
    <p:sldId id="664" r:id="rId39"/>
    <p:sldId id="500" r:id="rId40"/>
    <p:sldId id="501" r:id="rId41"/>
    <p:sldId id="668" r:id="rId42"/>
    <p:sldId id="600" r:id="rId43"/>
    <p:sldId id="502" r:id="rId44"/>
    <p:sldId id="667" r:id="rId45"/>
    <p:sldId id="604" r:id="rId46"/>
    <p:sldId id="504" r:id="rId47"/>
    <p:sldId id="665" r:id="rId48"/>
    <p:sldId id="505" r:id="rId49"/>
    <p:sldId id="406" r:id="rId50"/>
    <p:sldId id="405" r:id="rId51"/>
    <p:sldId id="507" r:id="rId52"/>
    <p:sldId id="508" r:id="rId53"/>
    <p:sldId id="651" r:id="rId54"/>
    <p:sldId id="510" r:id="rId55"/>
    <p:sldId id="747" r:id="rId56"/>
    <p:sldId id="739" r:id="rId57"/>
    <p:sldId id="402" r:id="rId58"/>
    <p:sldId id="403" r:id="rId59"/>
    <p:sldId id="425" r:id="rId60"/>
    <p:sldId id="511" r:id="rId61"/>
    <p:sldId id="676" r:id="rId62"/>
    <p:sldId id="732" r:id="rId63"/>
    <p:sldId id="678" r:id="rId64"/>
    <p:sldId id="671" r:id="rId65"/>
    <p:sldId id="645" r:id="rId66"/>
    <p:sldId id="674" r:id="rId67"/>
    <p:sldId id="640" r:id="rId68"/>
    <p:sldId id="675" r:id="rId69"/>
    <p:sldId id="720" r:id="rId70"/>
    <p:sldId id="673" r:id="rId71"/>
    <p:sldId id="722" r:id="rId72"/>
    <p:sldId id="695" r:id="rId73"/>
    <p:sldId id="562" r:id="rId74"/>
    <p:sldId id="699" r:id="rId75"/>
    <p:sldId id="698" r:id="rId76"/>
    <p:sldId id="746" r:id="rId77"/>
    <p:sldId id="697" r:id="rId78"/>
    <p:sldId id="701" r:id="rId79"/>
    <p:sldId id="745" r:id="rId80"/>
    <p:sldId id="744" r:id="rId81"/>
    <p:sldId id="327" r:id="rId82"/>
    <p:sldId id="573" r:id="rId83"/>
    <p:sldId id="702" r:id="rId84"/>
    <p:sldId id="706" r:id="rId85"/>
    <p:sldId id="707" r:id="rId86"/>
    <p:sldId id="709" r:id="rId87"/>
    <p:sldId id="710" r:id="rId88"/>
    <p:sldId id="711" r:id="rId89"/>
    <p:sldId id="727" r:id="rId90"/>
    <p:sldId id="734" r:id="rId91"/>
    <p:sldId id="741" r:id="rId92"/>
    <p:sldId id="736" r:id="rId93"/>
    <p:sldId id="714" r:id="rId94"/>
    <p:sldId id="705" r:id="rId95"/>
    <p:sldId id="715" r:id="rId96"/>
    <p:sldId id="638" r:id="rId97"/>
  </p:sldIdLst>
  <p:sldSz cx="12188825"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pos="3839" userDrawn="1">
          <p15:clr>
            <a:srgbClr val="A4A3A4"/>
          </p15:clr>
        </p15:guide>
        <p15:guide id="2" orient="horz" pos="3521" userDrawn="1">
          <p15:clr>
            <a:srgbClr val="A4A3A4"/>
          </p15:clr>
        </p15:guide>
      </p15:sldGuideLst>
    </p:ext>
    <p:ext uri="{2D200454-40CA-4A62-9FC3-DE9A4176ACB9}">
      <p15:notesGuideLst xmlns:p15="http://schemas.microsoft.com/office/powerpoint/2012/main" xmlns="">
        <p15:guide id="1" orient="horz" pos="2880">
          <p15:clr>
            <a:srgbClr val="A4A3A4"/>
          </p15:clr>
        </p15:guide>
        <p15:guide id="2" pos="2160">
          <p15:clr>
            <a:srgbClr val="A4A3A4"/>
          </p15:clr>
        </p15:guide>
        <p15:guide id="3" orient="horz" pos="2928">
          <p15:clr>
            <a:srgbClr val="A4A3A4"/>
          </p15:clr>
        </p15:guide>
        <p15:guide id="4" pos="2208">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imothy" initials="T" lastIdx="13" clrIdx="0">
    <p:extLst>
      <p:ext uri="{19B8F6BF-5375-455C-9EA6-DF929625EA0E}">
        <p15:presenceInfo xmlns:p15="http://schemas.microsoft.com/office/powerpoint/2012/main" xmlns="" userId="Timothy" providerId="None"/>
      </p:ext>
    </p:extLst>
  </p:cmAuthor>
  <p:cmAuthor id="2" name="Rae" initials="R" lastIdx="511" clrIdx="1"/>
  <p:cmAuthor id="3" name="timothy Astleford" initials="tA" lastIdx="144" clrIdx="2">
    <p:extLst>
      <p:ext uri="{19B8F6BF-5375-455C-9EA6-DF929625EA0E}">
        <p15:presenceInfo xmlns:p15="http://schemas.microsoft.com/office/powerpoint/2012/main" xmlns="" userId="6f70958e3069516c" providerId="Windows Live"/>
      </p:ext>
    </p:extLst>
  </p:cmAuthor>
  <p:cmAuthor id="4" name="Richard" initials="R" lastIdx="11" clrIdx="3"/>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0033"/>
    <a:srgbClr val="9966FF"/>
    <a:srgbClr val="663300"/>
    <a:srgbClr val="FF99FF"/>
    <a:srgbClr val="BCFFDE"/>
    <a:srgbClr val="00FFFF"/>
    <a:srgbClr val="2932E7"/>
    <a:srgbClr val="00FF00"/>
    <a:srgbClr val="D60093"/>
    <a:srgbClr val="FF33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3B4B98B0-60AC-42C2-AFA5-B58CD77FA1E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C4B1156A-380E-4F78-BDF5-A606A8083BF9}" styleName="Medium Style 4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E269D01E-BC32-4049-B463-5C60D7B0CCD2}" styleName="Themed Style 2 - Accent 4">
    <a:tblBg>
      <a:fillRef idx="3">
        <a:schemeClr val="accent4"/>
      </a:fillRef>
      <a:effectRef idx="3">
        <a:schemeClr val="accent4"/>
      </a:effectRef>
    </a:tblBg>
    <a:wholeTbl>
      <a:tcTxStyle>
        <a:fontRef idx="minor">
          <a:scrgbClr r="0" g="0" b="0"/>
        </a:fontRef>
        <a:schemeClr val="lt1"/>
      </a:tcTxStyle>
      <a:tcStyle>
        <a:tcBdr>
          <a:left>
            <a:lnRef idx="1">
              <a:schemeClr val="accent4">
                <a:tint val="50000"/>
              </a:schemeClr>
            </a:lnRef>
          </a:left>
          <a:right>
            <a:lnRef idx="1">
              <a:schemeClr val="accent4">
                <a:tint val="50000"/>
              </a:schemeClr>
            </a:lnRef>
          </a:right>
          <a:top>
            <a:lnRef idx="1">
              <a:schemeClr val="accent4">
                <a:tint val="50000"/>
              </a:schemeClr>
            </a:lnRef>
          </a:top>
          <a:bottom>
            <a:lnRef idx="1">
              <a:schemeClr val="accent4">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1470" autoAdjust="0"/>
    <p:restoredTop sz="94257" autoAdjust="0"/>
  </p:normalViewPr>
  <p:slideViewPr>
    <p:cSldViewPr>
      <p:cViewPr>
        <p:scale>
          <a:sx n="66" d="100"/>
          <a:sy n="66" d="100"/>
        </p:scale>
        <p:origin x="-984" y="-499"/>
      </p:cViewPr>
      <p:guideLst>
        <p:guide orient="horz" pos="3521"/>
        <p:guide pos="3839"/>
      </p:guideLst>
    </p:cSldViewPr>
  </p:slideViewPr>
  <p:notesTextViewPr>
    <p:cViewPr>
      <p:scale>
        <a:sx n="3" d="2"/>
        <a:sy n="3" d="2"/>
      </p:scale>
      <p:origin x="0" y="0"/>
    </p:cViewPr>
  </p:notesTextViewPr>
  <p:sorterViewPr>
    <p:cViewPr>
      <p:scale>
        <a:sx n="33" d="100"/>
        <a:sy n="33" d="100"/>
      </p:scale>
      <p:origin x="0" y="1301"/>
    </p:cViewPr>
  </p:sorterViewPr>
  <p:notesViewPr>
    <p:cSldViewPr>
      <p:cViewPr varScale="1">
        <p:scale>
          <a:sx n="63" d="100"/>
          <a:sy n="63" d="100"/>
        </p:scale>
        <p:origin x="1986" y="108"/>
      </p:cViewPr>
      <p:guideLst>
        <p:guide orient="horz" pos="2880"/>
        <p:guide orient="horz" pos="2928"/>
        <p:guide pos="2160"/>
        <p:guide pos="2208"/>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84" Type="http://schemas.openxmlformats.org/officeDocument/2006/relationships/slide" Target="slides/slide80.xml"/><Relationship Id="rId89" Type="http://schemas.openxmlformats.org/officeDocument/2006/relationships/slide" Target="slides/slide85.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slide" Target="slides/slide88.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slide" Target="slides/slide62.xml"/><Relationship Id="rId74" Type="http://schemas.openxmlformats.org/officeDocument/2006/relationships/slide" Target="slides/slide70.xml"/><Relationship Id="rId79" Type="http://schemas.openxmlformats.org/officeDocument/2006/relationships/slide" Target="slides/slide75.xml"/><Relationship Id="rId87" Type="http://schemas.openxmlformats.org/officeDocument/2006/relationships/slide" Target="slides/slide83.xml"/><Relationship Id="rId102" Type="http://schemas.openxmlformats.org/officeDocument/2006/relationships/viewProps" Target="viewProps.xml"/><Relationship Id="rId5" Type="http://schemas.openxmlformats.org/officeDocument/2006/relationships/slide" Target="slides/slide1.xml"/><Relationship Id="rId61" Type="http://schemas.openxmlformats.org/officeDocument/2006/relationships/slide" Target="slides/slide57.xml"/><Relationship Id="rId82" Type="http://schemas.openxmlformats.org/officeDocument/2006/relationships/slide" Target="slides/slide78.xml"/><Relationship Id="rId90" Type="http://schemas.openxmlformats.org/officeDocument/2006/relationships/slide" Target="slides/slide86.xml"/><Relationship Id="rId95" Type="http://schemas.openxmlformats.org/officeDocument/2006/relationships/slide" Target="slides/slide91.xml"/><Relationship Id="rId229" Type="http://schemas.microsoft.com/office/2015/10/relationships/revisionInfo" Target="revisionInfo.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slide" Target="slides/slide65.xml"/><Relationship Id="rId77" Type="http://schemas.openxmlformats.org/officeDocument/2006/relationships/slide" Target="slides/slide73.xml"/><Relationship Id="rId100" Type="http://schemas.openxmlformats.org/officeDocument/2006/relationships/commentAuthors" Target="commentAuthors.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80" Type="http://schemas.openxmlformats.org/officeDocument/2006/relationships/slide" Target="slides/slide76.xml"/><Relationship Id="rId85" Type="http://schemas.openxmlformats.org/officeDocument/2006/relationships/slide" Target="slides/slide81.xml"/><Relationship Id="rId93" Type="http://schemas.openxmlformats.org/officeDocument/2006/relationships/slide" Target="slides/slide89.xml"/><Relationship Id="rId98" Type="http://schemas.openxmlformats.org/officeDocument/2006/relationships/notesMaster" Target="notesMasters/notesMaster1.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103" Type="http://schemas.openxmlformats.org/officeDocument/2006/relationships/theme" Target="theme/theme1.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slide" Target="slides/slide71.xml"/><Relationship Id="rId83" Type="http://schemas.openxmlformats.org/officeDocument/2006/relationships/slide" Target="slides/slide79.xml"/><Relationship Id="rId88" Type="http://schemas.openxmlformats.org/officeDocument/2006/relationships/slide" Target="slides/slide84.xml"/><Relationship Id="rId91" Type="http://schemas.openxmlformats.org/officeDocument/2006/relationships/slide" Target="slides/slide87.xml"/><Relationship Id="rId96" Type="http://schemas.openxmlformats.org/officeDocument/2006/relationships/slide" Target="slides/slide92.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slide" Target="slides/slide74.xml"/><Relationship Id="rId81" Type="http://schemas.openxmlformats.org/officeDocument/2006/relationships/slide" Target="slides/slide77.xml"/><Relationship Id="rId86" Type="http://schemas.openxmlformats.org/officeDocument/2006/relationships/slide" Target="slides/slide82.xml"/><Relationship Id="rId94" Type="http://schemas.openxmlformats.org/officeDocument/2006/relationships/slide" Target="slides/slide90.xml"/><Relationship Id="rId99" Type="http://schemas.openxmlformats.org/officeDocument/2006/relationships/handoutMaster" Target="handoutMasters/handoutMaster1.xml"/><Relationship Id="rId10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slide" Target="slides/slide93.xml"/><Relationship Id="rId104"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BA5A207F-0F91-42F2-96D0-049C6003623B}" type="datetimeFigureOut">
              <a:rPr lang="en-US"/>
              <a:t>12/29/2019</a:t>
            </a:fld>
            <a:endParaRPr/>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9C567D4A-04CB-4EDF-8FB1-342A02FC8EC5}" type="slidenum">
              <a:rPr/>
              <a:t>‹#›</a:t>
            </a:fld>
            <a:endParaRPr/>
          </a:p>
        </p:txBody>
      </p:sp>
    </p:spTree>
    <p:extLst>
      <p:ext uri="{BB962C8B-B14F-4D97-AF65-F5344CB8AC3E}">
        <p14:creationId xmlns:p14="http://schemas.microsoft.com/office/powerpoint/2010/main" val="158012531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48CC13F5-F2B1-464B-BE8F-27ABFBD2FBDE}" type="datetimeFigureOut">
              <a:rPr lang="en-US"/>
              <a:t>12/29/2019</a:t>
            </a:fld>
            <a:endParaRPr/>
          </a:p>
        </p:txBody>
      </p:sp>
      <p:sp>
        <p:nvSpPr>
          <p:cNvPr id="4" name="Slide Image Placeholder 3"/>
          <p:cNvSpPr>
            <a:spLocks noGrp="1" noRot="1" noChangeAspect="1"/>
          </p:cNvSpPr>
          <p:nvPr>
            <p:ph type="sldImg" idx="2"/>
          </p:nvPr>
        </p:nvSpPr>
        <p:spPr>
          <a:xfrm>
            <a:off x="407988" y="696913"/>
            <a:ext cx="6194425" cy="3486150"/>
          </a:xfrm>
          <a:prstGeom prst="rect">
            <a:avLst/>
          </a:prstGeom>
          <a:noFill/>
          <a:ln w="12700">
            <a:solidFill>
              <a:prstClr val="black"/>
            </a:solidFill>
          </a:ln>
        </p:spPr>
        <p:txBody>
          <a:bodyPr vert="horz" lIns="93177" tIns="46589" rIns="93177" bIns="46589" rtlCol="0" anchor="ctr"/>
          <a:lstStyle/>
          <a:p>
            <a:endParaRPr/>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2E61351F-DBB1-4664-ADA9-83BC7CB8848D}" type="slidenum">
              <a:rPr/>
              <a:t>‹#›</a:t>
            </a:fld>
            <a:endParaRPr/>
          </a:p>
        </p:txBody>
      </p:sp>
    </p:spTree>
    <p:extLst>
      <p:ext uri="{BB962C8B-B14F-4D97-AF65-F5344CB8AC3E}">
        <p14:creationId xmlns:p14="http://schemas.microsoft.com/office/powerpoint/2010/main" val="36423620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3ED4047-A627-4D00-8011-D5F6C2B57EE8}" type="slidenum">
              <a:rPr lang="en-US" smtClean="0"/>
              <a:t>12</a:t>
            </a:fld>
            <a:endParaRPr lang="en-US"/>
          </a:p>
        </p:txBody>
      </p:sp>
    </p:spTree>
    <p:extLst>
      <p:ext uri="{BB962C8B-B14F-4D97-AF65-F5344CB8AC3E}">
        <p14:creationId xmlns:p14="http://schemas.microsoft.com/office/powerpoint/2010/main" val="86633265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293814" y="990600"/>
            <a:ext cx="8458200" cy="3200400"/>
          </a:xfrm>
        </p:spPr>
        <p:txBody>
          <a:bodyPr>
            <a:normAutofit/>
          </a:bodyPr>
          <a:lstStyle>
            <a:lvl1pPr>
              <a:defRPr sz="6000"/>
            </a:lvl1pPr>
          </a:lstStyle>
          <a:p>
            <a:r>
              <a:rPr lang="en-US"/>
              <a:t>Click to edit Master title style</a:t>
            </a:r>
            <a:endParaRPr/>
          </a:p>
        </p:txBody>
      </p:sp>
      <p:sp>
        <p:nvSpPr>
          <p:cNvPr id="3" name="Subtitle 2"/>
          <p:cNvSpPr>
            <a:spLocks noGrp="1"/>
          </p:cNvSpPr>
          <p:nvPr>
            <p:ph type="subTitle" idx="1"/>
          </p:nvPr>
        </p:nvSpPr>
        <p:spPr>
          <a:xfrm>
            <a:off x="1293813" y="4267200"/>
            <a:ext cx="8458200" cy="1371600"/>
          </a:xfrm>
        </p:spPr>
        <p:txBody>
          <a:bodyPr>
            <a:normAutofit/>
          </a:bodyPr>
          <a:lstStyle>
            <a:lvl1pPr marL="0" indent="0" algn="l">
              <a:spcBef>
                <a:spcPts val="0"/>
              </a:spcBef>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a:p>
        </p:txBody>
      </p:sp>
      <p:sp>
        <p:nvSpPr>
          <p:cNvPr id="4" name="Date Placeholder 3"/>
          <p:cNvSpPr>
            <a:spLocks noGrp="1"/>
          </p:cNvSpPr>
          <p:nvPr>
            <p:ph type="dt" sz="half" idx="10"/>
          </p:nvPr>
        </p:nvSpPr>
        <p:spPr/>
        <p:txBody>
          <a:bodyPr/>
          <a:lstStyle>
            <a:lvl1pPr>
              <a:defRPr sz="1100"/>
            </a:lvl1pPr>
          </a:lstStyle>
          <a:p>
            <a:fld id="{77F8B735-9F03-41FD-BF3E-5ABA6AA9780D}" type="datetime1">
              <a:rPr lang="en-US" smtClean="0"/>
              <a:t>12/29/2019</a:t>
            </a:fld>
            <a:endParaRPr lang="en-US" dirty="0"/>
          </a:p>
        </p:txBody>
      </p:sp>
      <p:sp>
        <p:nvSpPr>
          <p:cNvPr id="5" name="Footer Placeholder 4"/>
          <p:cNvSpPr>
            <a:spLocks noGrp="1"/>
          </p:cNvSpPr>
          <p:nvPr>
            <p:ph type="ftr" sz="quarter" idx="11"/>
          </p:nvPr>
        </p:nvSpPr>
        <p:spPr/>
        <p:txBody>
          <a:bodyPr/>
          <a:lstStyle>
            <a:lvl1pPr>
              <a:defRPr sz="1100"/>
            </a:lvl1pPr>
          </a:lstStyle>
          <a:p>
            <a:endParaRPr lang="en-US"/>
          </a:p>
        </p:txBody>
      </p:sp>
      <p:sp>
        <p:nvSpPr>
          <p:cNvPr id="6" name="Slide Number Placeholder 5"/>
          <p:cNvSpPr>
            <a:spLocks noGrp="1"/>
          </p:cNvSpPr>
          <p:nvPr>
            <p:ph type="sldNum" sz="quarter" idx="12"/>
          </p:nvPr>
        </p:nvSpPr>
        <p:spPr/>
        <p:txBody>
          <a:bodyPr/>
          <a:lstStyle>
            <a:lvl1pPr>
              <a:defRPr sz="1100"/>
            </a:lvl1pPr>
          </a:lstStyle>
          <a:p>
            <a:fld id="{81FEFA0A-2F20-4B60-98C6-5FFDA469AA1C}" type="slidenum">
              <a:rPr lang="en-US" smtClean="0"/>
              <a:pPr/>
              <a:t>‹#›</a:t>
            </a:fld>
            <a:endParaRPr lang="en-US"/>
          </a:p>
        </p:txBody>
      </p:sp>
    </p:spTree>
    <p:extLst>
      <p:ext uri="{BB962C8B-B14F-4D97-AF65-F5344CB8AC3E}">
        <p14:creationId xmlns:p14="http://schemas.microsoft.com/office/powerpoint/2010/main" val="24135381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xmlns="">
        <p15:guide id="1" orient="horz" pos="2160" userDrawn="1">
          <p15:clr>
            <a:srgbClr val="FBAE40"/>
          </p15:clr>
        </p15:guide>
        <p15:guide id="2" pos="3839"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lvl5pPr>
              <a:defRPr/>
            </a:lvl5pPr>
            <a:lvl6pPr>
              <a:defRPr/>
            </a:lvl6pPr>
            <a:lvl7pPr>
              <a:defRPr/>
            </a:lvl7pPr>
            <a:lvl8pPr>
              <a:defRPr/>
            </a:lvl8pPr>
            <a:lvl9pPr>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lvl1pPr>
              <a:defRPr sz="1100"/>
            </a:lvl1pPr>
          </a:lstStyle>
          <a:p>
            <a:fld id="{9AD4D307-97E3-4172-A856-80BFA7EAB426}" type="datetime1">
              <a:rPr lang="en-US" smtClean="0"/>
              <a:t>12/29/2019</a:t>
            </a:fld>
            <a:endParaRPr lang="en-US" dirty="0"/>
          </a:p>
        </p:txBody>
      </p:sp>
      <p:sp>
        <p:nvSpPr>
          <p:cNvPr id="5" name="Footer Placeholder 4"/>
          <p:cNvSpPr>
            <a:spLocks noGrp="1"/>
          </p:cNvSpPr>
          <p:nvPr>
            <p:ph type="ftr" sz="quarter" idx="11"/>
          </p:nvPr>
        </p:nvSpPr>
        <p:spPr/>
        <p:txBody>
          <a:bodyPr/>
          <a:lstStyle>
            <a:lvl1pPr>
              <a:defRPr sz="1100"/>
            </a:lvl1pPr>
          </a:lstStyle>
          <a:p>
            <a:endParaRPr lang="en-US"/>
          </a:p>
        </p:txBody>
      </p:sp>
      <p:sp>
        <p:nvSpPr>
          <p:cNvPr id="6" name="Slide Number Placeholder 5"/>
          <p:cNvSpPr>
            <a:spLocks noGrp="1"/>
          </p:cNvSpPr>
          <p:nvPr>
            <p:ph type="sldNum" sz="quarter" idx="12"/>
          </p:nvPr>
        </p:nvSpPr>
        <p:spPr/>
        <p:txBody>
          <a:bodyPr/>
          <a:lstStyle>
            <a:lvl1pPr>
              <a:defRPr sz="1100"/>
            </a:lvl1pPr>
          </a:lstStyle>
          <a:p>
            <a:fld id="{81FEFA0A-2F20-4B60-98C6-5FFDA469AA1C}" type="slidenum">
              <a:rPr lang="en-US" smtClean="0"/>
              <a:pPr/>
              <a:t>‹#›</a:t>
            </a:fld>
            <a:endParaRPr lang="en-US"/>
          </a:p>
        </p:txBody>
      </p:sp>
    </p:spTree>
    <p:extLst>
      <p:ext uri="{BB962C8B-B14F-4D97-AF65-F5344CB8AC3E}">
        <p14:creationId xmlns:p14="http://schemas.microsoft.com/office/powerpoint/2010/main" val="15947688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293813" y="2057400"/>
            <a:ext cx="8458201" cy="2666999"/>
          </a:xfrm>
        </p:spPr>
        <p:txBody>
          <a:bodyPr anchor="b">
            <a:normAutofit/>
          </a:bodyPr>
          <a:lstStyle>
            <a:lvl1pPr algn="l">
              <a:defRPr sz="4800" b="0" i="0" cap="none" baseline="0"/>
            </a:lvl1pPr>
          </a:lstStyle>
          <a:p>
            <a:r>
              <a:rPr lang="en-US"/>
              <a:t>Click to edit Master title style</a:t>
            </a:r>
            <a:endParaRPr/>
          </a:p>
        </p:txBody>
      </p:sp>
      <p:sp>
        <p:nvSpPr>
          <p:cNvPr id="3" name="Text Placeholder 2"/>
          <p:cNvSpPr>
            <a:spLocks noGrp="1"/>
          </p:cNvSpPr>
          <p:nvPr>
            <p:ph type="body" idx="1"/>
          </p:nvPr>
        </p:nvSpPr>
        <p:spPr>
          <a:xfrm>
            <a:off x="1293813" y="4876800"/>
            <a:ext cx="8458201" cy="1143000"/>
          </a:xfrm>
        </p:spPr>
        <p:txBody>
          <a:bodyPr anchor="t">
            <a:normAutofit/>
          </a:bodyPr>
          <a:lstStyle>
            <a:lvl1pPr marL="0" indent="0">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lvl1pPr>
              <a:defRPr sz="1100"/>
            </a:lvl1pPr>
          </a:lstStyle>
          <a:p>
            <a:fld id="{DD201E7B-C99B-4428-BA41-B75140349D1E}" type="datetime1">
              <a:rPr lang="en-US" smtClean="0"/>
              <a:t>12/29/2019</a:t>
            </a:fld>
            <a:endParaRPr lang="en-US"/>
          </a:p>
        </p:txBody>
      </p:sp>
      <p:sp>
        <p:nvSpPr>
          <p:cNvPr id="5" name="Footer Placeholder 4"/>
          <p:cNvSpPr>
            <a:spLocks noGrp="1"/>
          </p:cNvSpPr>
          <p:nvPr>
            <p:ph type="ftr" sz="quarter" idx="11"/>
          </p:nvPr>
        </p:nvSpPr>
        <p:spPr/>
        <p:txBody>
          <a:bodyPr/>
          <a:lstStyle>
            <a:lvl1pPr>
              <a:defRPr sz="1100"/>
            </a:lvl1pPr>
          </a:lstStyle>
          <a:p>
            <a:endParaRPr lang="en-US"/>
          </a:p>
        </p:txBody>
      </p:sp>
      <p:sp>
        <p:nvSpPr>
          <p:cNvPr id="6" name="Slide Number Placeholder 5"/>
          <p:cNvSpPr>
            <a:spLocks noGrp="1"/>
          </p:cNvSpPr>
          <p:nvPr>
            <p:ph type="sldNum" sz="quarter" idx="12"/>
          </p:nvPr>
        </p:nvSpPr>
        <p:spPr/>
        <p:txBody>
          <a:bodyPr/>
          <a:lstStyle>
            <a:lvl1pPr>
              <a:defRPr sz="1100"/>
            </a:lvl1pPr>
          </a:lstStyle>
          <a:p>
            <a:fld id="{81FEFA0A-2F20-4B60-98C6-5FFDA469AA1C}" type="slidenum">
              <a:rPr lang="en-US" smtClean="0"/>
              <a:pPr/>
              <a:t>‹#›</a:t>
            </a:fld>
            <a:endParaRPr lang="en-US"/>
          </a:p>
        </p:txBody>
      </p:sp>
    </p:spTree>
    <p:extLst>
      <p:ext uri="{BB962C8B-B14F-4D97-AF65-F5344CB8AC3E}">
        <p14:creationId xmlns:p14="http://schemas.microsoft.com/office/powerpoint/2010/main" val="33786201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1293812" y="1676400"/>
            <a:ext cx="4700016" cy="4495800"/>
          </a:xfrm>
        </p:spPr>
        <p:txBody>
          <a:bodyPr>
            <a:normAutofit/>
          </a:bodyPr>
          <a:lstStyle>
            <a:lvl1pPr>
              <a:defRPr sz="2400"/>
            </a:lvl1pPr>
            <a:lvl2pPr>
              <a:defRPr sz="2000"/>
            </a:lvl2pPr>
            <a:lvl3pPr>
              <a:defRPr sz="1800"/>
            </a:lvl3pPr>
            <a:lvl4pPr>
              <a:defRPr sz="1600"/>
            </a:lvl4pPr>
            <a:lvl5pPr>
              <a:defRPr sz="1600"/>
            </a:lvl5pPr>
            <a:lvl6pPr marL="1600200">
              <a:defRPr sz="1600"/>
            </a:lvl6pPr>
            <a:lvl7pPr marL="1874520">
              <a:defRPr sz="1600"/>
            </a:lvl7pPr>
            <a:lvl8pPr marL="2148840">
              <a:defRPr sz="1600"/>
            </a:lvl8pPr>
            <a:lvl9pPr marL="2423160">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6202035" y="1676401"/>
            <a:ext cx="4700016" cy="4495800"/>
          </a:xfrm>
        </p:spPr>
        <p:txBody>
          <a:bodyPr>
            <a:normAutofit/>
          </a:bodyPr>
          <a:lstStyle>
            <a:lvl1pPr>
              <a:defRPr sz="2400"/>
            </a:lvl1pPr>
            <a:lvl2pPr>
              <a:defRPr sz="2000"/>
            </a:lvl2pPr>
            <a:lvl3pPr>
              <a:defRPr sz="1800"/>
            </a:lvl3pPr>
            <a:lvl4pPr>
              <a:defRPr sz="1600"/>
            </a:lvl4pPr>
            <a:lvl5pPr>
              <a:defRPr sz="1600"/>
            </a:lvl5pPr>
            <a:lvl6pPr marL="1600200">
              <a:defRPr sz="1600"/>
            </a:lvl6pPr>
            <a:lvl7pPr marL="1874520">
              <a:defRPr sz="1600"/>
            </a:lvl7pPr>
            <a:lvl8pPr marL="2148840">
              <a:defRPr sz="1600"/>
            </a:lvl8pPr>
            <a:lvl9pPr marL="2423160">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Date Placeholder 4"/>
          <p:cNvSpPr>
            <a:spLocks noGrp="1"/>
          </p:cNvSpPr>
          <p:nvPr>
            <p:ph type="dt" sz="half" idx="10"/>
          </p:nvPr>
        </p:nvSpPr>
        <p:spPr/>
        <p:txBody>
          <a:bodyPr/>
          <a:lstStyle>
            <a:lvl1pPr>
              <a:defRPr sz="1100"/>
            </a:lvl1pPr>
          </a:lstStyle>
          <a:p>
            <a:fld id="{8ACBAB13-0E3C-4DC1-87A6-8CAFB9615F78}" type="datetime1">
              <a:rPr lang="en-US" smtClean="0"/>
              <a:t>12/29/2019</a:t>
            </a:fld>
            <a:endParaRPr lang="en-US" dirty="0"/>
          </a:p>
        </p:txBody>
      </p:sp>
      <p:sp>
        <p:nvSpPr>
          <p:cNvPr id="6" name="Footer Placeholder 5"/>
          <p:cNvSpPr>
            <a:spLocks noGrp="1"/>
          </p:cNvSpPr>
          <p:nvPr>
            <p:ph type="ftr" sz="quarter" idx="11"/>
          </p:nvPr>
        </p:nvSpPr>
        <p:spPr/>
        <p:txBody>
          <a:bodyPr/>
          <a:lstStyle>
            <a:lvl1pPr>
              <a:defRPr sz="1100"/>
            </a:lvl1pPr>
          </a:lstStyle>
          <a:p>
            <a:endParaRPr lang="en-US"/>
          </a:p>
        </p:txBody>
      </p:sp>
      <p:sp>
        <p:nvSpPr>
          <p:cNvPr id="7" name="Slide Number Placeholder 6"/>
          <p:cNvSpPr>
            <a:spLocks noGrp="1"/>
          </p:cNvSpPr>
          <p:nvPr>
            <p:ph type="sldNum" sz="quarter" idx="12"/>
          </p:nvPr>
        </p:nvSpPr>
        <p:spPr/>
        <p:txBody>
          <a:bodyPr/>
          <a:lstStyle>
            <a:lvl1pPr>
              <a:defRPr sz="1100"/>
            </a:lvl1pPr>
          </a:lstStyle>
          <a:p>
            <a:fld id="{81FEFA0A-2F20-4B60-98C6-5FFDA469AA1C}" type="slidenum">
              <a:rPr lang="en-US" smtClean="0"/>
              <a:pPr/>
              <a:t>‹#›</a:t>
            </a:fld>
            <a:endParaRPr lang="en-US"/>
          </a:p>
        </p:txBody>
      </p:sp>
    </p:spTree>
    <p:extLst>
      <p:ext uri="{BB962C8B-B14F-4D97-AF65-F5344CB8AC3E}">
        <p14:creationId xmlns:p14="http://schemas.microsoft.com/office/powerpoint/2010/main" val="31074621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a:p>
        </p:txBody>
      </p:sp>
      <p:sp>
        <p:nvSpPr>
          <p:cNvPr id="3" name="Text Placeholder 2"/>
          <p:cNvSpPr>
            <a:spLocks noGrp="1"/>
          </p:cNvSpPr>
          <p:nvPr>
            <p:ph type="body" idx="1"/>
          </p:nvPr>
        </p:nvSpPr>
        <p:spPr>
          <a:xfrm>
            <a:off x="1293813" y="1676399"/>
            <a:ext cx="4701142" cy="762001"/>
          </a:xfrm>
        </p:spPr>
        <p:txBody>
          <a:bodyPr anchor="ctr">
            <a:noAutofit/>
          </a:bodyPr>
          <a:lstStyle>
            <a:lvl1pPr marL="0" indent="0">
              <a:spcBef>
                <a:spcPts val="0"/>
              </a:spcBef>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293813" y="2516457"/>
            <a:ext cx="4701142" cy="3655743"/>
          </a:xfrm>
        </p:spPr>
        <p:txBody>
          <a:bodyPr/>
          <a:lstStyle>
            <a:lvl1pPr>
              <a:defRPr sz="2200"/>
            </a:lvl1pPr>
            <a:lvl2pPr>
              <a:defRPr sz="2000"/>
            </a:lvl2pPr>
            <a:lvl3pPr>
              <a:defRPr sz="1800"/>
            </a:lvl3pPr>
            <a:lvl4pPr>
              <a:defRPr sz="1600"/>
            </a:lvl4pPr>
            <a:lvl5pPr>
              <a:defRPr sz="1600"/>
            </a:lvl5pPr>
            <a:lvl6pPr marL="1600200">
              <a:defRPr sz="1600"/>
            </a:lvl6pPr>
            <a:lvl7pPr marL="1874520">
              <a:defRPr sz="1600"/>
            </a:lvl7pPr>
            <a:lvl8pPr marL="2148840">
              <a:defRPr sz="1600"/>
            </a:lvl8pPr>
            <a:lvl9pPr marL="2423160">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p:cNvSpPr>
            <a:spLocks noGrp="1"/>
          </p:cNvSpPr>
          <p:nvPr>
            <p:ph type="body" sz="quarter" idx="3"/>
          </p:nvPr>
        </p:nvSpPr>
        <p:spPr>
          <a:xfrm>
            <a:off x="6191754" y="1676399"/>
            <a:ext cx="4703259" cy="762001"/>
          </a:xfrm>
        </p:spPr>
        <p:txBody>
          <a:bodyPr anchor="ctr">
            <a:noAutofit/>
          </a:bodyPr>
          <a:lstStyle>
            <a:lvl1pPr marL="0" indent="0">
              <a:spcBef>
                <a:spcPts val="0"/>
              </a:spcBef>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91754" y="2516457"/>
            <a:ext cx="4703259" cy="3655743"/>
          </a:xfrm>
        </p:spPr>
        <p:txBody>
          <a:bodyPr/>
          <a:lstStyle>
            <a:lvl1pPr>
              <a:defRPr sz="2200"/>
            </a:lvl1pPr>
            <a:lvl2pPr>
              <a:defRPr sz="2000"/>
            </a:lvl2pPr>
            <a:lvl3pPr>
              <a:defRPr sz="1800"/>
            </a:lvl3pPr>
            <a:lvl4pPr>
              <a:defRPr sz="1600"/>
            </a:lvl4pPr>
            <a:lvl5pPr>
              <a:defRPr sz="1600"/>
            </a:lvl5pPr>
            <a:lvl6pPr marL="1600200">
              <a:defRPr sz="1600"/>
            </a:lvl6pPr>
            <a:lvl7pPr marL="1874520">
              <a:defRPr sz="1600"/>
            </a:lvl7pPr>
            <a:lvl8pPr marL="2148840">
              <a:defRPr sz="1600"/>
            </a:lvl8pPr>
            <a:lvl9pPr marL="2423160">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7" name="Date Placeholder 6"/>
          <p:cNvSpPr>
            <a:spLocks noGrp="1"/>
          </p:cNvSpPr>
          <p:nvPr>
            <p:ph type="dt" sz="half" idx="10"/>
          </p:nvPr>
        </p:nvSpPr>
        <p:spPr/>
        <p:txBody>
          <a:bodyPr/>
          <a:lstStyle>
            <a:lvl1pPr>
              <a:defRPr sz="1100"/>
            </a:lvl1pPr>
          </a:lstStyle>
          <a:p>
            <a:fld id="{C181ED51-CBB1-46E7-B976-EA9DBB3FDC41}" type="datetime1">
              <a:rPr lang="en-US" smtClean="0"/>
              <a:t>12/29/2019</a:t>
            </a:fld>
            <a:endParaRPr lang="en-US" dirty="0"/>
          </a:p>
        </p:txBody>
      </p:sp>
      <p:sp>
        <p:nvSpPr>
          <p:cNvPr id="8" name="Footer Placeholder 7"/>
          <p:cNvSpPr>
            <a:spLocks noGrp="1"/>
          </p:cNvSpPr>
          <p:nvPr>
            <p:ph type="ftr" sz="quarter" idx="11"/>
          </p:nvPr>
        </p:nvSpPr>
        <p:spPr/>
        <p:txBody>
          <a:bodyPr/>
          <a:lstStyle>
            <a:lvl1pPr>
              <a:defRPr sz="1100"/>
            </a:lvl1pPr>
          </a:lstStyle>
          <a:p>
            <a:endParaRPr lang="en-US"/>
          </a:p>
        </p:txBody>
      </p:sp>
      <p:sp>
        <p:nvSpPr>
          <p:cNvPr id="9" name="Slide Number Placeholder 8"/>
          <p:cNvSpPr>
            <a:spLocks noGrp="1"/>
          </p:cNvSpPr>
          <p:nvPr>
            <p:ph type="sldNum" sz="quarter" idx="12"/>
          </p:nvPr>
        </p:nvSpPr>
        <p:spPr/>
        <p:txBody>
          <a:bodyPr/>
          <a:lstStyle>
            <a:lvl1pPr>
              <a:defRPr sz="1100"/>
            </a:lvl1pPr>
          </a:lstStyle>
          <a:p>
            <a:fld id="{81FEFA0A-2F20-4B60-98C6-5FFDA469AA1C}" type="slidenum">
              <a:rPr lang="en-US" smtClean="0"/>
              <a:pPr/>
              <a:t>‹#›</a:t>
            </a:fld>
            <a:endParaRPr lang="en-US"/>
          </a:p>
        </p:txBody>
      </p:sp>
    </p:spTree>
    <p:extLst>
      <p:ext uri="{BB962C8B-B14F-4D97-AF65-F5344CB8AC3E}">
        <p14:creationId xmlns:p14="http://schemas.microsoft.com/office/powerpoint/2010/main" val="16885527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Date Placeholder 2"/>
          <p:cNvSpPr>
            <a:spLocks noGrp="1"/>
          </p:cNvSpPr>
          <p:nvPr>
            <p:ph type="dt" sz="half" idx="10"/>
          </p:nvPr>
        </p:nvSpPr>
        <p:spPr/>
        <p:txBody>
          <a:bodyPr/>
          <a:lstStyle>
            <a:lvl1pPr>
              <a:defRPr sz="1100"/>
            </a:lvl1pPr>
          </a:lstStyle>
          <a:p>
            <a:fld id="{F1262753-8C73-434D-BCB7-5A3750E0DED4}" type="datetime1">
              <a:rPr lang="en-US" smtClean="0"/>
              <a:t>12/29/2019</a:t>
            </a:fld>
            <a:endParaRPr lang="en-US" dirty="0"/>
          </a:p>
        </p:txBody>
      </p:sp>
      <p:sp>
        <p:nvSpPr>
          <p:cNvPr id="4" name="Footer Placeholder 3"/>
          <p:cNvSpPr>
            <a:spLocks noGrp="1"/>
          </p:cNvSpPr>
          <p:nvPr>
            <p:ph type="ftr" sz="quarter" idx="11"/>
          </p:nvPr>
        </p:nvSpPr>
        <p:spPr/>
        <p:txBody>
          <a:bodyPr/>
          <a:lstStyle>
            <a:lvl1pPr>
              <a:defRPr sz="1100"/>
            </a:lvl1pPr>
          </a:lstStyle>
          <a:p>
            <a:endParaRPr lang="en-US"/>
          </a:p>
        </p:txBody>
      </p:sp>
      <p:sp>
        <p:nvSpPr>
          <p:cNvPr id="5" name="Slide Number Placeholder 4"/>
          <p:cNvSpPr>
            <a:spLocks noGrp="1"/>
          </p:cNvSpPr>
          <p:nvPr>
            <p:ph type="sldNum" sz="quarter" idx="12"/>
          </p:nvPr>
        </p:nvSpPr>
        <p:spPr/>
        <p:txBody>
          <a:bodyPr/>
          <a:lstStyle>
            <a:lvl1pPr>
              <a:defRPr sz="1100"/>
            </a:lvl1pPr>
          </a:lstStyle>
          <a:p>
            <a:fld id="{81FEFA0A-2F20-4B60-98C6-5FFDA469AA1C}" type="slidenum">
              <a:rPr lang="en-US" smtClean="0"/>
              <a:pPr/>
              <a:t>‹#›</a:t>
            </a:fld>
            <a:endParaRPr lang="en-US"/>
          </a:p>
        </p:txBody>
      </p:sp>
    </p:spTree>
    <p:extLst>
      <p:ext uri="{BB962C8B-B14F-4D97-AF65-F5344CB8AC3E}">
        <p14:creationId xmlns:p14="http://schemas.microsoft.com/office/powerpoint/2010/main" val="32615957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sz="1100"/>
            </a:lvl1pPr>
          </a:lstStyle>
          <a:p>
            <a:fld id="{70E1E528-80BB-4A3B-8DA8-E6317B107F9B}" type="datetime1">
              <a:rPr lang="en-US" smtClean="0"/>
              <a:t>12/29/2019</a:t>
            </a:fld>
            <a:endParaRPr lang="en-US" dirty="0"/>
          </a:p>
        </p:txBody>
      </p:sp>
      <p:sp>
        <p:nvSpPr>
          <p:cNvPr id="3" name="Footer Placeholder 2"/>
          <p:cNvSpPr>
            <a:spLocks noGrp="1"/>
          </p:cNvSpPr>
          <p:nvPr>
            <p:ph type="ftr" sz="quarter" idx="11"/>
          </p:nvPr>
        </p:nvSpPr>
        <p:spPr/>
        <p:txBody>
          <a:bodyPr/>
          <a:lstStyle>
            <a:lvl1pPr>
              <a:defRPr sz="1100"/>
            </a:lvl1pPr>
          </a:lstStyle>
          <a:p>
            <a:endParaRPr lang="en-US"/>
          </a:p>
        </p:txBody>
      </p:sp>
      <p:sp>
        <p:nvSpPr>
          <p:cNvPr id="4" name="Slide Number Placeholder 3"/>
          <p:cNvSpPr>
            <a:spLocks noGrp="1"/>
          </p:cNvSpPr>
          <p:nvPr>
            <p:ph type="sldNum" sz="quarter" idx="12"/>
          </p:nvPr>
        </p:nvSpPr>
        <p:spPr/>
        <p:txBody>
          <a:bodyPr/>
          <a:lstStyle>
            <a:lvl1pPr>
              <a:defRPr sz="1100"/>
            </a:lvl1pPr>
          </a:lstStyle>
          <a:p>
            <a:fld id="{81FEFA0A-2F20-4B60-98C6-5FFDA469AA1C}" type="slidenum">
              <a:rPr lang="en-US" smtClean="0"/>
              <a:pPr/>
              <a:t>‹#›</a:t>
            </a:fld>
            <a:endParaRPr lang="en-US"/>
          </a:p>
        </p:txBody>
      </p:sp>
    </p:spTree>
    <p:extLst>
      <p:ext uri="{BB962C8B-B14F-4D97-AF65-F5344CB8AC3E}">
        <p14:creationId xmlns:p14="http://schemas.microsoft.com/office/powerpoint/2010/main" val="7433994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770811" y="1676400"/>
            <a:ext cx="3810000" cy="2438400"/>
          </a:xfrm>
        </p:spPr>
        <p:txBody>
          <a:bodyPr anchor="b">
            <a:normAutofit/>
          </a:bodyPr>
          <a:lstStyle>
            <a:lvl1pPr algn="l">
              <a:defRPr sz="3200" b="0"/>
            </a:lvl1pPr>
          </a:lstStyle>
          <a:p>
            <a:r>
              <a:rPr lang="en-US"/>
              <a:t>Click to edit Master title style</a:t>
            </a:r>
            <a:endParaRPr dirty="0"/>
          </a:p>
        </p:txBody>
      </p:sp>
      <p:sp>
        <p:nvSpPr>
          <p:cNvPr id="3" name="Content Placeholder 2"/>
          <p:cNvSpPr>
            <a:spLocks noGrp="1"/>
          </p:cNvSpPr>
          <p:nvPr>
            <p:ph idx="1"/>
          </p:nvPr>
        </p:nvSpPr>
        <p:spPr>
          <a:xfrm>
            <a:off x="1293813" y="685800"/>
            <a:ext cx="6172200" cy="54864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Text Placeholder 3"/>
          <p:cNvSpPr>
            <a:spLocks noGrp="1"/>
          </p:cNvSpPr>
          <p:nvPr>
            <p:ph type="body" sz="half" idx="2"/>
          </p:nvPr>
        </p:nvSpPr>
        <p:spPr>
          <a:xfrm>
            <a:off x="7770811" y="4191000"/>
            <a:ext cx="3810000" cy="1524000"/>
          </a:xfrm>
        </p:spPr>
        <p:txBody>
          <a:bodyP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lvl1pPr>
              <a:defRPr sz="1100"/>
            </a:lvl1pPr>
          </a:lstStyle>
          <a:p>
            <a:fld id="{42FC0F4F-5C1D-439F-A6C4-705B6FAF5A5D}" type="datetime1">
              <a:rPr lang="en-US" smtClean="0"/>
              <a:t>12/29/2019</a:t>
            </a:fld>
            <a:endParaRPr lang="en-US"/>
          </a:p>
        </p:txBody>
      </p:sp>
      <p:sp>
        <p:nvSpPr>
          <p:cNvPr id="6" name="Footer Placeholder 5"/>
          <p:cNvSpPr>
            <a:spLocks noGrp="1"/>
          </p:cNvSpPr>
          <p:nvPr>
            <p:ph type="ftr" sz="quarter" idx="11"/>
          </p:nvPr>
        </p:nvSpPr>
        <p:spPr/>
        <p:txBody>
          <a:bodyPr/>
          <a:lstStyle>
            <a:lvl1pPr>
              <a:defRPr sz="1100"/>
            </a:lvl1pPr>
          </a:lstStyle>
          <a:p>
            <a:endParaRPr lang="en-US"/>
          </a:p>
        </p:txBody>
      </p:sp>
      <p:sp>
        <p:nvSpPr>
          <p:cNvPr id="7" name="Slide Number Placeholder 6"/>
          <p:cNvSpPr>
            <a:spLocks noGrp="1"/>
          </p:cNvSpPr>
          <p:nvPr>
            <p:ph type="sldNum" sz="quarter" idx="12"/>
          </p:nvPr>
        </p:nvSpPr>
        <p:spPr/>
        <p:txBody>
          <a:bodyPr/>
          <a:lstStyle>
            <a:lvl1pPr>
              <a:defRPr sz="1100"/>
            </a:lvl1pPr>
          </a:lstStyle>
          <a:p>
            <a:fld id="{81FEFA0A-2F20-4B60-98C6-5FFDA469AA1C}" type="slidenum">
              <a:rPr lang="en-US" smtClean="0"/>
              <a:pPr/>
              <a:t>‹#›</a:t>
            </a:fld>
            <a:endParaRPr lang="en-US"/>
          </a:p>
        </p:txBody>
      </p:sp>
    </p:spTree>
    <p:extLst>
      <p:ext uri="{BB962C8B-B14F-4D97-AF65-F5344CB8AC3E}">
        <p14:creationId xmlns:p14="http://schemas.microsoft.com/office/powerpoint/2010/main" val="8288585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770812" y="1676400"/>
            <a:ext cx="3810000" cy="2438400"/>
          </a:xfrm>
        </p:spPr>
        <p:txBody>
          <a:bodyPr anchor="b">
            <a:noAutofit/>
          </a:bodyPr>
          <a:lstStyle>
            <a:lvl1pPr algn="l">
              <a:defRPr sz="3200" b="0"/>
            </a:lvl1pPr>
          </a:lstStyle>
          <a:p>
            <a:r>
              <a:rPr lang="en-US"/>
              <a:t>Click to edit Master title style</a:t>
            </a:r>
            <a:endParaRPr/>
          </a:p>
        </p:txBody>
      </p:sp>
      <p:sp>
        <p:nvSpPr>
          <p:cNvPr id="3" name="Picture Placeholder 2" descr="An empty placeholder to add an image. Click on the placeholder and select the image that you wish to add."/>
          <p:cNvSpPr>
            <a:spLocks noGrp="1"/>
          </p:cNvSpPr>
          <p:nvPr>
            <p:ph type="pic" idx="1"/>
          </p:nvPr>
        </p:nvSpPr>
        <p:spPr>
          <a:xfrm>
            <a:off x="1522412" y="0"/>
            <a:ext cx="5943601" cy="6858000"/>
          </a:xfrm>
        </p:spPr>
        <p:txBody>
          <a:bodyPr tIns="914400">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a:p>
        </p:txBody>
      </p:sp>
      <p:sp>
        <p:nvSpPr>
          <p:cNvPr id="4" name="Text Placeholder 3"/>
          <p:cNvSpPr>
            <a:spLocks noGrp="1"/>
          </p:cNvSpPr>
          <p:nvPr>
            <p:ph type="body" sz="half" idx="2"/>
          </p:nvPr>
        </p:nvSpPr>
        <p:spPr>
          <a:xfrm>
            <a:off x="7770812" y="4191000"/>
            <a:ext cx="3810000" cy="1524000"/>
          </a:xfrm>
        </p:spPr>
        <p:txBody>
          <a:bodyP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Tree>
    <p:extLst>
      <p:ext uri="{BB962C8B-B14F-4D97-AF65-F5344CB8AC3E}">
        <p14:creationId xmlns:p14="http://schemas.microsoft.com/office/powerpoint/2010/main" val="38394903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lvl5pPr>
              <a:defRPr/>
            </a:lvl5pPr>
            <a:lvl6pPr marL="1600200">
              <a:defRPr/>
            </a:lvl6pPr>
            <a:lvl7pPr marL="1874520">
              <a:defRPr/>
            </a:lvl7pPr>
            <a:lvl8pPr marL="2148840">
              <a:defRPr/>
            </a:lvl8pPr>
            <a:lvl9pPr marL="2423160">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lvl1pPr>
              <a:defRPr sz="1100"/>
            </a:lvl1pPr>
          </a:lstStyle>
          <a:p>
            <a:fld id="{2A4A37B2-8E9E-4DEC-B0C3-979D33C5F1E1}" type="datetime1">
              <a:rPr lang="en-US" smtClean="0"/>
              <a:t>12/29/2019</a:t>
            </a:fld>
            <a:endParaRPr lang="en-US"/>
          </a:p>
        </p:txBody>
      </p:sp>
      <p:sp>
        <p:nvSpPr>
          <p:cNvPr id="5" name="Footer Placeholder 4"/>
          <p:cNvSpPr>
            <a:spLocks noGrp="1"/>
          </p:cNvSpPr>
          <p:nvPr>
            <p:ph type="ftr" sz="quarter" idx="11"/>
          </p:nvPr>
        </p:nvSpPr>
        <p:spPr/>
        <p:txBody>
          <a:bodyPr/>
          <a:lstStyle>
            <a:lvl1pPr>
              <a:defRPr sz="1100"/>
            </a:lvl1pPr>
          </a:lstStyle>
          <a:p>
            <a:endParaRPr lang="en-US"/>
          </a:p>
        </p:txBody>
      </p:sp>
      <p:sp>
        <p:nvSpPr>
          <p:cNvPr id="6" name="Slide Number Placeholder 5"/>
          <p:cNvSpPr>
            <a:spLocks noGrp="1"/>
          </p:cNvSpPr>
          <p:nvPr>
            <p:ph type="sldNum" sz="quarter" idx="12"/>
          </p:nvPr>
        </p:nvSpPr>
        <p:spPr/>
        <p:txBody>
          <a:bodyPr/>
          <a:lstStyle>
            <a:lvl1pPr>
              <a:defRPr sz="1100"/>
            </a:lvl1pPr>
          </a:lstStyle>
          <a:p>
            <a:fld id="{81FEFA0A-2F20-4B60-98C6-5FFDA469AA1C}" type="slidenum">
              <a:rPr lang="en-US" smtClean="0"/>
              <a:pPr/>
              <a:t>‹#›</a:t>
            </a:fld>
            <a:endParaRPr lang="en-US"/>
          </a:p>
        </p:txBody>
      </p:sp>
    </p:spTree>
    <p:extLst>
      <p:ext uri="{BB962C8B-B14F-4D97-AF65-F5344CB8AC3E}">
        <p14:creationId xmlns:p14="http://schemas.microsoft.com/office/powerpoint/2010/main" val="28575757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752014" y="381000"/>
            <a:ext cx="1904998" cy="5791200"/>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1293814" y="381000"/>
            <a:ext cx="8305800" cy="5791200"/>
          </a:xfrm>
        </p:spPr>
        <p:txBody>
          <a:bodyPr vert="eaVert"/>
          <a:lstStyle>
            <a:lvl5pPr>
              <a:defRPr/>
            </a:lvl5pPr>
            <a:lvl6pPr>
              <a:defRPr/>
            </a:lvl6pPr>
            <a:lvl7pPr>
              <a:defRPr/>
            </a:lvl7pPr>
            <a:lvl8pPr>
              <a:defRPr/>
            </a:lvl8pPr>
            <a:lvl9pPr>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lvl1pPr>
              <a:defRPr sz="1100"/>
            </a:lvl1pPr>
          </a:lstStyle>
          <a:p>
            <a:fld id="{1C98F8BF-AFE3-4B27-A84C-EDB5F7CF92BC}" type="datetime1">
              <a:rPr lang="en-US" smtClean="0"/>
              <a:t>12/29/2019</a:t>
            </a:fld>
            <a:endParaRPr lang="en-US"/>
          </a:p>
        </p:txBody>
      </p:sp>
      <p:sp>
        <p:nvSpPr>
          <p:cNvPr id="5" name="Footer Placeholder 4"/>
          <p:cNvSpPr>
            <a:spLocks noGrp="1"/>
          </p:cNvSpPr>
          <p:nvPr>
            <p:ph type="ftr" sz="quarter" idx="11"/>
          </p:nvPr>
        </p:nvSpPr>
        <p:spPr/>
        <p:txBody>
          <a:bodyPr/>
          <a:lstStyle>
            <a:lvl1pPr>
              <a:defRPr sz="1100"/>
            </a:lvl1pPr>
          </a:lstStyle>
          <a:p>
            <a:endParaRPr lang="en-US"/>
          </a:p>
        </p:txBody>
      </p:sp>
      <p:sp>
        <p:nvSpPr>
          <p:cNvPr id="6" name="Slide Number Placeholder 5"/>
          <p:cNvSpPr>
            <a:spLocks noGrp="1"/>
          </p:cNvSpPr>
          <p:nvPr>
            <p:ph type="sldNum" sz="quarter" idx="12"/>
          </p:nvPr>
        </p:nvSpPr>
        <p:spPr/>
        <p:txBody>
          <a:bodyPr/>
          <a:lstStyle>
            <a:lvl1pPr>
              <a:defRPr sz="1100"/>
            </a:lvl1pPr>
          </a:lstStyle>
          <a:p>
            <a:fld id="{81FEFA0A-2F20-4B60-98C6-5FFDA469AA1C}" type="slidenum">
              <a:rPr lang="en-US" smtClean="0"/>
              <a:pPr/>
              <a:t>‹#›</a:t>
            </a:fld>
            <a:endParaRPr lang="en-US"/>
          </a:p>
        </p:txBody>
      </p:sp>
    </p:spTree>
    <p:extLst>
      <p:ext uri="{BB962C8B-B14F-4D97-AF65-F5344CB8AC3E}">
        <p14:creationId xmlns:p14="http://schemas.microsoft.com/office/powerpoint/2010/main" val="21322648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7" name="Rectangle 6"/>
          <p:cNvSpPr/>
          <p:nvPr/>
        </p:nvSpPr>
        <p:spPr>
          <a:xfrm>
            <a:off x="836614" y="0"/>
            <a:ext cx="11352212" cy="6858000"/>
          </a:xfrm>
          <a:prstGeom prst="rect">
            <a:avLst/>
          </a:prstGeom>
          <a:gradFill>
            <a:gsLst>
              <a:gs pos="0">
                <a:schemeClr val="bg1">
                  <a:alpha val="60000"/>
                </a:schemeClr>
              </a:gs>
              <a:gs pos="100000">
                <a:schemeClr val="bg1">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Placeholder 1"/>
          <p:cNvSpPr>
            <a:spLocks noGrp="1"/>
          </p:cNvSpPr>
          <p:nvPr>
            <p:ph type="title"/>
          </p:nvPr>
        </p:nvSpPr>
        <p:spPr>
          <a:xfrm>
            <a:off x="1293813" y="381000"/>
            <a:ext cx="9601200" cy="1143000"/>
          </a:xfrm>
          <a:prstGeom prst="rect">
            <a:avLst/>
          </a:prstGeom>
        </p:spPr>
        <p:txBody>
          <a:bodyPr vert="horz" lIns="91440" tIns="45720" rIns="91440" bIns="45720" rtlCol="0" anchor="b">
            <a:normAutofit/>
          </a:bodyPr>
          <a:lstStyle/>
          <a:p>
            <a:r>
              <a:rPr lang="en-US" dirty="0"/>
              <a:t>Click to edit Master title style</a:t>
            </a:r>
            <a:endParaRPr dirty="0"/>
          </a:p>
        </p:txBody>
      </p:sp>
      <p:sp>
        <p:nvSpPr>
          <p:cNvPr id="3" name="Text Placeholder 2"/>
          <p:cNvSpPr>
            <a:spLocks noGrp="1"/>
          </p:cNvSpPr>
          <p:nvPr>
            <p:ph type="body" idx="1"/>
          </p:nvPr>
        </p:nvSpPr>
        <p:spPr>
          <a:xfrm>
            <a:off x="1293813" y="1676400"/>
            <a:ext cx="9601200" cy="4495800"/>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dirty="0"/>
          </a:p>
        </p:txBody>
      </p:sp>
      <p:sp>
        <p:nvSpPr>
          <p:cNvPr id="4" name="Date Placeholder 3"/>
          <p:cNvSpPr>
            <a:spLocks noGrp="1"/>
          </p:cNvSpPr>
          <p:nvPr>
            <p:ph type="dt" sz="half" idx="2"/>
          </p:nvPr>
        </p:nvSpPr>
        <p:spPr>
          <a:xfrm>
            <a:off x="1271781" y="6356351"/>
            <a:ext cx="2844059" cy="365125"/>
          </a:xfrm>
          <a:prstGeom prst="rect">
            <a:avLst/>
          </a:prstGeom>
        </p:spPr>
        <p:txBody>
          <a:bodyPr vert="horz" lIns="91440" tIns="45720" rIns="91440" bIns="45720" rtlCol="0" anchor="ctr"/>
          <a:lstStyle>
            <a:lvl1pPr algn="l">
              <a:defRPr sz="1100">
                <a:solidFill>
                  <a:schemeClr val="tx1">
                    <a:lumMod val="90000"/>
                    <a:lumOff val="10000"/>
                  </a:schemeClr>
                </a:solidFill>
              </a:defRPr>
            </a:lvl1pPr>
          </a:lstStyle>
          <a:p>
            <a:fld id="{DD8A71D9-5BF2-473F-9E8D-3B7D2B931257}" type="datetime1">
              <a:rPr lang="en-US" smtClean="0"/>
              <a:t>12/29/2019</a:t>
            </a:fld>
            <a:endParaRPr lang="en-US" dirty="0"/>
          </a:p>
        </p:txBody>
      </p:sp>
      <p:sp>
        <p:nvSpPr>
          <p:cNvPr id="5" name="Footer Placeholder 4"/>
          <p:cNvSpPr>
            <a:spLocks noGrp="1"/>
          </p:cNvSpPr>
          <p:nvPr>
            <p:ph type="ftr" sz="quarter" idx="3"/>
          </p:nvPr>
        </p:nvSpPr>
        <p:spPr>
          <a:xfrm>
            <a:off x="4164515" y="6356351"/>
            <a:ext cx="3859795" cy="365125"/>
          </a:xfrm>
          <a:prstGeom prst="rect">
            <a:avLst/>
          </a:prstGeom>
        </p:spPr>
        <p:txBody>
          <a:bodyPr vert="horz" lIns="91440" tIns="45720" rIns="91440" bIns="45720" rtlCol="0" anchor="ctr"/>
          <a:lstStyle>
            <a:lvl1pPr algn="ctr">
              <a:defRPr sz="1100">
                <a:solidFill>
                  <a:schemeClr val="tx1">
                    <a:lumMod val="90000"/>
                    <a:lumOff val="10000"/>
                  </a:schemeClr>
                </a:solidFill>
              </a:defRPr>
            </a:lvl1pPr>
          </a:lstStyle>
          <a:p>
            <a:endParaRPr lang="en-US"/>
          </a:p>
        </p:txBody>
      </p:sp>
      <p:sp>
        <p:nvSpPr>
          <p:cNvPr id="6" name="Slide Number Placeholder 5"/>
          <p:cNvSpPr>
            <a:spLocks noGrp="1"/>
          </p:cNvSpPr>
          <p:nvPr>
            <p:ph type="sldNum" sz="quarter" idx="4"/>
          </p:nvPr>
        </p:nvSpPr>
        <p:spPr>
          <a:xfrm>
            <a:off x="8051225" y="6356351"/>
            <a:ext cx="2844059" cy="365125"/>
          </a:xfrm>
          <a:prstGeom prst="rect">
            <a:avLst/>
          </a:prstGeom>
        </p:spPr>
        <p:txBody>
          <a:bodyPr vert="horz" lIns="91440" tIns="45720" rIns="91440" bIns="45720" rtlCol="0" anchor="ctr"/>
          <a:lstStyle>
            <a:lvl1pPr algn="r">
              <a:defRPr sz="1100">
                <a:solidFill>
                  <a:schemeClr val="tx1">
                    <a:lumMod val="90000"/>
                    <a:lumOff val="10000"/>
                  </a:schemeClr>
                </a:solidFill>
              </a:defRPr>
            </a:lvl1pPr>
          </a:lstStyle>
          <a:p>
            <a:fld id="{81FEFA0A-2F20-4B60-98C6-5FFDA469AA1C}" type="slidenum">
              <a:rPr lang="en-US" smtClean="0"/>
              <a:pPr/>
              <a:t>‹#›</a:t>
            </a:fld>
            <a:endParaRPr lang="en-US"/>
          </a:p>
        </p:txBody>
      </p:sp>
    </p:spTree>
    <p:extLst>
      <p:ext uri="{BB962C8B-B14F-4D97-AF65-F5344CB8AC3E}">
        <p14:creationId xmlns:p14="http://schemas.microsoft.com/office/powerpoint/2010/main" val="352872142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defTabSz="914400" rtl="0" eaLnBrk="1" latinLnBrk="0" hangingPunct="1">
        <a:lnSpc>
          <a:spcPct val="90000"/>
        </a:lnSpc>
        <a:spcBef>
          <a:spcPct val="0"/>
        </a:spcBef>
        <a:buNone/>
        <a:defRPr sz="3600" kern="1200">
          <a:solidFill>
            <a:schemeClr val="tx1"/>
          </a:solidFill>
          <a:latin typeface="Comic Sans MS" pitchFamily="66" charset="0"/>
          <a:ea typeface="+mj-ea"/>
          <a:cs typeface="+mj-cs"/>
        </a:defRPr>
      </a:lvl1pPr>
    </p:titleStyle>
    <p:bodyStyle>
      <a:lvl1pPr marL="223838" indent="-228600" algn="l" defTabSz="914400" rtl="0" eaLnBrk="1" latinLnBrk="0" hangingPunct="1">
        <a:lnSpc>
          <a:spcPct val="90000"/>
        </a:lnSpc>
        <a:spcBef>
          <a:spcPts val="1600"/>
        </a:spcBef>
        <a:buFont typeface="Arial" pitchFamily="34" charset="0"/>
        <a:buChar char="•"/>
        <a:defRPr sz="2400" kern="1200">
          <a:solidFill>
            <a:schemeClr val="tx1"/>
          </a:solidFill>
          <a:latin typeface="Arial" pitchFamily="34" charset="0"/>
          <a:ea typeface="+mn-ea"/>
          <a:cs typeface="Arial" pitchFamily="34" charset="0"/>
        </a:defRPr>
      </a:lvl1pPr>
      <a:lvl2pPr marL="502920" indent="-228600" algn="l" defTabSz="914400" rtl="0" eaLnBrk="1" latinLnBrk="0" hangingPunct="1">
        <a:lnSpc>
          <a:spcPct val="90000"/>
        </a:lnSpc>
        <a:spcBef>
          <a:spcPts val="600"/>
        </a:spcBef>
        <a:buFont typeface="Euphemia" pitchFamily="34" charset="0"/>
        <a:buChar char="–"/>
        <a:defRPr sz="2000" kern="1200">
          <a:solidFill>
            <a:schemeClr val="tx1"/>
          </a:solidFill>
          <a:latin typeface="Arial" pitchFamily="34" charset="0"/>
          <a:ea typeface="+mn-ea"/>
          <a:cs typeface="Arial" pitchFamily="34" charset="0"/>
        </a:defRPr>
      </a:lvl2pPr>
      <a:lvl3pPr marL="777240" indent="-228600" algn="l" defTabSz="914400" rtl="0" eaLnBrk="1" latinLnBrk="0" hangingPunct="1">
        <a:lnSpc>
          <a:spcPct val="90000"/>
        </a:lnSpc>
        <a:spcBef>
          <a:spcPts val="600"/>
        </a:spcBef>
        <a:buFont typeface="Euphemia" pitchFamily="34" charset="0"/>
        <a:buChar char="–"/>
        <a:defRPr sz="1800" kern="1200">
          <a:solidFill>
            <a:schemeClr val="tx1"/>
          </a:solidFill>
          <a:latin typeface="Arial" pitchFamily="34" charset="0"/>
          <a:ea typeface="+mn-ea"/>
          <a:cs typeface="Arial" pitchFamily="34" charset="0"/>
        </a:defRPr>
      </a:lvl3pPr>
      <a:lvl4pPr marL="1051560" indent="-228600" algn="l" defTabSz="914400" rtl="0" eaLnBrk="1" latinLnBrk="0" hangingPunct="1">
        <a:lnSpc>
          <a:spcPct val="90000"/>
        </a:lnSpc>
        <a:spcBef>
          <a:spcPts val="600"/>
        </a:spcBef>
        <a:buFont typeface="Euphemia" pitchFamily="34" charset="0"/>
        <a:buChar char="–"/>
        <a:defRPr sz="1600" kern="1200">
          <a:solidFill>
            <a:schemeClr val="tx1"/>
          </a:solidFill>
          <a:latin typeface="Arial" pitchFamily="34" charset="0"/>
          <a:ea typeface="+mn-ea"/>
          <a:cs typeface="Arial" pitchFamily="34" charset="0"/>
        </a:defRPr>
      </a:lvl4pPr>
      <a:lvl5pPr marL="1325880" indent="-228600" algn="l" defTabSz="914400" rtl="0" eaLnBrk="1" latinLnBrk="0" hangingPunct="1">
        <a:lnSpc>
          <a:spcPct val="90000"/>
        </a:lnSpc>
        <a:spcBef>
          <a:spcPts val="600"/>
        </a:spcBef>
        <a:buFont typeface="Euphemia" pitchFamily="34" charset="0"/>
        <a:buChar char="–"/>
        <a:defRPr sz="1600" kern="1200">
          <a:solidFill>
            <a:schemeClr val="tx1"/>
          </a:solidFill>
          <a:latin typeface="Arial" pitchFamily="34" charset="0"/>
          <a:ea typeface="+mn-ea"/>
          <a:cs typeface="Arial" pitchFamily="34" charset="0"/>
        </a:defRPr>
      </a:lvl5pPr>
      <a:lvl6pPr marL="1600200" indent="-228600" algn="l" defTabSz="914400" rtl="0" eaLnBrk="1" latinLnBrk="0" hangingPunct="1">
        <a:spcBef>
          <a:spcPts val="600"/>
        </a:spcBef>
        <a:buFont typeface="Euphemia" pitchFamily="34" charset="0"/>
        <a:buChar char="–"/>
        <a:defRPr sz="1600" kern="1200">
          <a:solidFill>
            <a:schemeClr val="tx1"/>
          </a:solidFill>
          <a:latin typeface="+mn-lt"/>
          <a:ea typeface="+mn-ea"/>
          <a:cs typeface="+mn-cs"/>
        </a:defRPr>
      </a:lvl6pPr>
      <a:lvl7pPr marL="1874520" indent="-228600" algn="l" defTabSz="914400" rtl="0" eaLnBrk="1" latinLnBrk="0" hangingPunct="1">
        <a:spcBef>
          <a:spcPts val="600"/>
        </a:spcBef>
        <a:buFont typeface="Euphemia" pitchFamily="34" charset="0"/>
        <a:buChar char="–"/>
        <a:defRPr sz="1600" kern="1200">
          <a:solidFill>
            <a:schemeClr val="tx1"/>
          </a:solidFill>
          <a:latin typeface="+mn-lt"/>
          <a:ea typeface="+mn-ea"/>
          <a:cs typeface="+mn-cs"/>
        </a:defRPr>
      </a:lvl7pPr>
      <a:lvl8pPr marL="2148840" indent="-228600" algn="l" defTabSz="914400" rtl="0" eaLnBrk="1" latinLnBrk="0" hangingPunct="1">
        <a:spcBef>
          <a:spcPts val="600"/>
        </a:spcBef>
        <a:buFont typeface="Euphemia" pitchFamily="34" charset="0"/>
        <a:buChar char="–"/>
        <a:defRPr sz="1600" kern="1200">
          <a:solidFill>
            <a:schemeClr val="tx1"/>
          </a:solidFill>
          <a:latin typeface="+mn-lt"/>
          <a:ea typeface="+mn-ea"/>
          <a:cs typeface="+mn-cs"/>
        </a:defRPr>
      </a:lvl8pPr>
      <a:lvl9pPr marL="2423160" indent="-228600" algn="l" defTabSz="914400" rtl="0" eaLnBrk="1" latinLnBrk="0" hangingPunct="1">
        <a:spcBef>
          <a:spcPts val="600"/>
        </a:spcBef>
        <a:buFont typeface="Euphemia" pitchFamily="34" charset="0"/>
        <a:buChar char="–"/>
        <a:defRPr sz="16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g"/><Relationship Id="rId1" Type="http://schemas.openxmlformats.org/officeDocument/2006/relationships/slideLayout" Target="../slideLayouts/slideLayout7.xml"/><Relationship Id="rId6" Type="http://schemas.microsoft.com/office/2007/relationships/hdphoto" Target="../media/hdphoto2.wdp"/><Relationship Id="rId5" Type="http://schemas.openxmlformats.org/officeDocument/2006/relationships/image" Target="../media/image7.png"/><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g"/><Relationship Id="rId1" Type="http://schemas.openxmlformats.org/officeDocument/2006/relationships/slideLayout" Target="../slideLayouts/slideLayout3.xml"/><Relationship Id="rId5" Type="http://schemas.openxmlformats.org/officeDocument/2006/relationships/image" Target="../media/image10.jpeg"/><Relationship Id="rId4" Type="http://schemas.microsoft.com/office/2007/relationships/hdphoto" Target="../media/hdphoto3.wdp"/></Relationships>
</file>

<file path=ppt/slides/_rels/slide3.xml.rels><?xml version="1.0" encoding="UTF-8" standalone="yes"?>
<Relationships xmlns="http://schemas.openxmlformats.org/package/2006/relationships"><Relationship Id="rId8" Type="http://schemas.openxmlformats.org/officeDocument/2006/relationships/image" Target="../media/image15.png"/><Relationship Id="rId3" Type="http://schemas.microsoft.com/office/2007/relationships/hdphoto" Target="../media/hdphoto4.wdp"/><Relationship Id="rId7" Type="http://schemas.openxmlformats.org/officeDocument/2006/relationships/image" Target="../media/image14.png"/><Relationship Id="rId2" Type="http://schemas.openxmlformats.org/officeDocument/2006/relationships/image" Target="../media/image11.png"/><Relationship Id="rId1" Type="http://schemas.openxmlformats.org/officeDocument/2006/relationships/slideLayout" Target="../slideLayouts/slideLayout3.xml"/><Relationship Id="rId6" Type="http://schemas.openxmlformats.org/officeDocument/2006/relationships/image" Target="../media/image13.png"/><Relationship Id="rId5" Type="http://schemas.microsoft.com/office/2007/relationships/hdphoto" Target="../media/hdphoto5.wdp"/><Relationship Id="rId4" Type="http://schemas.openxmlformats.org/officeDocument/2006/relationships/image" Target="../media/image12.png"/><Relationship Id="rId9" Type="http://schemas.microsoft.com/office/2007/relationships/hdphoto" Target="../media/hdphoto6.wdp"/></Relationships>
</file>

<file path=ppt/slides/_rels/slide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3.xml"/><Relationship Id="rId4" Type="http://schemas.openxmlformats.org/officeDocument/2006/relationships/image" Target="../media/image19.jpeg"/></Relationships>
</file>

<file path=ppt/slides/_rels/slide7.xml.rels><?xml version="1.0" encoding="UTF-8" standalone="yes"?>
<Relationships xmlns="http://schemas.openxmlformats.org/package/2006/relationships"><Relationship Id="rId3" Type="http://schemas.microsoft.com/office/2007/relationships/hdphoto" Target="../media/hdphoto7.wdp"/><Relationship Id="rId2" Type="http://schemas.openxmlformats.org/officeDocument/2006/relationships/image" Target="../media/image20.png"/><Relationship Id="rId1" Type="http://schemas.openxmlformats.org/officeDocument/2006/relationships/slideLayout" Target="../slideLayouts/slideLayout3.xml"/><Relationship Id="rId6" Type="http://schemas.microsoft.com/office/2007/relationships/hdphoto" Target="../media/hdphoto8.wdp"/><Relationship Id="rId5" Type="http://schemas.openxmlformats.org/officeDocument/2006/relationships/image" Target="../media/image22.png"/><Relationship Id="rId4" Type="http://schemas.openxmlformats.org/officeDocument/2006/relationships/image" Target="../media/image21.jpg"/></Relationships>
</file>

<file path=ppt/slides/_rels/slide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3.xml"/><Relationship Id="rId5" Type="http://schemas.openxmlformats.org/officeDocument/2006/relationships/image" Target="../media/image26.png"/><Relationship Id="rId4" Type="http://schemas.openxmlformats.org/officeDocument/2006/relationships/image" Target="../media/image25.jpeg"/></Relationships>
</file>

<file path=ppt/slides/_rels/slide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3.xml"/><Relationship Id="rId4" Type="http://schemas.openxmlformats.org/officeDocument/2006/relationships/image" Target="../media/image29.jpeg"/></Relationships>
</file>

<file path=ppt/slides/_rels/slide10.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7.pn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31.pn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32.jpg"/><Relationship Id="rId1" Type="http://schemas.openxmlformats.org/officeDocument/2006/relationships/slideLayout" Target="../slideLayouts/slideLayout3.xml"/><Relationship Id="rId5" Type="http://schemas.openxmlformats.org/officeDocument/2006/relationships/image" Target="../media/image33.png"/><Relationship Id="rId4" Type="http://schemas.microsoft.com/office/2007/relationships/hdphoto" Target="../media/hdphoto4.wdp"/></Relationships>
</file>

<file path=ppt/slides/_rels/slide14.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6.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36.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36.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36.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36.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jpg"/><Relationship Id="rId1" Type="http://schemas.openxmlformats.org/officeDocument/2006/relationships/slideLayout" Target="../slideLayouts/slideLayout2.xml"/><Relationship Id="rId4" Type="http://schemas.microsoft.com/office/2007/relationships/hdphoto" Target="../media/hdphoto9.wdp"/></Relationships>
</file>

<file path=ppt/slides/_rels/slide25.xml.rels><?xml version="1.0" encoding="UTF-8" standalone="yes"?>
<Relationships xmlns="http://schemas.openxmlformats.org/package/2006/relationships"><Relationship Id="rId2" Type="http://schemas.openxmlformats.org/officeDocument/2006/relationships/image" Target="../media/image44.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46.png"/><Relationship Id="rId7" Type="http://schemas.microsoft.com/office/2007/relationships/hdphoto" Target="../media/hdphoto6.wdp"/><Relationship Id="rId2" Type="http://schemas.openxmlformats.org/officeDocument/2006/relationships/image" Target="../media/image45.jpg"/><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17.jpeg"/><Relationship Id="rId4" Type="http://schemas.microsoft.com/office/2007/relationships/hdphoto" Target="../media/hdphoto10.wdp"/></Relationships>
</file>

<file path=ppt/slides/_rels/slide27.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7.jpg"/><Relationship Id="rId1" Type="http://schemas.openxmlformats.org/officeDocument/2006/relationships/slideLayout" Target="../slideLayouts/slideLayout2.xml"/><Relationship Id="rId4" Type="http://schemas.microsoft.com/office/2007/relationships/hdphoto" Target="../media/hdphoto10.wdp"/></Relationships>
</file>

<file path=ppt/slides/_rels/slide2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48.png"/><Relationship Id="rId1" Type="http://schemas.openxmlformats.org/officeDocument/2006/relationships/slideLayout" Target="../slideLayouts/slideLayout3.xml"/><Relationship Id="rId5" Type="http://schemas.openxmlformats.org/officeDocument/2006/relationships/image" Target="../media/image13.png"/><Relationship Id="rId4" Type="http://schemas.microsoft.com/office/2007/relationships/hdphoto" Target="../media/hdphoto4.wdp"/></Relationships>
</file>

<file path=ppt/slides/_rels/slide2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49.jpeg"/><Relationship Id="rId1" Type="http://schemas.openxmlformats.org/officeDocument/2006/relationships/slideLayout" Target="../slideLayouts/slideLayout3.xml"/><Relationship Id="rId6" Type="http://schemas.microsoft.com/office/2007/relationships/hdphoto" Target="../media/hdphoto5.wdp"/><Relationship Id="rId5" Type="http://schemas.openxmlformats.org/officeDocument/2006/relationships/image" Target="../media/image12.png"/><Relationship Id="rId4" Type="http://schemas.microsoft.com/office/2007/relationships/hdphoto" Target="../media/hdphoto4.wdp"/></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3" Type="http://schemas.microsoft.com/office/2007/relationships/hdphoto" Target="../media/hdphoto11.wdp"/><Relationship Id="rId7" Type="http://schemas.microsoft.com/office/2007/relationships/hdphoto" Target="../media/hdphoto13.wdp"/><Relationship Id="rId2" Type="http://schemas.openxmlformats.org/officeDocument/2006/relationships/image" Target="../media/image51.png"/><Relationship Id="rId1" Type="http://schemas.openxmlformats.org/officeDocument/2006/relationships/slideLayout" Target="../slideLayouts/slideLayout3.xml"/><Relationship Id="rId6" Type="http://schemas.openxmlformats.org/officeDocument/2006/relationships/image" Target="../media/image53.png"/><Relationship Id="rId5" Type="http://schemas.microsoft.com/office/2007/relationships/hdphoto" Target="../media/hdphoto12.wdp"/><Relationship Id="rId4" Type="http://schemas.openxmlformats.org/officeDocument/2006/relationships/image" Target="../media/image52.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3" Type="http://schemas.microsoft.com/office/2007/relationships/hdphoto" Target="../media/hdphoto11.wdp"/><Relationship Id="rId2" Type="http://schemas.openxmlformats.org/officeDocument/2006/relationships/image" Target="../media/image51.png"/><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3" Type="http://schemas.microsoft.com/office/2007/relationships/hdphoto" Target="../media/hdphoto14.wdp"/><Relationship Id="rId7" Type="http://schemas.microsoft.com/office/2007/relationships/hdphoto" Target="../media/hdphoto6.wdp"/><Relationship Id="rId2" Type="http://schemas.openxmlformats.org/officeDocument/2006/relationships/image" Target="../media/image54.png"/><Relationship Id="rId1" Type="http://schemas.openxmlformats.org/officeDocument/2006/relationships/slideLayout" Target="../slideLayouts/slideLayout3.xml"/><Relationship Id="rId6" Type="http://schemas.openxmlformats.org/officeDocument/2006/relationships/image" Target="../media/image15.png"/><Relationship Id="rId5" Type="http://schemas.microsoft.com/office/2007/relationships/hdphoto" Target="../media/hdphoto15.wdp"/><Relationship Id="rId4" Type="http://schemas.openxmlformats.org/officeDocument/2006/relationships/image" Target="../media/image55.jpeg"/></Relationships>
</file>

<file path=ppt/slides/_rels/slide37.xml.rels><?xml version="1.0" encoding="UTF-8" standalone="yes"?>
<Relationships xmlns="http://schemas.openxmlformats.org/package/2006/relationships"><Relationship Id="rId2" Type="http://schemas.openxmlformats.org/officeDocument/2006/relationships/image" Target="../media/image56.jpg"/><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image" Target="../media/image57.jpeg"/><Relationship Id="rId1" Type="http://schemas.openxmlformats.org/officeDocument/2006/relationships/slideLayout" Target="../slideLayouts/slideLayout3.xml"/><Relationship Id="rId5" Type="http://schemas.microsoft.com/office/2007/relationships/hdphoto" Target="../media/hdphoto6.wdp"/><Relationship Id="rId4" Type="http://schemas.openxmlformats.org/officeDocument/2006/relationships/image" Target="../media/image15.png"/></Relationships>
</file>

<file path=ppt/slides/_rels/slide39.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2" Type="http://schemas.openxmlformats.org/officeDocument/2006/relationships/hyperlink" Target="https://www.merriam-webster.com/dictionary/noun" TargetMode="External"/><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jpeg"/><Relationship Id="rId1" Type="http://schemas.openxmlformats.org/officeDocument/2006/relationships/slideLayout" Target="../slideLayouts/slideLayout3.xml"/><Relationship Id="rId4" Type="http://schemas.microsoft.com/office/2007/relationships/hdphoto" Target="../media/hdphoto16.wdp"/></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jpg"/><Relationship Id="rId1" Type="http://schemas.openxmlformats.org/officeDocument/2006/relationships/slideLayout" Target="../slideLayouts/slideLayout3.xml"/><Relationship Id="rId4" Type="http://schemas.microsoft.com/office/2007/relationships/hdphoto" Target="../media/hdphoto8.wdp"/></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4.jpg"/><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11.png"/><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11.png"/><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11.png"/><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66.png"/><Relationship Id="rId1" Type="http://schemas.openxmlformats.org/officeDocument/2006/relationships/slideLayout" Target="../slideLayouts/slideLayout3.xml"/><Relationship Id="rId5" Type="http://schemas.openxmlformats.org/officeDocument/2006/relationships/image" Target="../media/image67.jpeg"/><Relationship Id="rId4" Type="http://schemas.microsoft.com/office/2007/relationships/hdphoto" Target="../media/hdphoto5.wdp"/></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image" Target="../media/image59.jpeg"/><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68.jpeg"/><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3" Type="http://schemas.microsoft.com/office/2007/relationships/hdphoto" Target="../media/hdphoto17.wdp"/><Relationship Id="rId2" Type="http://schemas.openxmlformats.org/officeDocument/2006/relationships/image" Target="../media/image70.png"/><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image" Target="../media/image66.png"/><Relationship Id="rId1" Type="http://schemas.openxmlformats.org/officeDocument/2006/relationships/slideLayout" Target="../slideLayouts/slideLayout3.xml"/><Relationship Id="rId5" Type="http://schemas.microsoft.com/office/2007/relationships/hdphoto" Target="../media/hdphoto5.wdp"/><Relationship Id="rId4" Type="http://schemas.openxmlformats.org/officeDocument/2006/relationships/image" Target="../media/image12.png"/></Relationships>
</file>

<file path=ppt/slides/_rels/slide64.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3.png"/><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image" Target="../media/image73.png"/><Relationship Id="rId1" Type="http://schemas.openxmlformats.org/officeDocument/2006/relationships/slideLayout" Target="../slideLayouts/slideLayout1.xml"/><Relationship Id="rId6" Type="http://schemas.microsoft.com/office/2007/relationships/hdphoto" Target="../media/hdphoto17.wdp"/><Relationship Id="rId5" Type="http://schemas.openxmlformats.org/officeDocument/2006/relationships/image" Target="../media/image70.png"/><Relationship Id="rId4" Type="http://schemas.openxmlformats.org/officeDocument/2006/relationships/image" Target="../media/image75.png"/></Relationships>
</file>

<file path=ppt/slides/_rels/slide68.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3.xml"/></Relationships>
</file>

<file path=ppt/slides/_rels/slide69.xml.rels><?xml version="1.0" encoding="UTF-8" standalone="yes"?>
<Relationships xmlns="http://schemas.openxmlformats.org/package/2006/relationships"><Relationship Id="rId3" Type="http://schemas.microsoft.com/office/2007/relationships/hdphoto" Target="../media/hdphoto18.wdp"/><Relationship Id="rId2" Type="http://schemas.openxmlformats.org/officeDocument/2006/relationships/image" Target="../media/image76.png"/><Relationship Id="rId1" Type="http://schemas.openxmlformats.org/officeDocument/2006/relationships/slideLayout" Target="../slideLayouts/slideLayout3.xml"/><Relationship Id="rId6" Type="http://schemas.openxmlformats.org/officeDocument/2006/relationships/image" Target="../media/image79.jpeg"/><Relationship Id="rId5" Type="http://schemas.openxmlformats.org/officeDocument/2006/relationships/image" Target="../media/image78.png"/><Relationship Id="rId4" Type="http://schemas.openxmlformats.org/officeDocument/2006/relationships/image" Target="../media/image77.jpeg"/></Relationships>
</file>

<file path=ppt/slides/_rels/slide70.xml.rels><?xml version="1.0" encoding="UTF-8" standalone="yes"?>
<Relationships xmlns="http://schemas.openxmlformats.org/package/2006/relationships"><Relationship Id="rId3" Type="http://schemas.microsoft.com/office/2007/relationships/hdphoto" Target="../media/hdphoto19.wdp"/><Relationship Id="rId2" Type="http://schemas.openxmlformats.org/officeDocument/2006/relationships/image" Target="../media/image80.png"/><Relationship Id="rId1" Type="http://schemas.openxmlformats.org/officeDocument/2006/relationships/slideLayout" Target="../slideLayouts/slideLayout3.xml"/><Relationship Id="rId4" Type="http://schemas.openxmlformats.org/officeDocument/2006/relationships/image" Target="../media/image81.jpeg"/></Relationships>
</file>

<file path=ppt/slides/_rels/slide71.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image" Target="../media/image82.jpeg"/><Relationship Id="rId1" Type="http://schemas.openxmlformats.org/officeDocument/2006/relationships/slideLayout" Target="../slideLayouts/slideLayout3.xml"/><Relationship Id="rId4" Type="http://schemas.microsoft.com/office/2007/relationships/hdphoto" Target="../media/hdphoto19.wdp"/></Relationships>
</file>

<file path=ppt/slides/_rels/slide72.xml.rels><?xml version="1.0" encoding="UTF-8" standalone="yes"?>
<Relationships xmlns="http://schemas.openxmlformats.org/package/2006/relationships"><Relationship Id="rId2" Type="http://schemas.openxmlformats.org/officeDocument/2006/relationships/image" Target="../media/image83.jpg"/><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2" Type="http://schemas.openxmlformats.org/officeDocument/2006/relationships/image" Target="../media/image83.jpg"/><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84.jpeg"/><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1.xml"/></Relationships>
</file>

<file path=ppt/slides/_rels/slide76.xml.rels><?xml version="1.0" encoding="UTF-8" standalone="yes"?>
<Relationships xmlns="http://schemas.openxmlformats.org/package/2006/relationships"><Relationship Id="rId2" Type="http://schemas.openxmlformats.org/officeDocument/2006/relationships/image" Target="../media/image85.jp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1.xml"/></Relationships>
</file>

<file path=ppt/slides/_rels/slide78.xml.rels><?xml version="1.0" encoding="UTF-8" standalone="yes"?>
<Relationships xmlns="http://schemas.openxmlformats.org/package/2006/relationships"><Relationship Id="rId2" Type="http://schemas.openxmlformats.org/officeDocument/2006/relationships/image" Target="../media/image86.jpg"/><Relationship Id="rId1" Type="http://schemas.openxmlformats.org/officeDocument/2006/relationships/slideLayout" Target="../slideLayouts/slideLayout3.xml"/></Relationships>
</file>

<file path=ppt/slides/_rels/slide79.xml.rels><?xml version="1.0" encoding="UTF-8" standalone="yes"?>
<Relationships xmlns="http://schemas.openxmlformats.org/package/2006/relationships"><Relationship Id="rId2" Type="http://schemas.openxmlformats.org/officeDocument/2006/relationships/image" Target="../media/image87.jpeg"/><Relationship Id="rId1" Type="http://schemas.openxmlformats.org/officeDocument/2006/relationships/slideLayout" Target="../slideLayouts/slideLayout3.xml"/></Relationships>
</file>

<file path=ppt/slides/_rels/slide8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84.jpeg"/><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image" Target="../media/image88.jpg"/><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88.jpg"/><Relationship Id="rId1" Type="http://schemas.openxmlformats.org/officeDocument/2006/relationships/slideLayout" Target="../slideLayouts/slideLayout7.xml"/><Relationship Id="rId5" Type="http://schemas.microsoft.com/office/2007/relationships/hdphoto" Target="../media/hdphoto20.wdp"/><Relationship Id="rId4" Type="http://schemas.openxmlformats.org/officeDocument/2006/relationships/image" Target="../media/image90.png"/></Relationships>
</file>

<file path=ppt/slides/_rels/slide83.xml.rels><?xml version="1.0" encoding="UTF-8" standalone="yes"?>
<Relationships xmlns="http://schemas.openxmlformats.org/package/2006/relationships"><Relationship Id="rId3" Type="http://schemas.microsoft.com/office/2007/relationships/hdphoto" Target="../media/hdphoto20.wdp"/><Relationship Id="rId2" Type="http://schemas.openxmlformats.org/officeDocument/2006/relationships/image" Target="../media/image90.png"/><Relationship Id="rId1" Type="http://schemas.openxmlformats.org/officeDocument/2006/relationships/slideLayout" Target="../slideLayouts/slideLayout7.xml"/><Relationship Id="rId6" Type="http://schemas.microsoft.com/office/2007/relationships/hdphoto" Target="../media/hdphoto21.wdp"/><Relationship Id="rId5" Type="http://schemas.openxmlformats.org/officeDocument/2006/relationships/image" Target="../media/image91.png"/><Relationship Id="rId4" Type="http://schemas.openxmlformats.org/officeDocument/2006/relationships/image" Target="../media/image13.png"/></Relationships>
</file>

<file path=ppt/slides/_rels/slide84.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image" Target="../media/image88.jpg"/><Relationship Id="rId1" Type="http://schemas.openxmlformats.org/officeDocument/2006/relationships/slideLayout" Target="../slideLayouts/slideLayout7.xml"/><Relationship Id="rId6" Type="http://schemas.microsoft.com/office/2007/relationships/hdphoto" Target="../media/hdphoto22.wdp"/><Relationship Id="rId5" Type="http://schemas.openxmlformats.org/officeDocument/2006/relationships/image" Target="../media/image92.png"/><Relationship Id="rId4" Type="http://schemas.microsoft.com/office/2007/relationships/hdphoto" Target="../media/hdphoto20.wdp"/></Relationships>
</file>

<file path=ppt/slides/_rels/slide85.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image" Target="../media/image84.jpeg"/><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8" Type="http://schemas.openxmlformats.org/officeDocument/2006/relationships/image" Target="../media/image97.png"/><Relationship Id="rId3" Type="http://schemas.microsoft.com/office/2007/relationships/hdphoto" Target="../media/hdphoto23.wdp"/><Relationship Id="rId7" Type="http://schemas.openxmlformats.org/officeDocument/2006/relationships/image" Target="../media/image96.jpeg"/><Relationship Id="rId2" Type="http://schemas.openxmlformats.org/officeDocument/2006/relationships/image" Target="../media/image94.jpeg"/><Relationship Id="rId1" Type="http://schemas.openxmlformats.org/officeDocument/2006/relationships/slideLayout" Target="../slideLayouts/slideLayout7.xml"/><Relationship Id="rId6" Type="http://schemas.microsoft.com/office/2007/relationships/hdphoto" Target="../media/hdphoto24.wdp"/><Relationship Id="rId5" Type="http://schemas.openxmlformats.org/officeDocument/2006/relationships/image" Target="../media/image95.png"/><Relationship Id="rId4" Type="http://schemas.openxmlformats.org/officeDocument/2006/relationships/image" Target="../media/image84.jpeg"/><Relationship Id="rId9" Type="http://schemas.microsoft.com/office/2007/relationships/hdphoto" Target="../media/hdphoto25.wdp"/></Relationships>
</file>

<file path=ppt/slides/_rels/slide87.xml.rels><?xml version="1.0" encoding="UTF-8" standalone="yes"?>
<Relationships xmlns="http://schemas.openxmlformats.org/package/2006/relationships"><Relationship Id="rId3" Type="http://schemas.microsoft.com/office/2007/relationships/hdphoto" Target="../media/hdphoto23.wdp"/><Relationship Id="rId2" Type="http://schemas.openxmlformats.org/officeDocument/2006/relationships/image" Target="../media/image94.jpeg"/><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microsoft.com/office/2007/relationships/hdphoto" Target="../media/hdphoto25.wdp"/><Relationship Id="rId2" Type="http://schemas.openxmlformats.org/officeDocument/2006/relationships/image" Target="../media/image97.png"/><Relationship Id="rId1" Type="http://schemas.openxmlformats.org/officeDocument/2006/relationships/slideLayout" Target="../slideLayouts/slideLayout7.xml"/><Relationship Id="rId6" Type="http://schemas.openxmlformats.org/officeDocument/2006/relationships/image" Target="../media/image100.png"/><Relationship Id="rId5" Type="http://schemas.openxmlformats.org/officeDocument/2006/relationships/image" Target="../media/image99.jpeg"/><Relationship Id="rId4" Type="http://schemas.openxmlformats.org/officeDocument/2006/relationships/image" Target="../media/image98.jpeg"/></Relationships>
</file>

<file path=ppt/slides/_rels/slide89.xml.rels><?xml version="1.0" encoding="UTF-8" standalone="yes"?>
<Relationships xmlns="http://schemas.openxmlformats.org/package/2006/relationships"><Relationship Id="rId2" Type="http://schemas.openxmlformats.org/officeDocument/2006/relationships/image" Target="../media/image86.jpg"/><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8" Type="http://schemas.microsoft.com/office/2007/relationships/hdphoto" Target="../media/hdphoto27.wdp"/><Relationship Id="rId3" Type="http://schemas.openxmlformats.org/officeDocument/2006/relationships/image" Target="../media/image93.png"/><Relationship Id="rId7" Type="http://schemas.openxmlformats.org/officeDocument/2006/relationships/image" Target="../media/image104.png"/><Relationship Id="rId2" Type="http://schemas.openxmlformats.org/officeDocument/2006/relationships/image" Target="../media/image101.jpeg"/><Relationship Id="rId1" Type="http://schemas.openxmlformats.org/officeDocument/2006/relationships/slideLayout" Target="../slideLayouts/slideLayout7.xml"/><Relationship Id="rId6" Type="http://schemas.openxmlformats.org/officeDocument/2006/relationships/image" Target="../media/image103.png"/><Relationship Id="rId5" Type="http://schemas.microsoft.com/office/2007/relationships/hdphoto" Target="../media/hdphoto26.wdp"/><Relationship Id="rId4" Type="http://schemas.openxmlformats.org/officeDocument/2006/relationships/image" Target="../media/image102.png"/><Relationship Id="rId9" Type="http://schemas.openxmlformats.org/officeDocument/2006/relationships/image" Target="../media/image105.png"/></Relationships>
</file>

<file path=ppt/slides/_rels/slide91.xml.rels><?xml version="1.0" encoding="UTF-8" standalone="yes"?>
<Relationships xmlns="http://schemas.openxmlformats.org/package/2006/relationships"><Relationship Id="rId2" Type="http://schemas.openxmlformats.org/officeDocument/2006/relationships/image" Target="../media/image106.jpeg"/><Relationship Id="rId1" Type="http://schemas.openxmlformats.org/officeDocument/2006/relationships/slideLayout" Target="../slideLayouts/slideLayout1.xml"/></Relationships>
</file>

<file path=ppt/slides/_rels/slide92.xml.rels><?xml version="1.0" encoding="UTF-8" standalone="yes"?>
<Relationships xmlns="http://schemas.openxmlformats.org/package/2006/relationships"><Relationship Id="rId2" Type="http://schemas.openxmlformats.org/officeDocument/2006/relationships/image" Target="../media/image107.jpg"/><Relationship Id="rId1" Type="http://schemas.openxmlformats.org/officeDocument/2006/relationships/slideLayout" Target="../slideLayouts/slideLayout3.xml"/></Relationships>
</file>

<file path=ppt/slides/_rels/slide93.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image" Target="../media/image34.jpg"/><Relationship Id="rId1" Type="http://schemas.openxmlformats.org/officeDocument/2006/relationships/slideLayout" Target="../slideLayouts/slideLayout3.xml"/><Relationship Id="rId6" Type="http://schemas.openxmlformats.org/officeDocument/2006/relationships/hyperlink" Target="mailto:calendar@studythecalendar.com" TargetMode="External"/><Relationship Id="rId5" Type="http://schemas.openxmlformats.org/officeDocument/2006/relationships/hyperlink" Target="mailto:tim@studythecalendar.com" TargetMode="External"/><Relationship Id="rId4" Type="http://schemas.microsoft.com/office/2007/relationships/hdphoto" Target="../media/hdphoto28.wdp"/></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descr="C:\Users\Rae\Desktop\wheat 2 png.png"/>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0" b="100000" l="0" r="100000"/>
                    </a14:imgEffect>
                  </a14:imgLayer>
                </a14:imgProps>
              </a:ext>
              <a:ext uri="{28A0092B-C50C-407E-A947-70E740481C1C}">
                <a14:useLocalDpi xmlns:a14="http://schemas.microsoft.com/office/drawing/2010/main" val="0"/>
              </a:ext>
            </a:extLst>
          </a:blip>
          <a:srcRect/>
          <a:stretch>
            <a:fillRect/>
          </a:stretch>
        </p:blipFill>
        <p:spPr bwMode="auto">
          <a:xfrm>
            <a:off x="-242292" y="3573016"/>
            <a:ext cx="12745415" cy="439248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76771" y="5517232"/>
            <a:ext cx="12005132" cy="1107996"/>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6600" b="1" dirty="0" smtClean="0">
                <a:ln w="57150">
                  <a:solidFill>
                    <a:schemeClr val="accent1">
                      <a:lumMod val="75000"/>
                    </a:schemeClr>
                  </a:solidFill>
                </a:ln>
                <a:solidFill>
                  <a:srgbClr val="00FFFF"/>
                </a:solidFill>
                <a:effectLst>
                  <a:glow rad="127000">
                    <a:schemeClr val="bg1"/>
                  </a:glow>
                  <a:outerShdw blurRad="50800" dist="39000" dir="5460000" algn="tl">
                    <a:srgbClr val="000000">
                      <a:alpha val="38000"/>
                    </a:srgbClr>
                  </a:outerShdw>
                </a:effectLst>
                <a:latin typeface="Eras Bold ITC" pitchFamily="34" charset="0"/>
              </a:rPr>
              <a:t>The </a:t>
            </a:r>
            <a:r>
              <a:rPr lang="en-US" sz="6600" b="1" dirty="0" smtClean="0">
                <a:ln w="57150">
                  <a:solidFill>
                    <a:schemeClr val="accent1">
                      <a:lumMod val="75000"/>
                    </a:schemeClr>
                  </a:solidFill>
                </a:ln>
                <a:solidFill>
                  <a:schemeClr val="accent6"/>
                </a:solidFill>
                <a:effectLst>
                  <a:glow rad="127000">
                    <a:schemeClr val="bg1"/>
                  </a:glow>
                  <a:outerShdw blurRad="50800" dist="39000" dir="5460000" algn="tl">
                    <a:srgbClr val="000000">
                      <a:alpha val="38000"/>
                    </a:srgbClr>
                  </a:outerShdw>
                </a:effectLst>
                <a:latin typeface="Eras Bold ITC" pitchFamily="34" charset="0"/>
              </a:rPr>
              <a:t>Song</a:t>
            </a:r>
            <a:r>
              <a:rPr lang="en-US" sz="6600" b="1" dirty="0" smtClean="0">
                <a:ln w="57150">
                  <a:solidFill>
                    <a:schemeClr val="accent1">
                      <a:lumMod val="75000"/>
                    </a:schemeClr>
                  </a:solidFill>
                </a:ln>
                <a:solidFill>
                  <a:srgbClr val="00FFFF"/>
                </a:solidFill>
                <a:effectLst>
                  <a:glow rad="127000">
                    <a:schemeClr val="bg1"/>
                  </a:glow>
                  <a:outerShdw blurRad="50800" dist="39000" dir="5460000" algn="tl">
                    <a:srgbClr val="000000">
                      <a:alpha val="38000"/>
                    </a:srgbClr>
                  </a:outerShdw>
                </a:effectLst>
                <a:latin typeface="Eras Bold ITC" pitchFamily="34" charset="0"/>
              </a:rPr>
              <a:t> of Joshua’s </a:t>
            </a:r>
            <a:r>
              <a:rPr lang="en-US" sz="6600" b="1" dirty="0" smtClean="0">
                <a:ln w="57150">
                  <a:solidFill>
                    <a:schemeClr val="accent1">
                      <a:lumMod val="75000"/>
                    </a:schemeClr>
                  </a:solidFill>
                </a:ln>
                <a:solidFill>
                  <a:schemeClr val="accent6"/>
                </a:solidFill>
                <a:effectLst>
                  <a:glow rad="127000">
                    <a:schemeClr val="bg1"/>
                  </a:glow>
                  <a:outerShdw blurRad="50800" dist="39000" dir="5460000" algn="tl">
                    <a:srgbClr val="000000">
                      <a:alpha val="38000"/>
                    </a:srgbClr>
                  </a:outerShdw>
                </a:effectLst>
                <a:latin typeface="Eras Bold ITC" pitchFamily="34" charset="0"/>
              </a:rPr>
              <a:t>Sickle</a:t>
            </a:r>
            <a:endParaRPr lang="en-US" sz="6600" b="1" dirty="0">
              <a:ln w="57150">
                <a:solidFill>
                  <a:schemeClr val="accent1">
                    <a:lumMod val="75000"/>
                  </a:schemeClr>
                </a:solidFill>
              </a:ln>
              <a:solidFill>
                <a:schemeClr val="accent6"/>
              </a:solidFill>
              <a:effectLst>
                <a:glow rad="127000">
                  <a:schemeClr val="bg1"/>
                </a:glow>
                <a:outerShdw blurRad="50800" dist="39000" dir="5460000" algn="tl">
                  <a:srgbClr val="000000">
                    <a:alpha val="38000"/>
                  </a:srgbClr>
                </a:outerShdw>
              </a:effectLst>
              <a:latin typeface="Eras Bold ITC" pitchFamily="34" charset="0"/>
            </a:endParaRPr>
          </a:p>
        </p:txBody>
      </p:sp>
      <p:pic>
        <p:nvPicPr>
          <p:cNvPr id="5" name="Picture 6" descr="C:\Users\Rae\Desktop\wheat 5 png.png"/>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0" b="93333" l="0" r="87582"/>
                    </a14:imgEffect>
                  </a14:imgLayer>
                </a14:imgProps>
              </a:ext>
              <a:ext uri="{28A0092B-C50C-407E-A947-70E740481C1C}">
                <a14:useLocalDpi xmlns:a14="http://schemas.microsoft.com/office/drawing/2010/main" val="0"/>
              </a:ext>
            </a:extLst>
          </a:blip>
          <a:srcRect/>
          <a:stretch>
            <a:fillRect/>
          </a:stretch>
        </p:blipFill>
        <p:spPr bwMode="auto">
          <a:xfrm>
            <a:off x="524355" y="2708920"/>
            <a:ext cx="1457325" cy="3143251"/>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p:cNvSpPr/>
          <p:nvPr/>
        </p:nvSpPr>
        <p:spPr>
          <a:xfrm>
            <a:off x="10486899" y="4509119"/>
            <a:ext cx="1595003" cy="46008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82550" h="38100" prst="coolSlant"/>
            </a:sp3d>
          </a:bodyPr>
          <a:lstStyle/>
          <a:p>
            <a:pPr algn="ctr"/>
            <a:r>
              <a:rPr lang="en-CA" sz="2800" b="1" dirty="0" smtClean="0">
                <a:ln>
                  <a:solidFill>
                    <a:srgbClr val="0000FF"/>
                  </a:solidFill>
                </a:ln>
                <a:solidFill>
                  <a:srgbClr val="FF99FF"/>
                </a:solidFill>
                <a:latin typeface="Comic Sans MS" panose="030F0702030302020204" pitchFamily="66" charset="0"/>
              </a:rPr>
              <a:t>Part </a:t>
            </a:r>
            <a:r>
              <a:rPr lang="en-CA" sz="2800" b="1" dirty="0" smtClean="0">
                <a:ln>
                  <a:solidFill>
                    <a:srgbClr val="0000FF"/>
                  </a:solidFill>
                </a:ln>
                <a:solidFill>
                  <a:srgbClr val="FF99FF"/>
                </a:solidFill>
                <a:effectLst>
                  <a:glow rad="127000">
                    <a:srgbClr val="FFFF00"/>
                  </a:glow>
                </a:effectLst>
                <a:latin typeface="Comic Sans MS" panose="030F0702030302020204" pitchFamily="66" charset="0"/>
              </a:rPr>
              <a:t>3</a:t>
            </a:r>
            <a:endParaRPr lang="en-CA" sz="2800" b="1" dirty="0">
              <a:ln>
                <a:solidFill>
                  <a:srgbClr val="0000FF"/>
                </a:solidFill>
              </a:ln>
              <a:solidFill>
                <a:srgbClr val="FF99FF"/>
              </a:solidFill>
              <a:latin typeface="Comic Sans MS" panose="030F0702030302020204" pitchFamily="66" charset="0"/>
            </a:endParaRPr>
          </a:p>
        </p:txBody>
      </p:sp>
      <p:sp>
        <p:nvSpPr>
          <p:cNvPr id="18" name="Rectangle 17"/>
          <p:cNvSpPr/>
          <p:nvPr/>
        </p:nvSpPr>
        <p:spPr>
          <a:xfrm>
            <a:off x="-2103601" y="9837712"/>
            <a:ext cx="14185504" cy="1107996"/>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6600" b="1" dirty="0" err="1" smtClean="0">
                <a:ln w="57150">
                  <a:solidFill>
                    <a:schemeClr val="accent1">
                      <a:lumMod val="75000"/>
                    </a:schemeClr>
                  </a:solidFill>
                </a:ln>
                <a:solidFill>
                  <a:srgbClr val="00FFFF"/>
                </a:solidFill>
                <a:effectLst>
                  <a:glow rad="127000">
                    <a:schemeClr val="bg1"/>
                  </a:glow>
                  <a:outerShdw blurRad="50800" dist="39000" dir="5460000" algn="tl">
                    <a:srgbClr val="000000">
                      <a:alpha val="38000"/>
                    </a:srgbClr>
                  </a:outerShdw>
                </a:effectLst>
                <a:latin typeface="Eras Bold ITC" pitchFamily="34" charset="0"/>
              </a:rPr>
              <a:t>Pt</a:t>
            </a:r>
            <a:r>
              <a:rPr lang="en-US" sz="6600" b="1" dirty="0" smtClean="0">
                <a:ln w="57150">
                  <a:solidFill>
                    <a:schemeClr val="accent1">
                      <a:lumMod val="75000"/>
                    </a:schemeClr>
                  </a:solidFill>
                </a:ln>
                <a:solidFill>
                  <a:srgbClr val="00FFFF"/>
                </a:solidFill>
                <a:effectLst>
                  <a:glow rad="127000">
                    <a:schemeClr val="bg1"/>
                  </a:glow>
                  <a:outerShdw blurRad="50800" dist="39000" dir="5460000" algn="tl">
                    <a:srgbClr val="000000">
                      <a:alpha val="38000"/>
                    </a:srgbClr>
                  </a:outerShdw>
                </a:effectLst>
                <a:latin typeface="Eras Bold ITC" pitchFamily="34" charset="0"/>
              </a:rPr>
              <a:t> 2 The </a:t>
            </a:r>
            <a:r>
              <a:rPr lang="en-US" sz="6600" b="1" dirty="0" smtClean="0">
                <a:ln w="57150">
                  <a:solidFill>
                    <a:schemeClr val="accent1">
                      <a:lumMod val="75000"/>
                    </a:schemeClr>
                  </a:solidFill>
                </a:ln>
                <a:solidFill>
                  <a:srgbClr val="854372"/>
                </a:solidFill>
                <a:effectLst>
                  <a:glow rad="127000">
                    <a:schemeClr val="bg1"/>
                  </a:glow>
                  <a:outerShdw blurRad="50800" dist="39000" dir="5460000" algn="tl">
                    <a:srgbClr val="000000">
                      <a:alpha val="38000"/>
                    </a:srgbClr>
                  </a:outerShdw>
                </a:effectLst>
                <a:latin typeface="Eras Bold ITC" pitchFamily="34" charset="0"/>
              </a:rPr>
              <a:t>Song</a:t>
            </a:r>
            <a:r>
              <a:rPr lang="en-US" sz="6600" b="1" dirty="0" smtClean="0">
                <a:ln w="57150">
                  <a:solidFill>
                    <a:schemeClr val="accent1">
                      <a:lumMod val="75000"/>
                    </a:schemeClr>
                  </a:solidFill>
                </a:ln>
                <a:solidFill>
                  <a:srgbClr val="00FFFF"/>
                </a:solidFill>
                <a:effectLst>
                  <a:glow rad="127000">
                    <a:schemeClr val="bg1"/>
                  </a:glow>
                  <a:outerShdw blurRad="50800" dist="39000" dir="5460000" algn="tl">
                    <a:srgbClr val="000000">
                      <a:alpha val="38000"/>
                    </a:srgbClr>
                  </a:outerShdw>
                </a:effectLst>
                <a:latin typeface="Eras Bold ITC" pitchFamily="34" charset="0"/>
              </a:rPr>
              <a:t> of Joshua’s </a:t>
            </a:r>
            <a:r>
              <a:rPr lang="en-US" sz="6600" b="1" dirty="0" smtClean="0">
                <a:ln w="57150">
                  <a:solidFill>
                    <a:schemeClr val="accent1">
                      <a:lumMod val="75000"/>
                    </a:schemeClr>
                  </a:solidFill>
                </a:ln>
                <a:solidFill>
                  <a:srgbClr val="854372"/>
                </a:solidFill>
                <a:effectLst>
                  <a:glow rad="127000">
                    <a:schemeClr val="bg1"/>
                  </a:glow>
                  <a:outerShdw blurRad="50800" dist="39000" dir="5460000" algn="tl">
                    <a:srgbClr val="000000">
                      <a:alpha val="38000"/>
                    </a:srgbClr>
                  </a:outerShdw>
                </a:effectLst>
                <a:latin typeface="Eras Bold ITC" pitchFamily="34" charset="0"/>
              </a:rPr>
              <a:t>Sickle</a:t>
            </a:r>
            <a:endParaRPr lang="en-US" sz="6600" b="1" dirty="0">
              <a:ln w="57150">
                <a:solidFill>
                  <a:schemeClr val="accent1">
                    <a:lumMod val="75000"/>
                  </a:schemeClr>
                </a:solidFill>
              </a:ln>
              <a:solidFill>
                <a:srgbClr val="854372"/>
              </a:solidFill>
              <a:effectLst>
                <a:glow rad="127000">
                  <a:schemeClr val="bg1"/>
                </a:glow>
                <a:outerShdw blurRad="50800" dist="39000" dir="5460000" algn="tl">
                  <a:srgbClr val="000000">
                    <a:alpha val="38000"/>
                  </a:srgbClr>
                </a:outerShdw>
              </a:effectLst>
              <a:latin typeface="Eras Bold ITC" pitchFamily="34" charset="0"/>
            </a:endParaRPr>
          </a:p>
        </p:txBody>
      </p:sp>
      <p:sp>
        <p:nvSpPr>
          <p:cNvPr id="20" name="Rectangle 19"/>
          <p:cNvSpPr/>
          <p:nvPr/>
        </p:nvSpPr>
        <p:spPr>
          <a:xfrm>
            <a:off x="-1959585" y="10930820"/>
            <a:ext cx="14663364" cy="1107996"/>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6600" b="1" dirty="0" err="1" smtClean="0">
                <a:ln w="57150">
                  <a:solidFill>
                    <a:schemeClr val="accent1">
                      <a:lumMod val="75000"/>
                    </a:schemeClr>
                  </a:solidFill>
                </a:ln>
                <a:solidFill>
                  <a:srgbClr val="00FFFF"/>
                </a:solidFill>
                <a:effectLst>
                  <a:glow rad="127000">
                    <a:schemeClr val="bg1"/>
                  </a:glow>
                  <a:outerShdw blurRad="50800" dist="39000" dir="5460000" algn="tl">
                    <a:srgbClr val="000000">
                      <a:alpha val="38000"/>
                    </a:srgbClr>
                  </a:outerShdw>
                </a:effectLst>
                <a:latin typeface="Eras Bold ITC" pitchFamily="34" charset="0"/>
              </a:rPr>
              <a:t>Pt</a:t>
            </a:r>
            <a:r>
              <a:rPr lang="en-US" sz="6600" b="1" dirty="0" smtClean="0">
                <a:ln w="57150">
                  <a:solidFill>
                    <a:schemeClr val="accent1">
                      <a:lumMod val="75000"/>
                    </a:schemeClr>
                  </a:solidFill>
                </a:ln>
                <a:solidFill>
                  <a:srgbClr val="00FFFF"/>
                </a:solidFill>
                <a:effectLst>
                  <a:glow rad="127000">
                    <a:schemeClr val="bg1"/>
                  </a:glow>
                  <a:outerShdw blurRad="50800" dist="39000" dir="5460000" algn="tl">
                    <a:srgbClr val="000000">
                      <a:alpha val="38000"/>
                    </a:srgbClr>
                  </a:outerShdw>
                </a:effectLst>
                <a:latin typeface="Eras Bold ITC" pitchFamily="34" charset="0"/>
              </a:rPr>
              <a:t> 3 The </a:t>
            </a:r>
            <a:r>
              <a:rPr lang="en-US" sz="6600" b="1" dirty="0" smtClean="0">
                <a:ln w="57150">
                  <a:solidFill>
                    <a:schemeClr val="accent1">
                      <a:lumMod val="75000"/>
                    </a:schemeClr>
                  </a:solidFill>
                </a:ln>
                <a:solidFill>
                  <a:schemeClr val="accent6"/>
                </a:solidFill>
                <a:effectLst>
                  <a:glow rad="127000">
                    <a:schemeClr val="bg1"/>
                  </a:glow>
                  <a:outerShdw blurRad="50800" dist="39000" dir="5460000" algn="tl">
                    <a:srgbClr val="000000">
                      <a:alpha val="38000"/>
                    </a:srgbClr>
                  </a:outerShdw>
                </a:effectLst>
                <a:latin typeface="Eras Bold ITC" pitchFamily="34" charset="0"/>
              </a:rPr>
              <a:t>Song</a:t>
            </a:r>
            <a:r>
              <a:rPr lang="en-US" sz="6600" b="1" dirty="0" smtClean="0">
                <a:ln w="57150">
                  <a:solidFill>
                    <a:schemeClr val="accent1">
                      <a:lumMod val="75000"/>
                    </a:schemeClr>
                  </a:solidFill>
                </a:ln>
                <a:solidFill>
                  <a:srgbClr val="00FFFF"/>
                </a:solidFill>
                <a:effectLst>
                  <a:glow rad="127000">
                    <a:schemeClr val="bg1"/>
                  </a:glow>
                  <a:outerShdw blurRad="50800" dist="39000" dir="5460000" algn="tl">
                    <a:srgbClr val="000000">
                      <a:alpha val="38000"/>
                    </a:srgbClr>
                  </a:outerShdw>
                </a:effectLst>
                <a:latin typeface="Eras Bold ITC" pitchFamily="34" charset="0"/>
              </a:rPr>
              <a:t> of Joshua’s </a:t>
            </a:r>
            <a:r>
              <a:rPr lang="en-US" sz="6600" b="1" dirty="0" smtClean="0">
                <a:ln w="57150">
                  <a:solidFill>
                    <a:schemeClr val="accent1">
                      <a:lumMod val="75000"/>
                    </a:schemeClr>
                  </a:solidFill>
                </a:ln>
                <a:solidFill>
                  <a:schemeClr val="accent6"/>
                </a:solidFill>
                <a:effectLst>
                  <a:glow rad="127000">
                    <a:schemeClr val="bg1"/>
                  </a:glow>
                  <a:outerShdw blurRad="50800" dist="39000" dir="5460000" algn="tl">
                    <a:srgbClr val="000000">
                      <a:alpha val="38000"/>
                    </a:srgbClr>
                  </a:outerShdw>
                </a:effectLst>
                <a:latin typeface="Eras Bold ITC" pitchFamily="34" charset="0"/>
              </a:rPr>
              <a:t>Sickle</a:t>
            </a:r>
            <a:endParaRPr lang="en-US" sz="6600" b="1" dirty="0">
              <a:ln w="57150">
                <a:solidFill>
                  <a:schemeClr val="accent1">
                    <a:lumMod val="75000"/>
                  </a:schemeClr>
                </a:solidFill>
              </a:ln>
              <a:solidFill>
                <a:schemeClr val="accent6"/>
              </a:solidFill>
              <a:effectLst>
                <a:glow rad="127000">
                  <a:schemeClr val="bg1"/>
                </a:glow>
                <a:outerShdw blurRad="50800" dist="39000" dir="5460000" algn="tl">
                  <a:srgbClr val="000000">
                    <a:alpha val="38000"/>
                  </a:srgbClr>
                </a:outerShdw>
              </a:effectLst>
              <a:latin typeface="Eras Bold ITC" pitchFamily="34" charset="0"/>
            </a:endParaRPr>
          </a:p>
        </p:txBody>
      </p:sp>
    </p:spTree>
    <p:extLst>
      <p:ext uri="{BB962C8B-B14F-4D97-AF65-F5344CB8AC3E}">
        <p14:creationId xmlns:p14="http://schemas.microsoft.com/office/powerpoint/2010/main" val="12713147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gradFill flip="none" rotWithShape="1">
          <a:gsLst>
            <a:gs pos="95000">
              <a:srgbClr val="00B050"/>
            </a:gs>
            <a:gs pos="58000">
              <a:srgbClr val="CC00CC">
                <a:alpha val="53000"/>
              </a:srgbClr>
            </a:gs>
            <a:gs pos="9000">
              <a:srgbClr val="FFFF00"/>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3" name="AutoShape 2" descr="Image result for pictures of a sheaf of wheat"/>
          <p:cNvSpPr>
            <a:spLocks noChangeAspect="1" noChangeArrowheads="1"/>
          </p:cNvSpPr>
          <p:nvPr/>
        </p:nvSpPr>
        <p:spPr bwMode="auto">
          <a:xfrm>
            <a:off x="63500" y="-966788"/>
            <a:ext cx="2028825" cy="202882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dirty="0"/>
          </a:p>
        </p:txBody>
      </p:sp>
      <p:sp>
        <p:nvSpPr>
          <p:cNvPr id="5" name="AutoShape 4" descr="Image result for pictures of a sheaf of wheat"/>
          <p:cNvSpPr>
            <a:spLocks noChangeAspect="1" noChangeArrowheads="1"/>
          </p:cNvSpPr>
          <p:nvPr/>
        </p:nvSpPr>
        <p:spPr bwMode="auto">
          <a:xfrm>
            <a:off x="215900" y="-814388"/>
            <a:ext cx="2028825" cy="202882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dirty="0"/>
          </a:p>
        </p:txBody>
      </p:sp>
      <p:sp>
        <p:nvSpPr>
          <p:cNvPr id="15" name="Slide Number Placeholder 1"/>
          <p:cNvSpPr>
            <a:spLocks noGrp="1"/>
          </p:cNvSpPr>
          <p:nvPr>
            <p:ph type="sldNum" sz="quarter" idx="12"/>
          </p:nvPr>
        </p:nvSpPr>
        <p:spPr>
          <a:xfrm>
            <a:off x="11662692" y="6525344"/>
            <a:ext cx="480392" cy="260648"/>
          </a:xfrm>
        </p:spPr>
        <p:txBody>
          <a:bodyPr/>
          <a:lstStyle/>
          <a:p>
            <a:fld id="{81FEFA0A-2F20-4B60-98C6-5FFDA469AA1C}" type="slidenum">
              <a:rPr lang="en-US" smtClean="0">
                <a:solidFill>
                  <a:srgbClr val="000000"/>
                </a:solidFill>
              </a:rPr>
              <a:pPr/>
              <a:t>2</a:t>
            </a:fld>
            <a:endParaRPr lang="en-US" dirty="0">
              <a:solidFill>
                <a:srgbClr val="000000"/>
              </a:solidFill>
            </a:endParaRPr>
          </a:p>
        </p:txBody>
      </p:sp>
      <p:sp>
        <p:nvSpPr>
          <p:cNvPr id="17" name="Rounded Rectangle 16"/>
          <p:cNvSpPr/>
          <p:nvPr/>
        </p:nvSpPr>
        <p:spPr>
          <a:xfrm>
            <a:off x="1413892" y="332656"/>
            <a:ext cx="9433048" cy="936104"/>
          </a:xfrm>
          <a:prstGeom prst="roundRect">
            <a:avLst>
              <a:gd name="adj" fmla="val 50000"/>
            </a:avLst>
          </a:prstGeom>
          <a:blipFill>
            <a:blip r:embed="rId2"/>
            <a:stretch>
              <a:fillRect/>
            </a:stretch>
          </a:blipFill>
          <a:ln w="38100">
            <a:solidFill>
              <a:srgbClr val="00B0F0"/>
            </a:solidFill>
          </a:ln>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US" sz="5400" b="1" dirty="0" smtClean="0">
                <a:ln>
                  <a:solidFill>
                    <a:sysClr val="windowText" lastClr="000000"/>
                  </a:solidFill>
                </a:ln>
                <a:solidFill>
                  <a:srgbClr val="00FF00"/>
                </a:solidFill>
                <a:effectLst>
                  <a:glow rad="127000">
                    <a:srgbClr val="FF6600"/>
                  </a:glow>
                </a:effectLst>
                <a:latin typeface="Comic Sans MS" pitchFamily="66" charset="0"/>
              </a:rPr>
              <a:t>The Sickle’s of Harvest</a:t>
            </a:r>
            <a:endParaRPr lang="en-CA" sz="3600" b="1" dirty="0">
              <a:ln>
                <a:solidFill>
                  <a:sysClr val="windowText" lastClr="000000"/>
                </a:solidFill>
              </a:ln>
              <a:solidFill>
                <a:srgbClr val="00FF00"/>
              </a:solidFill>
              <a:effectLst>
                <a:glow rad="127000">
                  <a:srgbClr val="164B4F">
                    <a:lumMod val="50000"/>
                    <a:lumOff val="50000"/>
                  </a:srgbClr>
                </a:glow>
              </a:effectLst>
            </a:endParaRPr>
          </a:p>
        </p:txBody>
      </p:sp>
      <p:sp>
        <p:nvSpPr>
          <p:cNvPr id="18" name="Rectangle 17"/>
          <p:cNvSpPr/>
          <p:nvPr/>
        </p:nvSpPr>
        <p:spPr>
          <a:xfrm>
            <a:off x="5950396" y="1535138"/>
            <a:ext cx="5112568" cy="4680520"/>
          </a:xfrm>
          <a:prstGeom prst="rect">
            <a:avLst/>
          </a:prstGeom>
          <a:blipFill>
            <a:blip r:embed="rId3">
              <a:extLst>
                <a:ext uri="{BEBA8EAE-BF5A-486C-A8C5-ECC9F3942E4B}">
                  <a14:imgProps xmlns:a14="http://schemas.microsoft.com/office/drawing/2010/main">
                    <a14:imgLayer r:embed="rId4">
                      <a14:imgEffect>
                        <a14:colorTemperature colorTemp="11200"/>
                      </a14:imgEffect>
                    </a14:imgLayer>
                  </a14:imgProps>
                </a:ext>
              </a:extLst>
            </a:blip>
            <a:stretch>
              <a:fillRect/>
            </a:stretch>
          </a:blipFill>
          <a:ln w="76200">
            <a:solidFill>
              <a:srgbClr val="FF6600"/>
            </a:solidFill>
          </a:ln>
          <a:effectLst>
            <a:glow rad="127000">
              <a:srgbClr val="0000FF"/>
            </a:glow>
          </a:effectLst>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lnSpc>
                <a:spcPct val="150000"/>
              </a:lnSpc>
            </a:pPr>
            <a:r>
              <a:rPr lang="en-US" sz="7200" b="1" dirty="0" smtClean="0">
                <a:solidFill>
                  <a:srgbClr val="00FF00"/>
                </a:solidFill>
                <a:effectLst>
                  <a:glow rad="127000">
                    <a:srgbClr val="003366"/>
                  </a:glow>
                </a:effectLst>
                <a:latin typeface="Comic Sans MS" pitchFamily="66" charset="0"/>
              </a:rPr>
              <a:t>Shavuot</a:t>
            </a:r>
            <a:r>
              <a:rPr lang="en-US" sz="7200" b="1" dirty="0" smtClean="0">
                <a:solidFill>
                  <a:srgbClr val="CC9900"/>
                </a:solidFill>
                <a:effectLst>
                  <a:glow rad="127000">
                    <a:srgbClr val="003366"/>
                  </a:glow>
                </a:effectLst>
                <a:latin typeface="Comic Sans MS" pitchFamily="66" charset="0"/>
              </a:rPr>
              <a:t> Connection</a:t>
            </a:r>
            <a:endParaRPr lang="en-CA" sz="7200" b="1" dirty="0">
              <a:solidFill>
                <a:srgbClr val="CC9900"/>
              </a:solidFill>
              <a:effectLst>
                <a:glow rad="127000">
                  <a:srgbClr val="003366"/>
                </a:glow>
              </a:effectLst>
              <a:latin typeface="Comic Sans MS" pitchFamily="66" charset="0"/>
            </a:endParaRPr>
          </a:p>
        </p:txBody>
      </p:sp>
      <p:pic>
        <p:nvPicPr>
          <p:cNvPr id="25" name="Picture 2" descr="C:\Users\Rae\Desktop\sickle harvest 2.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88969" y="2003003"/>
            <a:ext cx="5109963" cy="3177758"/>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a:extLst>
            <a:ext uri="{909E8E84-426E-40DD-AFC4-6F175D3DCCD1}">
              <a14:hiddenFill xmlns:a14="http://schemas.microsoft.com/office/drawing/2010/main">
                <a:solidFill>
                  <a:srgbClr val="FFFFFF"/>
                </a:solidFill>
              </a14:hiddenFill>
            </a:ext>
          </a:extLst>
        </p:spPr>
      </p:pic>
      <p:sp>
        <p:nvSpPr>
          <p:cNvPr id="16" name="Oval 15"/>
          <p:cNvSpPr/>
          <p:nvPr/>
        </p:nvSpPr>
        <p:spPr>
          <a:xfrm>
            <a:off x="6742484" y="1707717"/>
            <a:ext cx="3528392" cy="91440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a:sp3d>
          </a:bodyPr>
          <a:lstStyle/>
          <a:p>
            <a:r>
              <a:rPr lang="en-US" sz="4800" b="1" dirty="0" smtClean="0">
                <a:solidFill>
                  <a:srgbClr val="FF33CC"/>
                </a:solidFill>
                <a:effectLst>
                  <a:glow rad="127000">
                    <a:srgbClr val="003366"/>
                  </a:glow>
                </a:effectLst>
                <a:latin typeface="Comic Sans MS" pitchFamily="66" charset="0"/>
              </a:rPr>
              <a:t>#2 </a:t>
            </a:r>
            <a:r>
              <a:rPr lang="en-US" sz="4800" b="1" u="sng" dirty="0" smtClean="0">
                <a:solidFill>
                  <a:srgbClr val="FF33CC"/>
                </a:solidFill>
                <a:effectLst>
                  <a:glow rad="127000">
                    <a:srgbClr val="003366"/>
                  </a:glow>
                </a:effectLst>
                <a:latin typeface="Comic Sans MS" pitchFamily="66" charset="0"/>
              </a:rPr>
              <a:t>The</a:t>
            </a:r>
            <a:endParaRPr lang="en-CA" sz="4800" u="sng" dirty="0">
              <a:solidFill>
                <a:srgbClr val="FF33CC"/>
              </a:solidFill>
            </a:endParaRPr>
          </a:p>
        </p:txBody>
      </p:sp>
    </p:spTree>
    <p:extLst>
      <p:ext uri="{BB962C8B-B14F-4D97-AF65-F5344CB8AC3E}">
        <p14:creationId xmlns:p14="http://schemas.microsoft.com/office/powerpoint/2010/main" val="41157851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nodeType="withEffect">
                                  <p:stCondLst>
                                    <p:cond delay="500"/>
                                  </p:stCondLst>
                                  <p:childTnLst>
                                    <p:set>
                                      <p:cBhvr>
                                        <p:cTn id="6" dur="1" fill="hold">
                                          <p:stCondLst>
                                            <p:cond delay="0"/>
                                          </p:stCondLst>
                                        </p:cTn>
                                        <p:tgtEl>
                                          <p:spTgt spid="16">
                                            <p:txEl>
                                              <p:pRg st="0" end="0"/>
                                            </p:txEl>
                                          </p:spTgt>
                                        </p:tgtEl>
                                        <p:attrNameLst>
                                          <p:attrName>style.visibility</p:attrName>
                                        </p:attrNameLst>
                                      </p:cBhvr>
                                      <p:to>
                                        <p:strVal val="visible"/>
                                      </p:to>
                                    </p:set>
                                    <p:animEffect transition="in" filter="fade">
                                      <p:cBhvr>
                                        <p:cTn id="7" dur="2000"/>
                                        <p:tgtEl>
                                          <p:spTgt spid="16">
                                            <p:txEl>
                                              <p:pRg st="0" end="0"/>
                                            </p:txEl>
                                          </p:spTgt>
                                        </p:tgtEl>
                                      </p:cBhvr>
                                    </p:animEffect>
                                    <p:anim calcmode="lin" valueType="num">
                                      <p:cBhvr>
                                        <p:cTn id="8" dur="2000" fill="hold"/>
                                        <p:tgtEl>
                                          <p:spTgt spid="16">
                                            <p:txEl>
                                              <p:pRg st="0" end="0"/>
                                            </p:txEl>
                                          </p:spTgt>
                                        </p:tgtEl>
                                        <p:attrNameLst>
                                          <p:attrName>ppt_w</p:attrName>
                                        </p:attrNameLst>
                                      </p:cBhvr>
                                      <p:tavLst>
                                        <p:tav tm="0" fmla="#ppt_w*sin(2.5*pi*$)">
                                          <p:val>
                                            <p:fltVal val="0"/>
                                          </p:val>
                                        </p:tav>
                                        <p:tav tm="100000">
                                          <p:val>
                                            <p:fltVal val="1"/>
                                          </p:val>
                                        </p:tav>
                                      </p:tavLst>
                                    </p:anim>
                                    <p:anim calcmode="lin" valueType="num">
                                      <p:cBhvr>
                                        <p:cTn id="9" dur="2000" fill="hold"/>
                                        <p:tgtEl>
                                          <p:spTgt spid="16">
                                            <p:txEl>
                                              <p:pRg st="0" end="0"/>
                                            </p:txEl>
                                          </p:spTgt>
                                        </p:tgtEl>
                                        <p:attrNameLst>
                                          <p:attrName>ppt_h</p:attrName>
                                        </p:attrNameLst>
                                      </p:cBhvr>
                                      <p:tavLst>
                                        <p:tav tm="0">
                                          <p:val>
                                            <p:strVal val="#ppt_h"/>
                                          </p:val>
                                        </p:tav>
                                        <p:tav tm="100000">
                                          <p:val>
                                            <p:strVal val="#ppt_h"/>
                                          </p:val>
                                        </p:tav>
                                      </p:tavLst>
                                    </p:anim>
                                  </p:childTnLst>
                                </p:cTn>
                              </p:par>
                              <p:par>
                                <p:cTn id="10" presetID="27" presetClass="emph" presetSubtype="0" repeatCount="5000" fill="remove" nodeType="withEffect">
                                  <p:stCondLst>
                                    <p:cond delay="3500"/>
                                  </p:stCondLst>
                                  <p:childTnLst>
                                    <p:animClr clrSpc="rgb" dir="cw">
                                      <p:cBhvr override="childStyle">
                                        <p:cTn id="11" dur="250" autoRev="1" fill="remove"/>
                                        <p:tgtEl>
                                          <p:spTgt spid="16">
                                            <p:txEl>
                                              <p:pRg st="0" end="0"/>
                                            </p:txEl>
                                          </p:spTgt>
                                        </p:tgtEl>
                                        <p:attrNameLst>
                                          <p:attrName>style.color</p:attrName>
                                        </p:attrNameLst>
                                      </p:cBhvr>
                                      <p:to>
                                        <a:schemeClr val="bg1"/>
                                      </p:to>
                                    </p:animClr>
                                    <p:animClr clrSpc="rgb" dir="cw">
                                      <p:cBhvr>
                                        <p:cTn id="12" dur="250" autoRev="1" fill="remove"/>
                                        <p:tgtEl>
                                          <p:spTgt spid="16">
                                            <p:txEl>
                                              <p:pRg st="0" end="0"/>
                                            </p:txEl>
                                          </p:spTgt>
                                        </p:tgtEl>
                                        <p:attrNameLst>
                                          <p:attrName>fillcolor</p:attrName>
                                        </p:attrNameLst>
                                      </p:cBhvr>
                                      <p:to>
                                        <a:schemeClr val="bg1"/>
                                      </p:to>
                                    </p:animClr>
                                    <p:set>
                                      <p:cBhvr>
                                        <p:cTn id="13" dur="250" autoRev="1" fill="remove"/>
                                        <p:tgtEl>
                                          <p:spTgt spid="16">
                                            <p:txEl>
                                              <p:pRg st="0" end="0"/>
                                            </p:txEl>
                                          </p:spTgt>
                                        </p:tgtEl>
                                        <p:attrNameLst>
                                          <p:attrName>fill.type</p:attrName>
                                        </p:attrNameLst>
                                      </p:cBhvr>
                                      <p:to>
                                        <p:strVal val="solid"/>
                                      </p:to>
                                    </p:set>
                                    <p:set>
                                      <p:cBhvr>
                                        <p:cTn id="14" dur="250" autoRev="1" fill="remove"/>
                                        <p:tgtEl>
                                          <p:spTgt spid="16">
                                            <p:txEl>
                                              <p:pRg st="0" end="0"/>
                                            </p:txEl>
                                          </p:spTgt>
                                        </p:tgtEl>
                                        <p:attrNameLst>
                                          <p:attrName>fill.on</p:attrName>
                                        </p:attrNameLst>
                                      </p:cBhvr>
                                      <p:to>
                                        <p:strVal val="true"/>
                                      </p:to>
                                    </p:set>
                                  </p:childTnLst>
                                </p:cTn>
                              </p:par>
                              <p:par>
                                <p:cTn id="15" presetID="8" presetClass="emph" presetSubtype="0" fill="hold" grpId="0" nodeType="withEffect">
                                  <p:stCondLst>
                                    <p:cond delay="6000"/>
                                  </p:stCondLst>
                                  <p:childTnLst>
                                    <p:animRot by="21600000">
                                      <p:cBhvr>
                                        <p:cTn id="16" dur="2000" fill="hold"/>
                                        <p:tgtEl>
                                          <p:spTgt spid="16">
                                            <p:txEl>
                                              <p:pRg st="0" end="0"/>
                                            </p:txEl>
                                          </p:spTgt>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build="allAtOnce"/>
    </p:bldLst>
  </p:timing>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0">
              <a:srgbClr val="FFFF00">
                <a:alpha val="47000"/>
              </a:srgbClr>
            </a:gs>
            <a:gs pos="29000">
              <a:srgbClr val="99FF66">
                <a:alpha val="59000"/>
              </a:srgbClr>
            </a:gs>
            <a:gs pos="65000">
              <a:srgbClr val="FF99FF">
                <a:alpha val="48000"/>
              </a:srgbClr>
            </a:gs>
            <a:gs pos="100000">
              <a:srgbClr val="7030A0">
                <a:alpha val="61000"/>
              </a:srgbClr>
            </a:gs>
          </a:gsLst>
          <a:lin ang="5400000" scaled="1"/>
        </a:grad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9262764" y="6498117"/>
            <a:ext cx="2844059" cy="365125"/>
          </a:xfrm>
        </p:spPr>
        <p:txBody>
          <a:bodyPr/>
          <a:lstStyle/>
          <a:p>
            <a:fld id="{81FEFA0A-2F20-4B60-98C6-5FFDA469AA1C}" type="slidenum">
              <a:rPr lang="en-US" smtClean="0">
                <a:solidFill>
                  <a:schemeClr val="bg1"/>
                </a:solidFill>
              </a:rPr>
              <a:pPr/>
              <a:t>3</a:t>
            </a:fld>
            <a:endParaRPr lang="en-US" dirty="0">
              <a:solidFill>
                <a:schemeClr val="bg1"/>
              </a:solidFill>
            </a:endParaRPr>
          </a:p>
        </p:txBody>
      </p:sp>
      <p:graphicFrame>
        <p:nvGraphicFramePr>
          <p:cNvPr id="2" name="Table 1"/>
          <p:cNvGraphicFramePr>
            <a:graphicFrameLocks noGrp="1"/>
          </p:cNvGraphicFramePr>
          <p:nvPr>
            <p:extLst>
              <p:ext uri="{D42A27DB-BD31-4B8C-83A1-F6EECF244321}">
                <p14:modId xmlns:p14="http://schemas.microsoft.com/office/powerpoint/2010/main" val="2890753913"/>
              </p:ext>
            </p:extLst>
          </p:nvPr>
        </p:nvGraphicFramePr>
        <p:xfrm>
          <a:off x="261765" y="908720"/>
          <a:ext cx="11737304" cy="4486636"/>
        </p:xfrm>
        <a:graphic>
          <a:graphicData uri="http://schemas.openxmlformats.org/drawingml/2006/table">
            <a:tbl>
              <a:tblPr firstRow="1" bandRow="1">
                <a:tableStyleId>{8A107856-5554-42FB-B03E-39F5DBC370BA}</a:tableStyleId>
              </a:tblPr>
              <a:tblGrid>
                <a:gridCol w="1296143"/>
                <a:gridCol w="1584176"/>
                <a:gridCol w="8856985"/>
              </a:tblGrid>
              <a:tr h="648072">
                <a:tc>
                  <a:txBody>
                    <a:bodyPr/>
                    <a:lstStyle/>
                    <a:p>
                      <a:pPr algn="ctr"/>
                      <a:endParaRPr lang="en-US" sz="700" dirty="0" smtClean="0">
                        <a:solidFill>
                          <a:schemeClr val="accent1">
                            <a:lumMod val="75000"/>
                          </a:schemeClr>
                        </a:solidFill>
                        <a:latin typeface="Arial Rounded MT Bold" pitchFamily="34" charset="0"/>
                      </a:endParaRPr>
                    </a:p>
                    <a:p>
                      <a:pPr algn="ctr"/>
                      <a:r>
                        <a:rPr lang="en-US" sz="2000" dirty="0" smtClean="0">
                          <a:solidFill>
                            <a:schemeClr val="accent1">
                              <a:lumMod val="75000"/>
                            </a:schemeClr>
                          </a:solidFill>
                          <a:latin typeface="Arial Rounded MT Bold" pitchFamily="34" charset="0"/>
                        </a:rPr>
                        <a:t>Section</a:t>
                      </a:r>
                      <a:endParaRPr lang="en-US" sz="2400" dirty="0">
                        <a:solidFill>
                          <a:schemeClr val="accent1">
                            <a:lumMod val="75000"/>
                          </a:schemeClr>
                        </a:solidFill>
                        <a:latin typeface="Arial Rounded MT Bold" pitchFamily="34" charset="0"/>
                      </a:endParaRPr>
                    </a:p>
                  </a:txBody>
                  <a:tcPr>
                    <a:cell3D prstMaterial="dkEdge">
                      <a:bevel prst="artDeco"/>
                      <a:lightRig rig="flood" dir="t"/>
                    </a:cell3D>
                  </a:tcPr>
                </a:tc>
                <a:tc>
                  <a:txBody>
                    <a:bodyPr/>
                    <a:lstStyle/>
                    <a:p>
                      <a:pPr algn="ctr"/>
                      <a:endParaRPr lang="en-US" sz="700" dirty="0" smtClean="0">
                        <a:solidFill>
                          <a:schemeClr val="accent1">
                            <a:lumMod val="75000"/>
                          </a:schemeClr>
                        </a:solidFill>
                        <a:latin typeface="Arial Rounded MT Bold" pitchFamily="34" charset="0"/>
                      </a:endParaRPr>
                    </a:p>
                    <a:p>
                      <a:pPr algn="ctr"/>
                      <a:r>
                        <a:rPr lang="en-US" sz="2000" dirty="0" smtClean="0">
                          <a:solidFill>
                            <a:schemeClr val="accent1">
                              <a:lumMod val="75000"/>
                            </a:schemeClr>
                          </a:solidFill>
                          <a:latin typeface="Arial Rounded MT Bold" pitchFamily="34" charset="0"/>
                        </a:rPr>
                        <a:t>Slides</a:t>
                      </a:r>
                      <a:endParaRPr lang="en-US" sz="2400" dirty="0">
                        <a:solidFill>
                          <a:schemeClr val="accent1">
                            <a:lumMod val="75000"/>
                          </a:schemeClr>
                        </a:solidFill>
                        <a:latin typeface="Arial Rounded MT Bold" pitchFamily="34" charset="0"/>
                      </a:endParaRPr>
                    </a:p>
                  </a:txBody>
                  <a:tcPr>
                    <a:cell3D prstMaterial="dkEdge">
                      <a:bevel prst="artDeco"/>
                      <a:lightRig rig="flood" dir="t"/>
                    </a:cell3D>
                  </a:tcPr>
                </a:tc>
                <a:tc>
                  <a:txBody>
                    <a:bodyPr/>
                    <a:lstStyle/>
                    <a:p>
                      <a:pPr algn="ctr"/>
                      <a:r>
                        <a:rPr lang="en-US" sz="600" dirty="0" smtClean="0">
                          <a:solidFill>
                            <a:schemeClr val="accent1">
                              <a:lumMod val="75000"/>
                            </a:schemeClr>
                          </a:solidFill>
                          <a:latin typeface="Arial Rounded MT Bold" pitchFamily="34" charset="0"/>
                        </a:rPr>
                        <a:t>  </a:t>
                      </a:r>
                    </a:p>
                    <a:p>
                      <a:pPr algn="ctr"/>
                      <a:r>
                        <a:rPr lang="en-US" sz="2400" dirty="0" smtClean="0">
                          <a:solidFill>
                            <a:schemeClr val="accent1">
                              <a:lumMod val="75000"/>
                            </a:schemeClr>
                          </a:solidFill>
                          <a:latin typeface="Arial Rounded MT Bold" pitchFamily="34" charset="0"/>
                        </a:rPr>
                        <a:t>Content of Topic</a:t>
                      </a:r>
                      <a:endParaRPr lang="en-US" sz="2400" dirty="0">
                        <a:solidFill>
                          <a:schemeClr val="accent1">
                            <a:lumMod val="75000"/>
                          </a:schemeClr>
                        </a:solidFill>
                        <a:latin typeface="Arial Rounded MT Bold" pitchFamily="34" charset="0"/>
                      </a:endParaRPr>
                    </a:p>
                  </a:txBody>
                  <a:tcPr>
                    <a:cell3D prstMaterial="dkEdge">
                      <a:bevel prst="artDeco"/>
                      <a:lightRig rig="flood" dir="t"/>
                    </a:cell3D>
                  </a:tcPr>
                </a:tc>
              </a:tr>
              <a:tr h="504056">
                <a:tc>
                  <a:txBody>
                    <a:bodyPr/>
                    <a:lstStyle/>
                    <a:p>
                      <a:pPr algn="ctr"/>
                      <a:r>
                        <a:rPr lang="en-US" sz="2400" b="1" dirty="0" smtClean="0">
                          <a:ln>
                            <a:solidFill>
                              <a:schemeClr val="tx1"/>
                            </a:solidFill>
                          </a:ln>
                        </a:rPr>
                        <a:t>-</a:t>
                      </a:r>
                      <a:endParaRPr lang="en-US" sz="2400" b="1" dirty="0">
                        <a:ln>
                          <a:solidFill>
                            <a:schemeClr val="tx1"/>
                          </a:solidFill>
                        </a:ln>
                      </a:endParaRPr>
                    </a:p>
                  </a:txBody>
                  <a:tcPr>
                    <a:cell3D prstMaterial="dkEdge">
                      <a:bevel prst="artDeco"/>
                      <a:lightRig rig="flood" dir="t"/>
                    </a:cell3D>
                  </a:tcPr>
                </a:tc>
                <a:tc>
                  <a:txBody>
                    <a:bodyPr/>
                    <a:lstStyle/>
                    <a:p>
                      <a:pPr algn="ctr"/>
                      <a:r>
                        <a:rPr lang="en-US" sz="2400" b="1" dirty="0" smtClean="0">
                          <a:effectLst>
                            <a:outerShdw blurRad="38100" dist="38100" dir="2700000" algn="tl">
                              <a:srgbClr val="000000">
                                <a:alpha val="43137"/>
                              </a:srgbClr>
                            </a:outerShdw>
                          </a:effectLst>
                        </a:rPr>
                        <a:t>4-7</a:t>
                      </a:r>
                      <a:endParaRPr lang="en-US" sz="2400" b="1" dirty="0">
                        <a:effectLst>
                          <a:outerShdw blurRad="38100" dist="38100" dir="2700000" algn="tl">
                            <a:srgbClr val="000000">
                              <a:alpha val="43137"/>
                            </a:srgbClr>
                          </a:outerShdw>
                        </a:effectLst>
                      </a:endParaRPr>
                    </a:p>
                  </a:txBody>
                  <a:tcPr>
                    <a:cell3D prstMaterial="dkEdge">
                      <a:bevel prst="artDeco"/>
                      <a:lightRig rig="flood" dir="t"/>
                    </a:cell3D>
                  </a:tcPr>
                </a:tc>
                <a:tc>
                  <a:txBody>
                    <a:bodyPr/>
                    <a:lstStyle/>
                    <a:p>
                      <a:r>
                        <a:rPr lang="en-US" sz="2400" b="1" baseline="0" dirty="0" smtClean="0">
                          <a:effectLst>
                            <a:outerShdw blurRad="38100" dist="38100" dir="2700000" algn="tl">
                              <a:srgbClr val="000000">
                                <a:alpha val="43137"/>
                              </a:srgbClr>
                            </a:outerShdw>
                          </a:effectLst>
                        </a:rPr>
                        <a:t>Short Review from Part 2</a:t>
                      </a:r>
                      <a:endParaRPr lang="en-US" sz="2400" b="1" dirty="0">
                        <a:effectLst>
                          <a:outerShdw blurRad="38100" dist="38100" dir="2700000" algn="tl">
                            <a:srgbClr val="000000">
                              <a:alpha val="43137"/>
                            </a:srgbClr>
                          </a:outerShdw>
                        </a:effectLst>
                      </a:endParaRPr>
                    </a:p>
                  </a:txBody>
                  <a:tcPr>
                    <a:cell3D prstMaterial="dkEdge">
                      <a:bevel prst="artDeco"/>
                      <a:lightRig rig="flood" dir="t"/>
                    </a:cell3D>
                  </a:tcPr>
                </a:tc>
              </a:tr>
              <a:tr h="504056">
                <a:tc>
                  <a:txBody>
                    <a:bodyPr/>
                    <a:lstStyle/>
                    <a:p>
                      <a:pPr algn="ctr"/>
                      <a:r>
                        <a:rPr lang="en-US" sz="2400" b="1" dirty="0" smtClean="0">
                          <a:ln>
                            <a:solidFill>
                              <a:schemeClr val="tx1"/>
                            </a:solidFill>
                          </a:ln>
                          <a:effectLst>
                            <a:outerShdw blurRad="38100" dist="38100" dir="2700000" algn="tl">
                              <a:srgbClr val="000000">
                                <a:alpha val="43137"/>
                              </a:srgbClr>
                            </a:outerShdw>
                          </a:effectLst>
                        </a:rPr>
                        <a:t>6</a:t>
                      </a:r>
                      <a:endParaRPr lang="en-US" sz="2400" b="1" dirty="0">
                        <a:ln>
                          <a:solidFill>
                            <a:schemeClr val="tx1"/>
                          </a:solidFill>
                        </a:ln>
                        <a:effectLst>
                          <a:outerShdw blurRad="38100" dist="38100" dir="2700000" algn="tl">
                            <a:srgbClr val="000000">
                              <a:alpha val="43137"/>
                            </a:srgbClr>
                          </a:outerShdw>
                        </a:effectLst>
                      </a:endParaRPr>
                    </a:p>
                  </a:txBody>
                  <a:tcPr>
                    <a:cell3D prstMaterial="dkEdge">
                      <a:bevel prst="artDeco"/>
                      <a:lightRig rig="flood" dir="t"/>
                    </a:cell3D>
                  </a:tcPr>
                </a:tc>
                <a:tc>
                  <a:txBody>
                    <a:bodyPr/>
                    <a:lstStyle/>
                    <a:p>
                      <a:pPr algn="ctr"/>
                      <a:r>
                        <a:rPr lang="en-US" sz="2400" b="1" dirty="0" smtClean="0">
                          <a:effectLst>
                            <a:outerShdw blurRad="38100" dist="38100" dir="2700000" algn="tl">
                              <a:srgbClr val="000000">
                                <a:alpha val="43137"/>
                              </a:srgbClr>
                            </a:outerShdw>
                          </a:effectLst>
                        </a:rPr>
                        <a:t>8-12</a:t>
                      </a:r>
                      <a:endParaRPr lang="en-US" sz="2400" b="1" dirty="0">
                        <a:effectLst>
                          <a:outerShdw blurRad="38100" dist="38100" dir="2700000" algn="tl">
                            <a:srgbClr val="000000">
                              <a:alpha val="43137"/>
                            </a:srgbClr>
                          </a:outerShdw>
                        </a:effectLst>
                      </a:endParaRPr>
                    </a:p>
                  </a:txBody>
                  <a:tcPr>
                    <a:cell3D prstMaterial="dkEdge">
                      <a:bevel prst="artDeco"/>
                      <a:lightRig rig="flood" dir="t"/>
                    </a:cell3D>
                  </a:tcPr>
                </a:tc>
                <a:tc>
                  <a:txBody>
                    <a:bodyPr/>
                    <a:lstStyle/>
                    <a:p>
                      <a:r>
                        <a:rPr lang="en-US" sz="2400" b="1" dirty="0" smtClean="0">
                          <a:solidFill>
                            <a:srgbClr val="FF0000"/>
                          </a:solidFill>
                          <a:effectLst>
                            <a:outerShdw blurRad="38100" dist="38100" dir="2700000" algn="tl">
                              <a:srgbClr val="000000">
                                <a:alpha val="43137"/>
                              </a:srgbClr>
                            </a:outerShdw>
                          </a:effectLst>
                        </a:rPr>
                        <a:t>Which</a:t>
                      </a:r>
                      <a:r>
                        <a:rPr lang="en-US" sz="2400" b="1" baseline="0" dirty="0" smtClean="0">
                          <a:solidFill>
                            <a:srgbClr val="FF0000"/>
                          </a:solidFill>
                          <a:effectLst>
                            <a:outerShdw blurRad="38100" dist="38100" dir="2700000" algn="tl">
                              <a:srgbClr val="000000">
                                <a:alpha val="43137"/>
                              </a:srgbClr>
                            </a:outerShdw>
                          </a:effectLst>
                        </a:rPr>
                        <a:t> Enoch </a:t>
                      </a:r>
                      <a:r>
                        <a:rPr lang="en-US" sz="2400" b="1" baseline="0" dirty="0" smtClean="0">
                          <a:effectLst>
                            <a:outerShdw blurRad="38100" dist="38100" dir="2700000" algn="tl">
                              <a:srgbClr val="000000">
                                <a:alpha val="43137"/>
                              </a:srgbClr>
                            </a:outerShdw>
                          </a:effectLst>
                        </a:rPr>
                        <a:t>Aligns with Yahuah’s Commands</a:t>
                      </a:r>
                      <a:r>
                        <a:rPr lang="en-US" sz="2400" b="1" dirty="0" smtClean="0">
                          <a:effectLst>
                            <a:outerShdw blurRad="38100" dist="38100" dir="2700000" algn="tl">
                              <a:srgbClr val="000000">
                                <a:alpha val="43137"/>
                              </a:srgbClr>
                            </a:outerShdw>
                          </a:effectLst>
                        </a:rPr>
                        <a:t>?</a:t>
                      </a:r>
                      <a:endParaRPr lang="en-US" sz="2400" b="1" dirty="0">
                        <a:effectLst>
                          <a:outerShdw blurRad="38100" dist="38100" dir="2700000" algn="tl">
                            <a:srgbClr val="000000">
                              <a:alpha val="43137"/>
                            </a:srgbClr>
                          </a:outerShdw>
                        </a:effectLst>
                      </a:endParaRPr>
                    </a:p>
                  </a:txBody>
                  <a:tcPr>
                    <a:cell3D prstMaterial="dkEdge">
                      <a:bevel prst="artDeco"/>
                      <a:lightRig rig="flood" dir="t"/>
                    </a:cell3D>
                  </a:tcPr>
                </a:tc>
              </a:tr>
              <a:tr h="466201">
                <a:tc>
                  <a:txBody>
                    <a:bodyPr/>
                    <a:lstStyle/>
                    <a:p>
                      <a:pPr algn="ctr"/>
                      <a:r>
                        <a:rPr lang="en-US" sz="2400" b="1" dirty="0" smtClean="0">
                          <a:ln>
                            <a:solidFill>
                              <a:schemeClr val="tx1"/>
                            </a:solidFill>
                          </a:ln>
                          <a:effectLst>
                            <a:outerShdw blurRad="38100" dist="38100" dir="2700000" algn="tl">
                              <a:srgbClr val="000000">
                                <a:alpha val="43137"/>
                              </a:srgbClr>
                            </a:outerShdw>
                          </a:effectLst>
                        </a:rPr>
                        <a:t>7</a:t>
                      </a:r>
                      <a:endParaRPr lang="en-US" sz="2400" b="1" dirty="0">
                        <a:ln>
                          <a:solidFill>
                            <a:schemeClr val="tx1"/>
                          </a:solidFill>
                        </a:ln>
                        <a:effectLst>
                          <a:outerShdw blurRad="38100" dist="38100" dir="2700000" algn="tl">
                            <a:srgbClr val="000000">
                              <a:alpha val="43137"/>
                            </a:srgbClr>
                          </a:outerShdw>
                        </a:effectLst>
                      </a:endParaRPr>
                    </a:p>
                  </a:txBody>
                  <a:tcPr>
                    <a:cell3D prstMaterial="dkEdge">
                      <a:bevel prst="artDeco"/>
                      <a:lightRig rig="flood" dir="t"/>
                    </a:cell3D>
                  </a:tcPr>
                </a:tc>
                <a:tc>
                  <a:txBody>
                    <a:bodyPr/>
                    <a:lstStyle/>
                    <a:p>
                      <a:pPr algn="ctr"/>
                      <a:r>
                        <a:rPr lang="en-US" sz="2400" b="1" dirty="0" smtClean="0">
                          <a:ln>
                            <a:solidFill>
                              <a:schemeClr val="tx1"/>
                            </a:solidFill>
                          </a:ln>
                          <a:solidFill>
                            <a:schemeClr val="tx1"/>
                          </a:solidFill>
                          <a:effectLst>
                            <a:outerShdw blurRad="38100" dist="38100" dir="2700000" algn="tl">
                              <a:srgbClr val="000000">
                                <a:alpha val="43137"/>
                              </a:srgbClr>
                            </a:outerShdw>
                          </a:effectLst>
                        </a:rPr>
                        <a:t>13-28</a:t>
                      </a:r>
                      <a:endParaRPr lang="en-US" sz="2400" b="1" dirty="0">
                        <a:ln>
                          <a:solidFill>
                            <a:schemeClr val="tx1"/>
                          </a:solidFill>
                        </a:ln>
                        <a:solidFill>
                          <a:schemeClr val="tx1"/>
                        </a:solidFill>
                        <a:effectLst>
                          <a:outerShdw blurRad="38100" dist="38100" dir="2700000" algn="tl">
                            <a:srgbClr val="000000">
                              <a:alpha val="43137"/>
                            </a:srgbClr>
                          </a:outerShdw>
                        </a:effectLst>
                      </a:endParaRPr>
                    </a:p>
                  </a:txBody>
                  <a:tcPr>
                    <a:cell3D prstMaterial="dkEdge">
                      <a:bevel prst="artDeco"/>
                      <a:lightRig rig="flood" dir="t"/>
                    </a:cell3D>
                  </a:tcPr>
                </a:tc>
                <a:tc>
                  <a:txBody>
                    <a:bodyPr/>
                    <a:lstStyle/>
                    <a:p>
                      <a:r>
                        <a:rPr lang="en-CA" sz="2400" b="1" dirty="0" smtClean="0">
                          <a:effectLst>
                            <a:outerShdw blurRad="38100" dist="38100" dir="2700000" algn="tl">
                              <a:srgbClr val="000000">
                                <a:alpha val="43137"/>
                              </a:srgbClr>
                            </a:outerShdw>
                          </a:effectLst>
                        </a:rPr>
                        <a:t>What will the Sickle Harvest?  Barley, or Wheat?</a:t>
                      </a:r>
                      <a:endParaRPr lang="en-US" sz="2400" b="1" dirty="0">
                        <a:effectLst>
                          <a:outerShdw blurRad="38100" dist="38100" dir="2700000" algn="tl">
                            <a:srgbClr val="000000">
                              <a:alpha val="43137"/>
                            </a:srgbClr>
                          </a:outerShdw>
                        </a:effectLst>
                      </a:endParaRPr>
                    </a:p>
                  </a:txBody>
                  <a:tcPr>
                    <a:cell3D prstMaterial="dkEdge">
                      <a:bevel prst="artDeco"/>
                      <a:lightRig rig="flood" dir="t"/>
                    </a:cell3D>
                  </a:tcPr>
                </a:tc>
              </a:tr>
              <a:tr h="466201">
                <a:tc>
                  <a:txBody>
                    <a:bodyPr/>
                    <a:lstStyle/>
                    <a:p>
                      <a:pPr algn="ctr"/>
                      <a:r>
                        <a:rPr lang="en-US" sz="2400" b="1" dirty="0" smtClean="0">
                          <a:ln>
                            <a:solidFill>
                              <a:schemeClr val="tx1"/>
                            </a:solidFill>
                          </a:ln>
                          <a:effectLst>
                            <a:outerShdw blurRad="38100" dist="38100" dir="2700000" algn="tl">
                              <a:srgbClr val="000000">
                                <a:alpha val="43137"/>
                              </a:srgbClr>
                            </a:outerShdw>
                          </a:effectLst>
                        </a:rPr>
                        <a:t>8</a:t>
                      </a:r>
                      <a:endParaRPr lang="en-US" sz="2400" b="1" dirty="0">
                        <a:ln>
                          <a:solidFill>
                            <a:schemeClr val="tx1"/>
                          </a:solidFill>
                        </a:ln>
                        <a:effectLst>
                          <a:outerShdw blurRad="38100" dist="38100" dir="2700000" algn="tl">
                            <a:srgbClr val="000000">
                              <a:alpha val="43137"/>
                            </a:srgbClr>
                          </a:outerShdw>
                        </a:effectLst>
                      </a:endParaRPr>
                    </a:p>
                  </a:txBody>
                  <a:tcPr>
                    <a:cell3D prstMaterial="dkEdge">
                      <a:bevel prst="artDeco"/>
                      <a:lightRig rig="flood" dir="t"/>
                    </a:cell3D>
                  </a:tcPr>
                </a:tc>
                <a:tc>
                  <a:txBody>
                    <a:bodyPr/>
                    <a:lstStyle/>
                    <a:p>
                      <a:pPr algn="ctr"/>
                      <a:r>
                        <a:rPr lang="en-US" sz="2400" b="1" dirty="0" smtClean="0">
                          <a:ln>
                            <a:solidFill>
                              <a:schemeClr val="tx1"/>
                            </a:solidFill>
                          </a:ln>
                          <a:solidFill>
                            <a:schemeClr val="tx1"/>
                          </a:solidFill>
                          <a:effectLst>
                            <a:outerShdw blurRad="38100" dist="38100" dir="2700000" algn="tl">
                              <a:srgbClr val="000000">
                                <a:alpha val="43137"/>
                              </a:srgbClr>
                            </a:outerShdw>
                          </a:effectLst>
                        </a:rPr>
                        <a:t>29-50</a:t>
                      </a:r>
                      <a:endParaRPr lang="en-US" sz="2400" b="1" dirty="0">
                        <a:ln>
                          <a:solidFill>
                            <a:schemeClr val="tx1"/>
                          </a:solidFill>
                        </a:ln>
                        <a:solidFill>
                          <a:schemeClr val="tx1"/>
                        </a:solidFill>
                        <a:effectLst>
                          <a:outerShdw blurRad="38100" dist="38100" dir="2700000" algn="tl">
                            <a:srgbClr val="000000">
                              <a:alpha val="43137"/>
                            </a:srgbClr>
                          </a:outerShdw>
                        </a:effectLst>
                      </a:endParaRPr>
                    </a:p>
                  </a:txBody>
                  <a:tcPr>
                    <a:cell3D prstMaterial="dkEdge">
                      <a:bevel prst="artDeco"/>
                      <a:lightRig rig="flood" dir="t"/>
                    </a:cell3D>
                  </a:tcPr>
                </a:tc>
                <a:tc>
                  <a:txBody>
                    <a:bodyPr/>
                    <a:lstStyle/>
                    <a:p>
                      <a:r>
                        <a:rPr lang="en-CA" sz="2400" b="1" dirty="0" smtClean="0">
                          <a:effectLst>
                            <a:outerShdw blurRad="38100" dist="38100" dir="2700000" algn="tl">
                              <a:srgbClr val="000000">
                                <a:alpha val="43137"/>
                              </a:srgbClr>
                            </a:outerShdw>
                          </a:effectLst>
                        </a:rPr>
                        <a:t>The Harvest Sickle</a:t>
                      </a:r>
                      <a:r>
                        <a:rPr lang="en-CA" sz="2400" b="1" baseline="0" dirty="0" smtClean="0">
                          <a:effectLst>
                            <a:outerShdw blurRad="38100" dist="38100" dir="2700000" algn="tl">
                              <a:srgbClr val="000000">
                                <a:alpha val="43137"/>
                              </a:srgbClr>
                            </a:outerShdw>
                          </a:effectLst>
                        </a:rPr>
                        <a:t> and “Typology” (</a:t>
                      </a:r>
                      <a:r>
                        <a:rPr lang="en-CA" sz="2400" b="1" dirty="0" smtClean="0">
                          <a:solidFill>
                            <a:srgbClr val="FFFF00"/>
                          </a:solidFill>
                          <a:effectLst>
                            <a:outerShdw blurRad="38100" dist="38100" dir="2700000" algn="tl">
                              <a:srgbClr val="000000">
                                <a:alpha val="43137"/>
                              </a:srgbClr>
                            </a:outerShdw>
                          </a:effectLst>
                        </a:rPr>
                        <a:t>?</a:t>
                      </a:r>
                      <a:r>
                        <a:rPr lang="en-CA" sz="2400" b="1" dirty="0" smtClean="0">
                          <a:effectLst>
                            <a:outerShdw blurRad="38100" dist="38100" dir="2700000" algn="tl">
                              <a:srgbClr val="000000">
                                <a:alpha val="43137"/>
                              </a:srgbClr>
                            </a:outerShdw>
                          </a:effectLst>
                        </a:rPr>
                        <a:t>)</a:t>
                      </a:r>
                      <a:endParaRPr lang="en-US" sz="2400" b="1" dirty="0">
                        <a:effectLst>
                          <a:outerShdw blurRad="38100" dist="38100" dir="2700000" algn="tl">
                            <a:srgbClr val="000000">
                              <a:alpha val="43137"/>
                            </a:srgbClr>
                          </a:outerShdw>
                        </a:effectLst>
                      </a:endParaRPr>
                    </a:p>
                  </a:txBody>
                  <a:tcPr>
                    <a:cell3D prstMaterial="dkEdge">
                      <a:bevel prst="artDeco"/>
                      <a:lightRig rig="flood" dir="t"/>
                    </a:cell3D>
                  </a:tcPr>
                </a:tc>
              </a:tr>
              <a:tr h="466201">
                <a:tc>
                  <a:txBody>
                    <a:bodyPr/>
                    <a:lstStyle/>
                    <a:p>
                      <a:pPr algn="ctr"/>
                      <a:r>
                        <a:rPr lang="en-US" sz="2400" b="1" dirty="0" smtClean="0">
                          <a:ln>
                            <a:solidFill>
                              <a:schemeClr val="tx1"/>
                            </a:solidFill>
                          </a:ln>
                          <a:effectLst>
                            <a:outerShdw blurRad="38100" dist="38100" dir="2700000" algn="tl">
                              <a:srgbClr val="000000">
                                <a:alpha val="43137"/>
                              </a:srgbClr>
                            </a:outerShdw>
                          </a:effectLst>
                        </a:rPr>
                        <a:t>9</a:t>
                      </a:r>
                      <a:endParaRPr lang="en-US" sz="2400" b="1" dirty="0">
                        <a:ln>
                          <a:solidFill>
                            <a:schemeClr val="tx1"/>
                          </a:solidFill>
                        </a:ln>
                        <a:effectLst>
                          <a:outerShdw blurRad="38100" dist="38100" dir="2700000" algn="tl">
                            <a:srgbClr val="000000">
                              <a:alpha val="43137"/>
                            </a:srgbClr>
                          </a:outerShdw>
                        </a:effectLst>
                      </a:endParaRPr>
                    </a:p>
                  </a:txBody>
                  <a:tcPr>
                    <a:cell3D prstMaterial="dkEdge">
                      <a:bevel prst="artDeco"/>
                      <a:lightRig rig="flood" dir="t"/>
                    </a:cell3D>
                  </a:tcPr>
                </a:tc>
                <a:tc>
                  <a:txBody>
                    <a:bodyPr/>
                    <a:lstStyle/>
                    <a:p>
                      <a:pPr algn="ctr"/>
                      <a:r>
                        <a:rPr lang="en-US" sz="2400" b="1" dirty="0" smtClean="0">
                          <a:ln>
                            <a:solidFill>
                              <a:schemeClr val="tx1"/>
                            </a:solidFill>
                          </a:ln>
                          <a:solidFill>
                            <a:schemeClr val="tx1"/>
                          </a:solidFill>
                          <a:effectLst>
                            <a:outerShdw blurRad="38100" dist="38100" dir="2700000" algn="tl">
                              <a:srgbClr val="000000">
                                <a:alpha val="43137"/>
                              </a:srgbClr>
                            </a:outerShdw>
                          </a:effectLst>
                        </a:rPr>
                        <a:t>51-56</a:t>
                      </a:r>
                      <a:endParaRPr lang="en-US" sz="2400" b="1" dirty="0">
                        <a:ln>
                          <a:solidFill>
                            <a:schemeClr val="tx1"/>
                          </a:solidFill>
                        </a:ln>
                        <a:solidFill>
                          <a:schemeClr val="tx1"/>
                        </a:solidFill>
                        <a:effectLst>
                          <a:outerShdw blurRad="38100" dist="38100" dir="2700000" algn="tl">
                            <a:srgbClr val="000000">
                              <a:alpha val="43137"/>
                            </a:srgbClr>
                          </a:outerShdw>
                        </a:effectLst>
                      </a:endParaRPr>
                    </a:p>
                  </a:txBody>
                  <a:tcPr>
                    <a:cell3D prstMaterial="dkEdge">
                      <a:bevel prst="artDeco"/>
                      <a:lightRig rig="flood" dir="t"/>
                    </a:cell3D>
                  </a:tcPr>
                </a:tc>
                <a:tc>
                  <a:txBody>
                    <a:bodyPr/>
                    <a:lstStyle/>
                    <a:p>
                      <a:r>
                        <a:rPr lang="en-CA" sz="2400" b="1" dirty="0" smtClean="0">
                          <a:effectLst>
                            <a:outerShdw blurRad="38100" dist="38100" dir="2700000" algn="tl">
                              <a:srgbClr val="000000">
                                <a:alpha val="43137"/>
                              </a:srgbClr>
                            </a:outerShdw>
                          </a:effectLst>
                        </a:rPr>
                        <a:t>Torah Statutes for the Omer Count</a:t>
                      </a:r>
                      <a:endParaRPr lang="en-US" sz="2400" dirty="0"/>
                    </a:p>
                  </a:txBody>
                  <a:tcPr>
                    <a:cell3D prstMaterial="dkEdge">
                      <a:bevel prst="artDeco"/>
                      <a:lightRig rig="flood" dir="t"/>
                    </a:cell3D>
                  </a:tcPr>
                </a:tc>
              </a:tr>
              <a:tr h="473605">
                <a:tc>
                  <a:txBody>
                    <a:bodyPr/>
                    <a:lstStyle/>
                    <a:p>
                      <a:pPr algn="ctr"/>
                      <a:r>
                        <a:rPr lang="en-US" sz="2400" b="1" dirty="0" smtClean="0">
                          <a:ln>
                            <a:solidFill>
                              <a:schemeClr val="tx1"/>
                            </a:solidFill>
                          </a:ln>
                          <a:effectLst>
                            <a:outerShdw blurRad="38100" dist="38100" dir="2700000" algn="tl">
                              <a:srgbClr val="000000">
                                <a:alpha val="43137"/>
                              </a:srgbClr>
                            </a:outerShdw>
                          </a:effectLst>
                        </a:rPr>
                        <a:t>9.1</a:t>
                      </a:r>
                      <a:endParaRPr lang="en-US" sz="2400" b="1" dirty="0">
                        <a:ln>
                          <a:solidFill>
                            <a:schemeClr val="tx1"/>
                          </a:solidFill>
                        </a:ln>
                        <a:effectLst>
                          <a:outerShdw blurRad="38100" dist="38100" dir="2700000" algn="tl">
                            <a:srgbClr val="000000">
                              <a:alpha val="43137"/>
                            </a:srgbClr>
                          </a:outerShdw>
                        </a:effectLst>
                      </a:endParaRPr>
                    </a:p>
                  </a:txBody>
                  <a:tcPr>
                    <a:cell3D prstMaterial="dkEdge">
                      <a:bevel prst="artDeco"/>
                      <a:lightRig rig="flood" dir="t"/>
                    </a:cell3D>
                  </a:tcPr>
                </a:tc>
                <a:tc>
                  <a:txBody>
                    <a:bodyPr/>
                    <a:lstStyle/>
                    <a:p>
                      <a:pPr algn="ctr"/>
                      <a:r>
                        <a:rPr lang="en-US" sz="2400" b="1" dirty="0" smtClean="0">
                          <a:ln>
                            <a:solidFill>
                              <a:schemeClr val="tx1"/>
                            </a:solidFill>
                          </a:ln>
                          <a:solidFill>
                            <a:schemeClr val="tx1"/>
                          </a:solidFill>
                          <a:effectLst>
                            <a:outerShdw blurRad="38100" dist="38100" dir="2700000" algn="tl">
                              <a:srgbClr val="000000">
                                <a:alpha val="43137"/>
                              </a:srgbClr>
                            </a:outerShdw>
                          </a:effectLst>
                        </a:rPr>
                        <a:t>57-62</a:t>
                      </a:r>
                      <a:endParaRPr lang="en-US" sz="2400" b="1" dirty="0">
                        <a:ln>
                          <a:solidFill>
                            <a:schemeClr val="tx1"/>
                          </a:solidFill>
                        </a:ln>
                        <a:solidFill>
                          <a:schemeClr val="tx1"/>
                        </a:solidFill>
                        <a:effectLst>
                          <a:outerShdw blurRad="38100" dist="38100" dir="2700000" algn="tl">
                            <a:srgbClr val="000000">
                              <a:alpha val="43137"/>
                            </a:srgbClr>
                          </a:outerShdw>
                        </a:effectLst>
                      </a:endParaRPr>
                    </a:p>
                  </a:txBody>
                  <a:tcPr>
                    <a:cell3D prstMaterial="dkEdge">
                      <a:bevel prst="artDeco"/>
                      <a:lightRig rig="flood" dir="t"/>
                    </a:cell3D>
                  </a:tcPr>
                </a:tc>
                <a:tc>
                  <a:txBody>
                    <a:bodyPr/>
                    <a:lstStyle/>
                    <a:p>
                      <a:r>
                        <a:rPr lang="en-CA" sz="2400" b="1" dirty="0" smtClean="0">
                          <a:effectLst>
                            <a:outerShdw blurRad="38100" dist="38100" dir="2700000" algn="tl">
                              <a:srgbClr val="000000">
                                <a:alpha val="43137"/>
                              </a:srgbClr>
                            </a:outerShdw>
                          </a:effectLst>
                        </a:rPr>
                        <a:t>Joshua and the Omer Count</a:t>
                      </a:r>
                      <a:endParaRPr lang="en-US" sz="2400" b="1" dirty="0">
                        <a:effectLst>
                          <a:outerShdw blurRad="38100" dist="38100" dir="2700000" algn="tl">
                            <a:srgbClr val="000000">
                              <a:alpha val="43137"/>
                            </a:srgbClr>
                          </a:outerShdw>
                        </a:effectLst>
                      </a:endParaRPr>
                    </a:p>
                  </a:txBody>
                  <a:tcPr>
                    <a:cell3D prstMaterial="dkEdge">
                      <a:bevel prst="artDeco"/>
                      <a:lightRig rig="flood" dir="t"/>
                    </a:cell3D>
                  </a:tcPr>
                </a:tc>
              </a:tr>
              <a:tr h="479122">
                <a:tc>
                  <a:txBody>
                    <a:bodyPr/>
                    <a:lstStyle/>
                    <a:p>
                      <a:pPr algn="ctr"/>
                      <a:r>
                        <a:rPr lang="en-US" sz="2400" b="1" dirty="0" smtClean="0">
                          <a:ln>
                            <a:solidFill>
                              <a:schemeClr val="tx1"/>
                            </a:solidFill>
                          </a:ln>
                          <a:effectLst>
                            <a:outerShdw blurRad="38100" dist="38100" dir="2700000" algn="tl">
                              <a:srgbClr val="000000">
                                <a:alpha val="43137"/>
                              </a:srgbClr>
                            </a:outerShdw>
                          </a:effectLst>
                        </a:rPr>
                        <a:t>9.2</a:t>
                      </a:r>
                      <a:endParaRPr lang="en-US" sz="2400" b="1" dirty="0">
                        <a:ln>
                          <a:solidFill>
                            <a:schemeClr val="tx1"/>
                          </a:solidFill>
                        </a:ln>
                        <a:effectLst>
                          <a:outerShdw blurRad="38100" dist="38100" dir="2700000" algn="tl">
                            <a:srgbClr val="000000">
                              <a:alpha val="43137"/>
                            </a:srgbClr>
                          </a:outerShdw>
                        </a:effectLst>
                      </a:endParaRPr>
                    </a:p>
                  </a:txBody>
                  <a:tcPr>
                    <a:cell3D prstMaterial="dkEdge">
                      <a:bevel prst="artDeco"/>
                      <a:lightRig rig="flood" dir="t"/>
                    </a:cell3D>
                  </a:tcPr>
                </a:tc>
                <a:tc>
                  <a:txBody>
                    <a:bodyPr/>
                    <a:lstStyle/>
                    <a:p>
                      <a:pPr algn="ctr"/>
                      <a:r>
                        <a:rPr lang="en-US" sz="2400" b="1" dirty="0" smtClean="0">
                          <a:ln>
                            <a:solidFill>
                              <a:schemeClr val="tx1"/>
                            </a:solidFill>
                          </a:ln>
                          <a:solidFill>
                            <a:schemeClr val="tx1"/>
                          </a:solidFill>
                          <a:effectLst>
                            <a:outerShdw blurRad="38100" dist="38100" dir="2700000" algn="tl">
                              <a:srgbClr val="000000">
                                <a:alpha val="43137"/>
                              </a:srgbClr>
                            </a:outerShdw>
                          </a:effectLst>
                        </a:rPr>
                        <a:t>63-68</a:t>
                      </a:r>
                      <a:endParaRPr lang="en-US" sz="2400" b="1" dirty="0">
                        <a:ln>
                          <a:solidFill>
                            <a:schemeClr val="tx1"/>
                          </a:solidFill>
                        </a:ln>
                        <a:solidFill>
                          <a:schemeClr val="tx1"/>
                        </a:solidFill>
                        <a:effectLst>
                          <a:outerShdw blurRad="38100" dist="38100" dir="2700000" algn="tl">
                            <a:srgbClr val="000000">
                              <a:alpha val="43137"/>
                            </a:srgbClr>
                          </a:outerShdw>
                        </a:effectLst>
                      </a:endParaRPr>
                    </a:p>
                  </a:txBody>
                  <a:tcPr>
                    <a:cell3D prstMaterial="dkEdge">
                      <a:bevel prst="artDeco"/>
                      <a:lightRig rig="flood" dir="t"/>
                    </a:cell3D>
                  </a:tcPr>
                </a:tc>
                <a:tc>
                  <a:txBody>
                    <a:bodyPr/>
                    <a:lstStyle/>
                    <a:p>
                      <a:r>
                        <a:rPr lang="en-US" sz="2400" b="1" dirty="0" smtClean="0">
                          <a:effectLst>
                            <a:outerShdw blurRad="38100" dist="38100" dir="2700000" algn="tl">
                              <a:srgbClr val="000000">
                                <a:alpha val="43137"/>
                              </a:srgbClr>
                            </a:outerShdw>
                          </a:effectLst>
                        </a:rPr>
                        <a:t>Enoch and the Omer Count</a:t>
                      </a:r>
                      <a:endParaRPr lang="en-US" sz="2400" b="1" dirty="0">
                        <a:effectLst>
                          <a:outerShdw blurRad="38100" dist="38100" dir="2700000" algn="tl">
                            <a:srgbClr val="000000">
                              <a:alpha val="43137"/>
                            </a:srgbClr>
                          </a:outerShdw>
                        </a:effectLst>
                      </a:endParaRPr>
                    </a:p>
                  </a:txBody>
                  <a:tcPr>
                    <a:cell3D prstMaterial="dkEdge">
                      <a:bevel prst="artDeco"/>
                      <a:lightRig rig="flood" dir="t"/>
                    </a:cell3D>
                  </a:tcPr>
                </a:tc>
              </a:tr>
              <a:tr h="479122">
                <a:tc>
                  <a:txBody>
                    <a:bodyPr/>
                    <a:lstStyle/>
                    <a:p>
                      <a:pPr algn="ctr"/>
                      <a:r>
                        <a:rPr lang="en-US" sz="2400" b="1" dirty="0" smtClean="0">
                          <a:ln>
                            <a:solidFill>
                              <a:schemeClr val="tx1"/>
                            </a:solidFill>
                          </a:ln>
                          <a:effectLst>
                            <a:outerShdw blurRad="38100" dist="38100" dir="2700000" algn="tl">
                              <a:srgbClr val="000000">
                                <a:alpha val="43137"/>
                              </a:srgbClr>
                            </a:outerShdw>
                          </a:effectLst>
                        </a:rPr>
                        <a:t>10</a:t>
                      </a:r>
                      <a:endParaRPr lang="en-US" sz="2400" b="1" dirty="0">
                        <a:ln>
                          <a:solidFill>
                            <a:schemeClr val="tx1"/>
                          </a:solidFill>
                        </a:ln>
                        <a:effectLst>
                          <a:outerShdw blurRad="38100" dist="38100" dir="2700000" algn="tl">
                            <a:srgbClr val="000000">
                              <a:alpha val="43137"/>
                            </a:srgbClr>
                          </a:outerShdw>
                        </a:effectLst>
                      </a:endParaRPr>
                    </a:p>
                  </a:txBody>
                  <a:tcPr>
                    <a:cell3D prstMaterial="dkEdge">
                      <a:bevel prst="artDeco"/>
                      <a:lightRig rig="flood" dir="t"/>
                    </a:cell3D>
                  </a:tcPr>
                </a:tc>
                <a:tc>
                  <a:txBody>
                    <a:bodyPr/>
                    <a:lstStyle/>
                    <a:p>
                      <a:pPr algn="ctr"/>
                      <a:r>
                        <a:rPr lang="en-US" sz="2400" b="1" dirty="0" smtClean="0">
                          <a:ln>
                            <a:solidFill>
                              <a:schemeClr val="tx1"/>
                            </a:solidFill>
                          </a:ln>
                          <a:solidFill>
                            <a:schemeClr val="tx1"/>
                          </a:solidFill>
                          <a:effectLst>
                            <a:outerShdw blurRad="38100" dist="38100" dir="2700000" algn="tl">
                              <a:srgbClr val="000000">
                                <a:alpha val="43137"/>
                              </a:srgbClr>
                            </a:outerShdw>
                          </a:effectLst>
                        </a:rPr>
                        <a:t>69-85</a:t>
                      </a:r>
                      <a:endParaRPr lang="en-US" sz="2400" b="1" dirty="0">
                        <a:ln>
                          <a:solidFill>
                            <a:schemeClr val="tx1"/>
                          </a:solidFill>
                        </a:ln>
                        <a:solidFill>
                          <a:schemeClr val="tx1"/>
                        </a:solidFill>
                        <a:effectLst>
                          <a:outerShdw blurRad="38100" dist="38100" dir="2700000" algn="tl">
                            <a:srgbClr val="000000">
                              <a:alpha val="43137"/>
                            </a:srgbClr>
                          </a:outerShdw>
                        </a:effectLst>
                      </a:endParaRPr>
                    </a:p>
                  </a:txBody>
                  <a:tcPr>
                    <a:cell3D prstMaterial="dkEdge">
                      <a:bevel prst="artDeco"/>
                      <a:lightRig rig="flood" dir="t"/>
                    </a:cell3D>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b="1" dirty="0" smtClean="0">
                          <a:effectLst>
                            <a:outerShdw blurRad="38100" dist="38100" dir="2700000" algn="tl">
                              <a:srgbClr val="000000">
                                <a:alpha val="43137"/>
                              </a:srgbClr>
                            </a:outerShdw>
                          </a:effectLst>
                        </a:rPr>
                        <a:t>[Bunny Trail #1]  </a:t>
                      </a:r>
                      <a:r>
                        <a:rPr lang="en-US" sz="2400" b="1" dirty="0" smtClean="0">
                          <a:effectLst>
                            <a:outerShdw blurRad="38100" dist="38100" dir="2700000" algn="tl">
                              <a:srgbClr val="000000">
                                <a:alpha val="43137"/>
                              </a:srgbClr>
                            </a:outerShdw>
                          </a:effectLst>
                        </a:rPr>
                        <a:t>Lunar Count for Weekly Sabbath</a:t>
                      </a:r>
                      <a:endParaRPr lang="en-US" sz="2400" b="1" dirty="0">
                        <a:effectLst>
                          <a:outerShdw blurRad="38100" dist="38100" dir="2700000" algn="tl">
                            <a:srgbClr val="000000">
                              <a:alpha val="43137"/>
                            </a:srgbClr>
                          </a:outerShdw>
                        </a:effectLst>
                      </a:endParaRPr>
                    </a:p>
                  </a:txBody>
                  <a:tcPr>
                    <a:cell3D prstMaterial="dkEdge">
                      <a:bevel prst="artDeco"/>
                      <a:lightRig rig="flood" dir="t"/>
                    </a:cell3D>
                  </a:tcPr>
                </a:tc>
              </a:tr>
            </a:tbl>
          </a:graphicData>
        </a:graphic>
      </p:graphicFrame>
      <p:sp>
        <p:nvSpPr>
          <p:cNvPr id="6" name="Rectangle 5"/>
          <p:cNvSpPr/>
          <p:nvPr/>
        </p:nvSpPr>
        <p:spPr>
          <a:xfrm>
            <a:off x="1485900" y="190106"/>
            <a:ext cx="9217022" cy="574598"/>
          </a:xfrm>
          <a:prstGeom prst="rect">
            <a:avLst/>
          </a:prstGeom>
          <a:solidFill>
            <a:srgbClr val="FFCCFF"/>
          </a:solidFill>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prst="angle"/>
            </a:sp3d>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CA" sz="3600" i="1" dirty="0" smtClean="0">
                <a:ln>
                  <a:solidFill>
                    <a:srgbClr val="0000FF"/>
                  </a:solidFill>
                </a:ln>
                <a:latin typeface="Comic Sans MS" panose="030F0702030302020204" pitchFamily="66" charset="0"/>
              </a:rPr>
              <a:t>Part #3   Mapping the Discussion Topics</a:t>
            </a:r>
            <a:endParaRPr lang="en-CA" sz="3600" i="1" dirty="0">
              <a:ln>
                <a:solidFill>
                  <a:srgbClr val="0000FF"/>
                </a:solidFill>
              </a:ln>
              <a:latin typeface="Comic Sans MS" panose="030F0702030302020204" pitchFamily="66" charset="0"/>
            </a:endParaRPr>
          </a:p>
        </p:txBody>
      </p:sp>
      <p:pic>
        <p:nvPicPr>
          <p:cNvPr id="7" name="Picture 6"/>
          <p:cNvPicPr>
            <a:picLocks noChangeAspect="1"/>
          </p:cNvPicPr>
          <p:nvPr/>
        </p:nvPicPr>
        <p:blipFill>
          <a:blip r:embed="rId2">
            <a:extLst>
              <a:ext uri="{BEBA8EAE-BF5A-486C-A8C5-ECC9F3942E4B}">
                <a14:imgProps xmlns:a14="http://schemas.microsoft.com/office/drawing/2010/main">
                  <a14:imgLayer r:embed="rId3">
                    <a14:imgEffect>
                      <a14:backgroundRemoval t="0" b="99687" l="0" r="100000"/>
                    </a14:imgEffect>
                  </a14:imgLayer>
                </a14:imgProps>
              </a:ext>
            </a:extLst>
          </a:blip>
          <a:stretch>
            <a:fillRect/>
          </a:stretch>
        </p:blipFill>
        <p:spPr>
          <a:xfrm rot="16200000">
            <a:off x="8715774" y="1743742"/>
            <a:ext cx="4032449" cy="2506418"/>
          </a:xfrm>
          <a:prstGeom prst="rect">
            <a:avLst/>
          </a:prstGeom>
          <a:noFill/>
          <a:ln>
            <a:noFill/>
          </a:ln>
        </p:spPr>
      </p:pic>
      <p:pic>
        <p:nvPicPr>
          <p:cNvPr id="8" name="Picture 3" descr="C:\Users\Rae\Desktop\2.14 Joshua-Enoch - new 18 Feb 2019\Enoch art\barley &amp; wheat png.png"/>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0" b="100000" l="0" r="100000"/>
                    </a14:imgEffect>
                  </a14:imgLayer>
                </a14:imgProps>
              </a:ext>
              <a:ext uri="{28A0092B-C50C-407E-A947-70E740481C1C}">
                <a14:useLocalDpi xmlns:a14="http://schemas.microsoft.com/office/drawing/2010/main" val="0"/>
              </a:ext>
            </a:extLst>
          </a:blip>
          <a:srcRect/>
          <a:stretch>
            <a:fillRect/>
          </a:stretch>
        </p:blipFill>
        <p:spPr bwMode="auto">
          <a:xfrm flipH="1">
            <a:off x="8755590" y="1268760"/>
            <a:ext cx="3229617" cy="3619500"/>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5" descr="C:\Users\Rae\Desktop\tulip clear.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flipH="1">
            <a:off x="662190" y="4981166"/>
            <a:ext cx="1224136" cy="1891284"/>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p:cNvSpPr/>
          <p:nvPr/>
        </p:nvSpPr>
        <p:spPr>
          <a:xfrm>
            <a:off x="8110636" y="5315724"/>
            <a:ext cx="4104456" cy="1569660"/>
          </a:xfrm>
          <a:prstGeom prst="rect">
            <a:avLst/>
          </a:prstGeom>
          <a:noFill/>
        </p:spPr>
        <p:txBody>
          <a:bodyPr wrap="square" lIns="91440" tIns="45720" rIns="91440" bIns="45720">
            <a:spAutoFit/>
            <a:scene3d>
              <a:camera prst="orthographicFront"/>
              <a:lightRig rig="soft" dir="t">
                <a:rot lat="0" lon="0" rev="10800000"/>
              </a:lightRig>
            </a:scene3d>
            <a:sp3d>
              <a:bevelT w="27940" h="12700"/>
              <a:contourClr>
                <a:srgbClr val="DDDDDD"/>
              </a:contourClr>
            </a:sp3d>
          </a:bodyPr>
          <a:lstStyle/>
          <a:p>
            <a:pPr algn="ctr"/>
            <a:r>
              <a:rPr lang="en-US" sz="3200" b="1" spc="150" dirty="0" smtClean="0">
                <a:ln w="11430"/>
                <a:solidFill>
                  <a:srgbClr val="7030A0"/>
                </a:solidFill>
                <a:effectLst>
                  <a:outerShdw blurRad="25400" algn="tl" rotWithShape="0">
                    <a:srgbClr val="000000">
                      <a:alpha val="43000"/>
                    </a:srgbClr>
                  </a:outerShdw>
                </a:effectLst>
                <a:latin typeface="Comic Sans MS" pitchFamily="66" charset="0"/>
              </a:rPr>
              <a:t>From sickle, </a:t>
            </a:r>
            <a:br>
              <a:rPr lang="en-US" sz="3200" b="1" spc="150" dirty="0" smtClean="0">
                <a:ln w="11430"/>
                <a:solidFill>
                  <a:srgbClr val="7030A0"/>
                </a:solidFill>
                <a:effectLst>
                  <a:outerShdw blurRad="25400" algn="tl" rotWithShape="0">
                    <a:srgbClr val="000000">
                      <a:alpha val="43000"/>
                    </a:srgbClr>
                  </a:outerShdw>
                </a:effectLst>
                <a:latin typeface="Comic Sans MS" pitchFamily="66" charset="0"/>
              </a:rPr>
            </a:br>
            <a:r>
              <a:rPr lang="en-US" sz="3200" b="1" spc="150" dirty="0" smtClean="0">
                <a:ln w="11430"/>
                <a:solidFill>
                  <a:srgbClr val="7030A0"/>
                </a:solidFill>
                <a:effectLst>
                  <a:outerShdw blurRad="25400" algn="tl" rotWithShape="0">
                    <a:srgbClr val="000000">
                      <a:alpha val="43000"/>
                    </a:srgbClr>
                  </a:outerShdw>
                </a:effectLst>
                <a:latin typeface="Comic Sans MS" pitchFamily="66" charset="0"/>
              </a:rPr>
              <a:t>to sheaves, to</a:t>
            </a:r>
            <a:br>
              <a:rPr lang="en-US" sz="3200" b="1" spc="150" dirty="0" smtClean="0">
                <a:ln w="11430"/>
                <a:solidFill>
                  <a:srgbClr val="7030A0"/>
                </a:solidFill>
                <a:effectLst>
                  <a:outerShdw blurRad="25400" algn="tl" rotWithShape="0">
                    <a:srgbClr val="000000">
                      <a:alpha val="43000"/>
                    </a:srgbClr>
                  </a:outerShdw>
                </a:effectLst>
                <a:latin typeface="Comic Sans MS" pitchFamily="66" charset="0"/>
              </a:rPr>
            </a:br>
            <a:r>
              <a:rPr lang="en-US" sz="3200" b="1" spc="150" dirty="0" smtClean="0">
                <a:ln w="11430"/>
                <a:solidFill>
                  <a:srgbClr val="7030A0"/>
                </a:solidFill>
                <a:effectLst>
                  <a:outerShdw blurRad="25400" algn="tl" rotWithShape="0">
                    <a:srgbClr val="000000">
                      <a:alpha val="43000"/>
                    </a:srgbClr>
                  </a:outerShdw>
                </a:effectLst>
                <a:latin typeface="Comic Sans MS" pitchFamily="66" charset="0"/>
              </a:rPr>
              <a:t>counting 1–50!</a:t>
            </a:r>
            <a:endParaRPr lang="en-US" sz="3200" b="1" spc="150" dirty="0">
              <a:ln w="11430"/>
              <a:solidFill>
                <a:srgbClr val="7030A0"/>
              </a:solidFill>
              <a:effectLst>
                <a:outerShdw blurRad="25400" algn="tl" rotWithShape="0">
                  <a:srgbClr val="000000">
                    <a:alpha val="43000"/>
                  </a:srgbClr>
                </a:outerShdw>
              </a:effectLst>
              <a:latin typeface="Comic Sans MS" pitchFamily="66" charset="0"/>
            </a:endParaRPr>
          </a:p>
        </p:txBody>
      </p:sp>
      <p:sp>
        <p:nvSpPr>
          <p:cNvPr id="13" name="Rectangle 12"/>
          <p:cNvSpPr/>
          <p:nvPr/>
        </p:nvSpPr>
        <p:spPr>
          <a:xfrm>
            <a:off x="2441489" y="5301208"/>
            <a:ext cx="4824536" cy="1569660"/>
          </a:xfrm>
          <a:prstGeom prst="rect">
            <a:avLst/>
          </a:prstGeom>
          <a:noFill/>
        </p:spPr>
        <p:txBody>
          <a:bodyPr wrap="square" lIns="91440" tIns="45720" rIns="91440" bIns="45720">
            <a:spAutoFit/>
            <a:scene3d>
              <a:camera prst="orthographicFront"/>
              <a:lightRig rig="soft" dir="t">
                <a:rot lat="0" lon="0" rev="10800000"/>
              </a:lightRig>
            </a:scene3d>
            <a:sp3d>
              <a:bevelT w="27940" h="12700"/>
              <a:contourClr>
                <a:srgbClr val="DDDDDD"/>
              </a:contourClr>
            </a:sp3d>
          </a:bodyPr>
          <a:lstStyle/>
          <a:p>
            <a:pPr algn="ctr"/>
            <a:r>
              <a:rPr lang="en-US" sz="3200" b="1" spc="150" dirty="0" smtClean="0">
                <a:ln w="11430"/>
                <a:solidFill>
                  <a:srgbClr val="D60093"/>
                </a:solidFill>
                <a:effectLst>
                  <a:outerShdw blurRad="25400" algn="tl" rotWithShape="0">
                    <a:srgbClr val="000000">
                      <a:alpha val="43000"/>
                    </a:srgbClr>
                  </a:outerShdw>
                </a:effectLst>
                <a:latin typeface="Comic Sans MS" pitchFamily="66" charset="0"/>
              </a:rPr>
              <a:t>There may be some interesting gems in today’s study!</a:t>
            </a:r>
            <a:endParaRPr lang="en-US" sz="3200" b="1" spc="150" dirty="0">
              <a:ln w="11430"/>
              <a:solidFill>
                <a:srgbClr val="D60093"/>
              </a:solidFill>
              <a:effectLst>
                <a:outerShdw blurRad="25400" algn="tl" rotWithShape="0">
                  <a:srgbClr val="000000">
                    <a:alpha val="43000"/>
                  </a:srgbClr>
                </a:outerShdw>
              </a:effectLst>
              <a:latin typeface="Comic Sans MS" pitchFamily="66" charset="0"/>
            </a:endParaRPr>
          </a:p>
        </p:txBody>
      </p:sp>
      <p:pic>
        <p:nvPicPr>
          <p:cNvPr id="12" name="Picture 4" descr="C:\Users\Rae\Desktop\bunny png.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282085" y="5829647"/>
            <a:ext cx="1080120" cy="1080120"/>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5" descr="C:\Users\Rae\Desktop\tulip clear.png"/>
          <p:cNvPicPr>
            <a:picLocks noChangeAspect="1" noChangeArrowheads="1"/>
          </p:cNvPicPr>
          <p:nvPr/>
        </p:nvPicPr>
        <p:blipFill>
          <a:blip r:embed="rId8" cstate="print">
            <a:extLst>
              <a:ext uri="{BEBA8EAE-BF5A-486C-A8C5-ECC9F3942E4B}">
                <a14:imgProps xmlns:a14="http://schemas.microsoft.com/office/drawing/2010/main">
                  <a14:imgLayer r:embed="rId9">
                    <a14:imgEffect>
                      <a14:saturation sat="66000"/>
                    </a14:imgEffect>
                  </a14:imgLayer>
                </a14:imgProps>
              </a:ext>
              <a:ext uri="{28A0092B-C50C-407E-A947-70E740481C1C}">
                <a14:useLocalDpi xmlns:a14="http://schemas.microsoft.com/office/drawing/2010/main" val="0"/>
              </a:ext>
            </a:extLst>
          </a:blip>
          <a:srcRect/>
          <a:stretch>
            <a:fillRect/>
          </a:stretch>
        </p:blipFill>
        <p:spPr bwMode="auto">
          <a:xfrm>
            <a:off x="1820590" y="5466921"/>
            <a:ext cx="864096" cy="14184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690910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1000"/>
                                        <p:tgtEl>
                                          <p:spTgt spid="8"/>
                                        </p:tgtEl>
                                      </p:cBhvr>
                                    </p:animEffect>
                                    <p:anim calcmode="lin" valueType="num">
                                      <p:cBhvr>
                                        <p:cTn id="13" dur="1000" fill="hold"/>
                                        <p:tgtEl>
                                          <p:spTgt spid="8"/>
                                        </p:tgtEl>
                                        <p:attrNameLst>
                                          <p:attrName>ppt_x</p:attrName>
                                        </p:attrNameLst>
                                      </p:cBhvr>
                                      <p:tavLst>
                                        <p:tav tm="0">
                                          <p:val>
                                            <p:strVal val="#ppt_x"/>
                                          </p:val>
                                        </p:tav>
                                        <p:tav tm="100000">
                                          <p:val>
                                            <p:strVal val="#ppt_x"/>
                                          </p:val>
                                        </p:tav>
                                      </p:tavLst>
                                    </p:anim>
                                    <p:anim calcmode="lin" valueType="num">
                                      <p:cBhvr>
                                        <p:cTn id="14" dur="1000" fill="hold"/>
                                        <p:tgtEl>
                                          <p:spTgt spid="8"/>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1000"/>
                                        <p:tgtEl>
                                          <p:spTgt spid="9"/>
                                        </p:tgtEl>
                                      </p:cBhvr>
                                    </p:animEffect>
                                    <p:anim calcmode="lin" valueType="num">
                                      <p:cBhvr>
                                        <p:cTn id="18" dur="1000" fill="hold"/>
                                        <p:tgtEl>
                                          <p:spTgt spid="9"/>
                                        </p:tgtEl>
                                        <p:attrNameLst>
                                          <p:attrName>ppt_x</p:attrName>
                                        </p:attrNameLst>
                                      </p:cBhvr>
                                      <p:tavLst>
                                        <p:tav tm="0">
                                          <p:val>
                                            <p:strVal val="#ppt_x"/>
                                          </p:val>
                                        </p:tav>
                                        <p:tav tm="100000">
                                          <p:val>
                                            <p:strVal val="#ppt_x"/>
                                          </p:val>
                                        </p:tav>
                                      </p:tavLst>
                                    </p:anim>
                                    <p:anim calcmode="lin" valueType="num">
                                      <p:cBhvr>
                                        <p:cTn id="1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2" presetClass="entr" presetSubtype="4" fill="hold" nodeType="click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wipe(down)">
                                      <p:cBhvr>
                                        <p:cTn id="24" dur="2500"/>
                                        <p:tgtEl>
                                          <p:spTgt spid="10"/>
                                        </p:tgtEl>
                                      </p:cBhvr>
                                    </p:animEffect>
                                  </p:childTnLst>
                                </p:cTn>
                              </p:par>
                              <p:par>
                                <p:cTn id="25" presetID="42" presetClass="entr" presetSubtype="0" fill="hold" grpId="0" nodeType="with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fade">
                                      <p:cBhvr>
                                        <p:cTn id="27" dur="1000"/>
                                        <p:tgtEl>
                                          <p:spTgt spid="13"/>
                                        </p:tgtEl>
                                      </p:cBhvr>
                                    </p:animEffect>
                                    <p:anim calcmode="lin" valueType="num">
                                      <p:cBhvr>
                                        <p:cTn id="28" dur="1000" fill="hold"/>
                                        <p:tgtEl>
                                          <p:spTgt spid="13"/>
                                        </p:tgtEl>
                                        <p:attrNameLst>
                                          <p:attrName>ppt_x</p:attrName>
                                        </p:attrNameLst>
                                      </p:cBhvr>
                                      <p:tavLst>
                                        <p:tav tm="0">
                                          <p:val>
                                            <p:strVal val="#ppt_x"/>
                                          </p:val>
                                        </p:tav>
                                        <p:tav tm="100000">
                                          <p:val>
                                            <p:strVal val="#ppt_x"/>
                                          </p:val>
                                        </p:tav>
                                      </p:tavLst>
                                    </p:anim>
                                    <p:anim calcmode="lin" valueType="num">
                                      <p:cBhvr>
                                        <p:cTn id="29" dur="1000" fill="hold"/>
                                        <p:tgtEl>
                                          <p:spTgt spid="13"/>
                                        </p:tgtEl>
                                        <p:attrNameLst>
                                          <p:attrName>ppt_y</p:attrName>
                                        </p:attrNameLst>
                                      </p:cBhvr>
                                      <p:tavLst>
                                        <p:tav tm="0">
                                          <p:val>
                                            <p:strVal val="#ppt_y+.1"/>
                                          </p:val>
                                        </p:tav>
                                        <p:tav tm="100000">
                                          <p:val>
                                            <p:strVal val="#ppt_y"/>
                                          </p:val>
                                        </p:tav>
                                      </p:tavLst>
                                    </p:anim>
                                  </p:childTnLst>
                                </p:cTn>
                              </p:par>
                            </p:childTnLst>
                          </p:cTn>
                        </p:par>
                        <p:par>
                          <p:cTn id="30" fill="hold">
                            <p:stCondLst>
                              <p:cond delay="2500"/>
                            </p:stCondLst>
                            <p:childTnLst>
                              <p:par>
                                <p:cTn id="31" presetID="22" presetClass="entr" presetSubtype="4" fill="hold" nodeType="afterEffect">
                                  <p:stCondLst>
                                    <p:cond delay="0"/>
                                  </p:stCondLst>
                                  <p:childTnLst>
                                    <p:set>
                                      <p:cBhvr>
                                        <p:cTn id="32" dur="1" fill="hold">
                                          <p:stCondLst>
                                            <p:cond delay="0"/>
                                          </p:stCondLst>
                                        </p:cTn>
                                        <p:tgtEl>
                                          <p:spTgt spid="11"/>
                                        </p:tgtEl>
                                        <p:attrNameLst>
                                          <p:attrName>style.visibility</p:attrName>
                                        </p:attrNameLst>
                                      </p:cBhvr>
                                      <p:to>
                                        <p:strVal val="visible"/>
                                      </p:to>
                                    </p:set>
                                    <p:animEffect transition="in" filter="wipe(down)">
                                      <p:cBhvr>
                                        <p:cTn id="33" dur="2500"/>
                                        <p:tgtEl>
                                          <p:spTgt spid="11"/>
                                        </p:tgtEl>
                                      </p:cBhvr>
                                    </p:animEffect>
                                  </p:childTnLst>
                                </p:cTn>
                              </p:par>
                            </p:childTnLst>
                          </p:cTn>
                        </p:par>
                        <p:par>
                          <p:cTn id="34" fill="hold">
                            <p:stCondLst>
                              <p:cond delay="5000"/>
                            </p:stCondLst>
                            <p:childTnLst>
                              <p:par>
                                <p:cTn id="35" presetID="26" presetClass="entr" presetSubtype="0" fill="hold" nodeType="after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wipe(down)">
                                      <p:cBhvr>
                                        <p:cTn id="37" dur="580">
                                          <p:stCondLst>
                                            <p:cond delay="0"/>
                                          </p:stCondLst>
                                        </p:cTn>
                                        <p:tgtEl>
                                          <p:spTgt spid="12"/>
                                        </p:tgtEl>
                                      </p:cBhvr>
                                    </p:animEffect>
                                    <p:anim calcmode="lin" valueType="num">
                                      <p:cBhvr>
                                        <p:cTn id="38" dur="1822" tmFilter="0,0; 0.14,0.36; 0.43,0.73; 0.71,0.91; 1.0,1.0">
                                          <p:stCondLst>
                                            <p:cond delay="0"/>
                                          </p:stCondLst>
                                        </p:cTn>
                                        <p:tgtEl>
                                          <p:spTgt spid="12"/>
                                        </p:tgtEl>
                                        <p:attrNameLst>
                                          <p:attrName>ppt_x</p:attrName>
                                        </p:attrNameLst>
                                      </p:cBhvr>
                                      <p:tavLst>
                                        <p:tav tm="0">
                                          <p:val>
                                            <p:strVal val="#ppt_x-0.25"/>
                                          </p:val>
                                        </p:tav>
                                        <p:tav tm="100000">
                                          <p:val>
                                            <p:strVal val="#ppt_x"/>
                                          </p:val>
                                        </p:tav>
                                      </p:tavLst>
                                    </p:anim>
                                    <p:anim calcmode="lin" valueType="num">
                                      <p:cBhvr>
                                        <p:cTn id="39" dur="664" tmFilter="0.0,0.0; 0.25,0.07; 0.50,0.2; 0.75,0.467; 1.0,1.0">
                                          <p:stCondLst>
                                            <p:cond delay="0"/>
                                          </p:stCondLst>
                                        </p:cTn>
                                        <p:tgtEl>
                                          <p:spTgt spid="12"/>
                                        </p:tgtEl>
                                        <p:attrNameLst>
                                          <p:attrName>ppt_y</p:attrName>
                                        </p:attrNameLst>
                                      </p:cBhvr>
                                      <p:tavLst>
                                        <p:tav tm="0" fmla="#ppt_y-sin(pi*$)/3">
                                          <p:val>
                                            <p:fltVal val="0.5"/>
                                          </p:val>
                                        </p:tav>
                                        <p:tav tm="100000">
                                          <p:val>
                                            <p:fltVal val="1"/>
                                          </p:val>
                                        </p:tav>
                                      </p:tavLst>
                                    </p:anim>
                                    <p:anim calcmode="lin" valueType="num">
                                      <p:cBhvr>
                                        <p:cTn id="40" dur="664" tmFilter="0, 0; 0.125,0.2665; 0.25,0.4; 0.375,0.465; 0.5,0.5;  0.625,0.535; 0.75,0.6; 0.875,0.7335; 1,1">
                                          <p:stCondLst>
                                            <p:cond delay="664"/>
                                          </p:stCondLst>
                                        </p:cTn>
                                        <p:tgtEl>
                                          <p:spTgt spid="12"/>
                                        </p:tgtEl>
                                        <p:attrNameLst>
                                          <p:attrName>ppt_y</p:attrName>
                                        </p:attrNameLst>
                                      </p:cBhvr>
                                      <p:tavLst>
                                        <p:tav tm="0" fmla="#ppt_y-sin(pi*$)/9">
                                          <p:val>
                                            <p:fltVal val="0"/>
                                          </p:val>
                                        </p:tav>
                                        <p:tav tm="100000">
                                          <p:val>
                                            <p:fltVal val="1"/>
                                          </p:val>
                                        </p:tav>
                                      </p:tavLst>
                                    </p:anim>
                                    <p:anim calcmode="lin" valueType="num">
                                      <p:cBhvr>
                                        <p:cTn id="41" dur="332" tmFilter="0, 0; 0.125,0.2665; 0.25,0.4; 0.375,0.465; 0.5,0.5;  0.625,0.535; 0.75,0.6; 0.875,0.7335; 1,1">
                                          <p:stCondLst>
                                            <p:cond delay="1324"/>
                                          </p:stCondLst>
                                        </p:cTn>
                                        <p:tgtEl>
                                          <p:spTgt spid="12"/>
                                        </p:tgtEl>
                                        <p:attrNameLst>
                                          <p:attrName>ppt_y</p:attrName>
                                        </p:attrNameLst>
                                      </p:cBhvr>
                                      <p:tavLst>
                                        <p:tav tm="0" fmla="#ppt_y-sin(pi*$)/27">
                                          <p:val>
                                            <p:fltVal val="0"/>
                                          </p:val>
                                        </p:tav>
                                        <p:tav tm="100000">
                                          <p:val>
                                            <p:fltVal val="1"/>
                                          </p:val>
                                        </p:tav>
                                      </p:tavLst>
                                    </p:anim>
                                    <p:anim calcmode="lin" valueType="num">
                                      <p:cBhvr>
                                        <p:cTn id="42" dur="164" tmFilter="0, 0; 0.125,0.2665; 0.25,0.4; 0.375,0.465; 0.5,0.5;  0.625,0.535; 0.75,0.6; 0.875,0.7335; 1,1">
                                          <p:stCondLst>
                                            <p:cond delay="1656"/>
                                          </p:stCondLst>
                                        </p:cTn>
                                        <p:tgtEl>
                                          <p:spTgt spid="12"/>
                                        </p:tgtEl>
                                        <p:attrNameLst>
                                          <p:attrName>ppt_y</p:attrName>
                                        </p:attrNameLst>
                                      </p:cBhvr>
                                      <p:tavLst>
                                        <p:tav tm="0" fmla="#ppt_y-sin(pi*$)/81">
                                          <p:val>
                                            <p:fltVal val="0"/>
                                          </p:val>
                                        </p:tav>
                                        <p:tav tm="100000">
                                          <p:val>
                                            <p:fltVal val="1"/>
                                          </p:val>
                                        </p:tav>
                                      </p:tavLst>
                                    </p:anim>
                                    <p:animScale>
                                      <p:cBhvr>
                                        <p:cTn id="43" dur="26">
                                          <p:stCondLst>
                                            <p:cond delay="650"/>
                                          </p:stCondLst>
                                        </p:cTn>
                                        <p:tgtEl>
                                          <p:spTgt spid="12"/>
                                        </p:tgtEl>
                                      </p:cBhvr>
                                      <p:to x="100000" y="60000"/>
                                    </p:animScale>
                                    <p:animScale>
                                      <p:cBhvr>
                                        <p:cTn id="44" dur="166" decel="50000">
                                          <p:stCondLst>
                                            <p:cond delay="676"/>
                                          </p:stCondLst>
                                        </p:cTn>
                                        <p:tgtEl>
                                          <p:spTgt spid="12"/>
                                        </p:tgtEl>
                                      </p:cBhvr>
                                      <p:to x="100000" y="100000"/>
                                    </p:animScale>
                                    <p:animScale>
                                      <p:cBhvr>
                                        <p:cTn id="45" dur="26">
                                          <p:stCondLst>
                                            <p:cond delay="1312"/>
                                          </p:stCondLst>
                                        </p:cTn>
                                        <p:tgtEl>
                                          <p:spTgt spid="12"/>
                                        </p:tgtEl>
                                      </p:cBhvr>
                                      <p:to x="100000" y="80000"/>
                                    </p:animScale>
                                    <p:animScale>
                                      <p:cBhvr>
                                        <p:cTn id="46" dur="166" decel="50000">
                                          <p:stCondLst>
                                            <p:cond delay="1338"/>
                                          </p:stCondLst>
                                        </p:cTn>
                                        <p:tgtEl>
                                          <p:spTgt spid="12"/>
                                        </p:tgtEl>
                                      </p:cBhvr>
                                      <p:to x="100000" y="100000"/>
                                    </p:animScale>
                                    <p:animScale>
                                      <p:cBhvr>
                                        <p:cTn id="47" dur="26">
                                          <p:stCondLst>
                                            <p:cond delay="1642"/>
                                          </p:stCondLst>
                                        </p:cTn>
                                        <p:tgtEl>
                                          <p:spTgt spid="12"/>
                                        </p:tgtEl>
                                      </p:cBhvr>
                                      <p:to x="100000" y="90000"/>
                                    </p:animScale>
                                    <p:animScale>
                                      <p:cBhvr>
                                        <p:cTn id="48" dur="166" decel="50000">
                                          <p:stCondLst>
                                            <p:cond delay="1668"/>
                                          </p:stCondLst>
                                        </p:cTn>
                                        <p:tgtEl>
                                          <p:spTgt spid="12"/>
                                        </p:tgtEl>
                                      </p:cBhvr>
                                      <p:to x="100000" y="100000"/>
                                    </p:animScale>
                                    <p:animScale>
                                      <p:cBhvr>
                                        <p:cTn id="49" dur="26">
                                          <p:stCondLst>
                                            <p:cond delay="1808"/>
                                          </p:stCondLst>
                                        </p:cTn>
                                        <p:tgtEl>
                                          <p:spTgt spid="12"/>
                                        </p:tgtEl>
                                      </p:cBhvr>
                                      <p:to x="100000" y="95000"/>
                                    </p:animScale>
                                    <p:animScale>
                                      <p:cBhvr>
                                        <p:cTn id="50" dur="166" decel="50000">
                                          <p:stCondLst>
                                            <p:cond delay="1834"/>
                                          </p:stCondLst>
                                        </p:cTn>
                                        <p:tgtEl>
                                          <p:spTgt spid="12"/>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3"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FF3399">
                <a:alpha val="47000"/>
              </a:srgbClr>
            </a:gs>
            <a:gs pos="22000">
              <a:srgbClr val="FF6633">
                <a:alpha val="43000"/>
              </a:srgbClr>
            </a:gs>
            <a:gs pos="47000">
              <a:srgbClr val="FFFF00">
                <a:alpha val="50000"/>
              </a:srgbClr>
            </a:gs>
            <a:gs pos="71000">
              <a:srgbClr val="01A78F">
                <a:alpha val="51000"/>
              </a:srgbClr>
            </a:gs>
            <a:gs pos="88000">
              <a:srgbClr val="9900CC">
                <a:alpha val="52000"/>
              </a:srgbClr>
            </a:gs>
          </a:gsLst>
          <a:lin ang="16200000" scaled="1"/>
          <a:tileRect/>
        </a:gradFill>
        <a:effectLst/>
      </p:bgPr>
    </p:bg>
    <p:spTree>
      <p:nvGrpSpPr>
        <p:cNvPr id="1" name=""/>
        <p:cNvGrpSpPr/>
        <p:nvPr/>
      </p:nvGrpSpPr>
      <p:grpSpPr>
        <a:xfrm>
          <a:off x="0" y="0"/>
          <a:ext cx="0" cy="0"/>
          <a:chOff x="0" y="0"/>
          <a:chExt cx="0" cy="0"/>
        </a:xfrm>
      </p:grpSpPr>
      <p:sp>
        <p:nvSpPr>
          <p:cNvPr id="5" name="Slide Number Placeholder 3"/>
          <p:cNvSpPr>
            <a:spLocks noGrp="1"/>
          </p:cNvSpPr>
          <p:nvPr>
            <p:ph type="sldNum" sz="quarter" idx="12"/>
          </p:nvPr>
        </p:nvSpPr>
        <p:spPr>
          <a:xfrm>
            <a:off x="11783044" y="6511325"/>
            <a:ext cx="405781" cy="365125"/>
          </a:xfrm>
        </p:spPr>
        <p:txBody>
          <a:bodyPr/>
          <a:lstStyle/>
          <a:p>
            <a:fld id="{81FEFA0A-2F20-4B60-98C6-5FFDA469AA1C}" type="slidenum">
              <a:rPr lang="en-US" smtClean="0">
                <a:solidFill>
                  <a:schemeClr val="tx2"/>
                </a:solidFill>
              </a:rPr>
              <a:pPr/>
              <a:t>4</a:t>
            </a:fld>
            <a:endParaRPr lang="en-US" dirty="0">
              <a:solidFill>
                <a:schemeClr val="tx2"/>
              </a:solidFill>
            </a:endParaRPr>
          </a:p>
        </p:txBody>
      </p:sp>
      <p:sp>
        <p:nvSpPr>
          <p:cNvPr id="7" name="Rectangle 6"/>
          <p:cNvSpPr/>
          <p:nvPr/>
        </p:nvSpPr>
        <p:spPr>
          <a:xfrm>
            <a:off x="216023" y="980728"/>
            <a:ext cx="11972802" cy="554461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scene3d>
              <a:camera prst="orthographicFront"/>
              <a:lightRig rig="threePt" dir="t"/>
            </a:scene3d>
            <a:sp3d extrusionH="57150">
              <a:bevelT h="25400" prst="softRound"/>
            </a:sp3d>
          </a:bodyPr>
          <a:lstStyle/>
          <a:p>
            <a:r>
              <a:rPr lang="en-CA" sz="3200" dirty="0" smtClean="0">
                <a:ln>
                  <a:solidFill>
                    <a:srgbClr val="0000FF"/>
                  </a:solidFill>
                </a:ln>
                <a:solidFill>
                  <a:srgbClr val="00FFFF"/>
                </a:solidFill>
              </a:rPr>
              <a:t>Yahuah’s</a:t>
            </a:r>
            <a:r>
              <a:rPr lang="en-CA" sz="3200" dirty="0" smtClean="0">
                <a:solidFill>
                  <a:schemeClr val="tx2"/>
                </a:solidFill>
              </a:rPr>
              <a:t> requirements thus far:</a:t>
            </a:r>
            <a:br>
              <a:rPr lang="en-CA" sz="3200" dirty="0" smtClean="0">
                <a:solidFill>
                  <a:schemeClr val="tx2"/>
                </a:solidFill>
              </a:rPr>
            </a:br>
            <a:r>
              <a:rPr lang="en-CA" sz="3200" dirty="0" smtClean="0">
                <a:ln>
                  <a:solidFill>
                    <a:srgbClr val="0000FF"/>
                  </a:solidFill>
                </a:ln>
                <a:solidFill>
                  <a:srgbClr val="00FFFF"/>
                </a:solidFill>
              </a:rPr>
              <a:t>1.  </a:t>
            </a:r>
            <a:r>
              <a:rPr lang="en-CA" sz="3200" dirty="0" smtClean="0">
                <a:solidFill>
                  <a:schemeClr val="tx2"/>
                </a:solidFill>
              </a:rPr>
              <a:t>Enter the land.</a:t>
            </a:r>
            <a:br>
              <a:rPr lang="en-CA" sz="3200" dirty="0" smtClean="0">
                <a:solidFill>
                  <a:schemeClr val="tx2"/>
                </a:solidFill>
              </a:rPr>
            </a:br>
            <a:r>
              <a:rPr lang="en-CA" sz="3200" dirty="0" smtClean="0">
                <a:solidFill>
                  <a:schemeClr val="tx2"/>
                </a:solidFill>
              </a:rPr>
              <a:t> </a:t>
            </a:r>
            <a:r>
              <a:rPr lang="en-CA" sz="3200" dirty="0" smtClean="0">
                <a:ln>
                  <a:solidFill>
                    <a:srgbClr val="0000FF"/>
                  </a:solidFill>
                </a:ln>
                <a:solidFill>
                  <a:srgbClr val="00FFFF"/>
                </a:solidFill>
              </a:rPr>
              <a:t>2.  </a:t>
            </a:r>
            <a:r>
              <a:rPr lang="en-CA" sz="3200" dirty="0" smtClean="0">
                <a:solidFill>
                  <a:schemeClr val="tx2"/>
                </a:solidFill>
              </a:rPr>
              <a:t>Observe Passover.</a:t>
            </a:r>
            <a:br>
              <a:rPr lang="en-CA" sz="3200" dirty="0" smtClean="0">
                <a:solidFill>
                  <a:schemeClr val="tx2"/>
                </a:solidFill>
              </a:rPr>
            </a:br>
            <a:r>
              <a:rPr lang="en-CA" sz="3200" dirty="0" smtClean="0">
                <a:solidFill>
                  <a:schemeClr val="tx2"/>
                </a:solidFill>
              </a:rPr>
              <a:t>   </a:t>
            </a:r>
            <a:r>
              <a:rPr lang="en-CA" sz="3200" dirty="0" smtClean="0">
                <a:ln>
                  <a:solidFill>
                    <a:srgbClr val="0000FF"/>
                  </a:solidFill>
                </a:ln>
                <a:solidFill>
                  <a:srgbClr val="00FFFF"/>
                </a:solidFill>
              </a:rPr>
              <a:t>3.  </a:t>
            </a:r>
            <a:r>
              <a:rPr lang="en-CA" sz="3200" b="1" u="sng" dirty="0" smtClean="0">
                <a:ln>
                  <a:solidFill>
                    <a:srgbClr val="0000FF"/>
                  </a:solidFill>
                </a:ln>
                <a:solidFill>
                  <a:srgbClr val="FF0000"/>
                </a:solidFill>
              </a:rPr>
              <a:t>Cut</a:t>
            </a:r>
            <a:r>
              <a:rPr lang="en-CA" sz="3200" dirty="0" smtClean="0">
                <a:solidFill>
                  <a:schemeClr val="tx2"/>
                </a:solidFill>
              </a:rPr>
              <a:t> the </a:t>
            </a:r>
            <a:r>
              <a:rPr lang="en-CA" sz="3200" b="1" u="sng" dirty="0" smtClean="0">
                <a:ln>
                  <a:solidFill>
                    <a:srgbClr val="0000FF"/>
                  </a:solidFill>
                </a:ln>
                <a:solidFill>
                  <a:srgbClr val="FF0000"/>
                </a:solidFill>
              </a:rPr>
              <a:t>First</a:t>
            </a:r>
            <a:r>
              <a:rPr lang="en-CA" sz="3200" dirty="0" smtClean="0">
                <a:solidFill>
                  <a:schemeClr val="tx2"/>
                </a:solidFill>
              </a:rPr>
              <a:t> Wheat - Wave Sheaf offering.</a:t>
            </a:r>
            <a:br>
              <a:rPr lang="en-CA" sz="3200" dirty="0" smtClean="0">
                <a:solidFill>
                  <a:schemeClr val="tx2"/>
                </a:solidFill>
              </a:rPr>
            </a:br>
            <a:r>
              <a:rPr lang="en-CA" sz="3200" dirty="0" smtClean="0">
                <a:solidFill>
                  <a:schemeClr val="tx2"/>
                </a:solidFill>
              </a:rPr>
              <a:t>     </a:t>
            </a:r>
            <a:r>
              <a:rPr lang="en-CA" sz="3200" dirty="0" smtClean="0">
                <a:ln>
                  <a:solidFill>
                    <a:srgbClr val="0000FF"/>
                  </a:solidFill>
                </a:ln>
                <a:solidFill>
                  <a:srgbClr val="00FFFF"/>
                </a:solidFill>
              </a:rPr>
              <a:t>4.  </a:t>
            </a:r>
            <a:r>
              <a:rPr lang="en-CA" sz="3200" dirty="0" smtClean="0">
                <a:solidFill>
                  <a:schemeClr val="tx2"/>
                </a:solidFill>
              </a:rPr>
              <a:t>Roast </a:t>
            </a:r>
            <a:r>
              <a:rPr lang="en-CA" sz="3200" dirty="0">
                <a:solidFill>
                  <a:schemeClr val="tx2"/>
                </a:solidFill>
              </a:rPr>
              <a:t>&amp; </a:t>
            </a:r>
            <a:r>
              <a:rPr lang="en-CA" sz="3200" dirty="0" smtClean="0">
                <a:solidFill>
                  <a:schemeClr val="tx2"/>
                </a:solidFill>
              </a:rPr>
              <a:t>Grind Wheat; prepare a </a:t>
            </a:r>
            <a:r>
              <a:rPr lang="en-CA" sz="3200" u="sng" dirty="0" smtClean="0">
                <a:ln>
                  <a:solidFill>
                    <a:srgbClr val="0000FF"/>
                  </a:solidFill>
                </a:ln>
                <a:solidFill>
                  <a:srgbClr val="FF0000"/>
                </a:solidFill>
              </a:rPr>
              <a:t>Flour</a:t>
            </a:r>
            <a:r>
              <a:rPr lang="en-CA" sz="3200" dirty="0" smtClean="0">
                <a:ln>
                  <a:solidFill>
                    <a:srgbClr val="0000FF"/>
                  </a:solidFill>
                </a:ln>
                <a:solidFill>
                  <a:srgbClr val="FF0000"/>
                </a:solidFill>
              </a:rPr>
              <a:t> and Oil Mixture.</a:t>
            </a:r>
            <a:r>
              <a:rPr lang="en-CA" sz="3200" dirty="0" smtClean="0">
                <a:solidFill>
                  <a:schemeClr val="tx2"/>
                </a:solidFill>
              </a:rPr>
              <a:t/>
            </a:r>
            <a:br>
              <a:rPr lang="en-CA" sz="3200" dirty="0" smtClean="0">
                <a:solidFill>
                  <a:schemeClr val="tx2"/>
                </a:solidFill>
              </a:rPr>
            </a:br>
            <a:r>
              <a:rPr lang="en-CA" sz="3200" dirty="0" smtClean="0">
                <a:solidFill>
                  <a:schemeClr val="tx2"/>
                </a:solidFill>
              </a:rPr>
              <a:t>       </a:t>
            </a:r>
            <a:r>
              <a:rPr lang="en-CA" sz="3200" dirty="0" smtClean="0">
                <a:ln>
                  <a:solidFill>
                    <a:srgbClr val="0000FF"/>
                  </a:solidFill>
                </a:ln>
                <a:solidFill>
                  <a:srgbClr val="00FFFF"/>
                </a:solidFill>
              </a:rPr>
              <a:t>5.  </a:t>
            </a:r>
            <a:r>
              <a:rPr lang="en-CA" sz="3200" dirty="0" smtClean="0">
                <a:solidFill>
                  <a:schemeClr val="tx2"/>
                </a:solidFill>
              </a:rPr>
              <a:t>Present the </a:t>
            </a:r>
            <a:r>
              <a:rPr lang="en-CA" sz="3200" b="1" dirty="0" smtClean="0">
                <a:solidFill>
                  <a:schemeClr val="tx2"/>
                </a:solidFill>
                <a:effectLst>
                  <a:glow rad="127000">
                    <a:srgbClr val="BCFFDE"/>
                  </a:glow>
                </a:effectLst>
              </a:rPr>
              <a:t>ascent offering </a:t>
            </a:r>
            <a:r>
              <a:rPr lang="en-CA" sz="3200" dirty="0" smtClean="0">
                <a:solidFill>
                  <a:schemeClr val="tx2"/>
                </a:solidFill>
              </a:rPr>
              <a:t>(by fire) to </a:t>
            </a:r>
            <a:r>
              <a:rPr lang="en-CA" sz="3200" dirty="0" smtClean="0">
                <a:solidFill>
                  <a:srgbClr val="0000FF"/>
                </a:solidFill>
              </a:rPr>
              <a:t>Yahuah.</a:t>
            </a:r>
            <a:br>
              <a:rPr lang="en-CA" sz="3200" dirty="0" smtClean="0">
                <a:solidFill>
                  <a:srgbClr val="0000FF"/>
                </a:solidFill>
              </a:rPr>
            </a:br>
            <a:r>
              <a:rPr lang="en-CA" sz="3200" dirty="0" smtClean="0">
                <a:solidFill>
                  <a:srgbClr val="0000FF"/>
                </a:solidFill>
              </a:rPr>
              <a:t>	    </a:t>
            </a:r>
            <a:r>
              <a:rPr lang="en-CA" sz="3200" dirty="0" smtClean="0">
                <a:ln>
                  <a:solidFill>
                    <a:srgbClr val="0000FF"/>
                  </a:solidFill>
                </a:ln>
                <a:solidFill>
                  <a:srgbClr val="00FFFF"/>
                </a:solidFill>
              </a:rPr>
              <a:t>6.  </a:t>
            </a:r>
            <a:r>
              <a:rPr lang="en-CA" sz="3200" dirty="0" smtClean="0">
                <a:solidFill>
                  <a:schemeClr val="tx2"/>
                </a:solidFill>
              </a:rPr>
              <a:t>Bake Bread Dough for normal consumption.</a:t>
            </a:r>
            <a:br>
              <a:rPr lang="en-CA" sz="3200" dirty="0" smtClean="0">
                <a:solidFill>
                  <a:schemeClr val="tx2"/>
                </a:solidFill>
              </a:rPr>
            </a:br>
            <a:r>
              <a:rPr lang="en-CA" sz="3200" dirty="0" smtClean="0">
                <a:solidFill>
                  <a:schemeClr val="tx2"/>
                </a:solidFill>
              </a:rPr>
              <a:t>	     </a:t>
            </a:r>
            <a:r>
              <a:rPr lang="en-CA" sz="3200" b="1" dirty="0" smtClean="0">
                <a:ln>
                  <a:solidFill>
                    <a:srgbClr val="0000FF"/>
                  </a:solidFill>
                </a:ln>
                <a:solidFill>
                  <a:srgbClr val="FF33CC"/>
                </a:solidFill>
              </a:rPr>
              <a:t>7.  </a:t>
            </a:r>
            <a:r>
              <a:rPr lang="en-CA" sz="3200" b="1" u="sng" dirty="0" smtClean="0">
                <a:ln>
                  <a:solidFill>
                    <a:srgbClr val="0000FF"/>
                  </a:solidFill>
                </a:ln>
                <a:solidFill>
                  <a:srgbClr val="208080"/>
                </a:solidFill>
              </a:rPr>
              <a:t>Eat the Grain of the Land the da</a:t>
            </a:r>
            <a:r>
              <a:rPr lang="en-CA" sz="3200" b="1" dirty="0" smtClean="0">
                <a:ln>
                  <a:solidFill>
                    <a:srgbClr val="0000FF"/>
                  </a:solidFill>
                </a:ln>
                <a:solidFill>
                  <a:srgbClr val="208080"/>
                </a:solidFill>
              </a:rPr>
              <a:t>y</a:t>
            </a:r>
            <a:r>
              <a:rPr lang="en-CA" sz="3200" b="1" u="sng" dirty="0" smtClean="0">
                <a:ln>
                  <a:solidFill>
                    <a:srgbClr val="0000FF"/>
                  </a:solidFill>
                </a:ln>
                <a:solidFill>
                  <a:srgbClr val="208080"/>
                </a:solidFill>
              </a:rPr>
              <a:t> after Passover</a:t>
            </a:r>
            <a:r>
              <a:rPr lang="en-CA" sz="3200" b="1" dirty="0" smtClean="0">
                <a:ln>
                  <a:solidFill>
                    <a:srgbClr val="0000FF"/>
                  </a:solidFill>
                </a:ln>
                <a:solidFill>
                  <a:srgbClr val="208080"/>
                </a:solidFill>
              </a:rPr>
              <a:t>!</a:t>
            </a:r>
            <a:endParaRPr lang="en-CA" sz="3200" b="1" u="sng" dirty="0">
              <a:ln>
                <a:solidFill>
                  <a:srgbClr val="0000FF"/>
                </a:solidFill>
              </a:ln>
              <a:solidFill>
                <a:srgbClr val="208080"/>
              </a:solidFill>
            </a:endParaRPr>
          </a:p>
        </p:txBody>
      </p:sp>
      <p:sp>
        <p:nvSpPr>
          <p:cNvPr id="8" name="Rectangle 7"/>
          <p:cNvSpPr/>
          <p:nvPr/>
        </p:nvSpPr>
        <p:spPr>
          <a:xfrm>
            <a:off x="504055" y="116632"/>
            <a:ext cx="11180714" cy="776038"/>
          </a:xfrm>
          <a:prstGeom prst="rect">
            <a:avLst/>
          </a:prstGeom>
          <a:solidFill>
            <a:srgbClr val="FF33CC"/>
          </a:solidFill>
          <a:ln w="38100">
            <a:solidFill>
              <a:srgbClr val="0000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4800" b="1" dirty="0" smtClean="0">
                <a:ln>
                  <a:solidFill>
                    <a:srgbClr val="0000FF"/>
                  </a:solidFill>
                </a:ln>
              </a:rPr>
              <a:t>Basic Pre-Summary From Parts 1 &amp; 2</a:t>
            </a:r>
            <a:endParaRPr lang="en-CA" sz="4800" b="1" dirty="0">
              <a:ln>
                <a:solidFill>
                  <a:srgbClr val="0000FF"/>
                </a:solidFill>
              </a:ln>
            </a:endParaRPr>
          </a:p>
        </p:txBody>
      </p:sp>
      <p:sp>
        <p:nvSpPr>
          <p:cNvPr id="9" name="Cloud Callout 8"/>
          <p:cNvSpPr/>
          <p:nvPr/>
        </p:nvSpPr>
        <p:spPr>
          <a:xfrm>
            <a:off x="9838828" y="1412776"/>
            <a:ext cx="2088232" cy="1368152"/>
          </a:xfrm>
          <a:prstGeom prst="cloudCallout">
            <a:avLst>
              <a:gd name="adj1" fmla="val -101465"/>
              <a:gd name="adj2" fmla="val 73744"/>
            </a:avLst>
          </a:prstGeom>
          <a:solidFill>
            <a:srgbClr val="FFCCFF"/>
          </a:solidFill>
          <a:ln w="28575">
            <a:solidFill>
              <a:srgbClr val="FF33CC"/>
            </a:solidFill>
          </a:ln>
          <a:effectLst>
            <a:glow rad="127000">
              <a:srgbClr val="BCFFDE"/>
            </a:glow>
          </a:effectLst>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CA" sz="4400" b="1" dirty="0" smtClean="0">
                <a:ln w="28575">
                  <a:solidFill>
                    <a:srgbClr val="0000FF"/>
                  </a:solidFill>
                </a:ln>
                <a:solidFill>
                  <a:srgbClr val="99FF66"/>
                </a:solidFill>
                <a:latin typeface="Comic Sans MS" pitchFamily="66" charset="0"/>
              </a:rPr>
              <a:t>Fine</a:t>
            </a:r>
            <a:endParaRPr lang="en-CA" sz="4400" b="1" dirty="0">
              <a:ln w="28575">
                <a:solidFill>
                  <a:srgbClr val="0000FF"/>
                </a:solidFill>
              </a:ln>
              <a:solidFill>
                <a:srgbClr val="99FF66"/>
              </a:solidFill>
              <a:latin typeface="Comic Sans MS" pitchFamily="66" charset="0"/>
            </a:endParaRPr>
          </a:p>
        </p:txBody>
      </p:sp>
      <p:sp>
        <p:nvSpPr>
          <p:cNvPr id="10" name="Rectangle 9"/>
          <p:cNvSpPr/>
          <p:nvPr/>
        </p:nvSpPr>
        <p:spPr>
          <a:xfrm>
            <a:off x="504055" y="5229200"/>
            <a:ext cx="11783045" cy="150967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h="25400" prst="softRound"/>
            </a:sp3d>
          </a:bodyPr>
          <a:lstStyle/>
          <a:p>
            <a:r>
              <a:rPr lang="en-CA" sz="3200" dirty="0">
                <a:solidFill>
                  <a:schemeClr val="tx2"/>
                </a:solidFill>
              </a:rPr>
              <a:t>Only </a:t>
            </a:r>
            <a:r>
              <a:rPr lang="en-CA" sz="3200" u="sng" dirty="0">
                <a:solidFill>
                  <a:schemeClr val="tx2"/>
                </a:solidFill>
              </a:rPr>
              <a:t>after</a:t>
            </a:r>
            <a:r>
              <a:rPr lang="en-CA" sz="3200" dirty="0">
                <a:solidFill>
                  <a:schemeClr val="tx2"/>
                </a:solidFill>
              </a:rPr>
              <a:t> the Wave Sheaf and the </a:t>
            </a:r>
            <a:r>
              <a:rPr lang="en-CA" sz="3200" dirty="0">
                <a:solidFill>
                  <a:schemeClr val="tx2"/>
                </a:solidFill>
                <a:effectLst>
                  <a:glow rad="127000">
                    <a:srgbClr val="FFFFCC"/>
                  </a:glow>
                </a:effectLst>
              </a:rPr>
              <a:t>ascension</a:t>
            </a:r>
            <a:r>
              <a:rPr lang="en-CA" sz="3200" dirty="0">
                <a:solidFill>
                  <a:schemeClr val="tx2"/>
                </a:solidFill>
              </a:rPr>
              <a:t> offerings had been presented was it acceptable to </a:t>
            </a:r>
            <a:r>
              <a:rPr lang="en-CA" sz="3200" dirty="0">
                <a:solidFill>
                  <a:srgbClr val="0000FF"/>
                </a:solidFill>
              </a:rPr>
              <a:t>Yahuah</a:t>
            </a:r>
            <a:r>
              <a:rPr lang="en-CA" sz="3200" dirty="0">
                <a:solidFill>
                  <a:schemeClr val="tx2"/>
                </a:solidFill>
              </a:rPr>
              <a:t> to consume the </a:t>
            </a:r>
            <a:r>
              <a:rPr lang="en-CA" sz="3200" b="1" dirty="0">
                <a:ln>
                  <a:solidFill>
                    <a:srgbClr val="0000FF"/>
                  </a:solidFill>
                </a:ln>
                <a:solidFill>
                  <a:srgbClr val="FF0000"/>
                </a:solidFill>
              </a:rPr>
              <a:t>FIRST</a:t>
            </a:r>
            <a:r>
              <a:rPr lang="en-CA" sz="3200" dirty="0">
                <a:solidFill>
                  <a:schemeClr val="tx2"/>
                </a:solidFill>
              </a:rPr>
              <a:t> Grain of the Land! </a:t>
            </a:r>
            <a:r>
              <a:rPr lang="en-CA" sz="3200" dirty="0" smtClean="0">
                <a:solidFill>
                  <a:schemeClr val="tx2"/>
                </a:solidFill>
              </a:rPr>
              <a:t> </a:t>
            </a:r>
            <a:r>
              <a:rPr lang="en-CA" sz="3200" b="1" dirty="0" smtClean="0">
                <a:ln>
                  <a:solidFill>
                    <a:srgbClr val="0000FF"/>
                  </a:solidFill>
                </a:ln>
                <a:solidFill>
                  <a:srgbClr val="00FFFF"/>
                </a:solidFill>
                <a:latin typeface="Comic Sans MS" pitchFamily="66" charset="0"/>
              </a:rPr>
              <a:t>Josh </a:t>
            </a:r>
            <a:r>
              <a:rPr lang="en-CA" sz="3200" b="1" dirty="0">
                <a:ln>
                  <a:solidFill>
                    <a:srgbClr val="0000FF"/>
                  </a:solidFill>
                </a:ln>
                <a:solidFill>
                  <a:srgbClr val="00FFFF"/>
                </a:solidFill>
                <a:latin typeface="Comic Sans MS" pitchFamily="66" charset="0"/>
              </a:rPr>
              <a:t>5:11 </a:t>
            </a:r>
            <a:r>
              <a:rPr lang="en-CA" sz="3200" b="1" dirty="0" smtClean="0">
                <a:ln>
                  <a:solidFill>
                    <a:srgbClr val="0000FF"/>
                  </a:solidFill>
                </a:ln>
                <a:solidFill>
                  <a:srgbClr val="00FFFF"/>
                </a:solidFill>
                <a:latin typeface="Comic Sans MS" pitchFamily="66" charset="0"/>
              </a:rPr>
              <a:t>… AND </a:t>
            </a:r>
            <a:r>
              <a:rPr lang="en-CA" sz="3200" b="1" dirty="0">
                <a:ln>
                  <a:solidFill>
                    <a:srgbClr val="0000FF"/>
                  </a:solidFill>
                </a:ln>
                <a:solidFill>
                  <a:srgbClr val="00FFFF"/>
                </a:solidFill>
                <a:latin typeface="Comic Sans MS" pitchFamily="66" charset="0"/>
              </a:rPr>
              <a:t>THEY </a:t>
            </a:r>
            <a:r>
              <a:rPr lang="en-CA" sz="3200" b="1" u="sng" dirty="0">
                <a:ln>
                  <a:solidFill>
                    <a:srgbClr val="0000FF"/>
                  </a:solidFill>
                </a:ln>
                <a:solidFill>
                  <a:srgbClr val="00FFFF"/>
                </a:solidFill>
                <a:latin typeface="Comic Sans MS" pitchFamily="66" charset="0"/>
              </a:rPr>
              <a:t>ATE</a:t>
            </a:r>
            <a:r>
              <a:rPr lang="en-CA" sz="3200" b="1" dirty="0">
                <a:ln>
                  <a:solidFill>
                    <a:srgbClr val="0000FF"/>
                  </a:solidFill>
                </a:ln>
                <a:solidFill>
                  <a:srgbClr val="00FFFF"/>
                </a:solidFill>
                <a:latin typeface="Comic Sans MS" pitchFamily="66" charset="0"/>
              </a:rPr>
              <a:t> …</a:t>
            </a:r>
          </a:p>
        </p:txBody>
      </p:sp>
      <p:pic>
        <p:nvPicPr>
          <p:cNvPr id="11" name="Picture 3"/>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20106" y="3284984"/>
            <a:ext cx="2473906" cy="2152470"/>
          </a:xfrm>
          <a:prstGeom prst="round2DiagRect">
            <a:avLst>
              <a:gd name="adj1" fmla="val 16667"/>
              <a:gd name="adj2" fmla="val 0"/>
            </a:avLst>
          </a:prstGeom>
          <a:ln w="88900" cap="sq">
            <a:noFill/>
            <a:miter lim="800000"/>
          </a:ln>
          <a:effectLst>
            <a:outerShdw blurRad="254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254503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625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par>
                          <p:cTn id="10" fill="hold">
                            <p:stCondLst>
                              <p:cond delay="7250"/>
                            </p:stCondLst>
                            <p:childTnLst>
                              <p:par>
                                <p:cTn id="11" presetID="6" presetClass="entr" presetSubtype="32" fill="hold" nodeType="afterEffect">
                                  <p:stCondLst>
                                    <p:cond delay="5000"/>
                                  </p:stCondLst>
                                  <p:childTnLst>
                                    <p:set>
                                      <p:cBhvr>
                                        <p:cTn id="12" dur="1" fill="hold">
                                          <p:stCondLst>
                                            <p:cond delay="0"/>
                                          </p:stCondLst>
                                        </p:cTn>
                                        <p:tgtEl>
                                          <p:spTgt spid="11"/>
                                        </p:tgtEl>
                                        <p:attrNameLst>
                                          <p:attrName>style.visibility</p:attrName>
                                        </p:attrNameLst>
                                      </p:cBhvr>
                                      <p:to>
                                        <p:strVal val="visible"/>
                                      </p:to>
                                    </p:set>
                                    <p:animEffect transition="in" filter="circle(out)">
                                      <p:cBhvr>
                                        <p:cTn id="13" dur="2000"/>
                                        <p:tgtEl>
                                          <p:spTgt spid="11"/>
                                        </p:tgtEl>
                                      </p:cBhvr>
                                    </p:animEffect>
                                  </p:childTnLst>
                                </p:cTn>
                              </p:par>
                            </p:childTnLst>
                          </p:cTn>
                        </p:par>
                      </p:childTnLst>
                    </p:cTn>
                  </p:par>
                  <p:par>
                    <p:cTn id="14" fill="hold">
                      <p:stCondLst>
                        <p:cond delay="indefinite"/>
                      </p:stCondLst>
                      <p:childTnLst>
                        <p:par>
                          <p:cTn id="15" fill="hold">
                            <p:stCondLst>
                              <p:cond delay="0"/>
                            </p:stCondLst>
                            <p:childTnLst>
                              <p:par>
                                <p:cTn id="16" presetID="6" presetClass="entr" presetSubtype="16" fill="hold" grpId="0" nodeType="click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circle(in)">
                                      <p:cBhvr>
                                        <p:cTn id="18" dur="125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0">
              <a:srgbClr val="FFFF00"/>
            </a:gs>
            <a:gs pos="62000">
              <a:srgbClr val="6600FF">
                <a:alpha val="42000"/>
              </a:srgbClr>
            </a:gs>
            <a:gs pos="100000">
              <a:schemeClr val="accent6">
                <a:lumMod val="40000"/>
                <a:lumOff val="60000"/>
              </a:schemeClr>
            </a:gs>
          </a:gsLst>
          <a:lin ang="5400000" scaled="1"/>
        </a:gradFill>
        <a:effectLst/>
      </p:bgPr>
    </p:bg>
    <p:spTree>
      <p:nvGrpSpPr>
        <p:cNvPr id="1" name=""/>
        <p:cNvGrpSpPr/>
        <p:nvPr/>
      </p:nvGrpSpPr>
      <p:grpSpPr>
        <a:xfrm>
          <a:off x="0" y="0"/>
          <a:ext cx="0" cy="0"/>
          <a:chOff x="0" y="0"/>
          <a:chExt cx="0" cy="0"/>
        </a:xfrm>
      </p:grpSpPr>
      <p:sp>
        <p:nvSpPr>
          <p:cNvPr id="33" name="Rounded Rectangle 32"/>
          <p:cNvSpPr/>
          <p:nvPr/>
        </p:nvSpPr>
        <p:spPr>
          <a:xfrm rot="20804312">
            <a:off x="107843" y="2360049"/>
            <a:ext cx="3900527" cy="994874"/>
          </a:xfrm>
          <a:prstGeom prst="roundRect">
            <a:avLst/>
          </a:prstGeom>
          <a:ln>
            <a:solidFill>
              <a:srgbClr val="FF33CC"/>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prst="angle"/>
            </a:sp3d>
          </a:bodyPr>
          <a:lstStyle/>
          <a:p>
            <a:pPr algn="ctr"/>
            <a:r>
              <a:rPr lang="en-CA" sz="7200" dirty="0" smtClean="0">
                <a:ln>
                  <a:solidFill>
                    <a:srgbClr val="002060"/>
                  </a:solidFill>
                </a:ln>
                <a:solidFill>
                  <a:srgbClr val="FFFF00"/>
                </a:solidFill>
                <a:effectLst>
                  <a:outerShdw blurRad="38100" dist="38100" dir="2700000" algn="tl">
                    <a:srgbClr val="000000">
                      <a:alpha val="43137"/>
                    </a:srgbClr>
                  </a:outerShdw>
                </a:effectLst>
                <a:latin typeface="MV Boli" pitchFamily="2" charset="0"/>
                <a:cs typeface="MV Boli" pitchFamily="2" charset="0"/>
              </a:rPr>
              <a:t>REVIEW </a:t>
            </a:r>
            <a:endParaRPr lang="en-CA" sz="7200" dirty="0">
              <a:ln>
                <a:solidFill>
                  <a:srgbClr val="002060"/>
                </a:solidFill>
              </a:ln>
              <a:solidFill>
                <a:srgbClr val="FFFF00"/>
              </a:solidFill>
              <a:effectLst>
                <a:outerShdw blurRad="38100" dist="38100" dir="2700000" algn="tl">
                  <a:srgbClr val="000000">
                    <a:alpha val="43137"/>
                  </a:srgbClr>
                </a:outerShdw>
              </a:effectLst>
              <a:latin typeface="MV Boli" pitchFamily="2" charset="0"/>
              <a:cs typeface="MV Boli" pitchFamily="2" charset="0"/>
            </a:endParaRPr>
          </a:p>
        </p:txBody>
      </p:sp>
      <p:sp>
        <p:nvSpPr>
          <p:cNvPr id="21" name="Text Placeholder 2"/>
          <p:cNvSpPr>
            <a:spLocks noGrp="1"/>
          </p:cNvSpPr>
          <p:nvPr>
            <p:ph type="body" idx="1"/>
          </p:nvPr>
        </p:nvSpPr>
        <p:spPr>
          <a:xfrm>
            <a:off x="621804" y="1196752"/>
            <a:ext cx="4032448" cy="648072"/>
          </a:xfrm>
          <a:noFill/>
          <a:ln>
            <a:noFill/>
          </a:ln>
        </p:spPr>
        <p:txBody>
          <a:bodyPr anchor="ctr">
            <a:normAutofit fontScale="92500"/>
            <a:scene3d>
              <a:camera prst="orthographicFront"/>
              <a:lightRig rig="threePt" dir="t"/>
            </a:scene3d>
            <a:sp3d extrusionH="57150">
              <a:bevelT w="82550" h="38100" prst="coolSlant"/>
            </a:sp3d>
          </a:bodyPr>
          <a:lstStyle/>
          <a:p>
            <a:pPr lvl="0"/>
            <a:r>
              <a:rPr lang="en-CA" sz="2800" b="1" dirty="0">
                <a:solidFill>
                  <a:srgbClr val="800000"/>
                </a:solidFill>
                <a:latin typeface="Verdana"/>
              </a:rPr>
              <a:t>Lev 23:</a:t>
            </a:r>
            <a:r>
              <a:rPr lang="en-CA" sz="2800" b="1" u="sng" dirty="0">
                <a:solidFill>
                  <a:srgbClr val="800000"/>
                </a:solidFill>
                <a:latin typeface="Verdana"/>
              </a:rPr>
              <a:t>14</a:t>
            </a:r>
            <a:r>
              <a:rPr lang="en-CA" sz="2800" dirty="0">
                <a:solidFill>
                  <a:srgbClr val="208080"/>
                </a:solidFill>
                <a:latin typeface="Verdana"/>
              </a:rPr>
              <a:t>  </a:t>
            </a:r>
            <a:r>
              <a:rPr lang="en-CA" sz="2800" b="1" dirty="0" smtClean="0">
                <a:solidFill>
                  <a:srgbClr val="CC0099"/>
                </a:solidFill>
                <a:latin typeface="Verdana"/>
              </a:rPr>
              <a:t>And you</a:t>
            </a:r>
            <a:endParaRPr lang="en-CA" sz="2800" b="1" dirty="0" smtClean="0">
              <a:solidFill>
                <a:srgbClr val="CC0099"/>
              </a:solidFill>
              <a:effectLst>
                <a:glow rad="127000">
                  <a:srgbClr val="00FF00"/>
                </a:glow>
              </a:effectLst>
              <a:latin typeface="Verdana"/>
            </a:endParaRPr>
          </a:p>
        </p:txBody>
      </p:sp>
      <p:sp>
        <p:nvSpPr>
          <p:cNvPr id="22" name="Slide Number Placeholder 1"/>
          <p:cNvSpPr>
            <a:spLocks noGrp="1"/>
          </p:cNvSpPr>
          <p:nvPr>
            <p:ph type="sldNum" sz="quarter" idx="12"/>
          </p:nvPr>
        </p:nvSpPr>
        <p:spPr>
          <a:xfrm>
            <a:off x="11708433" y="6597352"/>
            <a:ext cx="480392" cy="260648"/>
          </a:xfrm>
        </p:spPr>
        <p:txBody>
          <a:bodyPr/>
          <a:lstStyle/>
          <a:p>
            <a:fld id="{81FEFA0A-2F20-4B60-98C6-5FFDA469AA1C}" type="slidenum">
              <a:rPr lang="en-US" smtClean="0">
                <a:solidFill>
                  <a:srgbClr val="000000"/>
                </a:solidFill>
              </a:rPr>
              <a:pPr/>
              <a:t>5</a:t>
            </a:fld>
            <a:endParaRPr lang="en-US" dirty="0">
              <a:solidFill>
                <a:srgbClr val="000000"/>
              </a:solidFill>
            </a:endParaRPr>
          </a:p>
        </p:txBody>
      </p:sp>
      <p:sp>
        <p:nvSpPr>
          <p:cNvPr id="23" name="Rectangle 22"/>
          <p:cNvSpPr/>
          <p:nvPr/>
        </p:nvSpPr>
        <p:spPr>
          <a:xfrm>
            <a:off x="261764" y="188640"/>
            <a:ext cx="11590685" cy="864096"/>
          </a:xfrm>
          <a:prstGeom prst="rect">
            <a:avLst/>
          </a:prstGeom>
          <a:solidFill>
            <a:srgbClr val="FFFF66"/>
          </a:solidFill>
          <a:ln w="38100">
            <a:solidFill>
              <a:srgbClr val="00FFFF"/>
            </a:solidFill>
          </a:ln>
          <a:effectLst>
            <a:glow rad="127000">
              <a:srgbClr val="CC0099"/>
            </a:glow>
          </a:effectLst>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82550" h="38100" prst="coolSlant"/>
            </a:sp3d>
          </a:bodyPr>
          <a:lstStyle/>
          <a:p>
            <a:pPr algn="ctr">
              <a:lnSpc>
                <a:spcPct val="150000"/>
              </a:lnSpc>
            </a:pPr>
            <a:r>
              <a:rPr lang="en-CA" sz="3200" i="1" dirty="0" smtClean="0">
                <a:solidFill>
                  <a:srgbClr val="663300"/>
                </a:solidFill>
                <a:latin typeface="Comic Sans MS" pitchFamily="66" charset="0"/>
              </a:rPr>
              <a:t>  </a:t>
            </a:r>
            <a:r>
              <a:rPr lang="en-CA" sz="3600" b="1" i="1" dirty="0" smtClean="0">
                <a:solidFill>
                  <a:srgbClr val="9900CC"/>
                </a:solidFill>
                <a:latin typeface="Comic Sans MS" pitchFamily="66" charset="0"/>
              </a:rPr>
              <a:t>YAHUAH’S</a:t>
            </a:r>
            <a:r>
              <a:rPr lang="en-CA" sz="3600" b="1" i="1" dirty="0" smtClean="0">
                <a:solidFill>
                  <a:srgbClr val="C00000"/>
                </a:solidFill>
                <a:latin typeface="Comic Sans MS" pitchFamily="66" charset="0"/>
              </a:rPr>
              <a:t> EATING PROHIBITION </a:t>
            </a:r>
            <a:r>
              <a:rPr lang="en-CA" sz="3600" b="1" i="1" u="sng" dirty="0" smtClean="0">
                <a:solidFill>
                  <a:srgbClr val="9900CC"/>
                </a:solidFill>
                <a:latin typeface="Comic Sans MS" pitchFamily="66" charset="0"/>
              </a:rPr>
              <a:t>COMMAND</a:t>
            </a:r>
            <a:r>
              <a:rPr lang="en-CA" sz="3600" b="1" i="1" dirty="0" smtClean="0">
                <a:solidFill>
                  <a:srgbClr val="9900CC"/>
                </a:solidFill>
                <a:latin typeface="Comic Sans MS" pitchFamily="66" charset="0"/>
              </a:rPr>
              <a:t>!</a:t>
            </a:r>
            <a:endParaRPr lang="en-CA" sz="3600" b="1" dirty="0">
              <a:solidFill>
                <a:srgbClr val="9900CC"/>
              </a:solidFill>
            </a:endParaRPr>
          </a:p>
        </p:txBody>
      </p:sp>
      <p:sp>
        <p:nvSpPr>
          <p:cNvPr id="24" name="Rectangle 23"/>
          <p:cNvSpPr/>
          <p:nvPr/>
        </p:nvSpPr>
        <p:spPr>
          <a:xfrm>
            <a:off x="3574132" y="3140968"/>
            <a:ext cx="7920880" cy="648072"/>
          </a:xfrm>
          <a:prstGeom prst="rect">
            <a:avLst/>
          </a:prstGeom>
          <a:no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82550" h="38100" prst="coolSlant"/>
            </a:sp3d>
          </a:bodyPr>
          <a:lstStyle/>
          <a:p>
            <a:pPr algn="ctr"/>
            <a:r>
              <a:rPr lang="en-CA" sz="2800" b="1" dirty="0">
                <a:ln>
                  <a:solidFill>
                    <a:srgbClr val="0000FF"/>
                  </a:solidFill>
                </a:ln>
                <a:solidFill>
                  <a:srgbClr val="CC0099"/>
                </a:solidFill>
                <a:latin typeface="Verdana" pitchFamily="34" charset="0"/>
                <a:ea typeface="Verdana" pitchFamily="34" charset="0"/>
                <a:cs typeface="Verdana" pitchFamily="34" charset="0"/>
              </a:rPr>
              <a:t>b</a:t>
            </a:r>
            <a:r>
              <a:rPr lang="en-CA" sz="2800" b="1" dirty="0" smtClean="0">
                <a:ln>
                  <a:solidFill>
                    <a:srgbClr val="0000FF"/>
                  </a:solidFill>
                </a:ln>
                <a:solidFill>
                  <a:srgbClr val="CC0099"/>
                </a:solidFill>
                <a:latin typeface="Verdana" pitchFamily="34" charset="0"/>
                <a:ea typeface="Verdana" pitchFamily="34" charset="0"/>
                <a:cs typeface="Verdana" pitchFamily="34" charset="0"/>
              </a:rPr>
              <a:t>read</a:t>
            </a:r>
            <a:r>
              <a:rPr lang="en-CA" sz="2800" b="1" dirty="0" smtClean="0">
                <a:solidFill>
                  <a:srgbClr val="CC0099"/>
                </a:solidFill>
                <a:latin typeface="Verdana" pitchFamily="34" charset="0"/>
                <a:ea typeface="Verdana" pitchFamily="34" charset="0"/>
                <a:cs typeface="Verdana" pitchFamily="34" charset="0"/>
              </a:rPr>
              <a:t> </a:t>
            </a:r>
            <a:r>
              <a:rPr lang="en-CA" sz="2800" dirty="0" smtClean="0">
                <a:solidFill>
                  <a:srgbClr val="000000"/>
                </a:solidFill>
                <a:latin typeface="Verdana" pitchFamily="34" charset="0"/>
                <a:ea typeface="Verdana" pitchFamily="34" charset="0"/>
                <a:cs typeface="Verdana" pitchFamily="34" charset="0"/>
              </a:rPr>
              <a:t>or</a:t>
            </a:r>
            <a:r>
              <a:rPr lang="en-CA" sz="2800" b="1" dirty="0" smtClean="0">
                <a:solidFill>
                  <a:srgbClr val="CC0099"/>
                </a:solidFill>
                <a:latin typeface="Verdana" pitchFamily="34" charset="0"/>
                <a:ea typeface="Verdana" pitchFamily="34" charset="0"/>
                <a:cs typeface="Verdana" pitchFamily="34" charset="0"/>
              </a:rPr>
              <a:t> </a:t>
            </a:r>
            <a:r>
              <a:rPr lang="en-CA" sz="2800" b="1" dirty="0" smtClean="0">
                <a:ln>
                  <a:solidFill>
                    <a:srgbClr val="0000FF"/>
                  </a:solidFill>
                </a:ln>
                <a:solidFill>
                  <a:srgbClr val="CC0099"/>
                </a:solidFill>
                <a:latin typeface="Verdana" pitchFamily="34" charset="0"/>
                <a:ea typeface="Verdana" pitchFamily="34" charset="0"/>
                <a:cs typeface="Verdana" pitchFamily="34" charset="0"/>
              </a:rPr>
              <a:t>roasted grain </a:t>
            </a:r>
            <a:r>
              <a:rPr lang="en-CA" sz="2800" dirty="0" smtClean="0">
                <a:solidFill>
                  <a:srgbClr val="000000"/>
                </a:solidFill>
                <a:latin typeface="Verdana" pitchFamily="34" charset="0"/>
                <a:ea typeface="Verdana" pitchFamily="34" charset="0"/>
                <a:cs typeface="Verdana" pitchFamily="34" charset="0"/>
              </a:rPr>
              <a:t>or</a:t>
            </a:r>
            <a:r>
              <a:rPr lang="en-CA" sz="2800" b="1" dirty="0" smtClean="0">
                <a:solidFill>
                  <a:srgbClr val="CC0099"/>
                </a:solidFill>
                <a:latin typeface="Verdana" pitchFamily="34" charset="0"/>
                <a:ea typeface="Verdana" pitchFamily="34" charset="0"/>
                <a:cs typeface="Verdana" pitchFamily="34" charset="0"/>
              </a:rPr>
              <a:t> </a:t>
            </a:r>
            <a:r>
              <a:rPr lang="en-CA" sz="2800" b="1" dirty="0" smtClean="0">
                <a:ln>
                  <a:solidFill>
                    <a:srgbClr val="0000FF"/>
                  </a:solidFill>
                </a:ln>
                <a:solidFill>
                  <a:srgbClr val="CC0099"/>
                </a:solidFill>
                <a:latin typeface="Verdana" pitchFamily="34" charset="0"/>
                <a:ea typeface="Verdana" pitchFamily="34" charset="0"/>
                <a:cs typeface="Verdana" pitchFamily="34" charset="0"/>
              </a:rPr>
              <a:t>fresh grain</a:t>
            </a:r>
            <a:endParaRPr lang="en-CA" sz="2800" b="1" dirty="0">
              <a:ln>
                <a:solidFill>
                  <a:srgbClr val="0000FF"/>
                </a:solidFill>
              </a:ln>
              <a:solidFill>
                <a:srgbClr val="CC0099"/>
              </a:solidFill>
              <a:latin typeface="Verdana" pitchFamily="34" charset="0"/>
              <a:ea typeface="Verdana" pitchFamily="34" charset="0"/>
              <a:cs typeface="Verdana" pitchFamily="34" charset="0"/>
            </a:endParaRPr>
          </a:p>
        </p:txBody>
      </p:sp>
      <p:sp>
        <p:nvSpPr>
          <p:cNvPr id="25" name="Rectangle 24"/>
          <p:cNvSpPr/>
          <p:nvPr/>
        </p:nvSpPr>
        <p:spPr>
          <a:xfrm>
            <a:off x="227856" y="5416649"/>
            <a:ext cx="11953328" cy="67322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82550" h="38100" prst="coolSlant"/>
            </a:sp3d>
          </a:bodyPr>
          <a:lstStyle/>
          <a:p>
            <a:pPr>
              <a:lnSpc>
                <a:spcPct val="90000"/>
              </a:lnSpc>
            </a:pPr>
            <a:r>
              <a:rPr lang="en-CA" sz="2800" dirty="0" smtClean="0">
                <a:solidFill>
                  <a:srgbClr val="FF6600"/>
                </a:solidFill>
                <a:latin typeface="Verdana"/>
              </a:rPr>
              <a:t>–a </a:t>
            </a:r>
            <a:r>
              <a:rPr lang="en-CA" sz="2800" dirty="0">
                <a:solidFill>
                  <a:srgbClr val="FF6600"/>
                </a:solidFill>
                <a:latin typeface="Verdana"/>
              </a:rPr>
              <a:t>law forever throughout </a:t>
            </a:r>
            <a:r>
              <a:rPr lang="en-CA" sz="2800" dirty="0" smtClean="0">
                <a:solidFill>
                  <a:srgbClr val="FF6600"/>
                </a:solidFill>
                <a:latin typeface="Verdana"/>
              </a:rPr>
              <a:t>your </a:t>
            </a:r>
            <a:r>
              <a:rPr lang="en-CA" sz="2800" dirty="0">
                <a:solidFill>
                  <a:srgbClr val="FF6600"/>
                </a:solidFill>
                <a:latin typeface="Verdana"/>
              </a:rPr>
              <a:t>generations in all </a:t>
            </a:r>
            <a:r>
              <a:rPr lang="en-CA" sz="2800" dirty="0" smtClean="0">
                <a:solidFill>
                  <a:srgbClr val="FF6600"/>
                </a:solidFill>
                <a:latin typeface="Verdana"/>
              </a:rPr>
              <a:t>your dwellings</a:t>
            </a:r>
            <a:r>
              <a:rPr lang="en-CA" sz="2800" dirty="0">
                <a:solidFill>
                  <a:srgbClr val="FF6600"/>
                </a:solidFill>
                <a:latin typeface="Verdana"/>
              </a:rPr>
              <a:t>.</a:t>
            </a:r>
            <a:r>
              <a:rPr lang="en-CA" sz="2800" dirty="0">
                <a:solidFill>
                  <a:srgbClr val="208080"/>
                </a:solidFill>
                <a:latin typeface="Verdana"/>
              </a:rPr>
              <a:t> </a:t>
            </a:r>
          </a:p>
        </p:txBody>
      </p:sp>
      <p:sp>
        <p:nvSpPr>
          <p:cNvPr id="26" name="Rectangle 25"/>
          <p:cNvSpPr/>
          <p:nvPr/>
        </p:nvSpPr>
        <p:spPr>
          <a:xfrm>
            <a:off x="3574132" y="4149080"/>
            <a:ext cx="8280920" cy="1324804"/>
          </a:xfrm>
          <a:prstGeom prst="rect">
            <a:avLst/>
          </a:prstGeom>
          <a:noFill/>
          <a:ln w="12700">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82550" h="38100" prst="coolSlant"/>
            </a:sp3d>
          </a:bodyPr>
          <a:lstStyle/>
          <a:p>
            <a:pPr algn="ctr"/>
            <a:r>
              <a:rPr lang="en-CA" sz="2800" b="1" dirty="0">
                <a:solidFill>
                  <a:srgbClr val="000000"/>
                </a:solidFill>
                <a:latin typeface="Verdana"/>
              </a:rPr>
              <a:t>until</a:t>
            </a:r>
            <a:r>
              <a:rPr lang="en-CA" sz="2800" b="1" dirty="0">
                <a:solidFill>
                  <a:srgbClr val="CC0099"/>
                </a:solidFill>
                <a:latin typeface="Verdana"/>
              </a:rPr>
              <a:t> the </a:t>
            </a:r>
            <a:r>
              <a:rPr lang="en-CA" sz="2800" b="1" dirty="0" smtClean="0">
                <a:ln>
                  <a:solidFill>
                    <a:sysClr val="windowText" lastClr="000000"/>
                  </a:solidFill>
                </a:ln>
                <a:solidFill>
                  <a:srgbClr val="CC0099"/>
                </a:solidFill>
                <a:effectLst>
                  <a:glow rad="127000">
                    <a:srgbClr val="00FF00"/>
                  </a:glow>
                </a:effectLst>
                <a:latin typeface="Verdana"/>
              </a:rPr>
              <a:t>SAME DAY    THAT YOU HAVE</a:t>
            </a:r>
          </a:p>
          <a:p>
            <a:pPr algn="ctr"/>
            <a:r>
              <a:rPr lang="en-CA" sz="2800" b="1" dirty="0" smtClean="0">
                <a:ln>
                  <a:solidFill>
                    <a:sysClr val="windowText" lastClr="000000"/>
                  </a:solidFill>
                </a:ln>
                <a:solidFill>
                  <a:srgbClr val="CC0099"/>
                </a:solidFill>
                <a:effectLst>
                  <a:glow rad="127000">
                    <a:srgbClr val="00FF00"/>
                  </a:glow>
                </a:effectLst>
                <a:latin typeface="Verdana"/>
              </a:rPr>
              <a:t/>
            </a:r>
            <a:br>
              <a:rPr lang="en-CA" sz="2800" b="1" dirty="0" smtClean="0">
                <a:ln>
                  <a:solidFill>
                    <a:sysClr val="windowText" lastClr="000000"/>
                  </a:solidFill>
                </a:ln>
                <a:solidFill>
                  <a:srgbClr val="CC0099"/>
                </a:solidFill>
                <a:effectLst>
                  <a:glow rad="127000">
                    <a:srgbClr val="00FF00"/>
                  </a:glow>
                </a:effectLst>
                <a:latin typeface="Verdana"/>
              </a:rPr>
            </a:br>
            <a:r>
              <a:rPr lang="en-CA" sz="2800" b="1" dirty="0" smtClean="0">
                <a:ln>
                  <a:solidFill>
                    <a:sysClr val="windowText" lastClr="000000"/>
                  </a:solidFill>
                </a:ln>
                <a:solidFill>
                  <a:srgbClr val="CC0099"/>
                </a:solidFill>
                <a:effectLst>
                  <a:glow rad="127000">
                    <a:srgbClr val="00FF00"/>
                  </a:glow>
                </a:effectLst>
                <a:latin typeface="Verdana"/>
              </a:rPr>
              <a:t> BROUGHT AN OFFERING </a:t>
            </a:r>
            <a:r>
              <a:rPr lang="en-CA" sz="2800" b="1" dirty="0" smtClean="0">
                <a:solidFill>
                  <a:srgbClr val="CC0099"/>
                </a:solidFill>
                <a:latin typeface="Verdana"/>
              </a:rPr>
              <a:t>to </a:t>
            </a:r>
            <a:r>
              <a:rPr lang="en-CA" sz="2800" b="1" dirty="0">
                <a:solidFill>
                  <a:srgbClr val="CC0099"/>
                </a:solidFill>
                <a:latin typeface="Verdana"/>
              </a:rPr>
              <a:t>your Elohim </a:t>
            </a:r>
            <a:endParaRPr lang="en-CA" sz="2400" dirty="0">
              <a:solidFill>
                <a:prstClr val="white"/>
              </a:solidFill>
            </a:endParaRPr>
          </a:p>
        </p:txBody>
      </p:sp>
      <p:sp>
        <p:nvSpPr>
          <p:cNvPr id="27" name="Explosion 2 26"/>
          <p:cNvSpPr/>
          <p:nvPr/>
        </p:nvSpPr>
        <p:spPr>
          <a:xfrm>
            <a:off x="337964" y="3185542"/>
            <a:ext cx="2880320" cy="2066528"/>
          </a:xfrm>
          <a:prstGeom prst="irregularSeal2">
            <a:avLst/>
          </a:prstGeom>
          <a:solidFill>
            <a:schemeClr val="tx2"/>
          </a:solidFill>
          <a:effectLst>
            <a:glow rad="127000">
              <a:srgbClr val="FF6600"/>
            </a:glow>
          </a:effectLst>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400" b="1" dirty="0" smtClean="0">
                <a:solidFill>
                  <a:srgbClr val="00FF00"/>
                </a:solidFill>
              </a:rPr>
              <a:t>Timing</a:t>
            </a:r>
            <a:r>
              <a:rPr lang="en-CA" sz="4400" b="1" dirty="0" smtClean="0">
                <a:ln>
                  <a:solidFill>
                    <a:sysClr val="windowText" lastClr="000000"/>
                  </a:solidFill>
                </a:ln>
                <a:solidFill>
                  <a:srgbClr val="00FF00"/>
                </a:solidFill>
                <a:effectLst>
                  <a:glow rad="127000">
                    <a:srgbClr val="FFFF00"/>
                  </a:glow>
                </a:effectLst>
              </a:rPr>
              <a:t>?</a:t>
            </a:r>
            <a:endParaRPr lang="en-CA" sz="4400" b="1" dirty="0">
              <a:ln>
                <a:solidFill>
                  <a:sysClr val="windowText" lastClr="000000"/>
                </a:solidFill>
              </a:ln>
              <a:solidFill>
                <a:srgbClr val="00FF00"/>
              </a:solidFill>
              <a:effectLst>
                <a:glow rad="127000">
                  <a:srgbClr val="FFFF00"/>
                </a:glow>
              </a:effectLst>
            </a:endParaRPr>
          </a:p>
        </p:txBody>
      </p:sp>
      <p:sp>
        <p:nvSpPr>
          <p:cNvPr id="28" name="Rectangle 27"/>
          <p:cNvSpPr/>
          <p:nvPr/>
        </p:nvSpPr>
        <p:spPr>
          <a:xfrm>
            <a:off x="7102524" y="1556792"/>
            <a:ext cx="3816424" cy="86409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82550" h="38100" prst="coolSlant"/>
            </a:sp3d>
          </a:bodyPr>
          <a:lstStyle/>
          <a:p>
            <a:pPr algn="ctr"/>
            <a:r>
              <a:rPr lang="en-CA" sz="3600" b="1" dirty="0">
                <a:ln>
                  <a:solidFill>
                    <a:srgbClr val="000000"/>
                  </a:solidFill>
                </a:ln>
                <a:solidFill>
                  <a:srgbClr val="CC0099"/>
                </a:solidFill>
                <a:effectLst>
                  <a:glow rad="127000">
                    <a:srgbClr val="00FF00"/>
                  </a:glow>
                </a:effectLst>
                <a:latin typeface="Verdana"/>
              </a:rPr>
              <a:t>DO NOT EAT </a:t>
            </a:r>
            <a:endParaRPr lang="en-CA" sz="3600" dirty="0">
              <a:solidFill>
                <a:prstClr val="white"/>
              </a:solidFill>
            </a:endParaRPr>
          </a:p>
        </p:txBody>
      </p:sp>
      <p:sp>
        <p:nvSpPr>
          <p:cNvPr id="29" name="Explosion 1 28"/>
          <p:cNvSpPr/>
          <p:nvPr/>
        </p:nvSpPr>
        <p:spPr>
          <a:xfrm>
            <a:off x="4510236" y="1052736"/>
            <a:ext cx="2376264" cy="1368152"/>
          </a:xfrm>
          <a:prstGeom prst="irregularSeal1">
            <a:avLst/>
          </a:prstGeom>
          <a:solidFill>
            <a:schemeClr val="tx2"/>
          </a:solidFill>
          <a:ln>
            <a:solidFill>
              <a:srgbClr val="00FF00"/>
            </a:solidFill>
          </a:ln>
          <a:effectLst>
            <a:glow rad="139700">
              <a:srgbClr val="FF3300"/>
            </a:glow>
          </a:effectLst>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400" b="1" dirty="0" smtClean="0">
                <a:ln>
                  <a:solidFill>
                    <a:srgbClr val="000000"/>
                  </a:solidFill>
                </a:ln>
                <a:solidFill>
                  <a:srgbClr val="FFFF00"/>
                </a:solidFill>
                <a:effectLst>
                  <a:glow rad="127000">
                    <a:srgbClr val="FF6600"/>
                  </a:glow>
                </a:effectLst>
              </a:rPr>
              <a:t>WHAT?</a:t>
            </a:r>
            <a:endParaRPr lang="en-CA" sz="2400" b="1" dirty="0">
              <a:ln>
                <a:solidFill>
                  <a:srgbClr val="000000"/>
                </a:solidFill>
              </a:ln>
              <a:solidFill>
                <a:srgbClr val="FFFF00"/>
              </a:solidFill>
              <a:effectLst>
                <a:glow rad="127000">
                  <a:srgbClr val="FF6600"/>
                </a:glow>
              </a:effectLst>
            </a:endParaRPr>
          </a:p>
        </p:txBody>
      </p:sp>
      <p:sp>
        <p:nvSpPr>
          <p:cNvPr id="30" name="Oval 29"/>
          <p:cNvSpPr/>
          <p:nvPr/>
        </p:nvSpPr>
        <p:spPr>
          <a:xfrm>
            <a:off x="4222204" y="2539752"/>
            <a:ext cx="576064" cy="457200"/>
          </a:xfrm>
          <a:prstGeom prst="ellipse">
            <a:avLst/>
          </a:prstGeom>
          <a:solidFill>
            <a:schemeClr val="accent6">
              <a:lumMod val="60000"/>
              <a:lumOff val="40000"/>
            </a:schemeClr>
          </a:solidFill>
          <a:ln>
            <a:solidFill>
              <a:schemeClr val="tx2"/>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smtClean="0">
                <a:solidFill>
                  <a:srgbClr val="0000FF"/>
                </a:solidFill>
              </a:rPr>
              <a:t>1</a:t>
            </a:r>
            <a:endParaRPr lang="en-CA" sz="3200" b="1" dirty="0">
              <a:solidFill>
                <a:srgbClr val="0000FF"/>
              </a:solidFill>
            </a:endParaRPr>
          </a:p>
        </p:txBody>
      </p:sp>
      <p:sp>
        <p:nvSpPr>
          <p:cNvPr id="31" name="Oval 30"/>
          <p:cNvSpPr/>
          <p:nvPr/>
        </p:nvSpPr>
        <p:spPr>
          <a:xfrm>
            <a:off x="9694812" y="2539752"/>
            <a:ext cx="576064" cy="457200"/>
          </a:xfrm>
          <a:prstGeom prst="ellipse">
            <a:avLst/>
          </a:prstGeom>
          <a:solidFill>
            <a:srgbClr val="00FF00"/>
          </a:solidFill>
          <a:ln>
            <a:solidFill>
              <a:schemeClr val="tx2"/>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smtClean="0">
                <a:solidFill>
                  <a:srgbClr val="0000FF"/>
                </a:solidFill>
              </a:rPr>
              <a:t>3</a:t>
            </a:r>
            <a:endParaRPr lang="en-CA" sz="3200" b="1" dirty="0">
              <a:solidFill>
                <a:srgbClr val="0000FF"/>
              </a:solidFill>
            </a:endParaRPr>
          </a:p>
        </p:txBody>
      </p:sp>
      <p:sp>
        <p:nvSpPr>
          <p:cNvPr id="32" name="Oval 31"/>
          <p:cNvSpPr/>
          <p:nvPr/>
        </p:nvSpPr>
        <p:spPr>
          <a:xfrm>
            <a:off x="6814492" y="2539752"/>
            <a:ext cx="576064" cy="457200"/>
          </a:xfrm>
          <a:prstGeom prst="ellipse">
            <a:avLst/>
          </a:prstGeom>
          <a:solidFill>
            <a:srgbClr val="FF9933"/>
          </a:solidFill>
          <a:ln>
            <a:solidFill>
              <a:schemeClr val="tx2"/>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smtClean="0">
                <a:solidFill>
                  <a:srgbClr val="0000FF"/>
                </a:solidFill>
              </a:rPr>
              <a:t>2</a:t>
            </a:r>
            <a:endParaRPr lang="en-CA" sz="3200" b="1" dirty="0">
              <a:solidFill>
                <a:srgbClr val="0000FF"/>
              </a:solidFill>
            </a:endParaRPr>
          </a:p>
        </p:txBody>
      </p:sp>
      <p:sp>
        <p:nvSpPr>
          <p:cNvPr id="34" name="Oval 33"/>
          <p:cNvSpPr/>
          <p:nvPr/>
        </p:nvSpPr>
        <p:spPr>
          <a:xfrm>
            <a:off x="3574132" y="3933056"/>
            <a:ext cx="4608512" cy="914400"/>
          </a:xfrm>
          <a:prstGeom prst="ellipse">
            <a:avLst/>
          </a:prstGeom>
          <a:noFill/>
          <a:ln w="76200">
            <a:solidFill>
              <a:srgbClr val="0000FF"/>
            </a:solidFill>
          </a:ln>
          <a:effectLst>
            <a:glow rad="127000">
              <a:srgbClr val="FFFF00"/>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2400">
              <a:solidFill>
                <a:prstClr val="white"/>
              </a:solidFill>
            </a:endParaRPr>
          </a:p>
        </p:txBody>
      </p:sp>
      <p:sp>
        <p:nvSpPr>
          <p:cNvPr id="35" name="Bent Arrow 34"/>
          <p:cNvSpPr/>
          <p:nvPr/>
        </p:nvSpPr>
        <p:spPr>
          <a:xfrm rot="5400000">
            <a:off x="3163044" y="2957795"/>
            <a:ext cx="390127" cy="2304256"/>
          </a:xfrm>
          <a:prstGeom prst="bentArrow">
            <a:avLst>
              <a:gd name="adj1" fmla="val 25000"/>
              <a:gd name="adj2" fmla="val 50000"/>
              <a:gd name="adj3" fmla="val 44279"/>
              <a:gd name="adj4" fmla="val 43750"/>
            </a:avLst>
          </a:prstGeom>
          <a:gradFill>
            <a:gsLst>
              <a:gs pos="0">
                <a:srgbClr val="FFFF00"/>
              </a:gs>
              <a:gs pos="62000">
                <a:srgbClr val="00FFFF"/>
              </a:gs>
              <a:gs pos="100000">
                <a:srgbClr val="FF6600"/>
              </a:gs>
            </a:gsLst>
            <a:lin ang="5400000" scaled="1"/>
          </a:gradFill>
          <a:ln>
            <a:solidFill>
              <a:srgbClr val="0000FF"/>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2400">
              <a:solidFill>
                <a:srgbClr val="164B4F"/>
              </a:solidFill>
            </a:endParaRPr>
          </a:p>
        </p:txBody>
      </p:sp>
      <p:cxnSp>
        <p:nvCxnSpPr>
          <p:cNvPr id="37" name="Straight Arrow Connector 36"/>
          <p:cNvCxnSpPr/>
          <p:nvPr/>
        </p:nvCxnSpPr>
        <p:spPr>
          <a:xfrm flipV="1">
            <a:off x="3718148" y="4588752"/>
            <a:ext cx="1980220" cy="363620"/>
          </a:xfrm>
          <a:prstGeom prst="straightConnector1">
            <a:avLst/>
          </a:prstGeom>
          <a:ln w="57150">
            <a:solidFill>
              <a:srgbClr val="00FFFF"/>
            </a:solidFill>
            <a:tailEnd type="triangle"/>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sp>
        <p:nvSpPr>
          <p:cNvPr id="19" name="Rounded Rectangle 18"/>
          <p:cNvSpPr/>
          <p:nvPr/>
        </p:nvSpPr>
        <p:spPr>
          <a:xfrm>
            <a:off x="495433" y="5989831"/>
            <a:ext cx="6558776" cy="751537"/>
          </a:xfrm>
          <a:prstGeom prst="roundRect">
            <a:avLst/>
          </a:prstGeom>
          <a:ln w="38100">
            <a:solidFill>
              <a:schemeClr val="tx1"/>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CA" sz="3600" dirty="0" smtClean="0">
                <a:solidFill>
                  <a:srgbClr val="FFFF00"/>
                </a:solidFill>
                <a:effectLst>
                  <a:outerShdw blurRad="38100" dist="38100" dir="2700000" algn="tl">
                    <a:srgbClr val="000000">
                      <a:alpha val="43137"/>
                    </a:srgbClr>
                  </a:outerShdw>
                </a:effectLst>
                <a:latin typeface="MV Boli" pitchFamily="2" charset="0"/>
                <a:cs typeface="MV Boli" pitchFamily="2" charset="0"/>
              </a:rPr>
              <a:t>Yah’s Wave Sheaf: Abib 15</a:t>
            </a:r>
            <a:r>
              <a:rPr lang="en-CA" sz="3600" baseline="30000" dirty="0" smtClean="0">
                <a:solidFill>
                  <a:srgbClr val="FFFF00"/>
                </a:solidFill>
                <a:effectLst>
                  <a:outerShdw blurRad="38100" dist="38100" dir="2700000" algn="tl">
                    <a:srgbClr val="000000">
                      <a:alpha val="43137"/>
                    </a:srgbClr>
                  </a:outerShdw>
                </a:effectLst>
                <a:latin typeface="MV Boli" pitchFamily="2" charset="0"/>
                <a:cs typeface="MV Boli" pitchFamily="2" charset="0"/>
              </a:rPr>
              <a:t>th</a:t>
            </a:r>
            <a:r>
              <a:rPr lang="en-CA" sz="3600" dirty="0" smtClean="0">
                <a:solidFill>
                  <a:srgbClr val="FFFF00"/>
                </a:solidFill>
                <a:effectLst>
                  <a:outerShdw blurRad="38100" dist="38100" dir="2700000" algn="tl">
                    <a:srgbClr val="000000">
                      <a:alpha val="43137"/>
                    </a:srgbClr>
                  </a:outerShdw>
                </a:effectLst>
                <a:latin typeface="MV Boli" pitchFamily="2" charset="0"/>
                <a:cs typeface="MV Boli" pitchFamily="2" charset="0"/>
              </a:rPr>
              <a:t> </a:t>
            </a:r>
            <a:r>
              <a:rPr lang="en-CA" sz="4800" dirty="0" smtClean="0">
                <a:solidFill>
                  <a:srgbClr val="FFFF00"/>
                </a:solidFill>
                <a:effectLst>
                  <a:outerShdw blurRad="38100" dist="38100" dir="2700000" algn="tl">
                    <a:srgbClr val="000000">
                      <a:alpha val="43137"/>
                    </a:srgbClr>
                  </a:outerShdw>
                </a:effectLst>
                <a:latin typeface="MV Boli" pitchFamily="2" charset="0"/>
                <a:cs typeface="MV Boli" pitchFamily="2" charset="0"/>
              </a:rPr>
              <a:t> </a:t>
            </a:r>
            <a:endParaRPr lang="en-CA" sz="4800" dirty="0">
              <a:solidFill>
                <a:srgbClr val="FFFF00"/>
              </a:solidFill>
              <a:effectLst>
                <a:outerShdw blurRad="38100" dist="38100" dir="2700000" algn="tl">
                  <a:srgbClr val="000000">
                    <a:alpha val="43137"/>
                  </a:srgbClr>
                </a:outerShdw>
              </a:effectLst>
              <a:latin typeface="MV Boli" pitchFamily="2" charset="0"/>
              <a:cs typeface="MV Boli" pitchFamily="2" charset="0"/>
            </a:endParaRPr>
          </a:p>
        </p:txBody>
      </p:sp>
      <p:sp>
        <p:nvSpPr>
          <p:cNvPr id="20" name="Rounded Rectangle 19"/>
          <p:cNvSpPr/>
          <p:nvPr/>
        </p:nvSpPr>
        <p:spPr>
          <a:xfrm>
            <a:off x="7329268" y="5989830"/>
            <a:ext cx="4381768" cy="751537"/>
          </a:xfrm>
          <a:prstGeom prst="roundRect">
            <a:avLst/>
          </a:prstGeom>
          <a:solidFill>
            <a:srgbClr val="BA5306"/>
          </a:solidFill>
          <a:ln w="38100">
            <a:solidFill>
              <a:srgbClr val="5D2D2D"/>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CA" sz="3600" dirty="0" smtClean="0">
                <a:solidFill>
                  <a:srgbClr val="FFFF00"/>
                </a:solidFill>
                <a:effectLst>
                  <a:outerShdw blurRad="38100" dist="38100" dir="2700000" algn="tl">
                    <a:srgbClr val="000000">
                      <a:alpha val="43137"/>
                    </a:srgbClr>
                  </a:outerShdw>
                </a:effectLst>
                <a:latin typeface="MV Boli" pitchFamily="2" charset="0"/>
                <a:cs typeface="MV Boli" pitchFamily="2" charset="0"/>
              </a:rPr>
              <a:t>Enoch’s: Abib 26</a:t>
            </a:r>
            <a:r>
              <a:rPr lang="en-CA" sz="3600" baseline="30000" dirty="0" smtClean="0">
                <a:solidFill>
                  <a:srgbClr val="FFFF00"/>
                </a:solidFill>
                <a:effectLst>
                  <a:outerShdw blurRad="38100" dist="38100" dir="2700000" algn="tl">
                    <a:srgbClr val="000000">
                      <a:alpha val="43137"/>
                    </a:srgbClr>
                  </a:outerShdw>
                </a:effectLst>
                <a:latin typeface="MV Boli" pitchFamily="2" charset="0"/>
                <a:cs typeface="MV Boli" pitchFamily="2" charset="0"/>
              </a:rPr>
              <a:t>th</a:t>
            </a:r>
            <a:r>
              <a:rPr lang="en-CA" sz="3600" dirty="0" smtClean="0">
                <a:solidFill>
                  <a:srgbClr val="FFFF00"/>
                </a:solidFill>
                <a:effectLst>
                  <a:outerShdw blurRad="38100" dist="38100" dir="2700000" algn="tl">
                    <a:srgbClr val="000000">
                      <a:alpha val="43137"/>
                    </a:srgbClr>
                  </a:outerShdw>
                </a:effectLst>
                <a:latin typeface="MV Boli" pitchFamily="2" charset="0"/>
                <a:cs typeface="MV Boli" pitchFamily="2" charset="0"/>
              </a:rPr>
              <a:t> </a:t>
            </a:r>
            <a:endParaRPr lang="en-CA" sz="4800" dirty="0">
              <a:solidFill>
                <a:srgbClr val="FFFF00"/>
              </a:solidFill>
              <a:effectLst>
                <a:outerShdw blurRad="38100" dist="38100" dir="2700000" algn="tl">
                  <a:srgbClr val="000000">
                    <a:alpha val="43137"/>
                  </a:srgbClr>
                </a:outerShdw>
              </a:effectLst>
              <a:latin typeface="MV Boli" pitchFamily="2" charset="0"/>
              <a:cs typeface="MV Boli" pitchFamily="2" charset="0"/>
            </a:endParaRPr>
          </a:p>
        </p:txBody>
      </p:sp>
      <p:sp>
        <p:nvSpPr>
          <p:cNvPr id="36" name="Rounded Rectangle 35"/>
          <p:cNvSpPr/>
          <p:nvPr/>
        </p:nvSpPr>
        <p:spPr>
          <a:xfrm rot="20102927">
            <a:off x="2219895" y="4917901"/>
            <a:ext cx="1656184" cy="432396"/>
          </a:xfrm>
          <a:prstGeom prst="roundRect">
            <a:avLst/>
          </a:prstGeom>
          <a:solidFill>
            <a:srgbClr val="FF99FF"/>
          </a:solidFill>
          <a:ln w="28575">
            <a:solidFill>
              <a:srgbClr val="164B4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CA" sz="2400" b="1" dirty="0" smtClean="0">
                <a:solidFill>
                  <a:srgbClr val="0000FF"/>
                </a:solidFill>
              </a:rPr>
              <a:t>Eh-</a:t>
            </a:r>
            <a:r>
              <a:rPr lang="en-CA" sz="2400" b="1" dirty="0" err="1" smtClean="0">
                <a:solidFill>
                  <a:srgbClr val="0000FF"/>
                </a:solidFill>
              </a:rPr>
              <a:t>Tzem</a:t>
            </a:r>
            <a:endParaRPr lang="en-CA" sz="2400" b="1" dirty="0">
              <a:solidFill>
                <a:srgbClr val="0000FF"/>
              </a:solidFill>
            </a:endParaRPr>
          </a:p>
        </p:txBody>
      </p:sp>
    </p:spTree>
    <p:extLst>
      <p:ext uri="{BB962C8B-B14F-4D97-AF65-F5344CB8AC3E}">
        <p14:creationId xmlns:p14="http://schemas.microsoft.com/office/powerpoint/2010/main" val="22826776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wipe(left)">
                                          <p:cBhvr>
                                            <p:cTn id="7" dur="500"/>
                                            <p:tgtEl>
                                              <p:spTgt spid="33"/>
                                            </p:tgtEl>
                                          </p:cBhvr>
                                        </p:animEffect>
                                      </p:childTnLst>
                                    </p:cTn>
                                  </p:par>
                                  <p:par>
                                    <p:cTn id="8" presetID="20" presetClass="entr" presetSubtype="0" fill="hold" grpId="0" nodeType="withEffect">
                                      <p:stCondLst>
                                        <p:cond delay="1000"/>
                                      </p:stCondLst>
                                      <p:childTnLst>
                                        <p:set>
                                          <p:cBhvr>
                                            <p:cTn id="9" dur="1" fill="hold">
                                              <p:stCondLst>
                                                <p:cond delay="0"/>
                                              </p:stCondLst>
                                            </p:cTn>
                                            <p:tgtEl>
                                              <p:spTgt spid="23"/>
                                            </p:tgtEl>
                                            <p:attrNameLst>
                                              <p:attrName>style.visibility</p:attrName>
                                            </p:attrNameLst>
                                          </p:cBhvr>
                                          <p:to>
                                            <p:strVal val="visible"/>
                                          </p:to>
                                        </p:set>
                                        <p:animEffect transition="in" filter="wedge">
                                          <p:cBhvr>
                                            <p:cTn id="10" dur="1250"/>
                                            <p:tgtEl>
                                              <p:spTgt spid="23"/>
                                            </p:tgtEl>
                                          </p:cBhvr>
                                        </p:animEffect>
                                      </p:childTnLst>
                                    </p:cTn>
                                  </p:par>
                                  <p:par>
                                    <p:cTn id="11" presetID="22" presetClass="entr" presetSubtype="8" fill="hold" grpId="0" nodeType="withEffect">
                                      <p:stCondLst>
                                        <p:cond delay="2000"/>
                                      </p:stCondLst>
                                      <p:childTnLst>
                                        <p:set>
                                          <p:cBhvr>
                                            <p:cTn id="12" dur="1" fill="hold">
                                              <p:stCondLst>
                                                <p:cond delay="0"/>
                                              </p:stCondLst>
                                            </p:cTn>
                                            <p:tgtEl>
                                              <p:spTgt spid="21">
                                                <p:txEl>
                                                  <p:pRg st="0" end="0"/>
                                                </p:txEl>
                                              </p:spTgt>
                                            </p:tgtEl>
                                            <p:attrNameLst>
                                              <p:attrName>style.visibility</p:attrName>
                                            </p:attrNameLst>
                                          </p:cBhvr>
                                          <p:to>
                                            <p:strVal val="visible"/>
                                          </p:to>
                                        </p:set>
                                        <p:animEffect transition="in" filter="wipe(left)">
                                          <p:cBhvr>
                                            <p:cTn id="13" dur="1750"/>
                                            <p:tgtEl>
                                              <p:spTgt spid="21">
                                                <p:txEl>
                                                  <p:pRg st="0" end="0"/>
                                                </p:txEl>
                                              </p:spTgt>
                                            </p:tgtEl>
                                          </p:cBhvr>
                                        </p:animEffect>
                                      </p:childTnLst>
                                    </p:cTn>
                                  </p:par>
                                  <p:par>
                                    <p:cTn id="14" presetID="26" presetClass="entr" presetSubtype="0" fill="hold" grpId="0" nodeType="withEffect">
                                      <p:stCondLst>
                                        <p:cond delay="3000"/>
                                      </p:stCondLst>
                                      <p:childTnLst>
                                        <p:set>
                                          <p:cBhvr>
                                            <p:cTn id="15" dur="1" fill="hold">
                                              <p:stCondLst>
                                                <p:cond delay="0"/>
                                              </p:stCondLst>
                                            </p:cTn>
                                            <p:tgtEl>
                                              <p:spTgt spid="29"/>
                                            </p:tgtEl>
                                            <p:attrNameLst>
                                              <p:attrName>style.visibility</p:attrName>
                                            </p:attrNameLst>
                                          </p:cBhvr>
                                          <p:to>
                                            <p:strVal val="visible"/>
                                          </p:to>
                                        </p:set>
                                        <p:animEffect transition="in" filter="wipe(down)">
                                          <p:cBhvr>
                                            <p:cTn id="16" dur="580">
                                              <p:stCondLst>
                                                <p:cond delay="0"/>
                                              </p:stCondLst>
                                            </p:cTn>
                                            <p:tgtEl>
                                              <p:spTgt spid="29"/>
                                            </p:tgtEl>
                                          </p:cBhvr>
                                        </p:animEffect>
                                        <p:anim calcmode="lin" valueType="num">
                                          <p:cBhvr>
                                            <p:cTn id="17" dur="1822" tmFilter="0,0; 0.14,0.36; 0.43,0.73; 0.71,0.91; 1.0,1.0">
                                              <p:stCondLst>
                                                <p:cond delay="0"/>
                                              </p:stCondLst>
                                            </p:cTn>
                                            <p:tgtEl>
                                              <p:spTgt spid="29"/>
                                            </p:tgtEl>
                                            <p:attrNameLst>
                                              <p:attrName>ppt_x</p:attrName>
                                            </p:attrNameLst>
                                          </p:cBhvr>
                                          <p:tavLst>
                                            <p:tav tm="0">
                                              <p:val>
                                                <p:strVal val="#ppt_x-0.25"/>
                                              </p:val>
                                            </p:tav>
                                            <p:tav tm="100000">
                                              <p:val>
                                                <p:strVal val="#ppt_x"/>
                                              </p:val>
                                            </p:tav>
                                          </p:tavLst>
                                        </p:anim>
                                        <p:anim calcmode="lin" valueType="num">
                                          <p:cBhvr>
                                            <p:cTn id="18" dur="664" tmFilter="0.0,0.0; 0.25,0.07; 0.50,0.2; 0.75,0.467; 1.0,1.0">
                                              <p:stCondLst>
                                                <p:cond delay="0"/>
                                              </p:stCondLst>
                                            </p:cTn>
                                            <p:tgtEl>
                                              <p:spTgt spid="29"/>
                                            </p:tgtEl>
                                            <p:attrNameLst>
                                              <p:attrName>ppt_y</p:attrName>
                                            </p:attrNameLst>
                                          </p:cBhvr>
                                          <p:tavLst>
                                            <p:tav tm="0" fmla="#ppt_y-sin(pi*$)/3">
                                              <p:val>
                                                <p:fltVal val="0.5"/>
                                              </p:val>
                                            </p:tav>
                                            <p:tav tm="100000">
                                              <p:val>
                                                <p:fltVal val="1"/>
                                              </p:val>
                                            </p:tav>
                                          </p:tavLst>
                                        </p:anim>
                                        <p:anim calcmode="lin" valueType="num">
                                          <p:cBhvr>
                                            <p:cTn id="19" dur="664" tmFilter="0, 0; 0.125,0.2665; 0.25,0.4; 0.375,0.465; 0.5,0.5;  0.625,0.535; 0.75,0.6; 0.875,0.7335; 1,1">
                                              <p:stCondLst>
                                                <p:cond delay="664"/>
                                              </p:stCondLst>
                                            </p:cTn>
                                            <p:tgtEl>
                                              <p:spTgt spid="29"/>
                                            </p:tgtEl>
                                            <p:attrNameLst>
                                              <p:attrName>ppt_y</p:attrName>
                                            </p:attrNameLst>
                                          </p:cBhvr>
                                          <p:tavLst>
                                            <p:tav tm="0" fmla="#ppt_y-sin(pi*$)/9">
                                              <p:val>
                                                <p:fltVal val="0"/>
                                              </p:val>
                                            </p:tav>
                                            <p:tav tm="100000">
                                              <p:val>
                                                <p:fltVal val="1"/>
                                              </p:val>
                                            </p:tav>
                                          </p:tavLst>
                                        </p:anim>
                                        <p:anim calcmode="lin" valueType="num">
                                          <p:cBhvr>
                                            <p:cTn id="20" dur="332" tmFilter="0, 0; 0.125,0.2665; 0.25,0.4; 0.375,0.465; 0.5,0.5;  0.625,0.535; 0.75,0.6; 0.875,0.7335; 1,1">
                                              <p:stCondLst>
                                                <p:cond delay="1324"/>
                                              </p:stCondLst>
                                            </p:cTn>
                                            <p:tgtEl>
                                              <p:spTgt spid="29"/>
                                            </p:tgtEl>
                                            <p:attrNameLst>
                                              <p:attrName>ppt_y</p:attrName>
                                            </p:attrNameLst>
                                          </p:cBhvr>
                                          <p:tavLst>
                                            <p:tav tm="0" fmla="#ppt_y-sin(pi*$)/27">
                                              <p:val>
                                                <p:fltVal val="0"/>
                                              </p:val>
                                            </p:tav>
                                            <p:tav tm="100000">
                                              <p:val>
                                                <p:fltVal val="1"/>
                                              </p:val>
                                            </p:tav>
                                          </p:tavLst>
                                        </p:anim>
                                        <p:anim calcmode="lin" valueType="num">
                                          <p:cBhvr>
                                            <p:cTn id="21" dur="164" tmFilter="0, 0; 0.125,0.2665; 0.25,0.4; 0.375,0.465; 0.5,0.5;  0.625,0.535; 0.75,0.6; 0.875,0.7335; 1,1">
                                              <p:stCondLst>
                                                <p:cond delay="1656"/>
                                              </p:stCondLst>
                                            </p:cTn>
                                            <p:tgtEl>
                                              <p:spTgt spid="29"/>
                                            </p:tgtEl>
                                            <p:attrNameLst>
                                              <p:attrName>ppt_y</p:attrName>
                                            </p:attrNameLst>
                                          </p:cBhvr>
                                          <p:tavLst>
                                            <p:tav tm="0" fmla="#ppt_y-sin(pi*$)/81">
                                              <p:val>
                                                <p:fltVal val="0"/>
                                              </p:val>
                                            </p:tav>
                                            <p:tav tm="100000">
                                              <p:val>
                                                <p:fltVal val="1"/>
                                              </p:val>
                                            </p:tav>
                                          </p:tavLst>
                                        </p:anim>
                                        <p:animScale>
                                          <p:cBhvr>
                                            <p:cTn id="22" dur="26">
                                              <p:stCondLst>
                                                <p:cond delay="650"/>
                                              </p:stCondLst>
                                            </p:cTn>
                                            <p:tgtEl>
                                              <p:spTgt spid="29"/>
                                            </p:tgtEl>
                                          </p:cBhvr>
                                          <p:to x="100000" y="60000"/>
                                        </p:animScale>
                                        <p:animScale>
                                          <p:cBhvr>
                                            <p:cTn id="23" dur="166" decel="50000">
                                              <p:stCondLst>
                                                <p:cond delay="676"/>
                                              </p:stCondLst>
                                            </p:cTn>
                                            <p:tgtEl>
                                              <p:spTgt spid="29"/>
                                            </p:tgtEl>
                                          </p:cBhvr>
                                          <p:to x="100000" y="100000"/>
                                        </p:animScale>
                                        <p:animScale>
                                          <p:cBhvr>
                                            <p:cTn id="24" dur="26">
                                              <p:stCondLst>
                                                <p:cond delay="1312"/>
                                              </p:stCondLst>
                                            </p:cTn>
                                            <p:tgtEl>
                                              <p:spTgt spid="29"/>
                                            </p:tgtEl>
                                          </p:cBhvr>
                                          <p:to x="100000" y="80000"/>
                                        </p:animScale>
                                        <p:animScale>
                                          <p:cBhvr>
                                            <p:cTn id="25" dur="166" decel="50000">
                                              <p:stCondLst>
                                                <p:cond delay="1338"/>
                                              </p:stCondLst>
                                            </p:cTn>
                                            <p:tgtEl>
                                              <p:spTgt spid="29"/>
                                            </p:tgtEl>
                                          </p:cBhvr>
                                          <p:to x="100000" y="100000"/>
                                        </p:animScale>
                                        <p:animScale>
                                          <p:cBhvr>
                                            <p:cTn id="26" dur="26">
                                              <p:stCondLst>
                                                <p:cond delay="1642"/>
                                              </p:stCondLst>
                                            </p:cTn>
                                            <p:tgtEl>
                                              <p:spTgt spid="29"/>
                                            </p:tgtEl>
                                          </p:cBhvr>
                                          <p:to x="100000" y="90000"/>
                                        </p:animScale>
                                        <p:animScale>
                                          <p:cBhvr>
                                            <p:cTn id="27" dur="166" decel="50000">
                                              <p:stCondLst>
                                                <p:cond delay="1668"/>
                                              </p:stCondLst>
                                            </p:cTn>
                                            <p:tgtEl>
                                              <p:spTgt spid="29"/>
                                            </p:tgtEl>
                                          </p:cBhvr>
                                          <p:to x="100000" y="100000"/>
                                        </p:animScale>
                                        <p:animScale>
                                          <p:cBhvr>
                                            <p:cTn id="28" dur="26">
                                              <p:stCondLst>
                                                <p:cond delay="1808"/>
                                              </p:stCondLst>
                                            </p:cTn>
                                            <p:tgtEl>
                                              <p:spTgt spid="29"/>
                                            </p:tgtEl>
                                          </p:cBhvr>
                                          <p:to x="100000" y="95000"/>
                                        </p:animScale>
                                        <p:animScale>
                                          <p:cBhvr>
                                            <p:cTn id="29" dur="166" decel="50000">
                                              <p:stCondLst>
                                                <p:cond delay="1834"/>
                                              </p:stCondLst>
                                            </p:cTn>
                                            <p:tgtEl>
                                              <p:spTgt spid="29"/>
                                            </p:tgtEl>
                                          </p:cBhvr>
                                          <p:to x="100000" y="100000"/>
                                        </p:animScale>
                                      </p:childTnLst>
                                    </p:cTn>
                                  </p:par>
                                  <p:par>
                                    <p:cTn id="30" presetID="42" presetClass="entr" presetSubtype="0" fill="hold" grpId="0" nodeType="withEffect">
                                      <p:stCondLst>
                                        <p:cond delay="7250"/>
                                      </p:stCondLst>
                                      <p:childTnLst>
                                        <p:set>
                                          <p:cBhvr>
                                            <p:cTn id="31" dur="1" fill="hold">
                                              <p:stCondLst>
                                                <p:cond delay="0"/>
                                              </p:stCondLst>
                                            </p:cTn>
                                            <p:tgtEl>
                                              <p:spTgt spid="28"/>
                                            </p:tgtEl>
                                            <p:attrNameLst>
                                              <p:attrName>style.visibility</p:attrName>
                                            </p:attrNameLst>
                                          </p:cBhvr>
                                          <p:to>
                                            <p:strVal val="visible"/>
                                          </p:to>
                                        </p:set>
                                        <p:animEffect transition="in" filter="fade">
                                          <p:cBhvr>
                                            <p:cTn id="32" dur="1000"/>
                                            <p:tgtEl>
                                              <p:spTgt spid="28"/>
                                            </p:tgtEl>
                                          </p:cBhvr>
                                        </p:animEffect>
                                        <p:anim calcmode="lin" valueType="num">
                                          <p:cBhvr>
                                            <p:cTn id="33" dur="1000" fill="hold"/>
                                            <p:tgtEl>
                                              <p:spTgt spid="28"/>
                                            </p:tgtEl>
                                            <p:attrNameLst>
                                              <p:attrName>ppt_x</p:attrName>
                                            </p:attrNameLst>
                                          </p:cBhvr>
                                          <p:tavLst>
                                            <p:tav tm="0">
                                              <p:val>
                                                <p:strVal val="#ppt_x"/>
                                              </p:val>
                                            </p:tav>
                                            <p:tav tm="100000">
                                              <p:val>
                                                <p:strVal val="#ppt_x"/>
                                              </p:val>
                                            </p:tav>
                                          </p:tavLst>
                                        </p:anim>
                                        <p:anim calcmode="lin" valueType="num">
                                          <p:cBhvr>
                                            <p:cTn id="34" dur="1000" fill="hold"/>
                                            <p:tgtEl>
                                              <p:spTgt spid="28"/>
                                            </p:tgtEl>
                                            <p:attrNameLst>
                                              <p:attrName>ppt_y</p:attrName>
                                            </p:attrNameLst>
                                          </p:cBhvr>
                                          <p:tavLst>
                                            <p:tav tm="0">
                                              <p:val>
                                                <p:strVal val="#ppt_y+.1"/>
                                              </p:val>
                                            </p:tav>
                                            <p:tav tm="100000">
                                              <p:val>
                                                <p:strVal val="#ppt_y"/>
                                              </p:val>
                                            </p:tav>
                                          </p:tavLst>
                                        </p:anim>
                                      </p:childTnLst>
                                    </p:cTn>
                                  </p:par>
                                  <p:par>
                                    <p:cTn id="35" presetID="27" presetClass="emph" presetSubtype="0" repeatCount="4000" fill="remove" grpId="1" nodeType="withEffect">
                                      <p:stCondLst>
                                        <p:cond delay="7250"/>
                                      </p:stCondLst>
                                      <p:childTnLst>
                                        <p:animClr clrSpc="rgb" dir="cw">
                                          <p:cBhvr override="childStyle">
                                            <p:cTn id="36" dur="250" autoRev="1" fill="remove"/>
                                            <p:tgtEl>
                                              <p:spTgt spid="28"/>
                                            </p:tgtEl>
                                            <p:attrNameLst>
                                              <p:attrName>style.color</p:attrName>
                                            </p:attrNameLst>
                                          </p:cBhvr>
                                          <p:to>
                                            <a:schemeClr val="bg1"/>
                                          </p:to>
                                        </p:animClr>
                                        <p:animClr clrSpc="rgb" dir="cw">
                                          <p:cBhvr>
                                            <p:cTn id="37" dur="250" autoRev="1" fill="remove"/>
                                            <p:tgtEl>
                                              <p:spTgt spid="28"/>
                                            </p:tgtEl>
                                            <p:attrNameLst>
                                              <p:attrName>fillcolor</p:attrName>
                                            </p:attrNameLst>
                                          </p:cBhvr>
                                          <p:to>
                                            <a:schemeClr val="bg1"/>
                                          </p:to>
                                        </p:animClr>
                                        <p:set>
                                          <p:cBhvr>
                                            <p:cTn id="38" dur="250" autoRev="1" fill="remove"/>
                                            <p:tgtEl>
                                              <p:spTgt spid="28"/>
                                            </p:tgtEl>
                                            <p:attrNameLst>
                                              <p:attrName>fill.type</p:attrName>
                                            </p:attrNameLst>
                                          </p:cBhvr>
                                          <p:to>
                                            <p:strVal val="solid"/>
                                          </p:to>
                                        </p:set>
                                        <p:set>
                                          <p:cBhvr>
                                            <p:cTn id="39" dur="250" autoRev="1" fill="remove"/>
                                            <p:tgtEl>
                                              <p:spTgt spid="28"/>
                                            </p:tgtEl>
                                            <p:attrNameLst>
                                              <p:attrName>fill.on</p:attrName>
                                            </p:attrNameLst>
                                          </p:cBhvr>
                                          <p:to>
                                            <p:strVal val="true"/>
                                          </p:to>
                                        </p:set>
                                      </p:childTnLst>
                                    </p:cTn>
                                  </p:par>
                                </p:childTnLst>
                              </p:cTn>
                            </p:par>
                          </p:childTnLst>
                        </p:cTn>
                      </p:par>
                      <p:par>
                        <p:cTn id="40" fill="hold">
                          <p:stCondLst>
                            <p:cond delay="indefinite"/>
                          </p:stCondLst>
                          <p:childTnLst>
                            <p:par>
                              <p:cTn id="41" fill="hold">
                                <p:stCondLst>
                                  <p:cond delay="0"/>
                                </p:stCondLst>
                                <p:childTnLst>
                                  <p:par>
                                    <p:cTn id="42" presetID="22" presetClass="entr" presetSubtype="8" fill="hold" grpId="0" nodeType="clickEffect">
                                      <p:stCondLst>
                                        <p:cond delay="0"/>
                                      </p:stCondLst>
                                      <p:childTnLst>
                                        <p:set>
                                          <p:cBhvr>
                                            <p:cTn id="43" dur="1" fill="hold">
                                              <p:stCondLst>
                                                <p:cond delay="0"/>
                                              </p:stCondLst>
                                            </p:cTn>
                                            <p:tgtEl>
                                              <p:spTgt spid="30"/>
                                            </p:tgtEl>
                                            <p:attrNameLst>
                                              <p:attrName>style.visibility</p:attrName>
                                            </p:attrNameLst>
                                          </p:cBhvr>
                                          <p:to>
                                            <p:strVal val="visible"/>
                                          </p:to>
                                        </p:set>
                                        <p:animEffect transition="in" filter="wipe(left)">
                                          <p:cBhvr>
                                            <p:cTn id="44" dur="1000"/>
                                            <p:tgtEl>
                                              <p:spTgt spid="30"/>
                                            </p:tgtEl>
                                          </p:cBhvr>
                                        </p:animEffect>
                                      </p:childTnLst>
                                    </p:cTn>
                                  </p:par>
                                  <p:par>
                                    <p:cTn id="45" presetID="22" presetClass="entr" presetSubtype="8" fill="hold" grpId="0" nodeType="withEffect">
                                      <p:stCondLst>
                                        <p:cond delay="500"/>
                                      </p:stCondLst>
                                      <p:childTnLst>
                                        <p:set>
                                          <p:cBhvr>
                                            <p:cTn id="46" dur="1" fill="hold">
                                              <p:stCondLst>
                                                <p:cond delay="0"/>
                                              </p:stCondLst>
                                            </p:cTn>
                                            <p:tgtEl>
                                              <p:spTgt spid="32"/>
                                            </p:tgtEl>
                                            <p:attrNameLst>
                                              <p:attrName>style.visibility</p:attrName>
                                            </p:attrNameLst>
                                          </p:cBhvr>
                                          <p:to>
                                            <p:strVal val="visible"/>
                                          </p:to>
                                        </p:set>
                                        <p:animEffect transition="in" filter="wipe(left)">
                                          <p:cBhvr>
                                            <p:cTn id="47" dur="1000"/>
                                            <p:tgtEl>
                                              <p:spTgt spid="32"/>
                                            </p:tgtEl>
                                          </p:cBhvr>
                                        </p:animEffect>
                                      </p:childTnLst>
                                    </p:cTn>
                                  </p:par>
                                  <p:par>
                                    <p:cTn id="48" presetID="22" presetClass="entr" presetSubtype="8" fill="hold" grpId="0" nodeType="withEffect">
                                      <p:stCondLst>
                                        <p:cond delay="1000"/>
                                      </p:stCondLst>
                                      <p:childTnLst>
                                        <p:set>
                                          <p:cBhvr>
                                            <p:cTn id="49" dur="1" fill="hold">
                                              <p:stCondLst>
                                                <p:cond delay="0"/>
                                              </p:stCondLst>
                                            </p:cTn>
                                            <p:tgtEl>
                                              <p:spTgt spid="31"/>
                                            </p:tgtEl>
                                            <p:attrNameLst>
                                              <p:attrName>style.visibility</p:attrName>
                                            </p:attrNameLst>
                                          </p:cBhvr>
                                          <p:to>
                                            <p:strVal val="visible"/>
                                          </p:to>
                                        </p:set>
                                        <p:animEffect transition="in" filter="wipe(left)">
                                          <p:cBhvr>
                                            <p:cTn id="50" dur="1000"/>
                                            <p:tgtEl>
                                              <p:spTgt spid="31"/>
                                            </p:tgtEl>
                                          </p:cBhvr>
                                        </p:animEffect>
                                      </p:childTnLst>
                                    </p:cTn>
                                  </p:par>
                                  <p:par>
                                    <p:cTn id="51" presetID="2" presetClass="entr" presetSubtype="4" fill="hold" grpId="0" nodeType="withEffect">
                                      <p:stCondLst>
                                        <p:cond delay="750"/>
                                      </p:stCondLst>
                                      <p:childTnLst>
                                        <p:set>
                                          <p:cBhvr>
                                            <p:cTn id="52" dur="1" fill="hold">
                                              <p:stCondLst>
                                                <p:cond delay="0"/>
                                              </p:stCondLst>
                                            </p:cTn>
                                            <p:tgtEl>
                                              <p:spTgt spid="24"/>
                                            </p:tgtEl>
                                            <p:attrNameLst>
                                              <p:attrName>style.visibility</p:attrName>
                                            </p:attrNameLst>
                                          </p:cBhvr>
                                          <p:to>
                                            <p:strVal val="visible"/>
                                          </p:to>
                                        </p:set>
                                        <p:anim calcmode="lin" valueType="num">
                                          <p:cBhvr additive="base">
                                            <p:cTn id="53" dur="1250" fill="hold"/>
                                            <p:tgtEl>
                                              <p:spTgt spid="24"/>
                                            </p:tgtEl>
                                            <p:attrNameLst>
                                              <p:attrName>ppt_x</p:attrName>
                                            </p:attrNameLst>
                                          </p:cBhvr>
                                          <p:tavLst>
                                            <p:tav tm="0">
                                              <p:val>
                                                <p:strVal val="#ppt_x"/>
                                              </p:val>
                                            </p:tav>
                                            <p:tav tm="100000">
                                              <p:val>
                                                <p:strVal val="#ppt_x"/>
                                              </p:val>
                                            </p:tav>
                                          </p:tavLst>
                                        </p:anim>
                                        <p:anim calcmode="lin" valueType="num">
                                          <p:cBhvr additive="base">
                                            <p:cTn id="54" dur="125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2" presetClass="entr" presetSubtype="2" fill="hold" grpId="0" nodeType="clickEffect">
                                      <p:stCondLst>
                                        <p:cond delay="0"/>
                                      </p:stCondLst>
                                      <p:childTnLst>
                                        <p:set>
                                          <p:cBhvr>
                                            <p:cTn id="58" dur="1" fill="hold">
                                              <p:stCondLst>
                                                <p:cond delay="0"/>
                                              </p:stCondLst>
                                            </p:cTn>
                                            <p:tgtEl>
                                              <p:spTgt spid="27"/>
                                            </p:tgtEl>
                                            <p:attrNameLst>
                                              <p:attrName>style.visibility</p:attrName>
                                            </p:attrNameLst>
                                          </p:cBhvr>
                                          <p:to>
                                            <p:strVal val="visible"/>
                                          </p:to>
                                        </p:set>
                                        <p:anim calcmode="lin" valueType="num">
                                          <p:cBhvr additive="base">
                                            <p:cTn id="59" dur="2000" fill="hold"/>
                                            <p:tgtEl>
                                              <p:spTgt spid="27"/>
                                            </p:tgtEl>
                                            <p:attrNameLst>
                                              <p:attrName>ppt_x</p:attrName>
                                            </p:attrNameLst>
                                          </p:cBhvr>
                                          <p:tavLst>
                                            <p:tav tm="0">
                                              <p:val>
                                                <p:strVal val="1+#ppt_w/2"/>
                                              </p:val>
                                            </p:tav>
                                            <p:tav tm="100000">
                                              <p:val>
                                                <p:strVal val="#ppt_x"/>
                                              </p:val>
                                            </p:tav>
                                          </p:tavLst>
                                        </p:anim>
                                        <p:anim calcmode="lin" valueType="num">
                                          <p:cBhvr additive="base">
                                            <p:cTn id="60" dur="2000" fill="hold"/>
                                            <p:tgtEl>
                                              <p:spTgt spid="27"/>
                                            </p:tgtEl>
                                            <p:attrNameLst>
                                              <p:attrName>ppt_y</p:attrName>
                                            </p:attrNameLst>
                                          </p:cBhvr>
                                          <p:tavLst>
                                            <p:tav tm="0">
                                              <p:val>
                                                <p:strVal val="#ppt_y"/>
                                              </p:val>
                                            </p:tav>
                                            <p:tav tm="100000">
                                              <p:val>
                                                <p:strVal val="#ppt_y"/>
                                              </p:val>
                                            </p:tav>
                                          </p:tavLst>
                                        </p:anim>
                                      </p:childTnLst>
                                    </p:cTn>
                                  </p:par>
                                  <p:par>
                                    <p:cTn id="61" presetID="8" presetClass="emph" presetSubtype="0" fill="hold" grpId="1" nodeType="withEffect">
                                      <p:stCondLst>
                                        <p:cond delay="0"/>
                                      </p:stCondLst>
                                      <p:childTnLst>
                                        <p:animRot by="21600000">
                                          <p:cBhvr>
                                            <p:cTn id="62" dur="2000" fill="hold"/>
                                            <p:tgtEl>
                                              <p:spTgt spid="27"/>
                                            </p:tgtEl>
                                            <p:attrNameLst>
                                              <p:attrName>r</p:attrName>
                                            </p:attrNameLst>
                                          </p:cBhvr>
                                        </p:animRot>
                                      </p:childTnLst>
                                    </p:cTn>
                                  </p:par>
                                  <p:par>
                                    <p:cTn id="63" presetID="6" presetClass="emph" presetSubtype="0" repeatCount="2000" autoRev="1" fill="hold" grpId="2" nodeType="withEffect" p14:presetBounceEnd="96000">
                                      <p:stCondLst>
                                        <p:cond delay="1750"/>
                                      </p:stCondLst>
                                      <p:childTnLst>
                                        <p:animScale p14:bounceEnd="96000">
                                          <p:cBhvr>
                                            <p:cTn id="64" dur="500" fill="hold"/>
                                            <p:tgtEl>
                                              <p:spTgt spid="27"/>
                                            </p:tgtEl>
                                          </p:cBhvr>
                                          <p:by x="150000" y="150000"/>
                                        </p:animScale>
                                      </p:childTnLst>
                                    </p:cTn>
                                  </p:par>
                                  <p:par>
                                    <p:cTn id="65" presetID="31" presetClass="entr" presetSubtype="0" fill="hold" grpId="0" nodeType="withEffect">
                                      <p:stCondLst>
                                        <p:cond delay="2500"/>
                                      </p:stCondLst>
                                      <p:childTnLst>
                                        <p:set>
                                          <p:cBhvr>
                                            <p:cTn id="66" dur="1" fill="hold">
                                              <p:stCondLst>
                                                <p:cond delay="0"/>
                                              </p:stCondLst>
                                            </p:cTn>
                                            <p:tgtEl>
                                              <p:spTgt spid="26"/>
                                            </p:tgtEl>
                                            <p:attrNameLst>
                                              <p:attrName>style.visibility</p:attrName>
                                            </p:attrNameLst>
                                          </p:cBhvr>
                                          <p:to>
                                            <p:strVal val="visible"/>
                                          </p:to>
                                        </p:set>
                                        <p:anim calcmode="lin" valueType="num">
                                          <p:cBhvr>
                                            <p:cTn id="67" dur="1500" fill="hold"/>
                                            <p:tgtEl>
                                              <p:spTgt spid="26"/>
                                            </p:tgtEl>
                                            <p:attrNameLst>
                                              <p:attrName>ppt_w</p:attrName>
                                            </p:attrNameLst>
                                          </p:cBhvr>
                                          <p:tavLst>
                                            <p:tav tm="0">
                                              <p:val>
                                                <p:fltVal val="0"/>
                                              </p:val>
                                            </p:tav>
                                            <p:tav tm="100000">
                                              <p:val>
                                                <p:strVal val="#ppt_w"/>
                                              </p:val>
                                            </p:tav>
                                          </p:tavLst>
                                        </p:anim>
                                        <p:anim calcmode="lin" valueType="num">
                                          <p:cBhvr>
                                            <p:cTn id="68" dur="1500" fill="hold"/>
                                            <p:tgtEl>
                                              <p:spTgt spid="26"/>
                                            </p:tgtEl>
                                            <p:attrNameLst>
                                              <p:attrName>ppt_h</p:attrName>
                                            </p:attrNameLst>
                                          </p:cBhvr>
                                          <p:tavLst>
                                            <p:tav tm="0">
                                              <p:val>
                                                <p:fltVal val="0"/>
                                              </p:val>
                                            </p:tav>
                                            <p:tav tm="100000">
                                              <p:val>
                                                <p:strVal val="#ppt_h"/>
                                              </p:val>
                                            </p:tav>
                                          </p:tavLst>
                                        </p:anim>
                                        <p:anim calcmode="lin" valueType="num">
                                          <p:cBhvr>
                                            <p:cTn id="69" dur="1500" fill="hold"/>
                                            <p:tgtEl>
                                              <p:spTgt spid="26"/>
                                            </p:tgtEl>
                                            <p:attrNameLst>
                                              <p:attrName>style.rotation</p:attrName>
                                            </p:attrNameLst>
                                          </p:cBhvr>
                                          <p:tavLst>
                                            <p:tav tm="0">
                                              <p:val>
                                                <p:fltVal val="90"/>
                                              </p:val>
                                            </p:tav>
                                            <p:tav tm="100000">
                                              <p:val>
                                                <p:fltVal val="0"/>
                                              </p:val>
                                            </p:tav>
                                          </p:tavLst>
                                        </p:anim>
                                        <p:animEffect transition="in" filter="fade">
                                          <p:cBhvr>
                                            <p:cTn id="70" dur="1500"/>
                                            <p:tgtEl>
                                              <p:spTgt spid="26"/>
                                            </p:tgtEl>
                                          </p:cBhvr>
                                        </p:animEffect>
                                      </p:childTnLst>
                                    </p:cTn>
                                  </p:par>
                                  <p:par>
                                    <p:cTn id="71" presetID="27" presetClass="emph" presetSubtype="0" repeatCount="2000" fill="remove" grpId="1" nodeType="withEffect">
                                      <p:stCondLst>
                                        <p:cond delay="3500"/>
                                      </p:stCondLst>
                                      <p:childTnLst>
                                        <p:animClr clrSpc="rgb" dir="cw">
                                          <p:cBhvr override="childStyle">
                                            <p:cTn id="72" dur="375" autoRev="1" fill="remove"/>
                                            <p:tgtEl>
                                              <p:spTgt spid="26"/>
                                            </p:tgtEl>
                                            <p:attrNameLst>
                                              <p:attrName>style.color</p:attrName>
                                            </p:attrNameLst>
                                          </p:cBhvr>
                                          <p:to>
                                            <a:schemeClr val="bg1"/>
                                          </p:to>
                                        </p:animClr>
                                        <p:animClr clrSpc="rgb" dir="cw">
                                          <p:cBhvr>
                                            <p:cTn id="73" dur="375" autoRev="1" fill="remove"/>
                                            <p:tgtEl>
                                              <p:spTgt spid="26"/>
                                            </p:tgtEl>
                                            <p:attrNameLst>
                                              <p:attrName>fillcolor</p:attrName>
                                            </p:attrNameLst>
                                          </p:cBhvr>
                                          <p:to>
                                            <a:schemeClr val="bg1"/>
                                          </p:to>
                                        </p:animClr>
                                        <p:set>
                                          <p:cBhvr>
                                            <p:cTn id="74" dur="375" autoRev="1" fill="remove"/>
                                            <p:tgtEl>
                                              <p:spTgt spid="26"/>
                                            </p:tgtEl>
                                            <p:attrNameLst>
                                              <p:attrName>fill.type</p:attrName>
                                            </p:attrNameLst>
                                          </p:cBhvr>
                                          <p:to>
                                            <p:strVal val="solid"/>
                                          </p:to>
                                        </p:set>
                                        <p:set>
                                          <p:cBhvr>
                                            <p:cTn id="75" dur="375" autoRev="1" fill="remove"/>
                                            <p:tgtEl>
                                              <p:spTgt spid="26"/>
                                            </p:tgtEl>
                                            <p:attrNameLst>
                                              <p:attrName>fill.on</p:attrName>
                                            </p:attrNameLst>
                                          </p:cBhvr>
                                          <p:to>
                                            <p:strVal val="true"/>
                                          </p:to>
                                        </p:set>
                                      </p:childTnLst>
                                    </p:cTn>
                                  </p:par>
                                  <p:par>
                                    <p:cTn id="76" presetID="22" presetClass="entr" presetSubtype="8" fill="hold" grpId="0" nodeType="withEffect">
                                      <p:stCondLst>
                                        <p:cond delay="4500"/>
                                      </p:stCondLst>
                                      <p:childTnLst>
                                        <p:set>
                                          <p:cBhvr>
                                            <p:cTn id="77" dur="1" fill="hold">
                                              <p:stCondLst>
                                                <p:cond delay="0"/>
                                              </p:stCondLst>
                                            </p:cTn>
                                            <p:tgtEl>
                                              <p:spTgt spid="35"/>
                                            </p:tgtEl>
                                            <p:attrNameLst>
                                              <p:attrName>style.visibility</p:attrName>
                                            </p:attrNameLst>
                                          </p:cBhvr>
                                          <p:to>
                                            <p:strVal val="visible"/>
                                          </p:to>
                                        </p:set>
                                        <p:animEffect transition="in" filter="wipe(left)">
                                          <p:cBhvr>
                                            <p:cTn id="78" dur="1000"/>
                                            <p:tgtEl>
                                              <p:spTgt spid="35"/>
                                            </p:tgtEl>
                                          </p:cBhvr>
                                        </p:animEffect>
                                      </p:childTnLst>
                                    </p:cTn>
                                  </p:par>
                                  <p:par>
                                    <p:cTn id="79" presetID="21" presetClass="entr" presetSubtype="8" repeatCount="4000" fill="hold" grpId="0" nodeType="withEffect">
                                      <p:stCondLst>
                                        <p:cond delay="4500"/>
                                      </p:stCondLst>
                                      <p:childTnLst>
                                        <p:set>
                                          <p:cBhvr>
                                            <p:cTn id="80" dur="1" fill="hold">
                                              <p:stCondLst>
                                                <p:cond delay="0"/>
                                              </p:stCondLst>
                                            </p:cTn>
                                            <p:tgtEl>
                                              <p:spTgt spid="34"/>
                                            </p:tgtEl>
                                            <p:attrNameLst>
                                              <p:attrName>style.visibility</p:attrName>
                                            </p:attrNameLst>
                                          </p:cBhvr>
                                          <p:to>
                                            <p:strVal val="visible"/>
                                          </p:to>
                                        </p:set>
                                        <p:animEffect transition="in" filter="wheel(8)">
                                          <p:cBhvr>
                                            <p:cTn id="81" dur="1000"/>
                                            <p:tgtEl>
                                              <p:spTgt spid="34"/>
                                            </p:tgtEl>
                                          </p:cBhvr>
                                        </p:animEffect>
                                      </p:childTnLst>
                                    </p:cTn>
                                  </p:par>
                                </p:childTnLst>
                              </p:cTn>
                            </p:par>
                          </p:childTnLst>
                        </p:cTn>
                      </p:par>
                      <p:par>
                        <p:cTn id="82" fill="hold">
                          <p:stCondLst>
                            <p:cond delay="indefinite"/>
                          </p:stCondLst>
                          <p:childTnLst>
                            <p:par>
                              <p:cTn id="83" fill="hold">
                                <p:stCondLst>
                                  <p:cond delay="0"/>
                                </p:stCondLst>
                                <p:childTnLst>
                                  <p:par>
                                    <p:cTn id="84" presetID="22" presetClass="entr" presetSubtype="8" fill="hold" grpId="0" nodeType="clickEffect">
                                      <p:stCondLst>
                                        <p:cond delay="0"/>
                                      </p:stCondLst>
                                      <p:childTnLst>
                                        <p:set>
                                          <p:cBhvr>
                                            <p:cTn id="85" dur="1" fill="hold">
                                              <p:stCondLst>
                                                <p:cond delay="0"/>
                                              </p:stCondLst>
                                            </p:cTn>
                                            <p:tgtEl>
                                              <p:spTgt spid="25"/>
                                            </p:tgtEl>
                                            <p:attrNameLst>
                                              <p:attrName>style.visibility</p:attrName>
                                            </p:attrNameLst>
                                          </p:cBhvr>
                                          <p:to>
                                            <p:strVal val="visible"/>
                                          </p:to>
                                        </p:set>
                                        <p:animEffect transition="in" filter="wipe(left)">
                                          <p:cBhvr>
                                            <p:cTn id="86" dur="2000"/>
                                            <p:tgtEl>
                                              <p:spTgt spid="25"/>
                                            </p:tgtEl>
                                          </p:cBhvr>
                                        </p:animEffect>
                                      </p:childTnLst>
                                    </p:cTn>
                                  </p:par>
                                </p:childTnLst>
                              </p:cTn>
                            </p:par>
                            <p:par>
                              <p:cTn id="87" fill="hold">
                                <p:stCondLst>
                                  <p:cond delay="2000"/>
                                </p:stCondLst>
                                <p:childTnLst>
                                  <p:par>
                                    <p:cTn id="88" presetID="42" presetClass="entr" presetSubtype="0" fill="hold" grpId="0" nodeType="afterEffect">
                                      <p:stCondLst>
                                        <p:cond delay="0"/>
                                      </p:stCondLst>
                                      <p:childTnLst>
                                        <p:set>
                                          <p:cBhvr>
                                            <p:cTn id="89" dur="1" fill="hold">
                                              <p:stCondLst>
                                                <p:cond delay="0"/>
                                              </p:stCondLst>
                                            </p:cTn>
                                            <p:tgtEl>
                                              <p:spTgt spid="36"/>
                                            </p:tgtEl>
                                            <p:attrNameLst>
                                              <p:attrName>style.visibility</p:attrName>
                                            </p:attrNameLst>
                                          </p:cBhvr>
                                          <p:to>
                                            <p:strVal val="visible"/>
                                          </p:to>
                                        </p:set>
                                        <p:animEffect transition="in" filter="fade">
                                          <p:cBhvr>
                                            <p:cTn id="90" dur="1000"/>
                                            <p:tgtEl>
                                              <p:spTgt spid="36"/>
                                            </p:tgtEl>
                                          </p:cBhvr>
                                        </p:animEffect>
                                        <p:anim calcmode="lin" valueType="num">
                                          <p:cBhvr>
                                            <p:cTn id="91" dur="1000" fill="hold"/>
                                            <p:tgtEl>
                                              <p:spTgt spid="36"/>
                                            </p:tgtEl>
                                            <p:attrNameLst>
                                              <p:attrName>ppt_x</p:attrName>
                                            </p:attrNameLst>
                                          </p:cBhvr>
                                          <p:tavLst>
                                            <p:tav tm="0">
                                              <p:val>
                                                <p:strVal val="#ppt_x"/>
                                              </p:val>
                                            </p:tav>
                                            <p:tav tm="100000">
                                              <p:val>
                                                <p:strVal val="#ppt_x"/>
                                              </p:val>
                                            </p:tav>
                                          </p:tavLst>
                                        </p:anim>
                                        <p:anim calcmode="lin" valueType="num">
                                          <p:cBhvr>
                                            <p:cTn id="92" dur="1000" fill="hold"/>
                                            <p:tgtEl>
                                              <p:spTgt spid="36"/>
                                            </p:tgtEl>
                                            <p:attrNameLst>
                                              <p:attrName>ppt_y</p:attrName>
                                            </p:attrNameLst>
                                          </p:cBhvr>
                                          <p:tavLst>
                                            <p:tav tm="0">
                                              <p:val>
                                                <p:strVal val="#ppt_y+.1"/>
                                              </p:val>
                                            </p:tav>
                                            <p:tav tm="100000">
                                              <p:val>
                                                <p:strVal val="#ppt_y"/>
                                              </p:val>
                                            </p:tav>
                                          </p:tavLst>
                                        </p:anim>
                                      </p:childTnLst>
                                    </p:cTn>
                                  </p:par>
                                </p:childTnLst>
                              </p:cTn>
                            </p:par>
                            <p:par>
                              <p:cTn id="93" fill="hold">
                                <p:stCondLst>
                                  <p:cond delay="3000"/>
                                </p:stCondLst>
                                <p:childTnLst>
                                  <p:par>
                                    <p:cTn id="94" presetID="42" presetClass="entr" presetSubtype="0" fill="hold" nodeType="afterEffect">
                                      <p:stCondLst>
                                        <p:cond delay="0"/>
                                      </p:stCondLst>
                                      <p:childTnLst>
                                        <p:set>
                                          <p:cBhvr>
                                            <p:cTn id="95" dur="1" fill="hold">
                                              <p:stCondLst>
                                                <p:cond delay="0"/>
                                              </p:stCondLst>
                                            </p:cTn>
                                            <p:tgtEl>
                                              <p:spTgt spid="37"/>
                                            </p:tgtEl>
                                            <p:attrNameLst>
                                              <p:attrName>style.visibility</p:attrName>
                                            </p:attrNameLst>
                                          </p:cBhvr>
                                          <p:to>
                                            <p:strVal val="visible"/>
                                          </p:to>
                                        </p:set>
                                        <p:animEffect transition="in" filter="fade">
                                          <p:cBhvr>
                                            <p:cTn id="96" dur="1000"/>
                                            <p:tgtEl>
                                              <p:spTgt spid="37"/>
                                            </p:tgtEl>
                                          </p:cBhvr>
                                        </p:animEffect>
                                        <p:anim calcmode="lin" valueType="num">
                                          <p:cBhvr>
                                            <p:cTn id="97" dur="1000" fill="hold"/>
                                            <p:tgtEl>
                                              <p:spTgt spid="37"/>
                                            </p:tgtEl>
                                            <p:attrNameLst>
                                              <p:attrName>ppt_x</p:attrName>
                                            </p:attrNameLst>
                                          </p:cBhvr>
                                          <p:tavLst>
                                            <p:tav tm="0">
                                              <p:val>
                                                <p:strVal val="#ppt_x"/>
                                              </p:val>
                                            </p:tav>
                                            <p:tav tm="100000">
                                              <p:val>
                                                <p:strVal val="#ppt_x"/>
                                              </p:val>
                                            </p:tav>
                                          </p:tavLst>
                                        </p:anim>
                                        <p:anim calcmode="lin" valueType="num">
                                          <p:cBhvr>
                                            <p:cTn id="98" dur="1000" fill="hold"/>
                                            <p:tgtEl>
                                              <p:spTgt spid="37"/>
                                            </p:tgtEl>
                                            <p:attrNameLst>
                                              <p:attrName>ppt_y</p:attrName>
                                            </p:attrNameLst>
                                          </p:cBhvr>
                                          <p:tavLst>
                                            <p:tav tm="0">
                                              <p:val>
                                                <p:strVal val="#ppt_y+.1"/>
                                              </p:val>
                                            </p:tav>
                                            <p:tav tm="100000">
                                              <p:val>
                                                <p:strVal val="#ppt_y"/>
                                              </p:val>
                                            </p:tav>
                                          </p:tavLst>
                                        </p:anim>
                                      </p:childTnLst>
                                    </p:cTn>
                                  </p:par>
                                </p:childTnLst>
                              </p:cTn>
                            </p:par>
                          </p:childTnLst>
                        </p:cTn>
                      </p:par>
                      <p:par>
                        <p:cTn id="99" fill="hold">
                          <p:stCondLst>
                            <p:cond delay="indefinite"/>
                          </p:stCondLst>
                          <p:childTnLst>
                            <p:par>
                              <p:cTn id="100" fill="hold">
                                <p:stCondLst>
                                  <p:cond delay="0"/>
                                </p:stCondLst>
                                <p:childTnLst>
                                  <p:par>
                                    <p:cTn id="101" presetID="22" presetClass="entr" presetSubtype="8" fill="hold" grpId="0" nodeType="clickEffect">
                                      <p:stCondLst>
                                        <p:cond delay="0"/>
                                      </p:stCondLst>
                                      <p:childTnLst>
                                        <p:set>
                                          <p:cBhvr>
                                            <p:cTn id="102" dur="1" fill="hold">
                                              <p:stCondLst>
                                                <p:cond delay="0"/>
                                              </p:stCondLst>
                                            </p:cTn>
                                            <p:tgtEl>
                                              <p:spTgt spid="19"/>
                                            </p:tgtEl>
                                            <p:attrNameLst>
                                              <p:attrName>style.visibility</p:attrName>
                                            </p:attrNameLst>
                                          </p:cBhvr>
                                          <p:to>
                                            <p:strVal val="visible"/>
                                          </p:to>
                                        </p:set>
                                        <p:animEffect transition="in" filter="wipe(left)">
                                          <p:cBhvr>
                                            <p:cTn id="103" dur="1250"/>
                                            <p:tgtEl>
                                              <p:spTgt spid="19"/>
                                            </p:tgtEl>
                                          </p:cBhvr>
                                        </p:animEffect>
                                      </p:childTnLst>
                                    </p:cTn>
                                  </p:par>
                                </p:childTnLst>
                              </p:cTn>
                            </p:par>
                          </p:childTnLst>
                        </p:cTn>
                      </p:par>
                      <p:par>
                        <p:cTn id="104" fill="hold">
                          <p:stCondLst>
                            <p:cond delay="indefinite"/>
                          </p:stCondLst>
                          <p:childTnLst>
                            <p:par>
                              <p:cTn id="105" fill="hold">
                                <p:stCondLst>
                                  <p:cond delay="0"/>
                                </p:stCondLst>
                                <p:childTnLst>
                                  <p:par>
                                    <p:cTn id="106" presetID="22" presetClass="entr" presetSubtype="8" fill="hold" grpId="0" nodeType="clickEffect">
                                      <p:stCondLst>
                                        <p:cond delay="0"/>
                                      </p:stCondLst>
                                      <p:childTnLst>
                                        <p:set>
                                          <p:cBhvr>
                                            <p:cTn id="107" dur="1" fill="hold">
                                              <p:stCondLst>
                                                <p:cond delay="0"/>
                                              </p:stCondLst>
                                            </p:cTn>
                                            <p:tgtEl>
                                              <p:spTgt spid="20"/>
                                            </p:tgtEl>
                                            <p:attrNameLst>
                                              <p:attrName>style.visibility</p:attrName>
                                            </p:attrNameLst>
                                          </p:cBhvr>
                                          <p:to>
                                            <p:strVal val="visible"/>
                                          </p:to>
                                        </p:set>
                                        <p:animEffect transition="in" filter="wipe(left)">
                                          <p:cBhvr>
                                            <p:cTn id="108" dur="10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P spid="21" grpId="0" build="p"/>
          <p:bldP spid="23" grpId="0" animBg="1"/>
          <p:bldP spid="24" grpId="0"/>
          <p:bldP spid="25" grpId="0"/>
          <p:bldP spid="26" grpId="0"/>
          <p:bldP spid="26" grpId="1"/>
          <p:bldP spid="27" grpId="0" animBg="1"/>
          <p:bldP spid="27" grpId="1" animBg="1"/>
          <p:bldP spid="27" grpId="2" animBg="1"/>
          <p:bldP spid="28" grpId="0"/>
          <p:bldP spid="28" grpId="1"/>
          <p:bldP spid="29" grpId="0" animBg="1"/>
          <p:bldP spid="30" grpId="0" animBg="1"/>
          <p:bldP spid="31" grpId="0" animBg="1"/>
          <p:bldP spid="32" grpId="0" animBg="1"/>
          <p:bldP spid="34" grpId="0" animBg="1"/>
          <p:bldP spid="35" grpId="0" animBg="1"/>
          <p:bldP spid="19" grpId="0" animBg="1"/>
          <p:bldP spid="20" grpId="0" animBg="1"/>
          <p:bldP spid="36"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wipe(left)">
                                          <p:cBhvr>
                                            <p:cTn id="7" dur="500"/>
                                            <p:tgtEl>
                                              <p:spTgt spid="33"/>
                                            </p:tgtEl>
                                          </p:cBhvr>
                                        </p:animEffect>
                                      </p:childTnLst>
                                    </p:cTn>
                                  </p:par>
                                  <p:par>
                                    <p:cTn id="8" presetID="20" presetClass="entr" presetSubtype="0" fill="hold" grpId="0" nodeType="withEffect">
                                      <p:stCondLst>
                                        <p:cond delay="1000"/>
                                      </p:stCondLst>
                                      <p:childTnLst>
                                        <p:set>
                                          <p:cBhvr>
                                            <p:cTn id="9" dur="1" fill="hold">
                                              <p:stCondLst>
                                                <p:cond delay="0"/>
                                              </p:stCondLst>
                                            </p:cTn>
                                            <p:tgtEl>
                                              <p:spTgt spid="23"/>
                                            </p:tgtEl>
                                            <p:attrNameLst>
                                              <p:attrName>style.visibility</p:attrName>
                                            </p:attrNameLst>
                                          </p:cBhvr>
                                          <p:to>
                                            <p:strVal val="visible"/>
                                          </p:to>
                                        </p:set>
                                        <p:animEffect transition="in" filter="wedge">
                                          <p:cBhvr>
                                            <p:cTn id="10" dur="1250"/>
                                            <p:tgtEl>
                                              <p:spTgt spid="23"/>
                                            </p:tgtEl>
                                          </p:cBhvr>
                                        </p:animEffect>
                                      </p:childTnLst>
                                    </p:cTn>
                                  </p:par>
                                  <p:par>
                                    <p:cTn id="11" presetID="22" presetClass="entr" presetSubtype="8" fill="hold" grpId="0" nodeType="withEffect">
                                      <p:stCondLst>
                                        <p:cond delay="2000"/>
                                      </p:stCondLst>
                                      <p:childTnLst>
                                        <p:set>
                                          <p:cBhvr>
                                            <p:cTn id="12" dur="1" fill="hold">
                                              <p:stCondLst>
                                                <p:cond delay="0"/>
                                              </p:stCondLst>
                                            </p:cTn>
                                            <p:tgtEl>
                                              <p:spTgt spid="21">
                                                <p:txEl>
                                                  <p:pRg st="0" end="0"/>
                                                </p:txEl>
                                              </p:spTgt>
                                            </p:tgtEl>
                                            <p:attrNameLst>
                                              <p:attrName>style.visibility</p:attrName>
                                            </p:attrNameLst>
                                          </p:cBhvr>
                                          <p:to>
                                            <p:strVal val="visible"/>
                                          </p:to>
                                        </p:set>
                                        <p:animEffect transition="in" filter="wipe(left)">
                                          <p:cBhvr>
                                            <p:cTn id="13" dur="1750"/>
                                            <p:tgtEl>
                                              <p:spTgt spid="21">
                                                <p:txEl>
                                                  <p:pRg st="0" end="0"/>
                                                </p:txEl>
                                              </p:spTgt>
                                            </p:tgtEl>
                                          </p:cBhvr>
                                        </p:animEffect>
                                      </p:childTnLst>
                                    </p:cTn>
                                  </p:par>
                                  <p:par>
                                    <p:cTn id="14" presetID="26" presetClass="entr" presetSubtype="0" fill="hold" grpId="0" nodeType="withEffect">
                                      <p:stCondLst>
                                        <p:cond delay="3000"/>
                                      </p:stCondLst>
                                      <p:childTnLst>
                                        <p:set>
                                          <p:cBhvr>
                                            <p:cTn id="15" dur="1" fill="hold">
                                              <p:stCondLst>
                                                <p:cond delay="0"/>
                                              </p:stCondLst>
                                            </p:cTn>
                                            <p:tgtEl>
                                              <p:spTgt spid="29"/>
                                            </p:tgtEl>
                                            <p:attrNameLst>
                                              <p:attrName>style.visibility</p:attrName>
                                            </p:attrNameLst>
                                          </p:cBhvr>
                                          <p:to>
                                            <p:strVal val="visible"/>
                                          </p:to>
                                        </p:set>
                                        <p:animEffect transition="in" filter="wipe(down)">
                                          <p:cBhvr>
                                            <p:cTn id="16" dur="580">
                                              <p:stCondLst>
                                                <p:cond delay="0"/>
                                              </p:stCondLst>
                                            </p:cTn>
                                            <p:tgtEl>
                                              <p:spTgt spid="29"/>
                                            </p:tgtEl>
                                          </p:cBhvr>
                                        </p:animEffect>
                                        <p:anim calcmode="lin" valueType="num">
                                          <p:cBhvr>
                                            <p:cTn id="17" dur="1822" tmFilter="0,0; 0.14,0.36; 0.43,0.73; 0.71,0.91; 1.0,1.0">
                                              <p:stCondLst>
                                                <p:cond delay="0"/>
                                              </p:stCondLst>
                                            </p:cTn>
                                            <p:tgtEl>
                                              <p:spTgt spid="29"/>
                                            </p:tgtEl>
                                            <p:attrNameLst>
                                              <p:attrName>ppt_x</p:attrName>
                                            </p:attrNameLst>
                                          </p:cBhvr>
                                          <p:tavLst>
                                            <p:tav tm="0">
                                              <p:val>
                                                <p:strVal val="#ppt_x-0.25"/>
                                              </p:val>
                                            </p:tav>
                                            <p:tav tm="100000">
                                              <p:val>
                                                <p:strVal val="#ppt_x"/>
                                              </p:val>
                                            </p:tav>
                                          </p:tavLst>
                                        </p:anim>
                                        <p:anim calcmode="lin" valueType="num">
                                          <p:cBhvr>
                                            <p:cTn id="18" dur="664" tmFilter="0.0,0.0; 0.25,0.07; 0.50,0.2; 0.75,0.467; 1.0,1.0">
                                              <p:stCondLst>
                                                <p:cond delay="0"/>
                                              </p:stCondLst>
                                            </p:cTn>
                                            <p:tgtEl>
                                              <p:spTgt spid="29"/>
                                            </p:tgtEl>
                                            <p:attrNameLst>
                                              <p:attrName>ppt_y</p:attrName>
                                            </p:attrNameLst>
                                          </p:cBhvr>
                                          <p:tavLst>
                                            <p:tav tm="0" fmla="#ppt_y-sin(pi*$)/3">
                                              <p:val>
                                                <p:fltVal val="0.5"/>
                                              </p:val>
                                            </p:tav>
                                            <p:tav tm="100000">
                                              <p:val>
                                                <p:fltVal val="1"/>
                                              </p:val>
                                            </p:tav>
                                          </p:tavLst>
                                        </p:anim>
                                        <p:anim calcmode="lin" valueType="num">
                                          <p:cBhvr>
                                            <p:cTn id="19" dur="664" tmFilter="0, 0; 0.125,0.2665; 0.25,0.4; 0.375,0.465; 0.5,0.5;  0.625,0.535; 0.75,0.6; 0.875,0.7335; 1,1">
                                              <p:stCondLst>
                                                <p:cond delay="664"/>
                                              </p:stCondLst>
                                            </p:cTn>
                                            <p:tgtEl>
                                              <p:spTgt spid="29"/>
                                            </p:tgtEl>
                                            <p:attrNameLst>
                                              <p:attrName>ppt_y</p:attrName>
                                            </p:attrNameLst>
                                          </p:cBhvr>
                                          <p:tavLst>
                                            <p:tav tm="0" fmla="#ppt_y-sin(pi*$)/9">
                                              <p:val>
                                                <p:fltVal val="0"/>
                                              </p:val>
                                            </p:tav>
                                            <p:tav tm="100000">
                                              <p:val>
                                                <p:fltVal val="1"/>
                                              </p:val>
                                            </p:tav>
                                          </p:tavLst>
                                        </p:anim>
                                        <p:anim calcmode="lin" valueType="num">
                                          <p:cBhvr>
                                            <p:cTn id="20" dur="332" tmFilter="0, 0; 0.125,0.2665; 0.25,0.4; 0.375,0.465; 0.5,0.5;  0.625,0.535; 0.75,0.6; 0.875,0.7335; 1,1">
                                              <p:stCondLst>
                                                <p:cond delay="1324"/>
                                              </p:stCondLst>
                                            </p:cTn>
                                            <p:tgtEl>
                                              <p:spTgt spid="29"/>
                                            </p:tgtEl>
                                            <p:attrNameLst>
                                              <p:attrName>ppt_y</p:attrName>
                                            </p:attrNameLst>
                                          </p:cBhvr>
                                          <p:tavLst>
                                            <p:tav tm="0" fmla="#ppt_y-sin(pi*$)/27">
                                              <p:val>
                                                <p:fltVal val="0"/>
                                              </p:val>
                                            </p:tav>
                                            <p:tav tm="100000">
                                              <p:val>
                                                <p:fltVal val="1"/>
                                              </p:val>
                                            </p:tav>
                                          </p:tavLst>
                                        </p:anim>
                                        <p:anim calcmode="lin" valueType="num">
                                          <p:cBhvr>
                                            <p:cTn id="21" dur="164" tmFilter="0, 0; 0.125,0.2665; 0.25,0.4; 0.375,0.465; 0.5,0.5;  0.625,0.535; 0.75,0.6; 0.875,0.7335; 1,1">
                                              <p:stCondLst>
                                                <p:cond delay="1656"/>
                                              </p:stCondLst>
                                            </p:cTn>
                                            <p:tgtEl>
                                              <p:spTgt spid="29"/>
                                            </p:tgtEl>
                                            <p:attrNameLst>
                                              <p:attrName>ppt_y</p:attrName>
                                            </p:attrNameLst>
                                          </p:cBhvr>
                                          <p:tavLst>
                                            <p:tav tm="0" fmla="#ppt_y-sin(pi*$)/81">
                                              <p:val>
                                                <p:fltVal val="0"/>
                                              </p:val>
                                            </p:tav>
                                            <p:tav tm="100000">
                                              <p:val>
                                                <p:fltVal val="1"/>
                                              </p:val>
                                            </p:tav>
                                          </p:tavLst>
                                        </p:anim>
                                        <p:animScale>
                                          <p:cBhvr>
                                            <p:cTn id="22" dur="26">
                                              <p:stCondLst>
                                                <p:cond delay="650"/>
                                              </p:stCondLst>
                                            </p:cTn>
                                            <p:tgtEl>
                                              <p:spTgt spid="29"/>
                                            </p:tgtEl>
                                          </p:cBhvr>
                                          <p:to x="100000" y="60000"/>
                                        </p:animScale>
                                        <p:animScale>
                                          <p:cBhvr>
                                            <p:cTn id="23" dur="166" decel="50000">
                                              <p:stCondLst>
                                                <p:cond delay="676"/>
                                              </p:stCondLst>
                                            </p:cTn>
                                            <p:tgtEl>
                                              <p:spTgt spid="29"/>
                                            </p:tgtEl>
                                          </p:cBhvr>
                                          <p:to x="100000" y="100000"/>
                                        </p:animScale>
                                        <p:animScale>
                                          <p:cBhvr>
                                            <p:cTn id="24" dur="26">
                                              <p:stCondLst>
                                                <p:cond delay="1312"/>
                                              </p:stCondLst>
                                            </p:cTn>
                                            <p:tgtEl>
                                              <p:spTgt spid="29"/>
                                            </p:tgtEl>
                                          </p:cBhvr>
                                          <p:to x="100000" y="80000"/>
                                        </p:animScale>
                                        <p:animScale>
                                          <p:cBhvr>
                                            <p:cTn id="25" dur="166" decel="50000">
                                              <p:stCondLst>
                                                <p:cond delay="1338"/>
                                              </p:stCondLst>
                                            </p:cTn>
                                            <p:tgtEl>
                                              <p:spTgt spid="29"/>
                                            </p:tgtEl>
                                          </p:cBhvr>
                                          <p:to x="100000" y="100000"/>
                                        </p:animScale>
                                        <p:animScale>
                                          <p:cBhvr>
                                            <p:cTn id="26" dur="26">
                                              <p:stCondLst>
                                                <p:cond delay="1642"/>
                                              </p:stCondLst>
                                            </p:cTn>
                                            <p:tgtEl>
                                              <p:spTgt spid="29"/>
                                            </p:tgtEl>
                                          </p:cBhvr>
                                          <p:to x="100000" y="90000"/>
                                        </p:animScale>
                                        <p:animScale>
                                          <p:cBhvr>
                                            <p:cTn id="27" dur="166" decel="50000">
                                              <p:stCondLst>
                                                <p:cond delay="1668"/>
                                              </p:stCondLst>
                                            </p:cTn>
                                            <p:tgtEl>
                                              <p:spTgt spid="29"/>
                                            </p:tgtEl>
                                          </p:cBhvr>
                                          <p:to x="100000" y="100000"/>
                                        </p:animScale>
                                        <p:animScale>
                                          <p:cBhvr>
                                            <p:cTn id="28" dur="26">
                                              <p:stCondLst>
                                                <p:cond delay="1808"/>
                                              </p:stCondLst>
                                            </p:cTn>
                                            <p:tgtEl>
                                              <p:spTgt spid="29"/>
                                            </p:tgtEl>
                                          </p:cBhvr>
                                          <p:to x="100000" y="95000"/>
                                        </p:animScale>
                                        <p:animScale>
                                          <p:cBhvr>
                                            <p:cTn id="29" dur="166" decel="50000">
                                              <p:stCondLst>
                                                <p:cond delay="1834"/>
                                              </p:stCondLst>
                                            </p:cTn>
                                            <p:tgtEl>
                                              <p:spTgt spid="29"/>
                                            </p:tgtEl>
                                          </p:cBhvr>
                                          <p:to x="100000" y="100000"/>
                                        </p:animScale>
                                      </p:childTnLst>
                                    </p:cTn>
                                  </p:par>
                                  <p:par>
                                    <p:cTn id="30" presetID="42" presetClass="entr" presetSubtype="0" fill="hold" grpId="0" nodeType="withEffect">
                                      <p:stCondLst>
                                        <p:cond delay="7250"/>
                                      </p:stCondLst>
                                      <p:childTnLst>
                                        <p:set>
                                          <p:cBhvr>
                                            <p:cTn id="31" dur="1" fill="hold">
                                              <p:stCondLst>
                                                <p:cond delay="0"/>
                                              </p:stCondLst>
                                            </p:cTn>
                                            <p:tgtEl>
                                              <p:spTgt spid="28"/>
                                            </p:tgtEl>
                                            <p:attrNameLst>
                                              <p:attrName>style.visibility</p:attrName>
                                            </p:attrNameLst>
                                          </p:cBhvr>
                                          <p:to>
                                            <p:strVal val="visible"/>
                                          </p:to>
                                        </p:set>
                                        <p:animEffect transition="in" filter="fade">
                                          <p:cBhvr>
                                            <p:cTn id="32" dur="1000"/>
                                            <p:tgtEl>
                                              <p:spTgt spid="28"/>
                                            </p:tgtEl>
                                          </p:cBhvr>
                                        </p:animEffect>
                                        <p:anim calcmode="lin" valueType="num">
                                          <p:cBhvr>
                                            <p:cTn id="33" dur="1000" fill="hold"/>
                                            <p:tgtEl>
                                              <p:spTgt spid="28"/>
                                            </p:tgtEl>
                                            <p:attrNameLst>
                                              <p:attrName>ppt_x</p:attrName>
                                            </p:attrNameLst>
                                          </p:cBhvr>
                                          <p:tavLst>
                                            <p:tav tm="0">
                                              <p:val>
                                                <p:strVal val="#ppt_x"/>
                                              </p:val>
                                            </p:tav>
                                            <p:tav tm="100000">
                                              <p:val>
                                                <p:strVal val="#ppt_x"/>
                                              </p:val>
                                            </p:tav>
                                          </p:tavLst>
                                        </p:anim>
                                        <p:anim calcmode="lin" valueType="num">
                                          <p:cBhvr>
                                            <p:cTn id="34" dur="1000" fill="hold"/>
                                            <p:tgtEl>
                                              <p:spTgt spid="28"/>
                                            </p:tgtEl>
                                            <p:attrNameLst>
                                              <p:attrName>ppt_y</p:attrName>
                                            </p:attrNameLst>
                                          </p:cBhvr>
                                          <p:tavLst>
                                            <p:tav tm="0">
                                              <p:val>
                                                <p:strVal val="#ppt_y+.1"/>
                                              </p:val>
                                            </p:tav>
                                            <p:tav tm="100000">
                                              <p:val>
                                                <p:strVal val="#ppt_y"/>
                                              </p:val>
                                            </p:tav>
                                          </p:tavLst>
                                        </p:anim>
                                      </p:childTnLst>
                                    </p:cTn>
                                  </p:par>
                                  <p:par>
                                    <p:cTn id="35" presetID="27" presetClass="emph" presetSubtype="0" repeatCount="4000" fill="remove" grpId="1" nodeType="withEffect">
                                      <p:stCondLst>
                                        <p:cond delay="7250"/>
                                      </p:stCondLst>
                                      <p:childTnLst>
                                        <p:animClr clrSpc="rgb" dir="cw">
                                          <p:cBhvr override="childStyle">
                                            <p:cTn id="36" dur="250" autoRev="1" fill="remove"/>
                                            <p:tgtEl>
                                              <p:spTgt spid="28"/>
                                            </p:tgtEl>
                                            <p:attrNameLst>
                                              <p:attrName>style.color</p:attrName>
                                            </p:attrNameLst>
                                          </p:cBhvr>
                                          <p:to>
                                            <a:schemeClr val="bg1"/>
                                          </p:to>
                                        </p:animClr>
                                        <p:animClr clrSpc="rgb" dir="cw">
                                          <p:cBhvr>
                                            <p:cTn id="37" dur="250" autoRev="1" fill="remove"/>
                                            <p:tgtEl>
                                              <p:spTgt spid="28"/>
                                            </p:tgtEl>
                                            <p:attrNameLst>
                                              <p:attrName>fillcolor</p:attrName>
                                            </p:attrNameLst>
                                          </p:cBhvr>
                                          <p:to>
                                            <a:schemeClr val="bg1"/>
                                          </p:to>
                                        </p:animClr>
                                        <p:set>
                                          <p:cBhvr>
                                            <p:cTn id="38" dur="250" autoRev="1" fill="remove"/>
                                            <p:tgtEl>
                                              <p:spTgt spid="28"/>
                                            </p:tgtEl>
                                            <p:attrNameLst>
                                              <p:attrName>fill.type</p:attrName>
                                            </p:attrNameLst>
                                          </p:cBhvr>
                                          <p:to>
                                            <p:strVal val="solid"/>
                                          </p:to>
                                        </p:set>
                                        <p:set>
                                          <p:cBhvr>
                                            <p:cTn id="39" dur="250" autoRev="1" fill="remove"/>
                                            <p:tgtEl>
                                              <p:spTgt spid="28"/>
                                            </p:tgtEl>
                                            <p:attrNameLst>
                                              <p:attrName>fill.on</p:attrName>
                                            </p:attrNameLst>
                                          </p:cBhvr>
                                          <p:to>
                                            <p:strVal val="true"/>
                                          </p:to>
                                        </p:set>
                                      </p:childTnLst>
                                    </p:cTn>
                                  </p:par>
                                </p:childTnLst>
                              </p:cTn>
                            </p:par>
                          </p:childTnLst>
                        </p:cTn>
                      </p:par>
                      <p:par>
                        <p:cTn id="40" fill="hold">
                          <p:stCondLst>
                            <p:cond delay="indefinite"/>
                          </p:stCondLst>
                          <p:childTnLst>
                            <p:par>
                              <p:cTn id="41" fill="hold">
                                <p:stCondLst>
                                  <p:cond delay="0"/>
                                </p:stCondLst>
                                <p:childTnLst>
                                  <p:par>
                                    <p:cTn id="42" presetID="22" presetClass="entr" presetSubtype="8" fill="hold" grpId="0" nodeType="clickEffect">
                                      <p:stCondLst>
                                        <p:cond delay="0"/>
                                      </p:stCondLst>
                                      <p:childTnLst>
                                        <p:set>
                                          <p:cBhvr>
                                            <p:cTn id="43" dur="1" fill="hold">
                                              <p:stCondLst>
                                                <p:cond delay="0"/>
                                              </p:stCondLst>
                                            </p:cTn>
                                            <p:tgtEl>
                                              <p:spTgt spid="30"/>
                                            </p:tgtEl>
                                            <p:attrNameLst>
                                              <p:attrName>style.visibility</p:attrName>
                                            </p:attrNameLst>
                                          </p:cBhvr>
                                          <p:to>
                                            <p:strVal val="visible"/>
                                          </p:to>
                                        </p:set>
                                        <p:animEffect transition="in" filter="wipe(left)">
                                          <p:cBhvr>
                                            <p:cTn id="44" dur="1000"/>
                                            <p:tgtEl>
                                              <p:spTgt spid="30"/>
                                            </p:tgtEl>
                                          </p:cBhvr>
                                        </p:animEffect>
                                      </p:childTnLst>
                                    </p:cTn>
                                  </p:par>
                                  <p:par>
                                    <p:cTn id="45" presetID="22" presetClass="entr" presetSubtype="8" fill="hold" grpId="0" nodeType="withEffect">
                                      <p:stCondLst>
                                        <p:cond delay="500"/>
                                      </p:stCondLst>
                                      <p:childTnLst>
                                        <p:set>
                                          <p:cBhvr>
                                            <p:cTn id="46" dur="1" fill="hold">
                                              <p:stCondLst>
                                                <p:cond delay="0"/>
                                              </p:stCondLst>
                                            </p:cTn>
                                            <p:tgtEl>
                                              <p:spTgt spid="32"/>
                                            </p:tgtEl>
                                            <p:attrNameLst>
                                              <p:attrName>style.visibility</p:attrName>
                                            </p:attrNameLst>
                                          </p:cBhvr>
                                          <p:to>
                                            <p:strVal val="visible"/>
                                          </p:to>
                                        </p:set>
                                        <p:animEffect transition="in" filter="wipe(left)">
                                          <p:cBhvr>
                                            <p:cTn id="47" dur="1000"/>
                                            <p:tgtEl>
                                              <p:spTgt spid="32"/>
                                            </p:tgtEl>
                                          </p:cBhvr>
                                        </p:animEffect>
                                      </p:childTnLst>
                                    </p:cTn>
                                  </p:par>
                                  <p:par>
                                    <p:cTn id="48" presetID="22" presetClass="entr" presetSubtype="8" fill="hold" grpId="0" nodeType="withEffect">
                                      <p:stCondLst>
                                        <p:cond delay="1000"/>
                                      </p:stCondLst>
                                      <p:childTnLst>
                                        <p:set>
                                          <p:cBhvr>
                                            <p:cTn id="49" dur="1" fill="hold">
                                              <p:stCondLst>
                                                <p:cond delay="0"/>
                                              </p:stCondLst>
                                            </p:cTn>
                                            <p:tgtEl>
                                              <p:spTgt spid="31"/>
                                            </p:tgtEl>
                                            <p:attrNameLst>
                                              <p:attrName>style.visibility</p:attrName>
                                            </p:attrNameLst>
                                          </p:cBhvr>
                                          <p:to>
                                            <p:strVal val="visible"/>
                                          </p:to>
                                        </p:set>
                                        <p:animEffect transition="in" filter="wipe(left)">
                                          <p:cBhvr>
                                            <p:cTn id="50" dur="1000"/>
                                            <p:tgtEl>
                                              <p:spTgt spid="31"/>
                                            </p:tgtEl>
                                          </p:cBhvr>
                                        </p:animEffect>
                                      </p:childTnLst>
                                    </p:cTn>
                                  </p:par>
                                  <p:par>
                                    <p:cTn id="51" presetID="2" presetClass="entr" presetSubtype="4" fill="hold" grpId="0" nodeType="withEffect">
                                      <p:stCondLst>
                                        <p:cond delay="750"/>
                                      </p:stCondLst>
                                      <p:childTnLst>
                                        <p:set>
                                          <p:cBhvr>
                                            <p:cTn id="52" dur="1" fill="hold">
                                              <p:stCondLst>
                                                <p:cond delay="0"/>
                                              </p:stCondLst>
                                            </p:cTn>
                                            <p:tgtEl>
                                              <p:spTgt spid="24"/>
                                            </p:tgtEl>
                                            <p:attrNameLst>
                                              <p:attrName>style.visibility</p:attrName>
                                            </p:attrNameLst>
                                          </p:cBhvr>
                                          <p:to>
                                            <p:strVal val="visible"/>
                                          </p:to>
                                        </p:set>
                                        <p:anim calcmode="lin" valueType="num">
                                          <p:cBhvr additive="base">
                                            <p:cTn id="53" dur="1250" fill="hold"/>
                                            <p:tgtEl>
                                              <p:spTgt spid="24"/>
                                            </p:tgtEl>
                                            <p:attrNameLst>
                                              <p:attrName>ppt_x</p:attrName>
                                            </p:attrNameLst>
                                          </p:cBhvr>
                                          <p:tavLst>
                                            <p:tav tm="0">
                                              <p:val>
                                                <p:strVal val="#ppt_x"/>
                                              </p:val>
                                            </p:tav>
                                            <p:tav tm="100000">
                                              <p:val>
                                                <p:strVal val="#ppt_x"/>
                                              </p:val>
                                            </p:tav>
                                          </p:tavLst>
                                        </p:anim>
                                        <p:anim calcmode="lin" valueType="num">
                                          <p:cBhvr additive="base">
                                            <p:cTn id="54" dur="125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2" presetClass="entr" presetSubtype="2" fill="hold" grpId="0" nodeType="clickEffect">
                                      <p:stCondLst>
                                        <p:cond delay="0"/>
                                      </p:stCondLst>
                                      <p:childTnLst>
                                        <p:set>
                                          <p:cBhvr>
                                            <p:cTn id="58" dur="1" fill="hold">
                                              <p:stCondLst>
                                                <p:cond delay="0"/>
                                              </p:stCondLst>
                                            </p:cTn>
                                            <p:tgtEl>
                                              <p:spTgt spid="27"/>
                                            </p:tgtEl>
                                            <p:attrNameLst>
                                              <p:attrName>style.visibility</p:attrName>
                                            </p:attrNameLst>
                                          </p:cBhvr>
                                          <p:to>
                                            <p:strVal val="visible"/>
                                          </p:to>
                                        </p:set>
                                        <p:anim calcmode="lin" valueType="num">
                                          <p:cBhvr additive="base">
                                            <p:cTn id="59" dur="2000" fill="hold"/>
                                            <p:tgtEl>
                                              <p:spTgt spid="27"/>
                                            </p:tgtEl>
                                            <p:attrNameLst>
                                              <p:attrName>ppt_x</p:attrName>
                                            </p:attrNameLst>
                                          </p:cBhvr>
                                          <p:tavLst>
                                            <p:tav tm="0">
                                              <p:val>
                                                <p:strVal val="1+#ppt_w/2"/>
                                              </p:val>
                                            </p:tav>
                                            <p:tav tm="100000">
                                              <p:val>
                                                <p:strVal val="#ppt_x"/>
                                              </p:val>
                                            </p:tav>
                                          </p:tavLst>
                                        </p:anim>
                                        <p:anim calcmode="lin" valueType="num">
                                          <p:cBhvr additive="base">
                                            <p:cTn id="60" dur="2000" fill="hold"/>
                                            <p:tgtEl>
                                              <p:spTgt spid="27"/>
                                            </p:tgtEl>
                                            <p:attrNameLst>
                                              <p:attrName>ppt_y</p:attrName>
                                            </p:attrNameLst>
                                          </p:cBhvr>
                                          <p:tavLst>
                                            <p:tav tm="0">
                                              <p:val>
                                                <p:strVal val="#ppt_y"/>
                                              </p:val>
                                            </p:tav>
                                            <p:tav tm="100000">
                                              <p:val>
                                                <p:strVal val="#ppt_y"/>
                                              </p:val>
                                            </p:tav>
                                          </p:tavLst>
                                        </p:anim>
                                      </p:childTnLst>
                                    </p:cTn>
                                  </p:par>
                                  <p:par>
                                    <p:cTn id="61" presetID="8" presetClass="emph" presetSubtype="0" fill="hold" grpId="1" nodeType="withEffect">
                                      <p:stCondLst>
                                        <p:cond delay="0"/>
                                      </p:stCondLst>
                                      <p:childTnLst>
                                        <p:animRot by="21600000">
                                          <p:cBhvr>
                                            <p:cTn id="62" dur="2000" fill="hold"/>
                                            <p:tgtEl>
                                              <p:spTgt spid="27"/>
                                            </p:tgtEl>
                                            <p:attrNameLst>
                                              <p:attrName>r</p:attrName>
                                            </p:attrNameLst>
                                          </p:cBhvr>
                                        </p:animRot>
                                      </p:childTnLst>
                                    </p:cTn>
                                  </p:par>
                                  <p:par>
                                    <p:cTn id="63" presetID="6" presetClass="emph" presetSubtype="0" repeatCount="2000" autoRev="1" fill="hold" grpId="2" nodeType="withEffect">
                                      <p:stCondLst>
                                        <p:cond delay="1750"/>
                                      </p:stCondLst>
                                      <p:childTnLst>
                                        <p:animScale>
                                          <p:cBhvr>
                                            <p:cTn id="64" dur="500" fill="hold"/>
                                            <p:tgtEl>
                                              <p:spTgt spid="27"/>
                                            </p:tgtEl>
                                          </p:cBhvr>
                                          <p:by x="150000" y="150000"/>
                                        </p:animScale>
                                      </p:childTnLst>
                                    </p:cTn>
                                  </p:par>
                                  <p:par>
                                    <p:cTn id="65" presetID="31" presetClass="entr" presetSubtype="0" fill="hold" grpId="0" nodeType="withEffect">
                                      <p:stCondLst>
                                        <p:cond delay="2500"/>
                                      </p:stCondLst>
                                      <p:childTnLst>
                                        <p:set>
                                          <p:cBhvr>
                                            <p:cTn id="66" dur="1" fill="hold">
                                              <p:stCondLst>
                                                <p:cond delay="0"/>
                                              </p:stCondLst>
                                            </p:cTn>
                                            <p:tgtEl>
                                              <p:spTgt spid="26"/>
                                            </p:tgtEl>
                                            <p:attrNameLst>
                                              <p:attrName>style.visibility</p:attrName>
                                            </p:attrNameLst>
                                          </p:cBhvr>
                                          <p:to>
                                            <p:strVal val="visible"/>
                                          </p:to>
                                        </p:set>
                                        <p:anim calcmode="lin" valueType="num">
                                          <p:cBhvr>
                                            <p:cTn id="67" dur="1500" fill="hold"/>
                                            <p:tgtEl>
                                              <p:spTgt spid="26"/>
                                            </p:tgtEl>
                                            <p:attrNameLst>
                                              <p:attrName>ppt_w</p:attrName>
                                            </p:attrNameLst>
                                          </p:cBhvr>
                                          <p:tavLst>
                                            <p:tav tm="0">
                                              <p:val>
                                                <p:fltVal val="0"/>
                                              </p:val>
                                            </p:tav>
                                            <p:tav tm="100000">
                                              <p:val>
                                                <p:strVal val="#ppt_w"/>
                                              </p:val>
                                            </p:tav>
                                          </p:tavLst>
                                        </p:anim>
                                        <p:anim calcmode="lin" valueType="num">
                                          <p:cBhvr>
                                            <p:cTn id="68" dur="1500" fill="hold"/>
                                            <p:tgtEl>
                                              <p:spTgt spid="26"/>
                                            </p:tgtEl>
                                            <p:attrNameLst>
                                              <p:attrName>ppt_h</p:attrName>
                                            </p:attrNameLst>
                                          </p:cBhvr>
                                          <p:tavLst>
                                            <p:tav tm="0">
                                              <p:val>
                                                <p:fltVal val="0"/>
                                              </p:val>
                                            </p:tav>
                                            <p:tav tm="100000">
                                              <p:val>
                                                <p:strVal val="#ppt_h"/>
                                              </p:val>
                                            </p:tav>
                                          </p:tavLst>
                                        </p:anim>
                                        <p:anim calcmode="lin" valueType="num">
                                          <p:cBhvr>
                                            <p:cTn id="69" dur="1500" fill="hold"/>
                                            <p:tgtEl>
                                              <p:spTgt spid="26"/>
                                            </p:tgtEl>
                                            <p:attrNameLst>
                                              <p:attrName>style.rotation</p:attrName>
                                            </p:attrNameLst>
                                          </p:cBhvr>
                                          <p:tavLst>
                                            <p:tav tm="0">
                                              <p:val>
                                                <p:fltVal val="90"/>
                                              </p:val>
                                            </p:tav>
                                            <p:tav tm="100000">
                                              <p:val>
                                                <p:fltVal val="0"/>
                                              </p:val>
                                            </p:tav>
                                          </p:tavLst>
                                        </p:anim>
                                        <p:animEffect transition="in" filter="fade">
                                          <p:cBhvr>
                                            <p:cTn id="70" dur="1500"/>
                                            <p:tgtEl>
                                              <p:spTgt spid="26"/>
                                            </p:tgtEl>
                                          </p:cBhvr>
                                        </p:animEffect>
                                      </p:childTnLst>
                                    </p:cTn>
                                  </p:par>
                                  <p:par>
                                    <p:cTn id="71" presetID="27" presetClass="emph" presetSubtype="0" repeatCount="2000" fill="remove" grpId="1" nodeType="withEffect">
                                      <p:stCondLst>
                                        <p:cond delay="3500"/>
                                      </p:stCondLst>
                                      <p:childTnLst>
                                        <p:animClr clrSpc="rgb" dir="cw">
                                          <p:cBhvr override="childStyle">
                                            <p:cTn id="72" dur="375" autoRev="1" fill="remove"/>
                                            <p:tgtEl>
                                              <p:spTgt spid="26"/>
                                            </p:tgtEl>
                                            <p:attrNameLst>
                                              <p:attrName>style.color</p:attrName>
                                            </p:attrNameLst>
                                          </p:cBhvr>
                                          <p:to>
                                            <a:schemeClr val="bg1"/>
                                          </p:to>
                                        </p:animClr>
                                        <p:animClr clrSpc="rgb" dir="cw">
                                          <p:cBhvr>
                                            <p:cTn id="73" dur="375" autoRev="1" fill="remove"/>
                                            <p:tgtEl>
                                              <p:spTgt spid="26"/>
                                            </p:tgtEl>
                                            <p:attrNameLst>
                                              <p:attrName>fillcolor</p:attrName>
                                            </p:attrNameLst>
                                          </p:cBhvr>
                                          <p:to>
                                            <a:schemeClr val="bg1"/>
                                          </p:to>
                                        </p:animClr>
                                        <p:set>
                                          <p:cBhvr>
                                            <p:cTn id="74" dur="375" autoRev="1" fill="remove"/>
                                            <p:tgtEl>
                                              <p:spTgt spid="26"/>
                                            </p:tgtEl>
                                            <p:attrNameLst>
                                              <p:attrName>fill.type</p:attrName>
                                            </p:attrNameLst>
                                          </p:cBhvr>
                                          <p:to>
                                            <p:strVal val="solid"/>
                                          </p:to>
                                        </p:set>
                                        <p:set>
                                          <p:cBhvr>
                                            <p:cTn id="75" dur="375" autoRev="1" fill="remove"/>
                                            <p:tgtEl>
                                              <p:spTgt spid="26"/>
                                            </p:tgtEl>
                                            <p:attrNameLst>
                                              <p:attrName>fill.on</p:attrName>
                                            </p:attrNameLst>
                                          </p:cBhvr>
                                          <p:to>
                                            <p:strVal val="true"/>
                                          </p:to>
                                        </p:set>
                                      </p:childTnLst>
                                    </p:cTn>
                                  </p:par>
                                  <p:par>
                                    <p:cTn id="76" presetID="22" presetClass="entr" presetSubtype="8" fill="hold" grpId="0" nodeType="withEffect">
                                      <p:stCondLst>
                                        <p:cond delay="4500"/>
                                      </p:stCondLst>
                                      <p:childTnLst>
                                        <p:set>
                                          <p:cBhvr>
                                            <p:cTn id="77" dur="1" fill="hold">
                                              <p:stCondLst>
                                                <p:cond delay="0"/>
                                              </p:stCondLst>
                                            </p:cTn>
                                            <p:tgtEl>
                                              <p:spTgt spid="35"/>
                                            </p:tgtEl>
                                            <p:attrNameLst>
                                              <p:attrName>style.visibility</p:attrName>
                                            </p:attrNameLst>
                                          </p:cBhvr>
                                          <p:to>
                                            <p:strVal val="visible"/>
                                          </p:to>
                                        </p:set>
                                        <p:animEffect transition="in" filter="wipe(left)">
                                          <p:cBhvr>
                                            <p:cTn id="78" dur="1000"/>
                                            <p:tgtEl>
                                              <p:spTgt spid="35"/>
                                            </p:tgtEl>
                                          </p:cBhvr>
                                        </p:animEffect>
                                      </p:childTnLst>
                                    </p:cTn>
                                  </p:par>
                                  <p:par>
                                    <p:cTn id="79" presetID="21" presetClass="entr" presetSubtype="8" repeatCount="4000" fill="hold" grpId="0" nodeType="withEffect">
                                      <p:stCondLst>
                                        <p:cond delay="4500"/>
                                      </p:stCondLst>
                                      <p:childTnLst>
                                        <p:set>
                                          <p:cBhvr>
                                            <p:cTn id="80" dur="1" fill="hold">
                                              <p:stCondLst>
                                                <p:cond delay="0"/>
                                              </p:stCondLst>
                                            </p:cTn>
                                            <p:tgtEl>
                                              <p:spTgt spid="34"/>
                                            </p:tgtEl>
                                            <p:attrNameLst>
                                              <p:attrName>style.visibility</p:attrName>
                                            </p:attrNameLst>
                                          </p:cBhvr>
                                          <p:to>
                                            <p:strVal val="visible"/>
                                          </p:to>
                                        </p:set>
                                        <p:animEffect transition="in" filter="wheel(8)">
                                          <p:cBhvr>
                                            <p:cTn id="81" dur="1000"/>
                                            <p:tgtEl>
                                              <p:spTgt spid="34"/>
                                            </p:tgtEl>
                                          </p:cBhvr>
                                        </p:animEffect>
                                      </p:childTnLst>
                                    </p:cTn>
                                  </p:par>
                                </p:childTnLst>
                              </p:cTn>
                            </p:par>
                          </p:childTnLst>
                        </p:cTn>
                      </p:par>
                      <p:par>
                        <p:cTn id="82" fill="hold">
                          <p:stCondLst>
                            <p:cond delay="indefinite"/>
                          </p:stCondLst>
                          <p:childTnLst>
                            <p:par>
                              <p:cTn id="83" fill="hold">
                                <p:stCondLst>
                                  <p:cond delay="0"/>
                                </p:stCondLst>
                                <p:childTnLst>
                                  <p:par>
                                    <p:cTn id="84" presetID="22" presetClass="entr" presetSubtype="8" fill="hold" grpId="0" nodeType="clickEffect">
                                      <p:stCondLst>
                                        <p:cond delay="0"/>
                                      </p:stCondLst>
                                      <p:childTnLst>
                                        <p:set>
                                          <p:cBhvr>
                                            <p:cTn id="85" dur="1" fill="hold">
                                              <p:stCondLst>
                                                <p:cond delay="0"/>
                                              </p:stCondLst>
                                            </p:cTn>
                                            <p:tgtEl>
                                              <p:spTgt spid="25"/>
                                            </p:tgtEl>
                                            <p:attrNameLst>
                                              <p:attrName>style.visibility</p:attrName>
                                            </p:attrNameLst>
                                          </p:cBhvr>
                                          <p:to>
                                            <p:strVal val="visible"/>
                                          </p:to>
                                        </p:set>
                                        <p:animEffect transition="in" filter="wipe(left)">
                                          <p:cBhvr>
                                            <p:cTn id="86" dur="2000"/>
                                            <p:tgtEl>
                                              <p:spTgt spid="25"/>
                                            </p:tgtEl>
                                          </p:cBhvr>
                                        </p:animEffect>
                                      </p:childTnLst>
                                    </p:cTn>
                                  </p:par>
                                </p:childTnLst>
                              </p:cTn>
                            </p:par>
                            <p:par>
                              <p:cTn id="87" fill="hold">
                                <p:stCondLst>
                                  <p:cond delay="2000"/>
                                </p:stCondLst>
                                <p:childTnLst>
                                  <p:par>
                                    <p:cTn id="88" presetID="42" presetClass="entr" presetSubtype="0" fill="hold" grpId="0" nodeType="afterEffect">
                                      <p:stCondLst>
                                        <p:cond delay="0"/>
                                      </p:stCondLst>
                                      <p:childTnLst>
                                        <p:set>
                                          <p:cBhvr>
                                            <p:cTn id="89" dur="1" fill="hold">
                                              <p:stCondLst>
                                                <p:cond delay="0"/>
                                              </p:stCondLst>
                                            </p:cTn>
                                            <p:tgtEl>
                                              <p:spTgt spid="36"/>
                                            </p:tgtEl>
                                            <p:attrNameLst>
                                              <p:attrName>style.visibility</p:attrName>
                                            </p:attrNameLst>
                                          </p:cBhvr>
                                          <p:to>
                                            <p:strVal val="visible"/>
                                          </p:to>
                                        </p:set>
                                        <p:animEffect transition="in" filter="fade">
                                          <p:cBhvr>
                                            <p:cTn id="90" dur="1000"/>
                                            <p:tgtEl>
                                              <p:spTgt spid="36"/>
                                            </p:tgtEl>
                                          </p:cBhvr>
                                        </p:animEffect>
                                        <p:anim calcmode="lin" valueType="num">
                                          <p:cBhvr>
                                            <p:cTn id="91" dur="1000" fill="hold"/>
                                            <p:tgtEl>
                                              <p:spTgt spid="36"/>
                                            </p:tgtEl>
                                            <p:attrNameLst>
                                              <p:attrName>ppt_x</p:attrName>
                                            </p:attrNameLst>
                                          </p:cBhvr>
                                          <p:tavLst>
                                            <p:tav tm="0">
                                              <p:val>
                                                <p:strVal val="#ppt_x"/>
                                              </p:val>
                                            </p:tav>
                                            <p:tav tm="100000">
                                              <p:val>
                                                <p:strVal val="#ppt_x"/>
                                              </p:val>
                                            </p:tav>
                                          </p:tavLst>
                                        </p:anim>
                                        <p:anim calcmode="lin" valueType="num">
                                          <p:cBhvr>
                                            <p:cTn id="92" dur="1000" fill="hold"/>
                                            <p:tgtEl>
                                              <p:spTgt spid="36"/>
                                            </p:tgtEl>
                                            <p:attrNameLst>
                                              <p:attrName>ppt_y</p:attrName>
                                            </p:attrNameLst>
                                          </p:cBhvr>
                                          <p:tavLst>
                                            <p:tav tm="0">
                                              <p:val>
                                                <p:strVal val="#ppt_y+.1"/>
                                              </p:val>
                                            </p:tav>
                                            <p:tav tm="100000">
                                              <p:val>
                                                <p:strVal val="#ppt_y"/>
                                              </p:val>
                                            </p:tav>
                                          </p:tavLst>
                                        </p:anim>
                                      </p:childTnLst>
                                    </p:cTn>
                                  </p:par>
                                </p:childTnLst>
                              </p:cTn>
                            </p:par>
                            <p:par>
                              <p:cTn id="93" fill="hold">
                                <p:stCondLst>
                                  <p:cond delay="3000"/>
                                </p:stCondLst>
                                <p:childTnLst>
                                  <p:par>
                                    <p:cTn id="94" presetID="42" presetClass="entr" presetSubtype="0" fill="hold" nodeType="afterEffect">
                                      <p:stCondLst>
                                        <p:cond delay="0"/>
                                      </p:stCondLst>
                                      <p:childTnLst>
                                        <p:set>
                                          <p:cBhvr>
                                            <p:cTn id="95" dur="1" fill="hold">
                                              <p:stCondLst>
                                                <p:cond delay="0"/>
                                              </p:stCondLst>
                                            </p:cTn>
                                            <p:tgtEl>
                                              <p:spTgt spid="37"/>
                                            </p:tgtEl>
                                            <p:attrNameLst>
                                              <p:attrName>style.visibility</p:attrName>
                                            </p:attrNameLst>
                                          </p:cBhvr>
                                          <p:to>
                                            <p:strVal val="visible"/>
                                          </p:to>
                                        </p:set>
                                        <p:animEffect transition="in" filter="fade">
                                          <p:cBhvr>
                                            <p:cTn id="96" dur="1000"/>
                                            <p:tgtEl>
                                              <p:spTgt spid="37"/>
                                            </p:tgtEl>
                                          </p:cBhvr>
                                        </p:animEffect>
                                        <p:anim calcmode="lin" valueType="num">
                                          <p:cBhvr>
                                            <p:cTn id="97" dur="1000" fill="hold"/>
                                            <p:tgtEl>
                                              <p:spTgt spid="37"/>
                                            </p:tgtEl>
                                            <p:attrNameLst>
                                              <p:attrName>ppt_x</p:attrName>
                                            </p:attrNameLst>
                                          </p:cBhvr>
                                          <p:tavLst>
                                            <p:tav tm="0">
                                              <p:val>
                                                <p:strVal val="#ppt_x"/>
                                              </p:val>
                                            </p:tav>
                                            <p:tav tm="100000">
                                              <p:val>
                                                <p:strVal val="#ppt_x"/>
                                              </p:val>
                                            </p:tav>
                                          </p:tavLst>
                                        </p:anim>
                                        <p:anim calcmode="lin" valueType="num">
                                          <p:cBhvr>
                                            <p:cTn id="98" dur="1000" fill="hold"/>
                                            <p:tgtEl>
                                              <p:spTgt spid="37"/>
                                            </p:tgtEl>
                                            <p:attrNameLst>
                                              <p:attrName>ppt_y</p:attrName>
                                            </p:attrNameLst>
                                          </p:cBhvr>
                                          <p:tavLst>
                                            <p:tav tm="0">
                                              <p:val>
                                                <p:strVal val="#ppt_y+.1"/>
                                              </p:val>
                                            </p:tav>
                                            <p:tav tm="100000">
                                              <p:val>
                                                <p:strVal val="#ppt_y"/>
                                              </p:val>
                                            </p:tav>
                                          </p:tavLst>
                                        </p:anim>
                                      </p:childTnLst>
                                    </p:cTn>
                                  </p:par>
                                </p:childTnLst>
                              </p:cTn>
                            </p:par>
                          </p:childTnLst>
                        </p:cTn>
                      </p:par>
                      <p:par>
                        <p:cTn id="99" fill="hold">
                          <p:stCondLst>
                            <p:cond delay="indefinite"/>
                          </p:stCondLst>
                          <p:childTnLst>
                            <p:par>
                              <p:cTn id="100" fill="hold">
                                <p:stCondLst>
                                  <p:cond delay="0"/>
                                </p:stCondLst>
                                <p:childTnLst>
                                  <p:par>
                                    <p:cTn id="101" presetID="22" presetClass="entr" presetSubtype="8" fill="hold" grpId="0" nodeType="clickEffect">
                                      <p:stCondLst>
                                        <p:cond delay="0"/>
                                      </p:stCondLst>
                                      <p:childTnLst>
                                        <p:set>
                                          <p:cBhvr>
                                            <p:cTn id="102" dur="1" fill="hold">
                                              <p:stCondLst>
                                                <p:cond delay="0"/>
                                              </p:stCondLst>
                                            </p:cTn>
                                            <p:tgtEl>
                                              <p:spTgt spid="19"/>
                                            </p:tgtEl>
                                            <p:attrNameLst>
                                              <p:attrName>style.visibility</p:attrName>
                                            </p:attrNameLst>
                                          </p:cBhvr>
                                          <p:to>
                                            <p:strVal val="visible"/>
                                          </p:to>
                                        </p:set>
                                        <p:animEffect transition="in" filter="wipe(left)">
                                          <p:cBhvr>
                                            <p:cTn id="103" dur="1250"/>
                                            <p:tgtEl>
                                              <p:spTgt spid="19"/>
                                            </p:tgtEl>
                                          </p:cBhvr>
                                        </p:animEffect>
                                      </p:childTnLst>
                                    </p:cTn>
                                  </p:par>
                                </p:childTnLst>
                              </p:cTn>
                            </p:par>
                          </p:childTnLst>
                        </p:cTn>
                      </p:par>
                      <p:par>
                        <p:cTn id="104" fill="hold">
                          <p:stCondLst>
                            <p:cond delay="indefinite"/>
                          </p:stCondLst>
                          <p:childTnLst>
                            <p:par>
                              <p:cTn id="105" fill="hold">
                                <p:stCondLst>
                                  <p:cond delay="0"/>
                                </p:stCondLst>
                                <p:childTnLst>
                                  <p:par>
                                    <p:cTn id="106" presetID="22" presetClass="entr" presetSubtype="8" fill="hold" grpId="0" nodeType="clickEffect">
                                      <p:stCondLst>
                                        <p:cond delay="0"/>
                                      </p:stCondLst>
                                      <p:childTnLst>
                                        <p:set>
                                          <p:cBhvr>
                                            <p:cTn id="107" dur="1" fill="hold">
                                              <p:stCondLst>
                                                <p:cond delay="0"/>
                                              </p:stCondLst>
                                            </p:cTn>
                                            <p:tgtEl>
                                              <p:spTgt spid="20"/>
                                            </p:tgtEl>
                                            <p:attrNameLst>
                                              <p:attrName>style.visibility</p:attrName>
                                            </p:attrNameLst>
                                          </p:cBhvr>
                                          <p:to>
                                            <p:strVal val="visible"/>
                                          </p:to>
                                        </p:set>
                                        <p:animEffect transition="in" filter="wipe(left)">
                                          <p:cBhvr>
                                            <p:cTn id="108" dur="10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P spid="21" grpId="0" build="p"/>
          <p:bldP spid="23" grpId="0" animBg="1"/>
          <p:bldP spid="24" grpId="0"/>
          <p:bldP spid="25" grpId="0"/>
          <p:bldP spid="26" grpId="0"/>
          <p:bldP spid="26" grpId="1"/>
          <p:bldP spid="27" grpId="0" animBg="1"/>
          <p:bldP spid="27" grpId="1" animBg="1"/>
          <p:bldP spid="27" grpId="2" animBg="1"/>
          <p:bldP spid="28" grpId="0"/>
          <p:bldP spid="28" grpId="1"/>
          <p:bldP spid="29" grpId="0" animBg="1"/>
          <p:bldP spid="30" grpId="0" animBg="1"/>
          <p:bldP spid="31" grpId="0" animBg="1"/>
          <p:bldP spid="32" grpId="0" animBg="1"/>
          <p:bldP spid="34" grpId="0" animBg="1"/>
          <p:bldP spid="35" grpId="0" animBg="1"/>
          <p:bldP spid="36" grpId="0" animBg="1"/>
          <p:bldP spid="19" grpId="0" animBg="1"/>
          <p:bldP spid="20" grpId="0" animBg="1"/>
        </p:bldLst>
      </p:timing>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0">
              <a:srgbClr val="FFFF00"/>
            </a:gs>
            <a:gs pos="62000">
              <a:srgbClr val="6600FF">
                <a:alpha val="42000"/>
              </a:srgbClr>
            </a:gs>
            <a:gs pos="100000">
              <a:schemeClr val="accent6">
                <a:lumMod val="40000"/>
                <a:lumOff val="60000"/>
              </a:schemeClr>
            </a:gs>
          </a:gsLst>
          <a:lin ang="5400000" scaled="1"/>
        </a:gradFill>
        <a:effectLst/>
      </p:bgPr>
    </p:bg>
    <p:spTree>
      <p:nvGrpSpPr>
        <p:cNvPr id="1" name=""/>
        <p:cNvGrpSpPr/>
        <p:nvPr/>
      </p:nvGrpSpPr>
      <p:grpSpPr>
        <a:xfrm>
          <a:off x="0" y="0"/>
          <a:ext cx="0" cy="0"/>
          <a:chOff x="0" y="0"/>
          <a:chExt cx="0" cy="0"/>
        </a:xfrm>
      </p:grpSpPr>
      <p:sp>
        <p:nvSpPr>
          <p:cNvPr id="27" name="Explosion 2 26"/>
          <p:cNvSpPr/>
          <p:nvPr/>
        </p:nvSpPr>
        <p:spPr>
          <a:xfrm rot="604791">
            <a:off x="6886500" y="4365104"/>
            <a:ext cx="3960439" cy="3096343"/>
          </a:xfrm>
          <a:prstGeom prst="irregularSeal2">
            <a:avLst/>
          </a:prstGeom>
          <a:solidFill>
            <a:srgbClr val="BCFFDE"/>
          </a:solidFill>
          <a:ln>
            <a:solidFill>
              <a:srgbClr val="D60093"/>
            </a:solidFill>
          </a:ln>
          <a:effectLst>
            <a:glow rad="228600">
              <a:schemeClr val="accent3">
                <a:satMod val="175000"/>
                <a:alpha val="40000"/>
              </a:schemeClr>
            </a:glow>
          </a:effectLst>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4400" b="1" dirty="0">
              <a:ln>
                <a:solidFill>
                  <a:sysClr val="windowText" lastClr="000000"/>
                </a:solidFill>
              </a:ln>
              <a:solidFill>
                <a:srgbClr val="00FF00"/>
              </a:solidFill>
              <a:effectLst>
                <a:glow rad="127000">
                  <a:srgbClr val="FFFF00"/>
                </a:glow>
              </a:effectLst>
            </a:endParaRPr>
          </a:p>
        </p:txBody>
      </p:sp>
      <p:sp>
        <p:nvSpPr>
          <p:cNvPr id="38" name="Rounded Rectangle 37"/>
          <p:cNvSpPr/>
          <p:nvPr/>
        </p:nvSpPr>
        <p:spPr>
          <a:xfrm>
            <a:off x="8470676" y="1132954"/>
            <a:ext cx="3384376" cy="619462"/>
          </a:xfrm>
          <a:prstGeom prst="roundRect">
            <a:avLst/>
          </a:prstGeom>
          <a:gradFill>
            <a:gsLst>
              <a:gs pos="50000">
                <a:srgbClr val="000040"/>
              </a:gs>
              <a:gs pos="31000">
                <a:srgbClr val="400040"/>
              </a:gs>
              <a:gs pos="12000">
                <a:srgbClr val="8F0040"/>
              </a:gs>
              <a:gs pos="84000">
                <a:srgbClr val="8F0040"/>
              </a:gs>
            </a:gsLst>
            <a:lin ang="2700000" scaled="0"/>
          </a:gradFill>
          <a:ln w="38100">
            <a:solidFill>
              <a:srgbClr val="5D2D2D"/>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CA" sz="2800" dirty="0" smtClean="0">
                <a:solidFill>
                  <a:srgbClr val="FFFF00"/>
                </a:solidFill>
                <a:effectLst>
                  <a:outerShdw blurRad="38100" dist="38100" dir="2700000" algn="tl">
                    <a:srgbClr val="000000">
                      <a:alpha val="43137"/>
                    </a:srgbClr>
                  </a:outerShdw>
                </a:effectLst>
                <a:latin typeface="MV Boli" pitchFamily="2" charset="0"/>
                <a:cs typeface="MV Boli" pitchFamily="2" charset="0"/>
              </a:rPr>
              <a:t>(… Wait 11 days!)</a:t>
            </a:r>
            <a:endParaRPr lang="en-CA" sz="2800" dirty="0">
              <a:solidFill>
                <a:srgbClr val="FFFF00"/>
              </a:solidFill>
              <a:effectLst>
                <a:outerShdw blurRad="38100" dist="38100" dir="2700000" algn="tl">
                  <a:srgbClr val="000000">
                    <a:alpha val="43137"/>
                  </a:srgbClr>
                </a:outerShdw>
              </a:effectLst>
              <a:latin typeface="MV Boli" pitchFamily="2" charset="0"/>
              <a:cs typeface="MV Boli" pitchFamily="2" charset="0"/>
            </a:endParaRPr>
          </a:p>
        </p:txBody>
      </p:sp>
      <p:sp>
        <p:nvSpPr>
          <p:cNvPr id="33" name="Rounded Rectangle 32"/>
          <p:cNvSpPr/>
          <p:nvPr/>
        </p:nvSpPr>
        <p:spPr>
          <a:xfrm rot="21154298">
            <a:off x="6740294" y="5459490"/>
            <a:ext cx="3900527" cy="994874"/>
          </a:xfrm>
          <a:prstGeom prst="roundRect">
            <a:avLst/>
          </a:prstGeom>
          <a:ln>
            <a:solidFill>
              <a:srgbClr val="FF33CC"/>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prst="angle"/>
            </a:sp3d>
          </a:bodyPr>
          <a:lstStyle/>
          <a:p>
            <a:pPr algn="ctr"/>
            <a:r>
              <a:rPr lang="en-CA" sz="7200" dirty="0" smtClean="0">
                <a:ln>
                  <a:solidFill>
                    <a:srgbClr val="002060"/>
                  </a:solidFill>
                </a:ln>
                <a:solidFill>
                  <a:srgbClr val="FFFF00"/>
                </a:solidFill>
                <a:effectLst>
                  <a:outerShdw blurRad="38100" dist="38100" dir="2700000" algn="tl">
                    <a:srgbClr val="000000">
                      <a:alpha val="43137"/>
                    </a:srgbClr>
                  </a:outerShdw>
                </a:effectLst>
                <a:latin typeface="MV Boli" pitchFamily="2" charset="0"/>
                <a:cs typeface="MV Boli" pitchFamily="2" charset="0"/>
              </a:rPr>
              <a:t>REVIEW </a:t>
            </a:r>
            <a:endParaRPr lang="en-CA" sz="7200" dirty="0">
              <a:ln>
                <a:solidFill>
                  <a:srgbClr val="002060"/>
                </a:solidFill>
              </a:ln>
              <a:solidFill>
                <a:srgbClr val="FFFF00"/>
              </a:solidFill>
              <a:effectLst>
                <a:outerShdw blurRad="38100" dist="38100" dir="2700000" algn="tl">
                  <a:srgbClr val="000000">
                    <a:alpha val="43137"/>
                  </a:srgbClr>
                </a:outerShdw>
              </a:effectLst>
              <a:latin typeface="MV Boli" pitchFamily="2" charset="0"/>
              <a:cs typeface="MV Boli" pitchFamily="2" charset="0"/>
            </a:endParaRPr>
          </a:p>
        </p:txBody>
      </p:sp>
      <p:sp>
        <p:nvSpPr>
          <p:cNvPr id="22" name="Slide Number Placeholder 1"/>
          <p:cNvSpPr>
            <a:spLocks noGrp="1"/>
          </p:cNvSpPr>
          <p:nvPr>
            <p:ph type="sldNum" sz="quarter" idx="12"/>
          </p:nvPr>
        </p:nvSpPr>
        <p:spPr>
          <a:xfrm>
            <a:off x="11708433" y="6597352"/>
            <a:ext cx="480392" cy="260648"/>
          </a:xfrm>
        </p:spPr>
        <p:txBody>
          <a:bodyPr/>
          <a:lstStyle/>
          <a:p>
            <a:fld id="{81FEFA0A-2F20-4B60-98C6-5FFDA469AA1C}" type="slidenum">
              <a:rPr lang="en-US" smtClean="0">
                <a:solidFill>
                  <a:srgbClr val="000000"/>
                </a:solidFill>
              </a:rPr>
              <a:pPr/>
              <a:t>6</a:t>
            </a:fld>
            <a:endParaRPr lang="en-US" dirty="0">
              <a:solidFill>
                <a:srgbClr val="000000"/>
              </a:solidFill>
            </a:endParaRPr>
          </a:p>
        </p:txBody>
      </p:sp>
      <p:sp>
        <p:nvSpPr>
          <p:cNvPr id="23" name="Snip Diagonal Corner Rectangle 22"/>
          <p:cNvSpPr/>
          <p:nvPr/>
        </p:nvSpPr>
        <p:spPr>
          <a:xfrm>
            <a:off x="477788" y="5661248"/>
            <a:ext cx="5132506" cy="699003"/>
          </a:xfrm>
          <a:prstGeom prst="snip2DiagRect">
            <a:avLst/>
          </a:prstGeom>
          <a:solidFill>
            <a:srgbClr val="FFFF66"/>
          </a:solidFill>
          <a:ln w="38100">
            <a:solidFill>
              <a:srgbClr val="00FFFF"/>
            </a:solidFill>
          </a:ln>
          <a:effectLst>
            <a:glow rad="127000">
              <a:srgbClr val="CC0099"/>
            </a:glow>
          </a:effectLst>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82550" h="38100" prst="coolSlant"/>
            </a:sp3d>
          </a:bodyPr>
          <a:lstStyle/>
          <a:p>
            <a:pPr algn="ctr">
              <a:lnSpc>
                <a:spcPct val="150000"/>
              </a:lnSpc>
            </a:pPr>
            <a:r>
              <a:rPr lang="en-CA" sz="3600" b="1" i="1" dirty="0" smtClean="0">
                <a:solidFill>
                  <a:srgbClr val="C00000"/>
                </a:solidFill>
                <a:latin typeface="Comic Sans MS" pitchFamily="66" charset="0"/>
              </a:rPr>
              <a:t>Even MORE Serious:</a:t>
            </a:r>
            <a:endParaRPr lang="en-CA" sz="3600" b="1" dirty="0">
              <a:solidFill>
                <a:srgbClr val="9900CC"/>
              </a:solidFill>
            </a:endParaRPr>
          </a:p>
        </p:txBody>
      </p:sp>
      <p:sp>
        <p:nvSpPr>
          <p:cNvPr id="30" name="Oval 29"/>
          <p:cNvSpPr/>
          <p:nvPr/>
        </p:nvSpPr>
        <p:spPr>
          <a:xfrm>
            <a:off x="189756" y="335808"/>
            <a:ext cx="576064" cy="457200"/>
          </a:xfrm>
          <a:prstGeom prst="ellipse">
            <a:avLst/>
          </a:prstGeom>
          <a:solidFill>
            <a:schemeClr val="accent1"/>
          </a:solidFill>
          <a:ln>
            <a:solidFill>
              <a:schemeClr val="tx2"/>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US" sz="3200" b="1" dirty="0" smtClean="0">
                <a:ln>
                  <a:solidFill>
                    <a:srgbClr val="FFFF00"/>
                  </a:solidFill>
                </a:ln>
                <a:solidFill>
                  <a:srgbClr val="FFFF00"/>
                </a:solidFill>
              </a:rPr>
              <a:t>1</a:t>
            </a:r>
            <a:endParaRPr lang="en-CA" sz="3200" b="1" dirty="0">
              <a:ln>
                <a:solidFill>
                  <a:srgbClr val="FFFF00"/>
                </a:solidFill>
              </a:ln>
              <a:solidFill>
                <a:srgbClr val="FFFF00"/>
              </a:solidFill>
            </a:endParaRPr>
          </a:p>
        </p:txBody>
      </p:sp>
      <p:sp>
        <p:nvSpPr>
          <p:cNvPr id="31" name="Oval 30"/>
          <p:cNvSpPr/>
          <p:nvPr/>
        </p:nvSpPr>
        <p:spPr>
          <a:xfrm>
            <a:off x="7813261" y="1146739"/>
            <a:ext cx="576064" cy="457200"/>
          </a:xfrm>
          <a:prstGeom prst="ellipse">
            <a:avLst/>
          </a:prstGeom>
          <a:gradFill>
            <a:gsLst>
              <a:gs pos="50000">
                <a:srgbClr val="000040"/>
              </a:gs>
              <a:gs pos="31000">
                <a:srgbClr val="400040"/>
              </a:gs>
              <a:gs pos="12000">
                <a:srgbClr val="8F0040"/>
              </a:gs>
              <a:gs pos="84000">
                <a:srgbClr val="8F0040"/>
              </a:gs>
            </a:gsLst>
            <a:lin ang="2700000" scaled="0"/>
          </a:gradFill>
          <a:ln>
            <a:solidFill>
              <a:schemeClr val="tx2"/>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US" sz="3200" b="1" dirty="0" smtClean="0">
                <a:solidFill>
                  <a:srgbClr val="FFFF00"/>
                </a:solidFill>
              </a:rPr>
              <a:t>4</a:t>
            </a:r>
            <a:endParaRPr lang="en-CA" sz="3200" b="1" dirty="0">
              <a:solidFill>
                <a:srgbClr val="FFFF00"/>
              </a:solidFill>
            </a:endParaRPr>
          </a:p>
        </p:txBody>
      </p:sp>
      <p:sp>
        <p:nvSpPr>
          <p:cNvPr id="32" name="Oval 31"/>
          <p:cNvSpPr/>
          <p:nvPr/>
        </p:nvSpPr>
        <p:spPr>
          <a:xfrm>
            <a:off x="904018" y="1136106"/>
            <a:ext cx="576064" cy="457200"/>
          </a:xfrm>
          <a:prstGeom prst="ellipse">
            <a:avLst/>
          </a:prstGeom>
          <a:blipFill>
            <a:blip r:embed="rId2"/>
            <a:tile tx="0" ty="0" sx="100000" sy="100000" flip="none" algn="tl"/>
          </a:blipFill>
          <a:ln>
            <a:solidFill>
              <a:schemeClr val="tx2"/>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US" sz="3200" b="1" dirty="0" smtClean="0">
                <a:ln>
                  <a:solidFill>
                    <a:srgbClr val="5D2D2D"/>
                  </a:solidFill>
                </a:ln>
                <a:solidFill>
                  <a:srgbClr val="5D2D2D"/>
                </a:solidFill>
              </a:rPr>
              <a:t>2</a:t>
            </a:r>
            <a:endParaRPr lang="en-CA" sz="3200" b="1" dirty="0">
              <a:ln>
                <a:solidFill>
                  <a:srgbClr val="5D2D2D"/>
                </a:solidFill>
              </a:ln>
              <a:solidFill>
                <a:srgbClr val="5D2D2D"/>
              </a:solidFill>
            </a:endParaRPr>
          </a:p>
        </p:txBody>
      </p:sp>
      <p:sp>
        <p:nvSpPr>
          <p:cNvPr id="35" name="Bent Arrow 34"/>
          <p:cNvSpPr/>
          <p:nvPr/>
        </p:nvSpPr>
        <p:spPr>
          <a:xfrm rot="5400000">
            <a:off x="8749610" y="-565316"/>
            <a:ext cx="378236" cy="3240360"/>
          </a:xfrm>
          <a:prstGeom prst="bentArrow">
            <a:avLst>
              <a:gd name="adj1" fmla="val 25000"/>
              <a:gd name="adj2" fmla="val 50000"/>
              <a:gd name="adj3" fmla="val 44279"/>
              <a:gd name="adj4" fmla="val 43750"/>
            </a:avLst>
          </a:prstGeom>
          <a:gradFill>
            <a:gsLst>
              <a:gs pos="0">
                <a:srgbClr val="FFFF00"/>
              </a:gs>
              <a:gs pos="62000">
                <a:srgbClr val="00FFFF"/>
              </a:gs>
              <a:gs pos="100000">
                <a:srgbClr val="FF6600"/>
              </a:gs>
            </a:gsLst>
            <a:lin ang="5400000" scaled="1"/>
          </a:gradFill>
          <a:ln>
            <a:solidFill>
              <a:srgbClr val="0000FF"/>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2400">
              <a:solidFill>
                <a:srgbClr val="164B4F"/>
              </a:solidFill>
            </a:endParaRPr>
          </a:p>
        </p:txBody>
      </p:sp>
      <p:sp>
        <p:nvSpPr>
          <p:cNvPr id="19" name="Rounded Rectangle 18"/>
          <p:cNvSpPr/>
          <p:nvPr/>
        </p:nvSpPr>
        <p:spPr>
          <a:xfrm>
            <a:off x="909836" y="188640"/>
            <a:ext cx="6558776" cy="751537"/>
          </a:xfrm>
          <a:prstGeom prst="roundRect">
            <a:avLst/>
          </a:prstGeom>
          <a:solidFill>
            <a:schemeClr val="accent1"/>
          </a:solidFill>
          <a:ln w="38100">
            <a:solidFill>
              <a:schemeClr val="tx1"/>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CA" sz="3600" dirty="0" smtClean="0">
                <a:solidFill>
                  <a:srgbClr val="FFFF00"/>
                </a:solidFill>
                <a:effectLst>
                  <a:outerShdw blurRad="38100" dist="38100" dir="2700000" algn="tl">
                    <a:srgbClr val="000000">
                      <a:alpha val="43137"/>
                    </a:srgbClr>
                  </a:outerShdw>
                </a:effectLst>
                <a:latin typeface="MV Boli" pitchFamily="2" charset="0"/>
                <a:cs typeface="MV Boli" pitchFamily="2" charset="0"/>
              </a:rPr>
              <a:t>Yah’s Wave Sheaf: Abib 15</a:t>
            </a:r>
            <a:r>
              <a:rPr lang="en-CA" sz="3600" baseline="30000" dirty="0" smtClean="0">
                <a:solidFill>
                  <a:srgbClr val="FFFF00"/>
                </a:solidFill>
                <a:effectLst>
                  <a:outerShdw blurRad="38100" dist="38100" dir="2700000" algn="tl">
                    <a:srgbClr val="000000">
                      <a:alpha val="43137"/>
                    </a:srgbClr>
                  </a:outerShdw>
                </a:effectLst>
                <a:latin typeface="MV Boli" pitchFamily="2" charset="0"/>
                <a:cs typeface="MV Boli" pitchFamily="2" charset="0"/>
              </a:rPr>
              <a:t>th</a:t>
            </a:r>
            <a:r>
              <a:rPr lang="en-CA" sz="3600" dirty="0" smtClean="0">
                <a:solidFill>
                  <a:srgbClr val="FFFF00"/>
                </a:solidFill>
                <a:effectLst>
                  <a:outerShdw blurRad="38100" dist="38100" dir="2700000" algn="tl">
                    <a:srgbClr val="000000">
                      <a:alpha val="43137"/>
                    </a:srgbClr>
                  </a:outerShdw>
                </a:effectLst>
                <a:latin typeface="MV Boli" pitchFamily="2" charset="0"/>
                <a:cs typeface="MV Boli" pitchFamily="2" charset="0"/>
              </a:rPr>
              <a:t> </a:t>
            </a:r>
            <a:r>
              <a:rPr lang="en-CA" sz="4800" dirty="0" smtClean="0">
                <a:solidFill>
                  <a:srgbClr val="FFFF00"/>
                </a:solidFill>
                <a:effectLst>
                  <a:outerShdw blurRad="38100" dist="38100" dir="2700000" algn="tl">
                    <a:srgbClr val="000000">
                      <a:alpha val="43137"/>
                    </a:srgbClr>
                  </a:outerShdw>
                </a:effectLst>
                <a:latin typeface="MV Boli" pitchFamily="2" charset="0"/>
                <a:cs typeface="MV Boli" pitchFamily="2" charset="0"/>
              </a:rPr>
              <a:t> </a:t>
            </a:r>
            <a:endParaRPr lang="en-CA" sz="4800" dirty="0">
              <a:solidFill>
                <a:srgbClr val="FFFF00"/>
              </a:solidFill>
              <a:effectLst>
                <a:outerShdw blurRad="38100" dist="38100" dir="2700000" algn="tl">
                  <a:srgbClr val="000000">
                    <a:alpha val="43137"/>
                  </a:srgbClr>
                </a:outerShdw>
              </a:effectLst>
              <a:latin typeface="MV Boli" pitchFamily="2" charset="0"/>
              <a:cs typeface="MV Boli" pitchFamily="2" charset="0"/>
            </a:endParaRPr>
          </a:p>
        </p:txBody>
      </p:sp>
      <p:sp>
        <p:nvSpPr>
          <p:cNvPr id="20" name="Rounded Rectangle 19"/>
          <p:cNvSpPr/>
          <p:nvPr/>
        </p:nvSpPr>
        <p:spPr>
          <a:xfrm>
            <a:off x="1618342" y="978305"/>
            <a:ext cx="6126728" cy="751537"/>
          </a:xfrm>
          <a:prstGeom prst="roundRect">
            <a:avLst/>
          </a:prstGeom>
          <a:blipFill>
            <a:blip r:embed="rId2"/>
            <a:tile tx="0" ty="0" sx="100000" sy="100000" flip="none" algn="tl"/>
          </a:blipFill>
          <a:ln w="38100">
            <a:solidFill>
              <a:srgbClr val="5D2D2D"/>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CA" sz="3600" dirty="0" smtClean="0">
                <a:solidFill>
                  <a:srgbClr val="5D2D2D"/>
                </a:solidFill>
                <a:effectLst>
                  <a:outerShdw blurRad="38100" dist="38100" dir="2700000" algn="tl">
                    <a:srgbClr val="000000">
                      <a:alpha val="43137"/>
                    </a:srgbClr>
                  </a:outerShdw>
                </a:effectLst>
                <a:latin typeface="MV Boli" pitchFamily="2" charset="0"/>
                <a:cs typeface="MV Boli" pitchFamily="2" charset="0"/>
              </a:rPr>
              <a:t>No More Manna! Abib 16</a:t>
            </a:r>
            <a:r>
              <a:rPr lang="en-CA" sz="3600" baseline="30000" dirty="0" smtClean="0">
                <a:solidFill>
                  <a:srgbClr val="5D2D2D"/>
                </a:solidFill>
                <a:effectLst>
                  <a:outerShdw blurRad="38100" dist="38100" dir="2700000" algn="tl">
                    <a:srgbClr val="000000">
                      <a:alpha val="43137"/>
                    </a:srgbClr>
                  </a:outerShdw>
                </a:effectLst>
                <a:latin typeface="MV Boli" pitchFamily="2" charset="0"/>
                <a:cs typeface="MV Boli" pitchFamily="2" charset="0"/>
              </a:rPr>
              <a:t>th</a:t>
            </a:r>
            <a:r>
              <a:rPr lang="en-CA" sz="3600" dirty="0" smtClean="0">
                <a:solidFill>
                  <a:srgbClr val="5D2D2D"/>
                </a:solidFill>
                <a:effectLst>
                  <a:outerShdw blurRad="38100" dist="38100" dir="2700000" algn="tl">
                    <a:srgbClr val="000000">
                      <a:alpha val="43137"/>
                    </a:srgbClr>
                  </a:outerShdw>
                </a:effectLst>
                <a:latin typeface="MV Boli" pitchFamily="2" charset="0"/>
                <a:cs typeface="MV Boli" pitchFamily="2" charset="0"/>
              </a:rPr>
              <a:t> </a:t>
            </a:r>
            <a:endParaRPr lang="en-CA" sz="4800" dirty="0">
              <a:solidFill>
                <a:srgbClr val="5D2D2D"/>
              </a:solidFill>
              <a:effectLst>
                <a:outerShdw blurRad="38100" dist="38100" dir="2700000" algn="tl">
                  <a:srgbClr val="000000">
                    <a:alpha val="43137"/>
                  </a:srgbClr>
                </a:outerShdw>
              </a:effectLst>
              <a:latin typeface="MV Boli" pitchFamily="2" charset="0"/>
              <a:cs typeface="MV Boli" pitchFamily="2" charset="0"/>
            </a:endParaRPr>
          </a:p>
        </p:txBody>
      </p:sp>
      <p:sp>
        <p:nvSpPr>
          <p:cNvPr id="39" name="Rounded Rectangle 38"/>
          <p:cNvSpPr/>
          <p:nvPr/>
        </p:nvSpPr>
        <p:spPr>
          <a:xfrm>
            <a:off x="2246088" y="1759760"/>
            <a:ext cx="6368603" cy="751537"/>
          </a:xfrm>
          <a:prstGeom prst="roundRect">
            <a:avLst/>
          </a:prstGeom>
          <a:solidFill>
            <a:srgbClr val="BA5306"/>
          </a:solidFill>
          <a:ln w="38100">
            <a:solidFill>
              <a:srgbClr val="5D2D2D"/>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CA" sz="3200" dirty="0" smtClean="0">
                <a:solidFill>
                  <a:srgbClr val="FFFF00"/>
                </a:solidFill>
                <a:effectLst>
                  <a:outerShdw blurRad="38100" dist="38100" dir="2700000" algn="tl">
                    <a:srgbClr val="000000">
                      <a:alpha val="43137"/>
                    </a:srgbClr>
                  </a:outerShdw>
                </a:effectLst>
                <a:latin typeface="MV Boli" pitchFamily="2" charset="0"/>
                <a:cs typeface="MV Boli" pitchFamily="2" charset="0"/>
              </a:rPr>
              <a:t>Enoch’s</a:t>
            </a:r>
            <a:r>
              <a:rPr lang="en-CA" sz="3600" dirty="0" smtClean="0">
                <a:solidFill>
                  <a:srgbClr val="FFFF00"/>
                </a:solidFill>
                <a:effectLst>
                  <a:outerShdw blurRad="38100" dist="38100" dir="2700000" algn="tl">
                    <a:srgbClr val="000000">
                      <a:alpha val="43137"/>
                    </a:srgbClr>
                  </a:outerShdw>
                </a:effectLst>
                <a:latin typeface="MV Boli" pitchFamily="2" charset="0"/>
                <a:cs typeface="MV Boli" pitchFamily="2" charset="0"/>
              </a:rPr>
              <a:t> </a:t>
            </a:r>
            <a:r>
              <a:rPr lang="en-CA" sz="3200" dirty="0" smtClean="0">
                <a:solidFill>
                  <a:srgbClr val="FFFF00"/>
                </a:solidFill>
                <a:effectLst>
                  <a:outerShdw blurRad="38100" dist="38100" dir="2700000" algn="tl">
                    <a:srgbClr val="000000">
                      <a:alpha val="43137"/>
                    </a:srgbClr>
                  </a:outerShdw>
                </a:effectLst>
                <a:latin typeface="MV Boli" pitchFamily="2" charset="0"/>
                <a:cs typeface="MV Boli" pitchFamily="2" charset="0"/>
              </a:rPr>
              <a:t>Wave Sheaf: Abib 26</a:t>
            </a:r>
            <a:r>
              <a:rPr lang="en-CA" sz="3200" baseline="30000" dirty="0" smtClean="0">
                <a:solidFill>
                  <a:srgbClr val="FFFF00"/>
                </a:solidFill>
                <a:effectLst>
                  <a:outerShdw blurRad="38100" dist="38100" dir="2700000" algn="tl">
                    <a:srgbClr val="000000">
                      <a:alpha val="43137"/>
                    </a:srgbClr>
                  </a:outerShdw>
                </a:effectLst>
                <a:latin typeface="MV Boli" pitchFamily="2" charset="0"/>
                <a:cs typeface="MV Boli" pitchFamily="2" charset="0"/>
              </a:rPr>
              <a:t>th</a:t>
            </a:r>
            <a:r>
              <a:rPr lang="en-CA" sz="3200" dirty="0" smtClean="0">
                <a:solidFill>
                  <a:srgbClr val="FFFF00"/>
                </a:solidFill>
                <a:effectLst>
                  <a:outerShdw blurRad="38100" dist="38100" dir="2700000" algn="tl">
                    <a:srgbClr val="000000">
                      <a:alpha val="43137"/>
                    </a:srgbClr>
                  </a:outerShdw>
                </a:effectLst>
                <a:latin typeface="MV Boli" pitchFamily="2" charset="0"/>
                <a:cs typeface="MV Boli" pitchFamily="2" charset="0"/>
              </a:rPr>
              <a:t> </a:t>
            </a:r>
            <a:endParaRPr lang="en-CA" sz="4400" dirty="0">
              <a:solidFill>
                <a:srgbClr val="FFFF00"/>
              </a:solidFill>
              <a:effectLst>
                <a:outerShdw blurRad="38100" dist="38100" dir="2700000" algn="tl">
                  <a:srgbClr val="000000">
                    <a:alpha val="43137"/>
                  </a:srgbClr>
                </a:outerShdw>
              </a:effectLst>
              <a:latin typeface="MV Boli" pitchFamily="2" charset="0"/>
              <a:cs typeface="MV Boli" pitchFamily="2" charset="0"/>
            </a:endParaRPr>
          </a:p>
        </p:txBody>
      </p:sp>
      <p:sp>
        <p:nvSpPr>
          <p:cNvPr id="40" name="Oval 39"/>
          <p:cNvSpPr/>
          <p:nvPr/>
        </p:nvSpPr>
        <p:spPr>
          <a:xfrm>
            <a:off x="1506300" y="1897989"/>
            <a:ext cx="576064" cy="457200"/>
          </a:xfrm>
          <a:prstGeom prst="ellipse">
            <a:avLst/>
          </a:prstGeom>
          <a:solidFill>
            <a:srgbClr val="BA5306"/>
          </a:solidFill>
          <a:ln>
            <a:solidFill>
              <a:schemeClr val="tx2"/>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US" sz="3200" b="1" dirty="0" smtClean="0">
                <a:ln>
                  <a:solidFill>
                    <a:srgbClr val="FFFF00"/>
                  </a:solidFill>
                </a:ln>
                <a:solidFill>
                  <a:srgbClr val="FFFF00"/>
                </a:solidFill>
              </a:rPr>
              <a:t>3</a:t>
            </a:r>
            <a:endParaRPr lang="en-CA" sz="3200" b="1" dirty="0">
              <a:ln>
                <a:solidFill>
                  <a:srgbClr val="FFFF00"/>
                </a:solidFill>
              </a:ln>
              <a:solidFill>
                <a:srgbClr val="FFFF00"/>
              </a:solidFill>
            </a:endParaRPr>
          </a:p>
        </p:txBody>
      </p:sp>
      <p:pic>
        <p:nvPicPr>
          <p:cNvPr id="41" name="Picture 2" descr="C:\Users\Rae\Desktop\hunger tummy.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18748" y="2780928"/>
            <a:ext cx="3168352" cy="2232248"/>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42" name="Picture 3" descr="C:\Users\Rae\Desktop\hungry tummy.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2780928"/>
            <a:ext cx="3137359" cy="2232248"/>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43" name="Rectangle 42"/>
          <p:cNvSpPr/>
          <p:nvPr/>
        </p:nvSpPr>
        <p:spPr>
          <a:xfrm>
            <a:off x="2710037" y="2780928"/>
            <a:ext cx="6649852" cy="2308324"/>
          </a:xfrm>
          <a:prstGeom prst="rect">
            <a:avLst/>
          </a:prstGeom>
          <a:noFill/>
        </p:spPr>
        <p:txBody>
          <a:bodyPr wrap="square" lIns="91440" tIns="45720" rIns="91440" bIns="45720">
            <a:spAutoFit/>
          </a:bodyPr>
          <a:lstStyle/>
          <a:p>
            <a:pPr algn="ctr"/>
            <a:r>
              <a:rPr lang="en-US" sz="3600" b="1" cap="none" spc="0" dirty="0" smtClean="0">
                <a:ln w="1905"/>
                <a:solidFill>
                  <a:srgbClr val="8F0040"/>
                </a:solidFill>
                <a:effectLst>
                  <a:innerShdw blurRad="69850" dist="43180" dir="5400000">
                    <a:srgbClr val="000000">
                      <a:alpha val="65000"/>
                    </a:srgbClr>
                  </a:innerShdw>
                </a:effectLst>
                <a:latin typeface="MV Boli" pitchFamily="2" charset="0"/>
                <a:cs typeface="MV Boli" pitchFamily="2" charset="0"/>
              </a:rPr>
              <a:t>How hungry would Enoch’s people have been having to wait 11 days to eat &amp; enjoy any of the harvest?!</a:t>
            </a:r>
            <a:endParaRPr lang="en-US" sz="3600" b="1" cap="none" spc="0" dirty="0">
              <a:ln w="1905"/>
              <a:solidFill>
                <a:srgbClr val="8F0040"/>
              </a:solidFill>
              <a:effectLst>
                <a:innerShdw blurRad="69850" dist="43180" dir="5400000">
                  <a:srgbClr val="000000">
                    <a:alpha val="65000"/>
                  </a:srgbClr>
                </a:innerShdw>
              </a:effectLst>
              <a:latin typeface="MV Boli" pitchFamily="2" charset="0"/>
              <a:cs typeface="MV Boli" pitchFamily="2" charset="0"/>
            </a:endParaRPr>
          </a:p>
        </p:txBody>
      </p:sp>
      <p:sp>
        <p:nvSpPr>
          <p:cNvPr id="18" name="Bent Arrow 17"/>
          <p:cNvSpPr/>
          <p:nvPr/>
        </p:nvSpPr>
        <p:spPr>
          <a:xfrm rot="5400000" flipH="1">
            <a:off x="9340305" y="878023"/>
            <a:ext cx="605293" cy="2056523"/>
          </a:xfrm>
          <a:prstGeom prst="bentArrow">
            <a:avLst>
              <a:gd name="adj1" fmla="val 25000"/>
              <a:gd name="adj2" fmla="val 50000"/>
              <a:gd name="adj3" fmla="val 44279"/>
              <a:gd name="adj4" fmla="val 43750"/>
            </a:avLst>
          </a:prstGeom>
          <a:gradFill>
            <a:gsLst>
              <a:gs pos="0">
                <a:srgbClr val="FFFF00"/>
              </a:gs>
              <a:gs pos="62000">
                <a:srgbClr val="00FFFF"/>
              </a:gs>
              <a:gs pos="100000">
                <a:srgbClr val="FF6600"/>
              </a:gs>
            </a:gsLst>
            <a:lin ang="5400000" scaled="1"/>
          </a:gradFill>
          <a:ln>
            <a:solidFill>
              <a:srgbClr val="0000FF"/>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2400">
              <a:solidFill>
                <a:srgbClr val="164B4F"/>
              </a:solidFill>
            </a:endParaRPr>
          </a:p>
        </p:txBody>
      </p:sp>
    </p:spTree>
    <p:extLst>
      <p:ext uri="{BB962C8B-B14F-4D97-AF65-F5344CB8AC3E}">
        <p14:creationId xmlns:p14="http://schemas.microsoft.com/office/powerpoint/2010/main" val="34923968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additive="base">
                                            <p:cTn id="7" dur="1000" fill="hold"/>
                                            <p:tgtEl>
                                              <p:spTgt spid="27"/>
                                            </p:tgtEl>
                                            <p:attrNameLst>
                                              <p:attrName>ppt_x</p:attrName>
                                            </p:attrNameLst>
                                          </p:cBhvr>
                                          <p:tavLst>
                                            <p:tav tm="0">
                                              <p:val>
                                                <p:strVal val="1+#ppt_w/2"/>
                                              </p:val>
                                            </p:tav>
                                            <p:tav tm="100000">
                                              <p:val>
                                                <p:strVal val="#ppt_x"/>
                                              </p:val>
                                            </p:tav>
                                          </p:tavLst>
                                        </p:anim>
                                        <p:anim calcmode="lin" valueType="num">
                                          <p:cBhvr additive="base">
                                            <p:cTn id="8" dur="1000" fill="hold"/>
                                            <p:tgtEl>
                                              <p:spTgt spid="27"/>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22" presetClass="entr" presetSubtype="8" fill="hold" grpId="0" nodeType="afterEffect">
                                      <p:stCondLst>
                                        <p:cond delay="0"/>
                                      </p:stCondLst>
                                      <p:childTnLst>
                                        <p:set>
                                          <p:cBhvr>
                                            <p:cTn id="11" dur="1" fill="hold">
                                              <p:stCondLst>
                                                <p:cond delay="0"/>
                                              </p:stCondLst>
                                            </p:cTn>
                                            <p:tgtEl>
                                              <p:spTgt spid="33"/>
                                            </p:tgtEl>
                                            <p:attrNameLst>
                                              <p:attrName>style.visibility</p:attrName>
                                            </p:attrNameLst>
                                          </p:cBhvr>
                                          <p:to>
                                            <p:strVal val="visible"/>
                                          </p:to>
                                        </p:set>
                                        <p:animEffect transition="in" filter="wipe(left)">
                                          <p:cBhvr>
                                            <p:cTn id="12" dur="1000"/>
                                            <p:tgtEl>
                                              <p:spTgt spid="33"/>
                                            </p:tgtEl>
                                          </p:cBhvr>
                                        </p:animEffect>
                                      </p:childTnLst>
                                    </p:cTn>
                                  </p:par>
                                  <p:par>
                                    <p:cTn id="13" presetID="8" presetClass="emph" presetSubtype="0" fill="hold" grpId="1" nodeType="withEffect">
                                      <p:stCondLst>
                                        <p:cond delay="0"/>
                                      </p:stCondLst>
                                      <p:childTnLst>
                                        <p:animRot by="21600000">
                                          <p:cBhvr>
                                            <p:cTn id="14" dur="1500" fill="hold"/>
                                            <p:tgtEl>
                                              <p:spTgt spid="27"/>
                                            </p:tgtEl>
                                            <p:attrNameLst>
                                              <p:attrName>r</p:attrName>
                                            </p:attrNameLst>
                                          </p:cBhvr>
                                        </p:animRot>
                                      </p:childTnLst>
                                    </p:cTn>
                                  </p:par>
                                </p:childTnLst>
                              </p:cTn>
                            </p:par>
                            <p:par>
                              <p:cTn id="15" fill="hold">
                                <p:stCondLst>
                                  <p:cond delay="2500"/>
                                </p:stCondLst>
                                <p:childTnLst>
                                  <p:par>
                                    <p:cTn id="16" presetID="6" presetClass="emph" presetSubtype="0" repeatCount="2000" autoRev="1" fill="hold" grpId="2" nodeType="afterEffect" p14:presetBounceEnd="96000">
                                      <p:stCondLst>
                                        <p:cond delay="0"/>
                                      </p:stCondLst>
                                      <p:childTnLst>
                                        <p:animScale p14:bounceEnd="96000">
                                          <p:cBhvr>
                                            <p:cTn id="17" dur="500" fill="hold"/>
                                            <p:tgtEl>
                                              <p:spTgt spid="27"/>
                                            </p:tgtEl>
                                          </p:cBhvr>
                                          <p:by x="150000" y="150000"/>
                                        </p:animScale>
                                      </p:childTnLst>
                                    </p:cTn>
                                  </p:par>
                                  <p:par>
                                    <p:cTn id="18" presetID="22" presetClass="entr" presetSubtype="8" fill="hold" grpId="0" nodeType="withEffect">
                                      <p:stCondLst>
                                        <p:cond delay="0"/>
                                      </p:stCondLst>
                                      <p:childTnLst>
                                        <p:set>
                                          <p:cBhvr>
                                            <p:cTn id="19" dur="1" fill="hold">
                                              <p:stCondLst>
                                                <p:cond delay="0"/>
                                              </p:stCondLst>
                                            </p:cTn>
                                            <p:tgtEl>
                                              <p:spTgt spid="19"/>
                                            </p:tgtEl>
                                            <p:attrNameLst>
                                              <p:attrName>style.visibility</p:attrName>
                                            </p:attrNameLst>
                                          </p:cBhvr>
                                          <p:to>
                                            <p:strVal val="visible"/>
                                          </p:to>
                                        </p:set>
                                        <p:animEffect transition="in" filter="wipe(left)">
                                          <p:cBhvr>
                                            <p:cTn id="20" dur="1500"/>
                                            <p:tgtEl>
                                              <p:spTgt spid="19"/>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20"/>
                                            </p:tgtEl>
                                            <p:attrNameLst>
                                              <p:attrName>style.visibility</p:attrName>
                                            </p:attrNameLst>
                                          </p:cBhvr>
                                          <p:to>
                                            <p:strVal val="visible"/>
                                          </p:to>
                                        </p:set>
                                        <p:animEffect transition="in" filter="wipe(left)">
                                          <p:cBhvr>
                                            <p:cTn id="25" dur="1250"/>
                                            <p:tgtEl>
                                              <p:spTgt spid="20"/>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grpId="0" nodeType="clickEffect">
                                      <p:stCondLst>
                                        <p:cond delay="0"/>
                                      </p:stCondLst>
                                      <p:childTnLst>
                                        <p:set>
                                          <p:cBhvr>
                                            <p:cTn id="29" dur="1" fill="hold">
                                              <p:stCondLst>
                                                <p:cond delay="0"/>
                                              </p:stCondLst>
                                            </p:cTn>
                                            <p:tgtEl>
                                              <p:spTgt spid="39"/>
                                            </p:tgtEl>
                                            <p:attrNameLst>
                                              <p:attrName>style.visibility</p:attrName>
                                            </p:attrNameLst>
                                          </p:cBhvr>
                                          <p:to>
                                            <p:strVal val="visible"/>
                                          </p:to>
                                        </p:set>
                                        <p:animEffect transition="in" filter="wipe(left)">
                                          <p:cBhvr>
                                            <p:cTn id="30" dur="1250"/>
                                            <p:tgtEl>
                                              <p:spTgt spid="39"/>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grpId="0" nodeType="clickEffect">
                                      <p:stCondLst>
                                        <p:cond delay="0"/>
                                      </p:stCondLst>
                                      <p:childTnLst>
                                        <p:set>
                                          <p:cBhvr>
                                            <p:cTn id="34" dur="1" fill="hold">
                                              <p:stCondLst>
                                                <p:cond delay="0"/>
                                              </p:stCondLst>
                                            </p:cTn>
                                            <p:tgtEl>
                                              <p:spTgt spid="38"/>
                                            </p:tgtEl>
                                            <p:attrNameLst>
                                              <p:attrName>style.visibility</p:attrName>
                                            </p:attrNameLst>
                                          </p:cBhvr>
                                          <p:to>
                                            <p:strVal val="visible"/>
                                          </p:to>
                                        </p:set>
                                        <p:animEffect transition="in" filter="wipe(left)">
                                          <p:cBhvr>
                                            <p:cTn id="35" dur="1250"/>
                                            <p:tgtEl>
                                              <p:spTgt spid="38"/>
                                            </p:tgtEl>
                                          </p:cBhvr>
                                        </p:animEffect>
                                      </p:childTnLst>
                                    </p:cTn>
                                  </p:par>
                                </p:childTnLst>
                              </p:cTn>
                            </p:par>
                            <p:par>
                              <p:cTn id="36" fill="hold">
                                <p:stCondLst>
                                  <p:cond delay="1250"/>
                                </p:stCondLst>
                                <p:childTnLst>
                                  <p:par>
                                    <p:cTn id="37" presetID="22" presetClass="entr" presetSubtype="8" fill="hold" grpId="0" nodeType="afterEffect">
                                      <p:stCondLst>
                                        <p:cond delay="0"/>
                                      </p:stCondLst>
                                      <p:childTnLst>
                                        <p:set>
                                          <p:cBhvr>
                                            <p:cTn id="38" dur="1" fill="hold">
                                              <p:stCondLst>
                                                <p:cond delay="0"/>
                                              </p:stCondLst>
                                            </p:cTn>
                                            <p:tgtEl>
                                              <p:spTgt spid="35"/>
                                            </p:tgtEl>
                                            <p:attrNameLst>
                                              <p:attrName>style.visibility</p:attrName>
                                            </p:attrNameLst>
                                          </p:cBhvr>
                                          <p:to>
                                            <p:strVal val="visible"/>
                                          </p:to>
                                        </p:set>
                                        <p:animEffect transition="in" filter="wipe(left)">
                                          <p:cBhvr>
                                            <p:cTn id="39" dur="1000"/>
                                            <p:tgtEl>
                                              <p:spTgt spid="35"/>
                                            </p:tgtEl>
                                          </p:cBhvr>
                                        </p:animEffect>
                                      </p:childTnLst>
                                    </p:cTn>
                                  </p:par>
                                  <p:par>
                                    <p:cTn id="40" presetID="22" presetClass="entr" presetSubtype="8" fill="hold" grpId="0" nodeType="withEffect">
                                      <p:stCondLst>
                                        <p:cond delay="0"/>
                                      </p:stCondLst>
                                      <p:childTnLst>
                                        <p:set>
                                          <p:cBhvr>
                                            <p:cTn id="41" dur="1" fill="hold">
                                              <p:stCondLst>
                                                <p:cond delay="0"/>
                                              </p:stCondLst>
                                            </p:cTn>
                                            <p:tgtEl>
                                              <p:spTgt spid="18"/>
                                            </p:tgtEl>
                                            <p:attrNameLst>
                                              <p:attrName>style.visibility</p:attrName>
                                            </p:attrNameLst>
                                          </p:cBhvr>
                                          <p:to>
                                            <p:strVal val="visible"/>
                                          </p:to>
                                        </p:set>
                                        <p:animEffect transition="in" filter="wipe(left)">
                                          <p:cBhvr>
                                            <p:cTn id="42" dur="1000"/>
                                            <p:tgtEl>
                                              <p:spTgt spid="18"/>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nodeType="clickEffect">
                                      <p:stCondLst>
                                        <p:cond delay="0"/>
                                      </p:stCondLst>
                                      <p:childTnLst>
                                        <p:set>
                                          <p:cBhvr>
                                            <p:cTn id="46" dur="1" fill="hold">
                                              <p:stCondLst>
                                                <p:cond delay="0"/>
                                              </p:stCondLst>
                                            </p:cTn>
                                            <p:tgtEl>
                                              <p:spTgt spid="43">
                                                <p:txEl>
                                                  <p:pRg st="0" end="0"/>
                                                </p:txEl>
                                              </p:spTgt>
                                            </p:tgtEl>
                                            <p:attrNameLst>
                                              <p:attrName>style.visibility</p:attrName>
                                            </p:attrNameLst>
                                          </p:cBhvr>
                                          <p:to>
                                            <p:strVal val="visible"/>
                                          </p:to>
                                        </p:set>
                                        <p:animEffect transition="in" filter="wipe(left)">
                                          <p:cBhvr>
                                            <p:cTn id="47" dur="2000"/>
                                            <p:tgtEl>
                                              <p:spTgt spid="43">
                                                <p:txEl>
                                                  <p:pRg st="0" end="0"/>
                                                </p:txEl>
                                              </p:spTgt>
                                            </p:tgtEl>
                                          </p:cBhvr>
                                        </p:animEffect>
                                      </p:childTnLst>
                                    </p:cTn>
                                  </p:par>
                                </p:childTnLst>
                              </p:cTn>
                            </p:par>
                            <p:par>
                              <p:cTn id="48" fill="hold">
                                <p:stCondLst>
                                  <p:cond delay="2000"/>
                                </p:stCondLst>
                                <p:childTnLst>
                                  <p:par>
                                    <p:cTn id="49" presetID="53" presetClass="entr" presetSubtype="16" fill="hold" nodeType="afterEffect">
                                      <p:stCondLst>
                                        <p:cond delay="500"/>
                                      </p:stCondLst>
                                      <p:childTnLst>
                                        <p:set>
                                          <p:cBhvr>
                                            <p:cTn id="50" dur="1" fill="hold">
                                              <p:stCondLst>
                                                <p:cond delay="0"/>
                                              </p:stCondLst>
                                            </p:cTn>
                                            <p:tgtEl>
                                              <p:spTgt spid="42"/>
                                            </p:tgtEl>
                                            <p:attrNameLst>
                                              <p:attrName>style.visibility</p:attrName>
                                            </p:attrNameLst>
                                          </p:cBhvr>
                                          <p:to>
                                            <p:strVal val="visible"/>
                                          </p:to>
                                        </p:set>
                                        <p:anim calcmode="lin" valueType="num">
                                          <p:cBhvr>
                                            <p:cTn id="51" dur="1500" fill="hold"/>
                                            <p:tgtEl>
                                              <p:spTgt spid="42"/>
                                            </p:tgtEl>
                                            <p:attrNameLst>
                                              <p:attrName>ppt_w</p:attrName>
                                            </p:attrNameLst>
                                          </p:cBhvr>
                                          <p:tavLst>
                                            <p:tav tm="0">
                                              <p:val>
                                                <p:fltVal val="0"/>
                                              </p:val>
                                            </p:tav>
                                            <p:tav tm="100000">
                                              <p:val>
                                                <p:strVal val="#ppt_w"/>
                                              </p:val>
                                            </p:tav>
                                          </p:tavLst>
                                        </p:anim>
                                        <p:anim calcmode="lin" valueType="num">
                                          <p:cBhvr>
                                            <p:cTn id="52" dur="1500" fill="hold"/>
                                            <p:tgtEl>
                                              <p:spTgt spid="42"/>
                                            </p:tgtEl>
                                            <p:attrNameLst>
                                              <p:attrName>ppt_h</p:attrName>
                                            </p:attrNameLst>
                                          </p:cBhvr>
                                          <p:tavLst>
                                            <p:tav tm="0">
                                              <p:val>
                                                <p:fltVal val="0"/>
                                              </p:val>
                                            </p:tav>
                                            <p:tav tm="100000">
                                              <p:val>
                                                <p:strVal val="#ppt_h"/>
                                              </p:val>
                                            </p:tav>
                                          </p:tavLst>
                                        </p:anim>
                                        <p:animEffect transition="in" filter="fade">
                                          <p:cBhvr>
                                            <p:cTn id="53" dur="1500"/>
                                            <p:tgtEl>
                                              <p:spTgt spid="42"/>
                                            </p:tgtEl>
                                          </p:cBhvr>
                                        </p:animEffect>
                                      </p:childTnLst>
                                    </p:cTn>
                                  </p:par>
                                </p:childTnLst>
                              </p:cTn>
                            </p:par>
                            <p:par>
                              <p:cTn id="54" fill="hold">
                                <p:stCondLst>
                                  <p:cond delay="4000"/>
                                </p:stCondLst>
                                <p:childTnLst>
                                  <p:par>
                                    <p:cTn id="55" presetID="53" presetClass="entr" presetSubtype="16" fill="hold" nodeType="afterEffect">
                                      <p:stCondLst>
                                        <p:cond delay="500"/>
                                      </p:stCondLst>
                                      <p:childTnLst>
                                        <p:set>
                                          <p:cBhvr>
                                            <p:cTn id="56" dur="1" fill="hold">
                                              <p:stCondLst>
                                                <p:cond delay="0"/>
                                              </p:stCondLst>
                                            </p:cTn>
                                            <p:tgtEl>
                                              <p:spTgt spid="41"/>
                                            </p:tgtEl>
                                            <p:attrNameLst>
                                              <p:attrName>style.visibility</p:attrName>
                                            </p:attrNameLst>
                                          </p:cBhvr>
                                          <p:to>
                                            <p:strVal val="visible"/>
                                          </p:to>
                                        </p:set>
                                        <p:anim calcmode="lin" valueType="num">
                                          <p:cBhvr>
                                            <p:cTn id="57" dur="1500" fill="hold"/>
                                            <p:tgtEl>
                                              <p:spTgt spid="41"/>
                                            </p:tgtEl>
                                            <p:attrNameLst>
                                              <p:attrName>ppt_w</p:attrName>
                                            </p:attrNameLst>
                                          </p:cBhvr>
                                          <p:tavLst>
                                            <p:tav tm="0">
                                              <p:val>
                                                <p:fltVal val="0"/>
                                              </p:val>
                                            </p:tav>
                                            <p:tav tm="100000">
                                              <p:val>
                                                <p:strVal val="#ppt_w"/>
                                              </p:val>
                                            </p:tav>
                                          </p:tavLst>
                                        </p:anim>
                                        <p:anim calcmode="lin" valueType="num">
                                          <p:cBhvr>
                                            <p:cTn id="58" dur="1500" fill="hold"/>
                                            <p:tgtEl>
                                              <p:spTgt spid="41"/>
                                            </p:tgtEl>
                                            <p:attrNameLst>
                                              <p:attrName>ppt_h</p:attrName>
                                            </p:attrNameLst>
                                          </p:cBhvr>
                                          <p:tavLst>
                                            <p:tav tm="0">
                                              <p:val>
                                                <p:fltVal val="0"/>
                                              </p:val>
                                            </p:tav>
                                            <p:tav tm="100000">
                                              <p:val>
                                                <p:strVal val="#ppt_h"/>
                                              </p:val>
                                            </p:tav>
                                          </p:tavLst>
                                        </p:anim>
                                        <p:animEffect transition="in" filter="fade">
                                          <p:cBhvr>
                                            <p:cTn id="59" dur="1500"/>
                                            <p:tgtEl>
                                              <p:spTgt spid="41"/>
                                            </p:tgtEl>
                                          </p:cBhvr>
                                        </p:animEffect>
                                      </p:childTnLst>
                                    </p:cTn>
                                  </p:par>
                                </p:childTnLst>
                              </p:cTn>
                            </p:par>
                          </p:childTnLst>
                        </p:cTn>
                      </p:par>
                      <p:par>
                        <p:cTn id="60" fill="hold">
                          <p:stCondLst>
                            <p:cond delay="indefinite"/>
                          </p:stCondLst>
                          <p:childTnLst>
                            <p:par>
                              <p:cTn id="61" fill="hold">
                                <p:stCondLst>
                                  <p:cond delay="0"/>
                                </p:stCondLst>
                                <p:childTnLst>
                                  <p:par>
                                    <p:cTn id="62" presetID="20" presetClass="entr" presetSubtype="0" fill="hold" grpId="0" nodeType="clickEffect">
                                      <p:stCondLst>
                                        <p:cond delay="0"/>
                                      </p:stCondLst>
                                      <p:childTnLst>
                                        <p:set>
                                          <p:cBhvr>
                                            <p:cTn id="63" dur="1" fill="hold">
                                              <p:stCondLst>
                                                <p:cond delay="0"/>
                                              </p:stCondLst>
                                            </p:cTn>
                                            <p:tgtEl>
                                              <p:spTgt spid="23"/>
                                            </p:tgtEl>
                                            <p:attrNameLst>
                                              <p:attrName>style.visibility</p:attrName>
                                            </p:attrNameLst>
                                          </p:cBhvr>
                                          <p:to>
                                            <p:strVal val="visible"/>
                                          </p:to>
                                        </p:set>
                                        <p:animEffect transition="in" filter="wedge">
                                          <p:cBhvr>
                                            <p:cTn id="64" dur="125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7" grpId="1" animBg="1"/>
          <p:bldP spid="27" grpId="2" animBg="1"/>
          <p:bldP spid="38" grpId="0" animBg="1"/>
          <p:bldP spid="33" grpId="0" animBg="1"/>
          <p:bldP spid="23" grpId="0" animBg="1"/>
          <p:bldP spid="35" grpId="0" animBg="1"/>
          <p:bldP spid="19" grpId="0" animBg="1"/>
          <p:bldP spid="20" grpId="0" animBg="1"/>
          <p:bldP spid="39" grpId="0" animBg="1"/>
          <p:bldP spid="18"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additive="base">
                                            <p:cTn id="7" dur="1000" fill="hold"/>
                                            <p:tgtEl>
                                              <p:spTgt spid="27"/>
                                            </p:tgtEl>
                                            <p:attrNameLst>
                                              <p:attrName>ppt_x</p:attrName>
                                            </p:attrNameLst>
                                          </p:cBhvr>
                                          <p:tavLst>
                                            <p:tav tm="0">
                                              <p:val>
                                                <p:strVal val="1+#ppt_w/2"/>
                                              </p:val>
                                            </p:tav>
                                            <p:tav tm="100000">
                                              <p:val>
                                                <p:strVal val="#ppt_x"/>
                                              </p:val>
                                            </p:tav>
                                          </p:tavLst>
                                        </p:anim>
                                        <p:anim calcmode="lin" valueType="num">
                                          <p:cBhvr additive="base">
                                            <p:cTn id="8" dur="1000" fill="hold"/>
                                            <p:tgtEl>
                                              <p:spTgt spid="27"/>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22" presetClass="entr" presetSubtype="8" fill="hold" grpId="0" nodeType="afterEffect">
                                      <p:stCondLst>
                                        <p:cond delay="0"/>
                                      </p:stCondLst>
                                      <p:childTnLst>
                                        <p:set>
                                          <p:cBhvr>
                                            <p:cTn id="11" dur="1" fill="hold">
                                              <p:stCondLst>
                                                <p:cond delay="0"/>
                                              </p:stCondLst>
                                            </p:cTn>
                                            <p:tgtEl>
                                              <p:spTgt spid="33"/>
                                            </p:tgtEl>
                                            <p:attrNameLst>
                                              <p:attrName>style.visibility</p:attrName>
                                            </p:attrNameLst>
                                          </p:cBhvr>
                                          <p:to>
                                            <p:strVal val="visible"/>
                                          </p:to>
                                        </p:set>
                                        <p:animEffect transition="in" filter="wipe(left)">
                                          <p:cBhvr>
                                            <p:cTn id="12" dur="1000"/>
                                            <p:tgtEl>
                                              <p:spTgt spid="33"/>
                                            </p:tgtEl>
                                          </p:cBhvr>
                                        </p:animEffect>
                                      </p:childTnLst>
                                    </p:cTn>
                                  </p:par>
                                  <p:par>
                                    <p:cTn id="13" presetID="8" presetClass="emph" presetSubtype="0" fill="hold" grpId="1" nodeType="withEffect">
                                      <p:stCondLst>
                                        <p:cond delay="0"/>
                                      </p:stCondLst>
                                      <p:childTnLst>
                                        <p:animRot by="21600000">
                                          <p:cBhvr>
                                            <p:cTn id="14" dur="1500" fill="hold"/>
                                            <p:tgtEl>
                                              <p:spTgt spid="27"/>
                                            </p:tgtEl>
                                            <p:attrNameLst>
                                              <p:attrName>r</p:attrName>
                                            </p:attrNameLst>
                                          </p:cBhvr>
                                        </p:animRot>
                                      </p:childTnLst>
                                    </p:cTn>
                                  </p:par>
                                </p:childTnLst>
                              </p:cTn>
                            </p:par>
                            <p:par>
                              <p:cTn id="15" fill="hold">
                                <p:stCondLst>
                                  <p:cond delay="2500"/>
                                </p:stCondLst>
                                <p:childTnLst>
                                  <p:par>
                                    <p:cTn id="16" presetID="6" presetClass="emph" presetSubtype="0" repeatCount="2000" autoRev="1" fill="hold" grpId="2" nodeType="afterEffect">
                                      <p:stCondLst>
                                        <p:cond delay="0"/>
                                      </p:stCondLst>
                                      <p:childTnLst>
                                        <p:animScale>
                                          <p:cBhvr>
                                            <p:cTn id="17" dur="500" fill="hold"/>
                                            <p:tgtEl>
                                              <p:spTgt spid="27"/>
                                            </p:tgtEl>
                                          </p:cBhvr>
                                          <p:by x="150000" y="150000"/>
                                        </p:animScale>
                                      </p:childTnLst>
                                    </p:cTn>
                                  </p:par>
                                  <p:par>
                                    <p:cTn id="18" presetID="22" presetClass="entr" presetSubtype="8" fill="hold" grpId="0" nodeType="withEffect">
                                      <p:stCondLst>
                                        <p:cond delay="0"/>
                                      </p:stCondLst>
                                      <p:childTnLst>
                                        <p:set>
                                          <p:cBhvr>
                                            <p:cTn id="19" dur="1" fill="hold">
                                              <p:stCondLst>
                                                <p:cond delay="0"/>
                                              </p:stCondLst>
                                            </p:cTn>
                                            <p:tgtEl>
                                              <p:spTgt spid="19"/>
                                            </p:tgtEl>
                                            <p:attrNameLst>
                                              <p:attrName>style.visibility</p:attrName>
                                            </p:attrNameLst>
                                          </p:cBhvr>
                                          <p:to>
                                            <p:strVal val="visible"/>
                                          </p:to>
                                        </p:set>
                                        <p:animEffect transition="in" filter="wipe(left)">
                                          <p:cBhvr>
                                            <p:cTn id="20" dur="1500"/>
                                            <p:tgtEl>
                                              <p:spTgt spid="19"/>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20"/>
                                            </p:tgtEl>
                                            <p:attrNameLst>
                                              <p:attrName>style.visibility</p:attrName>
                                            </p:attrNameLst>
                                          </p:cBhvr>
                                          <p:to>
                                            <p:strVal val="visible"/>
                                          </p:to>
                                        </p:set>
                                        <p:animEffect transition="in" filter="wipe(left)">
                                          <p:cBhvr>
                                            <p:cTn id="25" dur="1250"/>
                                            <p:tgtEl>
                                              <p:spTgt spid="20"/>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grpId="0" nodeType="clickEffect">
                                      <p:stCondLst>
                                        <p:cond delay="0"/>
                                      </p:stCondLst>
                                      <p:childTnLst>
                                        <p:set>
                                          <p:cBhvr>
                                            <p:cTn id="29" dur="1" fill="hold">
                                              <p:stCondLst>
                                                <p:cond delay="0"/>
                                              </p:stCondLst>
                                            </p:cTn>
                                            <p:tgtEl>
                                              <p:spTgt spid="39"/>
                                            </p:tgtEl>
                                            <p:attrNameLst>
                                              <p:attrName>style.visibility</p:attrName>
                                            </p:attrNameLst>
                                          </p:cBhvr>
                                          <p:to>
                                            <p:strVal val="visible"/>
                                          </p:to>
                                        </p:set>
                                        <p:animEffect transition="in" filter="wipe(left)">
                                          <p:cBhvr>
                                            <p:cTn id="30" dur="1250"/>
                                            <p:tgtEl>
                                              <p:spTgt spid="39"/>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grpId="0" nodeType="clickEffect">
                                      <p:stCondLst>
                                        <p:cond delay="0"/>
                                      </p:stCondLst>
                                      <p:childTnLst>
                                        <p:set>
                                          <p:cBhvr>
                                            <p:cTn id="34" dur="1" fill="hold">
                                              <p:stCondLst>
                                                <p:cond delay="0"/>
                                              </p:stCondLst>
                                            </p:cTn>
                                            <p:tgtEl>
                                              <p:spTgt spid="38"/>
                                            </p:tgtEl>
                                            <p:attrNameLst>
                                              <p:attrName>style.visibility</p:attrName>
                                            </p:attrNameLst>
                                          </p:cBhvr>
                                          <p:to>
                                            <p:strVal val="visible"/>
                                          </p:to>
                                        </p:set>
                                        <p:animEffect transition="in" filter="wipe(left)">
                                          <p:cBhvr>
                                            <p:cTn id="35" dur="1250"/>
                                            <p:tgtEl>
                                              <p:spTgt spid="38"/>
                                            </p:tgtEl>
                                          </p:cBhvr>
                                        </p:animEffect>
                                      </p:childTnLst>
                                    </p:cTn>
                                  </p:par>
                                </p:childTnLst>
                              </p:cTn>
                            </p:par>
                            <p:par>
                              <p:cTn id="36" fill="hold">
                                <p:stCondLst>
                                  <p:cond delay="1250"/>
                                </p:stCondLst>
                                <p:childTnLst>
                                  <p:par>
                                    <p:cTn id="37" presetID="22" presetClass="entr" presetSubtype="8" fill="hold" grpId="0" nodeType="afterEffect">
                                      <p:stCondLst>
                                        <p:cond delay="0"/>
                                      </p:stCondLst>
                                      <p:childTnLst>
                                        <p:set>
                                          <p:cBhvr>
                                            <p:cTn id="38" dur="1" fill="hold">
                                              <p:stCondLst>
                                                <p:cond delay="0"/>
                                              </p:stCondLst>
                                            </p:cTn>
                                            <p:tgtEl>
                                              <p:spTgt spid="35"/>
                                            </p:tgtEl>
                                            <p:attrNameLst>
                                              <p:attrName>style.visibility</p:attrName>
                                            </p:attrNameLst>
                                          </p:cBhvr>
                                          <p:to>
                                            <p:strVal val="visible"/>
                                          </p:to>
                                        </p:set>
                                        <p:animEffect transition="in" filter="wipe(left)">
                                          <p:cBhvr>
                                            <p:cTn id="39" dur="1000"/>
                                            <p:tgtEl>
                                              <p:spTgt spid="35"/>
                                            </p:tgtEl>
                                          </p:cBhvr>
                                        </p:animEffect>
                                      </p:childTnLst>
                                    </p:cTn>
                                  </p:par>
                                  <p:par>
                                    <p:cTn id="40" presetID="22" presetClass="entr" presetSubtype="8" fill="hold" grpId="0" nodeType="withEffect">
                                      <p:stCondLst>
                                        <p:cond delay="0"/>
                                      </p:stCondLst>
                                      <p:childTnLst>
                                        <p:set>
                                          <p:cBhvr>
                                            <p:cTn id="41" dur="1" fill="hold">
                                              <p:stCondLst>
                                                <p:cond delay="0"/>
                                              </p:stCondLst>
                                            </p:cTn>
                                            <p:tgtEl>
                                              <p:spTgt spid="18"/>
                                            </p:tgtEl>
                                            <p:attrNameLst>
                                              <p:attrName>style.visibility</p:attrName>
                                            </p:attrNameLst>
                                          </p:cBhvr>
                                          <p:to>
                                            <p:strVal val="visible"/>
                                          </p:to>
                                        </p:set>
                                        <p:animEffect transition="in" filter="wipe(left)">
                                          <p:cBhvr>
                                            <p:cTn id="42" dur="1000"/>
                                            <p:tgtEl>
                                              <p:spTgt spid="18"/>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nodeType="clickEffect">
                                      <p:stCondLst>
                                        <p:cond delay="0"/>
                                      </p:stCondLst>
                                      <p:childTnLst>
                                        <p:set>
                                          <p:cBhvr>
                                            <p:cTn id="46" dur="1" fill="hold">
                                              <p:stCondLst>
                                                <p:cond delay="0"/>
                                              </p:stCondLst>
                                            </p:cTn>
                                            <p:tgtEl>
                                              <p:spTgt spid="43">
                                                <p:txEl>
                                                  <p:pRg st="0" end="0"/>
                                                </p:txEl>
                                              </p:spTgt>
                                            </p:tgtEl>
                                            <p:attrNameLst>
                                              <p:attrName>style.visibility</p:attrName>
                                            </p:attrNameLst>
                                          </p:cBhvr>
                                          <p:to>
                                            <p:strVal val="visible"/>
                                          </p:to>
                                        </p:set>
                                        <p:animEffect transition="in" filter="wipe(left)">
                                          <p:cBhvr>
                                            <p:cTn id="47" dur="2000"/>
                                            <p:tgtEl>
                                              <p:spTgt spid="43">
                                                <p:txEl>
                                                  <p:pRg st="0" end="0"/>
                                                </p:txEl>
                                              </p:spTgt>
                                            </p:tgtEl>
                                          </p:cBhvr>
                                        </p:animEffect>
                                      </p:childTnLst>
                                    </p:cTn>
                                  </p:par>
                                </p:childTnLst>
                              </p:cTn>
                            </p:par>
                            <p:par>
                              <p:cTn id="48" fill="hold">
                                <p:stCondLst>
                                  <p:cond delay="2000"/>
                                </p:stCondLst>
                                <p:childTnLst>
                                  <p:par>
                                    <p:cTn id="49" presetID="53" presetClass="entr" presetSubtype="16" fill="hold" nodeType="afterEffect">
                                      <p:stCondLst>
                                        <p:cond delay="500"/>
                                      </p:stCondLst>
                                      <p:childTnLst>
                                        <p:set>
                                          <p:cBhvr>
                                            <p:cTn id="50" dur="1" fill="hold">
                                              <p:stCondLst>
                                                <p:cond delay="0"/>
                                              </p:stCondLst>
                                            </p:cTn>
                                            <p:tgtEl>
                                              <p:spTgt spid="42"/>
                                            </p:tgtEl>
                                            <p:attrNameLst>
                                              <p:attrName>style.visibility</p:attrName>
                                            </p:attrNameLst>
                                          </p:cBhvr>
                                          <p:to>
                                            <p:strVal val="visible"/>
                                          </p:to>
                                        </p:set>
                                        <p:anim calcmode="lin" valueType="num">
                                          <p:cBhvr>
                                            <p:cTn id="51" dur="1500" fill="hold"/>
                                            <p:tgtEl>
                                              <p:spTgt spid="42"/>
                                            </p:tgtEl>
                                            <p:attrNameLst>
                                              <p:attrName>ppt_w</p:attrName>
                                            </p:attrNameLst>
                                          </p:cBhvr>
                                          <p:tavLst>
                                            <p:tav tm="0">
                                              <p:val>
                                                <p:fltVal val="0"/>
                                              </p:val>
                                            </p:tav>
                                            <p:tav tm="100000">
                                              <p:val>
                                                <p:strVal val="#ppt_w"/>
                                              </p:val>
                                            </p:tav>
                                          </p:tavLst>
                                        </p:anim>
                                        <p:anim calcmode="lin" valueType="num">
                                          <p:cBhvr>
                                            <p:cTn id="52" dur="1500" fill="hold"/>
                                            <p:tgtEl>
                                              <p:spTgt spid="42"/>
                                            </p:tgtEl>
                                            <p:attrNameLst>
                                              <p:attrName>ppt_h</p:attrName>
                                            </p:attrNameLst>
                                          </p:cBhvr>
                                          <p:tavLst>
                                            <p:tav tm="0">
                                              <p:val>
                                                <p:fltVal val="0"/>
                                              </p:val>
                                            </p:tav>
                                            <p:tav tm="100000">
                                              <p:val>
                                                <p:strVal val="#ppt_h"/>
                                              </p:val>
                                            </p:tav>
                                          </p:tavLst>
                                        </p:anim>
                                        <p:animEffect transition="in" filter="fade">
                                          <p:cBhvr>
                                            <p:cTn id="53" dur="1500"/>
                                            <p:tgtEl>
                                              <p:spTgt spid="42"/>
                                            </p:tgtEl>
                                          </p:cBhvr>
                                        </p:animEffect>
                                      </p:childTnLst>
                                    </p:cTn>
                                  </p:par>
                                </p:childTnLst>
                              </p:cTn>
                            </p:par>
                            <p:par>
                              <p:cTn id="54" fill="hold">
                                <p:stCondLst>
                                  <p:cond delay="4000"/>
                                </p:stCondLst>
                                <p:childTnLst>
                                  <p:par>
                                    <p:cTn id="55" presetID="53" presetClass="entr" presetSubtype="16" fill="hold" nodeType="afterEffect">
                                      <p:stCondLst>
                                        <p:cond delay="500"/>
                                      </p:stCondLst>
                                      <p:childTnLst>
                                        <p:set>
                                          <p:cBhvr>
                                            <p:cTn id="56" dur="1" fill="hold">
                                              <p:stCondLst>
                                                <p:cond delay="0"/>
                                              </p:stCondLst>
                                            </p:cTn>
                                            <p:tgtEl>
                                              <p:spTgt spid="41"/>
                                            </p:tgtEl>
                                            <p:attrNameLst>
                                              <p:attrName>style.visibility</p:attrName>
                                            </p:attrNameLst>
                                          </p:cBhvr>
                                          <p:to>
                                            <p:strVal val="visible"/>
                                          </p:to>
                                        </p:set>
                                        <p:anim calcmode="lin" valueType="num">
                                          <p:cBhvr>
                                            <p:cTn id="57" dur="1500" fill="hold"/>
                                            <p:tgtEl>
                                              <p:spTgt spid="41"/>
                                            </p:tgtEl>
                                            <p:attrNameLst>
                                              <p:attrName>ppt_w</p:attrName>
                                            </p:attrNameLst>
                                          </p:cBhvr>
                                          <p:tavLst>
                                            <p:tav tm="0">
                                              <p:val>
                                                <p:fltVal val="0"/>
                                              </p:val>
                                            </p:tav>
                                            <p:tav tm="100000">
                                              <p:val>
                                                <p:strVal val="#ppt_w"/>
                                              </p:val>
                                            </p:tav>
                                          </p:tavLst>
                                        </p:anim>
                                        <p:anim calcmode="lin" valueType="num">
                                          <p:cBhvr>
                                            <p:cTn id="58" dur="1500" fill="hold"/>
                                            <p:tgtEl>
                                              <p:spTgt spid="41"/>
                                            </p:tgtEl>
                                            <p:attrNameLst>
                                              <p:attrName>ppt_h</p:attrName>
                                            </p:attrNameLst>
                                          </p:cBhvr>
                                          <p:tavLst>
                                            <p:tav tm="0">
                                              <p:val>
                                                <p:fltVal val="0"/>
                                              </p:val>
                                            </p:tav>
                                            <p:tav tm="100000">
                                              <p:val>
                                                <p:strVal val="#ppt_h"/>
                                              </p:val>
                                            </p:tav>
                                          </p:tavLst>
                                        </p:anim>
                                        <p:animEffect transition="in" filter="fade">
                                          <p:cBhvr>
                                            <p:cTn id="59" dur="1500"/>
                                            <p:tgtEl>
                                              <p:spTgt spid="41"/>
                                            </p:tgtEl>
                                          </p:cBhvr>
                                        </p:animEffect>
                                      </p:childTnLst>
                                    </p:cTn>
                                  </p:par>
                                </p:childTnLst>
                              </p:cTn>
                            </p:par>
                          </p:childTnLst>
                        </p:cTn>
                      </p:par>
                      <p:par>
                        <p:cTn id="60" fill="hold">
                          <p:stCondLst>
                            <p:cond delay="indefinite"/>
                          </p:stCondLst>
                          <p:childTnLst>
                            <p:par>
                              <p:cTn id="61" fill="hold">
                                <p:stCondLst>
                                  <p:cond delay="0"/>
                                </p:stCondLst>
                                <p:childTnLst>
                                  <p:par>
                                    <p:cTn id="62" presetID="20" presetClass="entr" presetSubtype="0" fill="hold" grpId="0" nodeType="clickEffect">
                                      <p:stCondLst>
                                        <p:cond delay="0"/>
                                      </p:stCondLst>
                                      <p:childTnLst>
                                        <p:set>
                                          <p:cBhvr>
                                            <p:cTn id="63" dur="1" fill="hold">
                                              <p:stCondLst>
                                                <p:cond delay="0"/>
                                              </p:stCondLst>
                                            </p:cTn>
                                            <p:tgtEl>
                                              <p:spTgt spid="23"/>
                                            </p:tgtEl>
                                            <p:attrNameLst>
                                              <p:attrName>style.visibility</p:attrName>
                                            </p:attrNameLst>
                                          </p:cBhvr>
                                          <p:to>
                                            <p:strVal val="visible"/>
                                          </p:to>
                                        </p:set>
                                        <p:animEffect transition="in" filter="wedge">
                                          <p:cBhvr>
                                            <p:cTn id="64" dur="125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7" grpId="1" animBg="1"/>
          <p:bldP spid="27" grpId="2" animBg="1"/>
          <p:bldP spid="38" grpId="0" animBg="1"/>
          <p:bldP spid="33" grpId="0" animBg="1"/>
          <p:bldP spid="23" grpId="0" animBg="1"/>
          <p:bldP spid="35" grpId="0" animBg="1"/>
          <p:bldP spid="19" grpId="0" animBg="1"/>
          <p:bldP spid="20" grpId="0" animBg="1"/>
          <p:bldP spid="39" grpId="0" animBg="1"/>
          <p:bldP spid="18" grpId="0" animBg="1"/>
        </p:bldLst>
      </p:timing>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gradFill flip="none" rotWithShape="1">
          <a:gsLst>
            <a:gs pos="44000">
              <a:srgbClr val="FFFF00"/>
            </a:gs>
            <a:gs pos="24000">
              <a:srgbClr val="6600FF">
                <a:alpha val="42000"/>
              </a:srgbClr>
            </a:gs>
            <a:gs pos="79000">
              <a:schemeClr val="accent6">
                <a:lumMod val="40000"/>
                <a:lumOff val="60000"/>
              </a:schemeClr>
            </a:gs>
          </a:gsLst>
          <a:lin ang="16200000" scaled="1"/>
          <a:tileRect/>
        </a:gradFill>
        <a:effectLst/>
      </p:bgPr>
    </p:bg>
    <p:spTree>
      <p:nvGrpSpPr>
        <p:cNvPr id="1" name=""/>
        <p:cNvGrpSpPr/>
        <p:nvPr/>
      </p:nvGrpSpPr>
      <p:grpSpPr>
        <a:xfrm>
          <a:off x="0" y="0"/>
          <a:ext cx="0" cy="0"/>
          <a:chOff x="0" y="0"/>
          <a:chExt cx="0" cy="0"/>
        </a:xfrm>
      </p:grpSpPr>
      <p:sp>
        <p:nvSpPr>
          <p:cNvPr id="22" name="Slide Number Placeholder 1"/>
          <p:cNvSpPr>
            <a:spLocks noGrp="1"/>
          </p:cNvSpPr>
          <p:nvPr>
            <p:ph type="sldNum" sz="quarter" idx="12"/>
          </p:nvPr>
        </p:nvSpPr>
        <p:spPr>
          <a:xfrm>
            <a:off x="11708433" y="6597352"/>
            <a:ext cx="480392" cy="260648"/>
          </a:xfrm>
        </p:spPr>
        <p:txBody>
          <a:bodyPr/>
          <a:lstStyle/>
          <a:p>
            <a:fld id="{81FEFA0A-2F20-4B60-98C6-5FFDA469AA1C}" type="slidenum">
              <a:rPr lang="en-US" smtClean="0">
                <a:solidFill>
                  <a:srgbClr val="000000"/>
                </a:solidFill>
              </a:rPr>
              <a:pPr/>
              <a:t>7</a:t>
            </a:fld>
            <a:endParaRPr lang="en-US" dirty="0">
              <a:solidFill>
                <a:srgbClr val="000000"/>
              </a:solidFill>
            </a:endParaRPr>
          </a:p>
        </p:txBody>
      </p:sp>
      <p:sp>
        <p:nvSpPr>
          <p:cNvPr id="23" name="Snip Diagonal Corner Rectangle 22"/>
          <p:cNvSpPr/>
          <p:nvPr/>
        </p:nvSpPr>
        <p:spPr>
          <a:xfrm>
            <a:off x="1371651" y="332656"/>
            <a:ext cx="8323161" cy="699003"/>
          </a:xfrm>
          <a:prstGeom prst="snip2DiagRect">
            <a:avLst/>
          </a:prstGeom>
          <a:solidFill>
            <a:srgbClr val="FFFF66"/>
          </a:solidFill>
          <a:ln w="38100">
            <a:solidFill>
              <a:srgbClr val="00FFFF"/>
            </a:solidFill>
          </a:ln>
          <a:effectLst>
            <a:glow rad="127000">
              <a:srgbClr val="CC0099"/>
            </a:glow>
          </a:effectLst>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82550" h="38100" prst="coolSlant"/>
            </a:sp3d>
          </a:bodyPr>
          <a:lstStyle/>
          <a:p>
            <a:pPr algn="ctr">
              <a:lnSpc>
                <a:spcPct val="150000"/>
              </a:lnSpc>
            </a:pPr>
            <a:r>
              <a:rPr lang="en-CA" sz="4400" b="1" i="1" dirty="0" smtClean="0">
                <a:solidFill>
                  <a:srgbClr val="C00000"/>
                </a:solidFill>
                <a:latin typeface="Comic Sans MS" pitchFamily="66" charset="0"/>
              </a:rPr>
              <a:t>YES! ~ Even MORE Serious:</a:t>
            </a:r>
            <a:endParaRPr lang="en-CA" sz="4400" b="1" dirty="0">
              <a:solidFill>
                <a:srgbClr val="9900CC"/>
              </a:solidFill>
            </a:endParaRPr>
          </a:p>
        </p:txBody>
      </p:sp>
      <p:sp>
        <p:nvSpPr>
          <p:cNvPr id="46" name="TextBox 45"/>
          <p:cNvSpPr txBox="1"/>
          <p:nvPr/>
        </p:nvSpPr>
        <p:spPr>
          <a:xfrm>
            <a:off x="379818" y="1348016"/>
            <a:ext cx="10075869" cy="1569660"/>
          </a:xfrm>
          <a:prstGeom prst="rect">
            <a:avLst/>
          </a:prstGeom>
          <a:solidFill>
            <a:srgbClr val="8F0040"/>
          </a:solidFill>
          <a:scene3d>
            <a:camera prst="orthographicFront"/>
            <a:lightRig rig="threePt" dir="t"/>
          </a:scene3d>
          <a:sp3d>
            <a:bevelT/>
          </a:sp3d>
        </p:spPr>
        <p:txBody>
          <a:bodyPr wrap="square" rtlCol="0">
            <a:spAutoFit/>
            <a:sp3d extrusionH="57150">
              <a:bevelT h="25400" prst="softRound"/>
            </a:sp3d>
          </a:bodyPr>
          <a:lstStyle/>
          <a:p>
            <a:pPr algn="ctr"/>
            <a:r>
              <a:rPr lang="en-US" sz="3200" b="1" dirty="0" smtClean="0">
                <a:solidFill>
                  <a:schemeClr val="accent2">
                    <a:lumMod val="40000"/>
                    <a:lumOff val="60000"/>
                  </a:schemeClr>
                </a:solidFill>
                <a:effectLst>
                  <a:glow rad="101600">
                    <a:srgbClr val="002060"/>
                  </a:glow>
                </a:effectLst>
                <a:latin typeface="Comic Sans MS" pitchFamily="66" charset="0"/>
              </a:rPr>
              <a:t>Even though Enoch’s 1</a:t>
            </a:r>
            <a:r>
              <a:rPr lang="en-US" sz="3200" b="1" baseline="30000" dirty="0" smtClean="0">
                <a:solidFill>
                  <a:schemeClr val="accent2">
                    <a:lumMod val="40000"/>
                    <a:lumOff val="60000"/>
                  </a:schemeClr>
                </a:solidFill>
                <a:effectLst>
                  <a:glow rad="101600">
                    <a:srgbClr val="002060"/>
                  </a:glow>
                </a:effectLst>
                <a:latin typeface="Comic Sans MS" pitchFamily="66" charset="0"/>
              </a:rPr>
              <a:t>st</a:t>
            </a:r>
            <a:r>
              <a:rPr lang="en-US" sz="3200" b="1" dirty="0" smtClean="0">
                <a:solidFill>
                  <a:schemeClr val="accent2">
                    <a:lumMod val="40000"/>
                    <a:lumOff val="60000"/>
                  </a:schemeClr>
                </a:solidFill>
                <a:effectLst>
                  <a:glow rad="101600">
                    <a:srgbClr val="002060"/>
                  </a:glow>
                </a:effectLst>
                <a:latin typeface="Comic Sans MS" pitchFamily="66" charset="0"/>
              </a:rPr>
              <a:t> cycle of the week is the correct day for </a:t>
            </a:r>
            <a:r>
              <a:rPr lang="en-US" sz="3200" b="1" u="sng" dirty="0" smtClean="0">
                <a:solidFill>
                  <a:schemeClr val="accent2">
                    <a:lumMod val="40000"/>
                    <a:lumOff val="60000"/>
                  </a:schemeClr>
                </a:solidFill>
                <a:effectLst>
                  <a:glow rad="101600">
                    <a:srgbClr val="002060"/>
                  </a:glow>
                </a:effectLst>
                <a:latin typeface="Comic Sans MS" pitchFamily="66" charset="0"/>
              </a:rPr>
              <a:t>a</a:t>
            </a:r>
            <a:r>
              <a:rPr lang="en-US" sz="3200" b="1" dirty="0" smtClean="0">
                <a:solidFill>
                  <a:schemeClr val="accent2">
                    <a:lumMod val="40000"/>
                    <a:lumOff val="60000"/>
                  </a:schemeClr>
                </a:solidFill>
                <a:effectLst>
                  <a:glow rad="101600">
                    <a:srgbClr val="002060"/>
                  </a:glow>
                </a:effectLst>
                <a:latin typeface="Comic Sans MS" pitchFamily="66" charset="0"/>
              </a:rPr>
              <a:t> </a:t>
            </a:r>
            <a:r>
              <a:rPr lang="en-US" sz="3200" b="1" dirty="0" smtClean="0">
                <a:ln>
                  <a:solidFill>
                    <a:srgbClr val="2932E7"/>
                  </a:solidFill>
                </a:ln>
                <a:solidFill>
                  <a:srgbClr val="FF99FF"/>
                </a:solidFill>
                <a:effectLst>
                  <a:glow rad="101600">
                    <a:srgbClr val="BCFFDE"/>
                  </a:glow>
                </a:effectLst>
                <a:latin typeface="Comic Sans MS" pitchFamily="66" charset="0"/>
              </a:rPr>
              <a:t>Wave Sheaf </a:t>
            </a:r>
            <a:r>
              <a:rPr lang="en-US" sz="3200" b="1" dirty="0" smtClean="0">
                <a:solidFill>
                  <a:schemeClr val="accent2">
                    <a:lumMod val="40000"/>
                    <a:lumOff val="60000"/>
                  </a:schemeClr>
                </a:solidFill>
                <a:effectLst>
                  <a:glow rad="101600">
                    <a:srgbClr val="002060"/>
                  </a:glow>
                </a:effectLst>
                <a:latin typeface="Comic Sans MS" pitchFamily="66" charset="0"/>
              </a:rPr>
              <a:t>– it’s just </a:t>
            </a:r>
            <a:r>
              <a:rPr lang="en-US" sz="3200" b="1" dirty="0">
                <a:solidFill>
                  <a:schemeClr val="accent2">
                    <a:lumMod val="40000"/>
                    <a:lumOff val="60000"/>
                  </a:schemeClr>
                </a:solidFill>
                <a:effectLst>
                  <a:glow rad="101600">
                    <a:srgbClr val="002060"/>
                  </a:glow>
                </a:effectLst>
                <a:latin typeface="Comic Sans MS" pitchFamily="66" charset="0"/>
              </a:rPr>
              <a:t>that </a:t>
            </a:r>
            <a:r>
              <a:rPr lang="en-US" sz="3200" b="1" dirty="0">
                <a:ln>
                  <a:solidFill>
                    <a:sysClr val="windowText" lastClr="000000"/>
                  </a:solidFill>
                </a:ln>
                <a:solidFill>
                  <a:schemeClr val="accent2">
                    <a:lumMod val="40000"/>
                    <a:lumOff val="60000"/>
                  </a:schemeClr>
                </a:solidFill>
                <a:effectLst>
                  <a:glow rad="101600">
                    <a:srgbClr val="FFC000"/>
                  </a:glow>
                </a:effectLst>
                <a:latin typeface="Comic Sans MS" pitchFamily="66" charset="0"/>
              </a:rPr>
              <a:t>Enoch is </a:t>
            </a:r>
            <a:r>
              <a:rPr lang="en-US" sz="3200" b="1" dirty="0" smtClean="0">
                <a:ln>
                  <a:solidFill>
                    <a:sysClr val="windowText" lastClr="000000"/>
                  </a:solidFill>
                </a:ln>
                <a:solidFill>
                  <a:schemeClr val="accent2">
                    <a:lumMod val="40000"/>
                    <a:lumOff val="60000"/>
                  </a:schemeClr>
                </a:solidFill>
                <a:effectLst>
                  <a:glow rad="101600">
                    <a:srgbClr val="FFC000"/>
                  </a:glow>
                </a:effectLst>
                <a:latin typeface="Comic Sans MS" pitchFamily="66" charset="0"/>
              </a:rPr>
              <a:t>a </a:t>
            </a:r>
            <a:r>
              <a:rPr lang="en-US" sz="3200" b="1" dirty="0">
                <a:ln>
                  <a:solidFill>
                    <a:sysClr val="windowText" lastClr="000000"/>
                  </a:solidFill>
                </a:ln>
                <a:solidFill>
                  <a:schemeClr val="accent2">
                    <a:lumMod val="40000"/>
                    <a:lumOff val="60000"/>
                  </a:schemeClr>
                </a:solidFill>
                <a:effectLst>
                  <a:glow rad="101600">
                    <a:srgbClr val="FFC000"/>
                  </a:glow>
                </a:effectLst>
                <a:latin typeface="Comic Sans MS" pitchFamily="66" charset="0"/>
              </a:rPr>
              <a:t>week late </a:t>
            </a:r>
            <a:r>
              <a:rPr lang="en-US" sz="3200" b="1" dirty="0">
                <a:solidFill>
                  <a:schemeClr val="accent2">
                    <a:lumMod val="40000"/>
                    <a:lumOff val="60000"/>
                  </a:schemeClr>
                </a:solidFill>
                <a:effectLst>
                  <a:glow rad="101600">
                    <a:srgbClr val="002060"/>
                  </a:glow>
                </a:effectLst>
                <a:latin typeface="Comic Sans MS" pitchFamily="66" charset="0"/>
              </a:rPr>
              <a:t>for </a:t>
            </a:r>
            <a:r>
              <a:rPr lang="en-US" sz="3200" b="1" dirty="0" smtClean="0">
                <a:solidFill>
                  <a:schemeClr val="accent2">
                    <a:lumMod val="40000"/>
                    <a:lumOff val="60000"/>
                  </a:schemeClr>
                </a:solidFill>
                <a:effectLst>
                  <a:glow rad="101600">
                    <a:srgbClr val="002060"/>
                  </a:glow>
                </a:effectLst>
                <a:latin typeface="Comic Sans MS" pitchFamily="66" charset="0"/>
              </a:rPr>
              <a:t>the anti-type event!</a:t>
            </a:r>
            <a:endParaRPr lang="en-US" sz="3200" b="1" dirty="0">
              <a:solidFill>
                <a:schemeClr val="accent2">
                  <a:lumMod val="40000"/>
                  <a:lumOff val="60000"/>
                </a:schemeClr>
              </a:solidFill>
              <a:effectLst>
                <a:glow rad="101600">
                  <a:srgbClr val="002060"/>
                </a:glow>
              </a:effectLst>
              <a:latin typeface="Comic Sans MS" pitchFamily="66" charset="0"/>
            </a:endParaRPr>
          </a:p>
        </p:txBody>
      </p:sp>
      <p:pic>
        <p:nvPicPr>
          <p:cNvPr id="47" name="Picture 3" descr="C:\Users\Rae\Desktop\SKELETON BONE STRUCTURE.png"/>
          <p:cNvPicPr>
            <a:picLocks noChangeAspect="1" noChangeArrowheads="1"/>
          </p:cNvPicPr>
          <p:nvPr/>
        </p:nvPicPr>
        <p:blipFill>
          <a:blip r:embed="rId2" cstate="print">
            <a:extLst>
              <a:ext uri="{BEBA8EAE-BF5A-486C-A8C5-ECC9F3942E4B}">
                <a14:imgProps xmlns:a14="http://schemas.microsoft.com/office/drawing/2010/main">
                  <a14:imgLayer r:embed="rId3">
                    <a14:imgEffect>
                      <a14:backgroundRemoval t="588" b="94830" l="3686" r="83784"/>
                    </a14:imgEffect>
                  </a14:imgLayer>
                </a14:imgProps>
              </a:ext>
              <a:ext uri="{28A0092B-C50C-407E-A947-70E740481C1C}">
                <a14:useLocalDpi xmlns:a14="http://schemas.microsoft.com/office/drawing/2010/main" val="0"/>
              </a:ext>
            </a:extLst>
          </a:blip>
          <a:srcRect/>
          <a:stretch>
            <a:fillRect/>
          </a:stretch>
        </p:blipFill>
        <p:spPr bwMode="auto">
          <a:xfrm>
            <a:off x="9262764" y="446723"/>
            <a:ext cx="3600400" cy="6717918"/>
          </a:xfrm>
          <a:prstGeom prst="rect">
            <a:avLst/>
          </a:prstGeom>
          <a:noFill/>
          <a:extLst>
            <a:ext uri="{909E8E84-426E-40DD-AFC4-6F175D3DCCD1}">
              <a14:hiddenFill xmlns:a14="http://schemas.microsoft.com/office/drawing/2010/main">
                <a:solidFill>
                  <a:srgbClr val="FFFFFF"/>
                </a:solidFill>
              </a14:hiddenFill>
            </a:ext>
          </a:extLst>
        </p:spPr>
      </p:pic>
      <p:sp>
        <p:nvSpPr>
          <p:cNvPr id="28" name="Rounded Rectangle 27"/>
          <p:cNvSpPr/>
          <p:nvPr/>
        </p:nvSpPr>
        <p:spPr>
          <a:xfrm>
            <a:off x="2731740" y="4893296"/>
            <a:ext cx="4082752" cy="914400"/>
          </a:xfrm>
          <a:prstGeom prst="roundRect">
            <a:avLst/>
          </a:prstGeom>
          <a:solidFill>
            <a:srgbClr val="FFFF00"/>
          </a:solidFill>
          <a:ln w="76200">
            <a:solidFill>
              <a:srgbClr val="7030A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prst="angle"/>
            </a:sp3d>
          </a:bodyPr>
          <a:lstStyle/>
          <a:p>
            <a:r>
              <a:rPr lang="en-CA" sz="6000" b="1" i="1" dirty="0" smtClean="0">
                <a:ln w="19050">
                  <a:solidFill>
                    <a:srgbClr val="0000FF"/>
                  </a:solidFill>
                </a:ln>
                <a:solidFill>
                  <a:srgbClr val="CCFF99"/>
                </a:solidFill>
                <a:latin typeface="Comic Sans MS" panose="030F0702030302020204" pitchFamily="66" charset="0"/>
              </a:rPr>
              <a:t>Eh-</a:t>
            </a:r>
            <a:r>
              <a:rPr lang="en-CA" sz="6000" b="1" i="1" dirty="0" err="1" smtClean="0">
                <a:ln w="19050">
                  <a:solidFill>
                    <a:srgbClr val="0000FF"/>
                  </a:solidFill>
                </a:ln>
                <a:solidFill>
                  <a:srgbClr val="CCFF99"/>
                </a:solidFill>
                <a:latin typeface="Comic Sans MS" panose="030F0702030302020204" pitchFamily="66" charset="0"/>
              </a:rPr>
              <a:t>Tzem</a:t>
            </a:r>
            <a:endParaRPr lang="en-CA" sz="6000" b="1" i="1" dirty="0">
              <a:ln w="19050">
                <a:solidFill>
                  <a:srgbClr val="0000FF"/>
                </a:solidFill>
              </a:ln>
              <a:solidFill>
                <a:srgbClr val="CCFF99"/>
              </a:solidFill>
              <a:latin typeface="Comic Sans MS" panose="030F0702030302020204" pitchFamily="66" charset="0"/>
            </a:endParaRPr>
          </a:p>
        </p:txBody>
      </p:sp>
      <p:sp>
        <p:nvSpPr>
          <p:cNvPr id="36" name="Oval 35"/>
          <p:cNvSpPr/>
          <p:nvPr/>
        </p:nvSpPr>
        <p:spPr>
          <a:xfrm>
            <a:off x="297883" y="392597"/>
            <a:ext cx="683960" cy="578102"/>
          </a:xfrm>
          <a:prstGeom prst="ellipse">
            <a:avLst/>
          </a:prstGeom>
          <a:solidFill>
            <a:srgbClr val="FFFF66"/>
          </a:solidFill>
          <a:ln w="57150">
            <a:solidFill>
              <a:schemeClr val="accent1">
                <a:lumMod val="60000"/>
                <a:lumOff val="40000"/>
              </a:schemeClr>
            </a:solidFill>
          </a:ln>
          <a:effectLst>
            <a:glow rad="127000">
              <a:srgbClr val="D60093"/>
            </a:glow>
          </a:effectLst>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US" sz="3200" b="1" dirty="0" smtClean="0">
                <a:ln>
                  <a:solidFill>
                    <a:srgbClr val="C00000"/>
                  </a:solidFill>
                </a:ln>
                <a:solidFill>
                  <a:srgbClr val="C00000"/>
                </a:solidFill>
                <a:latin typeface="Comic Sans MS" pitchFamily="66" charset="0"/>
              </a:rPr>
              <a:t>5</a:t>
            </a:r>
            <a:endParaRPr lang="en-CA" sz="3200" b="1" dirty="0">
              <a:ln>
                <a:solidFill>
                  <a:srgbClr val="C00000"/>
                </a:solidFill>
              </a:ln>
              <a:solidFill>
                <a:srgbClr val="C00000"/>
              </a:solidFill>
              <a:latin typeface="Comic Sans MS" pitchFamily="66" charset="0"/>
            </a:endParaRPr>
          </a:p>
        </p:txBody>
      </p:sp>
      <p:sp>
        <p:nvSpPr>
          <p:cNvPr id="37" name="Explosion 2 36"/>
          <p:cNvSpPr/>
          <p:nvPr/>
        </p:nvSpPr>
        <p:spPr>
          <a:xfrm rot="20966731">
            <a:off x="-448461" y="4261985"/>
            <a:ext cx="3912773" cy="2755117"/>
          </a:xfrm>
          <a:prstGeom prst="irregularSeal2">
            <a:avLst/>
          </a:prstGeom>
          <a:solidFill>
            <a:srgbClr val="BCFFDE"/>
          </a:solidFill>
          <a:ln>
            <a:solidFill>
              <a:schemeClr val="bg2">
                <a:lumMod val="25000"/>
              </a:schemeClr>
            </a:solidFill>
          </a:ln>
          <a:effectLst>
            <a:glow rad="228600">
              <a:schemeClr val="accent3">
                <a:satMod val="175000"/>
                <a:alpha val="40000"/>
              </a:schemeClr>
            </a:glow>
          </a:effectLst>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prst="angle"/>
            </a:sp3d>
          </a:bodyPr>
          <a:lstStyle/>
          <a:p>
            <a:pPr algn="ctr"/>
            <a:r>
              <a:rPr lang="en-CA" sz="6600" b="1" u="sng" dirty="0" smtClean="0">
                <a:ln>
                  <a:solidFill>
                    <a:sysClr val="windowText" lastClr="000000"/>
                  </a:solidFill>
                </a:ln>
                <a:solidFill>
                  <a:srgbClr val="00FF00"/>
                </a:solidFill>
                <a:effectLst>
                  <a:glow rad="127000">
                    <a:srgbClr val="FFFF00"/>
                  </a:glow>
                </a:effectLst>
                <a:latin typeface="MV Boli" pitchFamily="2" charset="0"/>
                <a:cs typeface="MV Boli" pitchFamily="2" charset="0"/>
              </a:rPr>
              <a:t>The</a:t>
            </a:r>
            <a:endParaRPr lang="en-CA" sz="6600" b="1" u="sng" dirty="0">
              <a:ln>
                <a:solidFill>
                  <a:sysClr val="windowText" lastClr="000000"/>
                </a:solidFill>
              </a:ln>
              <a:solidFill>
                <a:srgbClr val="00FF00"/>
              </a:solidFill>
              <a:effectLst>
                <a:glow rad="127000">
                  <a:srgbClr val="FFFF00"/>
                </a:glow>
              </a:effectLst>
              <a:latin typeface="MV Boli" pitchFamily="2" charset="0"/>
              <a:cs typeface="MV Boli" pitchFamily="2" charset="0"/>
            </a:endParaRPr>
          </a:p>
        </p:txBody>
      </p:sp>
      <p:pic>
        <p:nvPicPr>
          <p:cNvPr id="2" name="Picture 1"/>
          <p:cNvPicPr>
            <a:picLocks noChangeAspect="1"/>
          </p:cNvPicPr>
          <p:nvPr/>
        </p:nvPicPr>
        <p:blipFill rotWithShape="1">
          <a:blip r:embed="rId4" cstate="print">
            <a:extLst>
              <a:ext uri="{28A0092B-C50C-407E-A947-70E740481C1C}">
                <a14:useLocalDpi xmlns:a14="http://schemas.microsoft.com/office/drawing/2010/main" val="0"/>
              </a:ext>
            </a:extLst>
          </a:blip>
          <a:srcRect l="6114" t="6687" r="15851" b="1050"/>
          <a:stretch/>
        </p:blipFill>
        <p:spPr>
          <a:xfrm>
            <a:off x="7102524" y="3031742"/>
            <a:ext cx="3019232" cy="3695933"/>
          </a:xfrm>
          <a:prstGeom prst="rect">
            <a:avLst/>
          </a:prstGeom>
          <a:ln w="38100">
            <a:solidFill>
              <a:schemeClr val="tx1"/>
            </a:solidFill>
          </a:ln>
          <a:effectLst>
            <a:glow rad="127000">
              <a:schemeClr val="accent1">
                <a:alpha val="95000"/>
              </a:schemeClr>
            </a:glow>
            <a:softEdge rad="266700"/>
          </a:effectLst>
        </p:spPr>
      </p:pic>
      <p:sp>
        <p:nvSpPr>
          <p:cNvPr id="34" name="Notched Right Arrow 33"/>
          <p:cNvSpPr/>
          <p:nvPr/>
        </p:nvSpPr>
        <p:spPr>
          <a:xfrm rot="21106550">
            <a:off x="6339400" y="4921695"/>
            <a:ext cx="1523311" cy="706240"/>
          </a:xfrm>
          <a:prstGeom prst="notchedRightArrow">
            <a:avLst>
              <a:gd name="adj1" fmla="val 38670"/>
              <a:gd name="adj2" fmla="val 67959"/>
            </a:avLst>
          </a:prstGeom>
          <a:solidFill>
            <a:srgbClr val="CCFF99"/>
          </a:solidFill>
          <a:ln>
            <a:solidFill>
              <a:srgbClr val="0000FF"/>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2400"/>
          </a:p>
        </p:txBody>
      </p:sp>
      <p:sp>
        <p:nvSpPr>
          <p:cNvPr id="3" name="TextBox 2"/>
          <p:cNvSpPr txBox="1"/>
          <p:nvPr/>
        </p:nvSpPr>
        <p:spPr>
          <a:xfrm>
            <a:off x="2985492" y="6000293"/>
            <a:ext cx="7658000" cy="878702"/>
          </a:xfrm>
          <a:prstGeom prst="rect">
            <a:avLst/>
          </a:prstGeom>
          <a:noFill/>
        </p:spPr>
        <p:txBody>
          <a:bodyPr wrap="square" rtlCol="0">
            <a:spAutoFit/>
            <a:scene3d>
              <a:camera prst="orthographicFront"/>
              <a:lightRig rig="threePt" dir="t"/>
            </a:scene3d>
            <a:sp3d extrusionH="57150">
              <a:bevelT w="38100" h="38100" prst="angle"/>
            </a:sp3d>
          </a:bodyPr>
          <a:lstStyle/>
          <a:p>
            <a:pPr>
              <a:lnSpc>
                <a:spcPct val="90000"/>
              </a:lnSpc>
            </a:pPr>
            <a:r>
              <a:rPr lang="en-US" sz="2800" b="1" dirty="0" smtClean="0">
                <a:solidFill>
                  <a:srgbClr val="8F0040"/>
                </a:solidFill>
                <a:latin typeface="MV Boli" pitchFamily="2" charset="0"/>
                <a:cs typeface="MV Boli" pitchFamily="2" charset="0"/>
              </a:rPr>
              <a:t>Will there be more counterfeit witnesses exposing these Dead Sea Scroll calendars?</a:t>
            </a:r>
            <a:endParaRPr lang="en-US" sz="2800" b="1" dirty="0">
              <a:solidFill>
                <a:srgbClr val="8F0040"/>
              </a:solidFill>
              <a:latin typeface="MV Boli" pitchFamily="2" charset="0"/>
              <a:cs typeface="MV Boli" pitchFamily="2" charset="0"/>
            </a:endParaRPr>
          </a:p>
        </p:txBody>
      </p:sp>
      <p:pic>
        <p:nvPicPr>
          <p:cNvPr id="29" name="Picture 28"/>
          <p:cNvPicPr>
            <a:picLocks noChangeAspect="1"/>
          </p:cNvPicPr>
          <p:nvPr/>
        </p:nvPicPr>
        <p:blipFill rotWithShape="1">
          <a:blip r:embed="rId5" cstate="print">
            <a:extLst>
              <a:ext uri="{BEBA8EAE-BF5A-486C-A8C5-ECC9F3942E4B}">
                <a14:imgProps xmlns:a14="http://schemas.microsoft.com/office/drawing/2010/main">
                  <a14:imgLayer r:embed="rId6">
                    <a14:imgEffect>
                      <a14:backgroundRemoval t="14115" b="84211" l="17176" r="83206"/>
                    </a14:imgEffect>
                  </a14:imgLayer>
                </a14:imgProps>
              </a:ext>
              <a:ext uri="{28A0092B-C50C-407E-A947-70E740481C1C}">
                <a14:useLocalDpi xmlns:a14="http://schemas.microsoft.com/office/drawing/2010/main" val="0"/>
              </a:ext>
            </a:extLst>
          </a:blip>
          <a:srcRect l="19106" t="15826" r="17289" b="15828"/>
          <a:stretch/>
        </p:blipFill>
        <p:spPr>
          <a:xfrm>
            <a:off x="7757378" y="4335086"/>
            <a:ext cx="2051227" cy="1758210"/>
          </a:xfrm>
          <a:prstGeom prst="rect">
            <a:avLst/>
          </a:prstGeom>
          <a:ln w="19050">
            <a:solidFill>
              <a:schemeClr val="tx1"/>
            </a:solidFill>
          </a:ln>
          <a:effectLst>
            <a:softEdge rad="12700"/>
          </a:effectLst>
        </p:spPr>
      </p:pic>
      <p:sp>
        <p:nvSpPr>
          <p:cNvPr id="48" name="TextBox 47"/>
          <p:cNvSpPr txBox="1"/>
          <p:nvPr/>
        </p:nvSpPr>
        <p:spPr>
          <a:xfrm>
            <a:off x="103221" y="3140968"/>
            <a:ext cx="10455687" cy="1200329"/>
          </a:xfrm>
          <a:prstGeom prst="rect">
            <a:avLst/>
          </a:prstGeom>
          <a:noFill/>
        </p:spPr>
        <p:txBody>
          <a:bodyPr wrap="square" rtlCol="0">
            <a:spAutoFit/>
            <a:scene3d>
              <a:camera prst="orthographicFront"/>
              <a:lightRig rig="threePt" dir="t"/>
            </a:scene3d>
            <a:sp3d extrusionH="57150">
              <a:bevelT w="38100" h="38100" prst="angle"/>
            </a:sp3d>
          </a:bodyPr>
          <a:lstStyle/>
          <a:p>
            <a:pPr algn="ctr"/>
            <a:r>
              <a:rPr lang="en-US" sz="3600" b="1" dirty="0" smtClean="0">
                <a:effectLst>
                  <a:glow rad="127000">
                    <a:schemeClr val="accent2">
                      <a:lumMod val="60000"/>
                      <a:lumOff val="40000"/>
                    </a:schemeClr>
                  </a:glow>
                </a:effectLst>
                <a:latin typeface="MV Boli" pitchFamily="2" charset="0"/>
                <a:cs typeface="MV Boli" pitchFamily="2" charset="0"/>
              </a:rPr>
              <a:t>Enoch </a:t>
            </a:r>
            <a:r>
              <a:rPr lang="en-US" sz="3600" b="1" dirty="0" smtClean="0">
                <a:ln>
                  <a:solidFill>
                    <a:schemeClr val="tx2"/>
                  </a:solidFill>
                </a:ln>
                <a:solidFill>
                  <a:srgbClr val="FF0000"/>
                </a:solidFill>
                <a:effectLst>
                  <a:glow rad="127000">
                    <a:srgbClr val="FF99FF"/>
                  </a:glow>
                </a:effectLst>
                <a:latin typeface="MV Boli" pitchFamily="2" charset="0"/>
                <a:cs typeface="MV Boli" pitchFamily="2" charset="0"/>
              </a:rPr>
              <a:t>misplaces</a:t>
            </a:r>
            <a:r>
              <a:rPr lang="en-US" sz="3600" b="1" dirty="0" smtClean="0">
                <a:effectLst>
                  <a:glow rad="127000">
                    <a:schemeClr val="accent2">
                      <a:lumMod val="60000"/>
                      <a:lumOff val="40000"/>
                    </a:schemeClr>
                  </a:glow>
                </a:effectLst>
                <a:latin typeface="MV Boli" pitchFamily="2" charset="0"/>
                <a:cs typeface="MV Boli" pitchFamily="2" charset="0"/>
              </a:rPr>
              <a:t> the very “essence &amp; substance” of the Skeletal Structure of our Salvation!</a:t>
            </a:r>
            <a:endParaRPr lang="en-US" sz="3600" b="1" dirty="0">
              <a:effectLst>
                <a:glow rad="127000">
                  <a:schemeClr val="accent2">
                    <a:lumMod val="60000"/>
                    <a:lumOff val="40000"/>
                  </a:schemeClr>
                </a:glow>
              </a:effectLst>
              <a:latin typeface="MV Boli" pitchFamily="2" charset="0"/>
              <a:cs typeface="MV Boli" pitchFamily="2" charset="0"/>
            </a:endParaRPr>
          </a:p>
        </p:txBody>
      </p:sp>
      <p:sp>
        <p:nvSpPr>
          <p:cNvPr id="4" name="Rounded Rectangle 3"/>
          <p:cNvSpPr/>
          <p:nvPr/>
        </p:nvSpPr>
        <p:spPr>
          <a:xfrm>
            <a:off x="3683541" y="4423802"/>
            <a:ext cx="1708166" cy="356924"/>
          </a:xfrm>
          <a:prstGeom prst="roundRect">
            <a:avLst>
              <a:gd name="adj" fmla="val 50000"/>
            </a:avLst>
          </a:prstGeom>
          <a:gradFill>
            <a:gsLst>
              <a:gs pos="52000">
                <a:srgbClr val="FFFF00">
                  <a:lumMod val="89000"/>
                  <a:lumOff val="11000"/>
                </a:srgbClr>
              </a:gs>
              <a:gs pos="2000">
                <a:srgbClr val="6600FF"/>
              </a:gs>
              <a:gs pos="97000">
                <a:schemeClr val="accent6">
                  <a:lumMod val="40000"/>
                  <a:lumOff val="60000"/>
                </a:schemeClr>
              </a:gs>
            </a:gsLst>
            <a:lin ang="16200000" scaled="1"/>
          </a:gradFill>
          <a:ln>
            <a:solidFill>
              <a:schemeClr val="tx2"/>
            </a:solidFill>
          </a:ln>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400" b="1" i="1" dirty="0" smtClean="0">
                <a:ln>
                  <a:solidFill>
                    <a:srgbClr val="D60093"/>
                  </a:solidFill>
                </a:ln>
                <a:solidFill>
                  <a:srgbClr val="00FFFF"/>
                </a:solidFill>
                <a:latin typeface="Comic Sans MS" panose="030F0702030302020204" pitchFamily="66" charset="0"/>
              </a:rPr>
              <a:t>Mo-</a:t>
            </a:r>
            <a:r>
              <a:rPr lang="en-CA" sz="2400" b="1" i="1" dirty="0" err="1" smtClean="0">
                <a:ln>
                  <a:solidFill>
                    <a:srgbClr val="D60093"/>
                  </a:solidFill>
                </a:ln>
                <a:solidFill>
                  <a:srgbClr val="00FFFF"/>
                </a:solidFill>
                <a:latin typeface="Comic Sans MS" panose="030F0702030302020204" pitchFamily="66" charset="0"/>
              </a:rPr>
              <a:t>edim</a:t>
            </a:r>
            <a:endParaRPr lang="en-CA" sz="2400" b="1" i="1" dirty="0">
              <a:ln>
                <a:solidFill>
                  <a:srgbClr val="D60093"/>
                </a:solidFill>
              </a:ln>
              <a:solidFill>
                <a:srgbClr val="00FFFF"/>
              </a:solidFill>
              <a:latin typeface="Comic Sans MS" panose="030F0702030302020204" pitchFamily="66" charset="0"/>
            </a:endParaRPr>
          </a:p>
        </p:txBody>
      </p:sp>
      <p:sp>
        <p:nvSpPr>
          <p:cNvPr id="5" name="Right Brace 4"/>
          <p:cNvSpPr/>
          <p:nvPr/>
        </p:nvSpPr>
        <p:spPr>
          <a:xfrm rot="5400000">
            <a:off x="4061390" y="2397824"/>
            <a:ext cx="353773" cy="3856286"/>
          </a:xfrm>
          <a:prstGeom prst="rightBrace">
            <a:avLst>
              <a:gd name="adj1" fmla="val 64342"/>
              <a:gd name="adj2" fmla="val 44646"/>
            </a:avLst>
          </a:prstGeom>
          <a:solidFill>
            <a:srgbClr val="BCFFDE"/>
          </a:solidFill>
          <a:ln w="12700">
            <a:solidFill>
              <a:srgbClr val="00FF00"/>
            </a:solidFill>
          </a:ln>
          <a:scene3d>
            <a:camera prst="orthographicFront"/>
            <a:lightRig rig="threePt" dir="t"/>
          </a:scene3d>
          <a:sp3d>
            <a:bevelT prst="convex"/>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Tree>
    <p:extLst>
      <p:ext uri="{BB962C8B-B14F-4D97-AF65-F5344CB8AC3E}">
        <p14:creationId xmlns:p14="http://schemas.microsoft.com/office/powerpoint/2010/main" val="2505738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grpId="0" nodeType="withEffect">
                                  <p:stCondLst>
                                    <p:cond delay="1000"/>
                                  </p:stCondLst>
                                  <p:childTnLst>
                                    <p:set>
                                      <p:cBhvr>
                                        <p:cTn id="6" dur="1" fill="hold">
                                          <p:stCondLst>
                                            <p:cond delay="0"/>
                                          </p:stCondLst>
                                        </p:cTn>
                                        <p:tgtEl>
                                          <p:spTgt spid="23"/>
                                        </p:tgtEl>
                                        <p:attrNameLst>
                                          <p:attrName>style.visibility</p:attrName>
                                        </p:attrNameLst>
                                      </p:cBhvr>
                                      <p:to>
                                        <p:strVal val="visible"/>
                                      </p:to>
                                    </p:set>
                                    <p:animEffect transition="in" filter="wedge">
                                      <p:cBhvr>
                                        <p:cTn id="7" dur="1250"/>
                                        <p:tgtEl>
                                          <p:spTgt spid="23"/>
                                        </p:tgtEl>
                                      </p:cBhvr>
                                    </p:animEffect>
                                  </p:childTnLst>
                                </p:cTn>
                              </p:par>
                            </p:childTnLst>
                          </p:cTn>
                        </p:par>
                        <p:par>
                          <p:cTn id="8" fill="hold">
                            <p:stCondLst>
                              <p:cond delay="2250"/>
                            </p:stCondLst>
                            <p:childTnLst>
                              <p:par>
                                <p:cTn id="9" presetID="16" presetClass="entr" presetSubtype="21" fill="hold" nodeType="afterEffect">
                                  <p:stCondLst>
                                    <p:cond delay="0"/>
                                  </p:stCondLst>
                                  <p:childTnLst>
                                    <p:set>
                                      <p:cBhvr>
                                        <p:cTn id="10" dur="1" fill="hold">
                                          <p:stCondLst>
                                            <p:cond delay="0"/>
                                          </p:stCondLst>
                                        </p:cTn>
                                        <p:tgtEl>
                                          <p:spTgt spid="46">
                                            <p:txEl>
                                              <p:pRg st="0" end="0"/>
                                            </p:txEl>
                                          </p:spTgt>
                                        </p:tgtEl>
                                        <p:attrNameLst>
                                          <p:attrName>style.visibility</p:attrName>
                                        </p:attrNameLst>
                                      </p:cBhvr>
                                      <p:to>
                                        <p:strVal val="visible"/>
                                      </p:to>
                                    </p:set>
                                    <p:animEffect transition="in" filter="barn(inVertical)">
                                      <p:cBhvr>
                                        <p:cTn id="11" dur="2000"/>
                                        <p:tgtEl>
                                          <p:spTgt spid="46">
                                            <p:txEl>
                                              <p:pRg st="0" end="0"/>
                                            </p:txEl>
                                          </p:spTgt>
                                        </p:tgtEl>
                                      </p:cBhvr>
                                    </p:animEffect>
                                  </p:childTnLst>
                                </p:cTn>
                              </p:par>
                            </p:childTnLst>
                          </p:cTn>
                        </p:par>
                        <p:par>
                          <p:cTn id="12" fill="hold">
                            <p:stCondLst>
                              <p:cond delay="4250"/>
                            </p:stCondLst>
                            <p:childTnLst>
                              <p:par>
                                <p:cTn id="13" presetID="9" presetClass="entr" presetSubtype="0" fill="hold" nodeType="afterEffect">
                                  <p:stCondLst>
                                    <p:cond delay="1500"/>
                                  </p:stCondLst>
                                  <p:childTnLst>
                                    <p:set>
                                      <p:cBhvr>
                                        <p:cTn id="14" dur="1" fill="hold">
                                          <p:stCondLst>
                                            <p:cond delay="0"/>
                                          </p:stCondLst>
                                        </p:cTn>
                                        <p:tgtEl>
                                          <p:spTgt spid="2"/>
                                        </p:tgtEl>
                                        <p:attrNameLst>
                                          <p:attrName>style.visibility</p:attrName>
                                        </p:attrNameLst>
                                      </p:cBhvr>
                                      <p:to>
                                        <p:strVal val="visible"/>
                                      </p:to>
                                    </p:set>
                                    <p:animEffect transition="in" filter="dissolve">
                                      <p:cBhvr>
                                        <p:cTn id="15" dur="1000"/>
                                        <p:tgtEl>
                                          <p:spTgt spid="2"/>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1" fill="hold" grpId="0" nodeType="clickEffect">
                                  <p:stCondLst>
                                    <p:cond delay="0"/>
                                  </p:stCondLst>
                                  <p:childTnLst>
                                    <p:set>
                                      <p:cBhvr>
                                        <p:cTn id="19" dur="1" fill="hold">
                                          <p:stCondLst>
                                            <p:cond delay="0"/>
                                          </p:stCondLst>
                                        </p:cTn>
                                        <p:tgtEl>
                                          <p:spTgt spid="48"/>
                                        </p:tgtEl>
                                        <p:attrNameLst>
                                          <p:attrName>style.visibility</p:attrName>
                                        </p:attrNameLst>
                                      </p:cBhvr>
                                      <p:to>
                                        <p:strVal val="visible"/>
                                      </p:to>
                                    </p:set>
                                    <p:animEffect transition="in" filter="wipe(up)">
                                      <p:cBhvr>
                                        <p:cTn id="20" dur="2000"/>
                                        <p:tgtEl>
                                          <p:spTgt spid="48"/>
                                        </p:tgtEl>
                                      </p:cBhvr>
                                    </p:animEffect>
                                  </p:childTnLst>
                                </p:cTn>
                              </p:par>
                            </p:childTnLst>
                          </p:cTn>
                        </p:par>
                        <p:par>
                          <p:cTn id="21" fill="hold">
                            <p:stCondLst>
                              <p:cond delay="2000"/>
                            </p:stCondLst>
                            <p:childTnLst>
                              <p:par>
                                <p:cTn id="22" presetID="22" presetClass="entr" presetSubtype="1" fill="hold" nodeType="afterEffect">
                                  <p:stCondLst>
                                    <p:cond delay="0"/>
                                  </p:stCondLst>
                                  <p:childTnLst>
                                    <p:set>
                                      <p:cBhvr>
                                        <p:cTn id="23" dur="1" fill="hold">
                                          <p:stCondLst>
                                            <p:cond delay="0"/>
                                          </p:stCondLst>
                                        </p:cTn>
                                        <p:tgtEl>
                                          <p:spTgt spid="47"/>
                                        </p:tgtEl>
                                        <p:attrNameLst>
                                          <p:attrName>style.visibility</p:attrName>
                                        </p:attrNameLst>
                                      </p:cBhvr>
                                      <p:to>
                                        <p:strVal val="visible"/>
                                      </p:to>
                                    </p:set>
                                    <p:animEffect transition="in" filter="wipe(up)">
                                      <p:cBhvr>
                                        <p:cTn id="24" dur="3000"/>
                                        <p:tgtEl>
                                          <p:spTgt spid="47"/>
                                        </p:tgtEl>
                                      </p:cBhvr>
                                    </p:animEffect>
                                  </p:childTnLst>
                                </p:cTn>
                              </p:par>
                            </p:childTnLst>
                          </p:cTn>
                        </p:par>
                        <p:par>
                          <p:cTn id="25" fill="hold">
                            <p:stCondLst>
                              <p:cond delay="5000"/>
                            </p:stCondLst>
                            <p:childTnLst>
                              <p:par>
                                <p:cTn id="26" presetID="22" presetClass="entr" presetSubtype="1" fill="hold" grpId="0" nodeType="after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wipe(up)">
                                      <p:cBhvr>
                                        <p:cTn id="28" dur="500"/>
                                        <p:tgtEl>
                                          <p:spTgt spid="5"/>
                                        </p:tgtEl>
                                      </p:cBhvr>
                                    </p:animEffect>
                                  </p:childTnLst>
                                </p:cTn>
                              </p:par>
                            </p:childTnLst>
                          </p:cTn>
                        </p:par>
                        <p:par>
                          <p:cTn id="29" fill="hold">
                            <p:stCondLst>
                              <p:cond delay="5500"/>
                            </p:stCondLst>
                            <p:childTnLst>
                              <p:par>
                                <p:cTn id="30" presetID="20" presetClass="entr" presetSubtype="0" fill="hold" grpId="0" nodeType="afterEffect">
                                  <p:stCondLst>
                                    <p:cond delay="0"/>
                                  </p:stCondLst>
                                  <p:childTnLst>
                                    <p:set>
                                      <p:cBhvr>
                                        <p:cTn id="31" dur="1" fill="hold">
                                          <p:stCondLst>
                                            <p:cond delay="0"/>
                                          </p:stCondLst>
                                        </p:cTn>
                                        <p:tgtEl>
                                          <p:spTgt spid="4"/>
                                        </p:tgtEl>
                                        <p:attrNameLst>
                                          <p:attrName>style.visibility</p:attrName>
                                        </p:attrNameLst>
                                      </p:cBhvr>
                                      <p:to>
                                        <p:strVal val="visible"/>
                                      </p:to>
                                    </p:set>
                                    <p:animEffect transition="in" filter="wedge">
                                      <p:cBhvr>
                                        <p:cTn id="32" dur="1000"/>
                                        <p:tgtEl>
                                          <p:spTgt spid="4"/>
                                        </p:tgtEl>
                                      </p:cBhvr>
                                    </p:animEffect>
                                  </p:childTnLst>
                                </p:cTn>
                              </p:par>
                            </p:childTnLst>
                          </p:cTn>
                        </p:par>
                      </p:childTnLst>
                    </p:cTn>
                  </p:par>
                  <p:par>
                    <p:cTn id="33" fill="hold">
                      <p:stCondLst>
                        <p:cond delay="indefinite"/>
                      </p:stCondLst>
                      <p:childTnLst>
                        <p:par>
                          <p:cTn id="34" fill="hold">
                            <p:stCondLst>
                              <p:cond delay="0"/>
                            </p:stCondLst>
                            <p:childTnLst>
                              <p:par>
                                <p:cTn id="35" presetID="2" presetClass="entr" presetSubtype="9" fill="hold" grpId="0" nodeType="clickEffect">
                                  <p:stCondLst>
                                    <p:cond delay="0"/>
                                  </p:stCondLst>
                                  <p:childTnLst>
                                    <p:set>
                                      <p:cBhvr>
                                        <p:cTn id="36" dur="1" fill="hold">
                                          <p:stCondLst>
                                            <p:cond delay="0"/>
                                          </p:stCondLst>
                                        </p:cTn>
                                        <p:tgtEl>
                                          <p:spTgt spid="37"/>
                                        </p:tgtEl>
                                        <p:attrNameLst>
                                          <p:attrName>style.visibility</p:attrName>
                                        </p:attrNameLst>
                                      </p:cBhvr>
                                      <p:to>
                                        <p:strVal val="visible"/>
                                      </p:to>
                                    </p:set>
                                    <p:anim calcmode="lin" valueType="num">
                                      <p:cBhvr additive="base">
                                        <p:cTn id="37" dur="1000" fill="hold"/>
                                        <p:tgtEl>
                                          <p:spTgt spid="37"/>
                                        </p:tgtEl>
                                        <p:attrNameLst>
                                          <p:attrName>ppt_x</p:attrName>
                                        </p:attrNameLst>
                                      </p:cBhvr>
                                      <p:tavLst>
                                        <p:tav tm="0">
                                          <p:val>
                                            <p:strVal val="0-#ppt_w/2"/>
                                          </p:val>
                                        </p:tav>
                                        <p:tav tm="100000">
                                          <p:val>
                                            <p:strVal val="#ppt_x"/>
                                          </p:val>
                                        </p:tav>
                                      </p:tavLst>
                                    </p:anim>
                                    <p:anim calcmode="lin" valueType="num">
                                      <p:cBhvr additive="base">
                                        <p:cTn id="38" dur="1000" fill="hold"/>
                                        <p:tgtEl>
                                          <p:spTgt spid="37"/>
                                        </p:tgtEl>
                                        <p:attrNameLst>
                                          <p:attrName>ppt_y</p:attrName>
                                        </p:attrNameLst>
                                      </p:cBhvr>
                                      <p:tavLst>
                                        <p:tav tm="0">
                                          <p:val>
                                            <p:strVal val="0-#ppt_h/2"/>
                                          </p:val>
                                        </p:tav>
                                        <p:tav tm="100000">
                                          <p:val>
                                            <p:strVal val="#ppt_y"/>
                                          </p:val>
                                        </p:tav>
                                      </p:tavLst>
                                    </p:anim>
                                  </p:childTnLst>
                                </p:cTn>
                              </p:par>
                            </p:childTnLst>
                          </p:cTn>
                        </p:par>
                        <p:par>
                          <p:cTn id="39" fill="hold">
                            <p:stCondLst>
                              <p:cond delay="1000"/>
                            </p:stCondLst>
                            <p:childTnLst>
                              <p:par>
                                <p:cTn id="40" presetID="8" presetClass="emph" presetSubtype="0" fill="hold" grpId="1" nodeType="afterEffect">
                                  <p:stCondLst>
                                    <p:cond delay="0"/>
                                  </p:stCondLst>
                                  <p:childTnLst>
                                    <p:animRot by="21600000">
                                      <p:cBhvr>
                                        <p:cTn id="41" dur="1500" fill="hold"/>
                                        <p:tgtEl>
                                          <p:spTgt spid="37"/>
                                        </p:tgtEl>
                                        <p:attrNameLst>
                                          <p:attrName>r</p:attrName>
                                        </p:attrNameLst>
                                      </p:cBhvr>
                                    </p:animRot>
                                  </p:childTnLst>
                                </p:cTn>
                              </p:par>
                              <p:par>
                                <p:cTn id="42" presetID="5" presetClass="entr" presetSubtype="10" fill="hold" grpId="0" nodeType="withEffect">
                                  <p:stCondLst>
                                    <p:cond delay="0"/>
                                  </p:stCondLst>
                                  <p:childTnLst>
                                    <p:set>
                                      <p:cBhvr>
                                        <p:cTn id="43" dur="1" fill="hold">
                                          <p:stCondLst>
                                            <p:cond delay="0"/>
                                          </p:stCondLst>
                                        </p:cTn>
                                        <p:tgtEl>
                                          <p:spTgt spid="28"/>
                                        </p:tgtEl>
                                        <p:attrNameLst>
                                          <p:attrName>style.visibility</p:attrName>
                                        </p:attrNameLst>
                                      </p:cBhvr>
                                      <p:to>
                                        <p:strVal val="visible"/>
                                      </p:to>
                                    </p:set>
                                    <p:animEffect transition="in" filter="checkerboard(across)">
                                      <p:cBhvr>
                                        <p:cTn id="44" dur="1250"/>
                                        <p:tgtEl>
                                          <p:spTgt spid="28"/>
                                        </p:tgtEl>
                                      </p:cBhvr>
                                    </p:animEffect>
                                  </p:childTnLst>
                                </p:cTn>
                              </p:par>
                            </p:childTnLst>
                          </p:cTn>
                        </p:par>
                        <p:par>
                          <p:cTn id="45" fill="hold">
                            <p:stCondLst>
                              <p:cond delay="2500"/>
                            </p:stCondLst>
                            <p:childTnLst>
                              <p:par>
                                <p:cTn id="46" presetID="31" presetClass="entr" presetSubtype="0" fill="hold" grpId="0" nodeType="afterEffect">
                                  <p:stCondLst>
                                    <p:cond delay="0"/>
                                  </p:stCondLst>
                                  <p:childTnLst>
                                    <p:set>
                                      <p:cBhvr>
                                        <p:cTn id="47" dur="1" fill="hold">
                                          <p:stCondLst>
                                            <p:cond delay="0"/>
                                          </p:stCondLst>
                                        </p:cTn>
                                        <p:tgtEl>
                                          <p:spTgt spid="34"/>
                                        </p:tgtEl>
                                        <p:attrNameLst>
                                          <p:attrName>style.visibility</p:attrName>
                                        </p:attrNameLst>
                                      </p:cBhvr>
                                      <p:to>
                                        <p:strVal val="visible"/>
                                      </p:to>
                                    </p:set>
                                    <p:anim calcmode="lin" valueType="num">
                                      <p:cBhvr>
                                        <p:cTn id="48" dur="1000" fill="hold"/>
                                        <p:tgtEl>
                                          <p:spTgt spid="34"/>
                                        </p:tgtEl>
                                        <p:attrNameLst>
                                          <p:attrName>ppt_w</p:attrName>
                                        </p:attrNameLst>
                                      </p:cBhvr>
                                      <p:tavLst>
                                        <p:tav tm="0">
                                          <p:val>
                                            <p:fltVal val="0"/>
                                          </p:val>
                                        </p:tav>
                                        <p:tav tm="100000">
                                          <p:val>
                                            <p:strVal val="#ppt_w"/>
                                          </p:val>
                                        </p:tav>
                                      </p:tavLst>
                                    </p:anim>
                                    <p:anim calcmode="lin" valueType="num">
                                      <p:cBhvr>
                                        <p:cTn id="49" dur="1000" fill="hold"/>
                                        <p:tgtEl>
                                          <p:spTgt spid="34"/>
                                        </p:tgtEl>
                                        <p:attrNameLst>
                                          <p:attrName>ppt_h</p:attrName>
                                        </p:attrNameLst>
                                      </p:cBhvr>
                                      <p:tavLst>
                                        <p:tav tm="0">
                                          <p:val>
                                            <p:fltVal val="0"/>
                                          </p:val>
                                        </p:tav>
                                        <p:tav tm="100000">
                                          <p:val>
                                            <p:strVal val="#ppt_h"/>
                                          </p:val>
                                        </p:tav>
                                      </p:tavLst>
                                    </p:anim>
                                    <p:anim calcmode="lin" valueType="num">
                                      <p:cBhvr>
                                        <p:cTn id="50" dur="1000" fill="hold"/>
                                        <p:tgtEl>
                                          <p:spTgt spid="34"/>
                                        </p:tgtEl>
                                        <p:attrNameLst>
                                          <p:attrName>style.rotation</p:attrName>
                                        </p:attrNameLst>
                                      </p:cBhvr>
                                      <p:tavLst>
                                        <p:tav tm="0">
                                          <p:val>
                                            <p:fltVal val="90"/>
                                          </p:val>
                                        </p:tav>
                                        <p:tav tm="100000">
                                          <p:val>
                                            <p:fltVal val="0"/>
                                          </p:val>
                                        </p:tav>
                                      </p:tavLst>
                                    </p:anim>
                                    <p:animEffect transition="in" filter="fade">
                                      <p:cBhvr>
                                        <p:cTn id="51" dur="1000"/>
                                        <p:tgtEl>
                                          <p:spTgt spid="34"/>
                                        </p:tgtEl>
                                      </p:cBhvr>
                                    </p:animEffect>
                                  </p:childTnLst>
                                </p:cTn>
                              </p:par>
                            </p:childTnLst>
                          </p:cTn>
                        </p:par>
                        <p:par>
                          <p:cTn id="52" fill="hold">
                            <p:stCondLst>
                              <p:cond delay="3500"/>
                            </p:stCondLst>
                            <p:childTnLst>
                              <p:par>
                                <p:cTn id="53" presetID="8" presetClass="entr" presetSubtype="16" fill="hold" nodeType="afterEffect">
                                  <p:stCondLst>
                                    <p:cond delay="0"/>
                                  </p:stCondLst>
                                  <p:childTnLst>
                                    <p:set>
                                      <p:cBhvr>
                                        <p:cTn id="54" dur="1" fill="hold">
                                          <p:stCondLst>
                                            <p:cond delay="0"/>
                                          </p:stCondLst>
                                        </p:cTn>
                                        <p:tgtEl>
                                          <p:spTgt spid="29"/>
                                        </p:tgtEl>
                                        <p:attrNameLst>
                                          <p:attrName>style.visibility</p:attrName>
                                        </p:attrNameLst>
                                      </p:cBhvr>
                                      <p:to>
                                        <p:strVal val="visible"/>
                                      </p:to>
                                    </p:set>
                                    <p:animEffect transition="in" filter="diamond(in)">
                                      <p:cBhvr>
                                        <p:cTn id="55" dur="1250"/>
                                        <p:tgtEl>
                                          <p:spTgt spid="29"/>
                                        </p:tgtEl>
                                      </p:cBhvr>
                                    </p:animEffect>
                                  </p:childTnLst>
                                </p:cTn>
                              </p:par>
                            </p:childTnLst>
                          </p:cTn>
                        </p:par>
                      </p:childTnLst>
                    </p:cTn>
                  </p:par>
                  <p:par>
                    <p:cTn id="56" fill="hold">
                      <p:stCondLst>
                        <p:cond delay="indefinite"/>
                      </p:stCondLst>
                      <p:childTnLst>
                        <p:par>
                          <p:cTn id="57" fill="hold">
                            <p:stCondLst>
                              <p:cond delay="0"/>
                            </p:stCondLst>
                            <p:childTnLst>
                              <p:par>
                                <p:cTn id="58" presetID="42" presetClass="entr" presetSubtype="0" fill="hold" grpId="0" nodeType="clickEffect">
                                  <p:stCondLst>
                                    <p:cond delay="0"/>
                                  </p:stCondLst>
                                  <p:childTnLst>
                                    <p:set>
                                      <p:cBhvr>
                                        <p:cTn id="59" dur="1" fill="hold">
                                          <p:stCondLst>
                                            <p:cond delay="0"/>
                                          </p:stCondLst>
                                        </p:cTn>
                                        <p:tgtEl>
                                          <p:spTgt spid="3"/>
                                        </p:tgtEl>
                                        <p:attrNameLst>
                                          <p:attrName>style.visibility</p:attrName>
                                        </p:attrNameLst>
                                      </p:cBhvr>
                                      <p:to>
                                        <p:strVal val="visible"/>
                                      </p:to>
                                    </p:set>
                                    <p:animEffect transition="in" filter="fade">
                                      <p:cBhvr>
                                        <p:cTn id="60" dur="1000"/>
                                        <p:tgtEl>
                                          <p:spTgt spid="3"/>
                                        </p:tgtEl>
                                      </p:cBhvr>
                                    </p:animEffect>
                                    <p:anim calcmode="lin" valueType="num">
                                      <p:cBhvr>
                                        <p:cTn id="61" dur="1000" fill="hold"/>
                                        <p:tgtEl>
                                          <p:spTgt spid="3"/>
                                        </p:tgtEl>
                                        <p:attrNameLst>
                                          <p:attrName>ppt_x</p:attrName>
                                        </p:attrNameLst>
                                      </p:cBhvr>
                                      <p:tavLst>
                                        <p:tav tm="0">
                                          <p:val>
                                            <p:strVal val="#ppt_x"/>
                                          </p:val>
                                        </p:tav>
                                        <p:tav tm="100000">
                                          <p:val>
                                            <p:strVal val="#ppt_x"/>
                                          </p:val>
                                        </p:tav>
                                      </p:tavLst>
                                    </p:anim>
                                    <p:anim calcmode="lin" valueType="num">
                                      <p:cBhvr>
                                        <p:cTn id="62"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8" grpId="0" animBg="1"/>
      <p:bldP spid="37" grpId="0" animBg="1"/>
      <p:bldP spid="37" grpId="1" animBg="1"/>
      <p:bldP spid="34" grpId="0" animBg="1"/>
      <p:bldP spid="3" grpId="0"/>
      <p:bldP spid="48" grpId="0"/>
      <p:bldP spid="4" grpId="0" animBg="1"/>
      <p:bldP spid="5" grpId="0" animBg="1"/>
    </p:bldLst>
  </p:timing>
</p:sld>
</file>

<file path=ppt/slides/slide8.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rgbClr val="FF3399">
                <a:alpha val="6000"/>
              </a:srgbClr>
            </a:gs>
            <a:gs pos="48000">
              <a:srgbClr val="FF6633">
                <a:alpha val="30000"/>
              </a:srgbClr>
            </a:gs>
            <a:gs pos="91000">
              <a:srgbClr val="FFFF00">
                <a:alpha val="57000"/>
              </a:srgbClr>
            </a:gs>
            <a:gs pos="75000">
              <a:srgbClr val="01A78F">
                <a:alpha val="58000"/>
              </a:srgbClr>
            </a:gs>
            <a:gs pos="100000">
              <a:srgbClr val="3366FF"/>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11711036" y="6511325"/>
            <a:ext cx="477789" cy="365125"/>
          </a:xfrm>
        </p:spPr>
        <p:txBody>
          <a:bodyPr/>
          <a:lstStyle/>
          <a:p>
            <a:fld id="{81FEFA0A-2F20-4B60-98C6-5FFDA469AA1C}" type="slidenum">
              <a:rPr lang="en-US" smtClean="0">
                <a:solidFill>
                  <a:schemeClr val="tx2"/>
                </a:solidFill>
              </a:rPr>
              <a:pPr/>
              <a:t>8</a:t>
            </a:fld>
            <a:endParaRPr lang="en-US" dirty="0">
              <a:solidFill>
                <a:schemeClr val="tx2"/>
              </a:solidFill>
            </a:endParaRPr>
          </a:p>
        </p:txBody>
      </p:sp>
      <p:sp>
        <p:nvSpPr>
          <p:cNvPr id="3" name="Rectangle 2"/>
          <p:cNvSpPr/>
          <p:nvPr/>
        </p:nvSpPr>
        <p:spPr>
          <a:xfrm>
            <a:off x="333772" y="1340768"/>
            <a:ext cx="11449272" cy="708246"/>
          </a:xfrm>
          <a:prstGeom prst="rect">
            <a:avLst/>
          </a:prstGeom>
          <a:noFill/>
          <a:ln>
            <a:noFill/>
          </a:ln>
          <a:effectLst>
            <a:glow rad="63500">
              <a:srgbClr val="CC0099"/>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57150" h="38100" prst="artDeco"/>
            </a:sp3d>
          </a:bodyPr>
          <a:lstStyle/>
          <a:p>
            <a:pPr algn="ctr"/>
            <a:r>
              <a:rPr lang="en-US" sz="6600" b="1" dirty="0">
                <a:ln>
                  <a:solidFill>
                    <a:srgbClr val="FFFFCC"/>
                  </a:solidFill>
                </a:ln>
                <a:solidFill>
                  <a:srgbClr val="5D2D2D"/>
                </a:solidFill>
                <a:latin typeface="Berlin Sans FB Demi" pitchFamily="34" charset="0"/>
                <a:cs typeface="Calibri" pitchFamily="34" charset="0"/>
              </a:rPr>
              <a:t>Which Enoch is distinctly </a:t>
            </a:r>
            <a:endParaRPr lang="en-CA" sz="6600" b="1" dirty="0">
              <a:ln>
                <a:solidFill>
                  <a:srgbClr val="FFFFCC"/>
                </a:solidFill>
              </a:ln>
              <a:solidFill>
                <a:srgbClr val="5D2D2D"/>
              </a:solidFill>
              <a:latin typeface="Berlin Sans FB Demi" pitchFamily="34" charset="0"/>
              <a:cs typeface="Calibri" pitchFamily="34" charset="0"/>
            </a:endParaRPr>
          </a:p>
        </p:txBody>
      </p:sp>
      <p:sp>
        <p:nvSpPr>
          <p:cNvPr id="2" name="Oval 1"/>
          <p:cNvSpPr/>
          <p:nvPr/>
        </p:nvSpPr>
        <p:spPr>
          <a:xfrm>
            <a:off x="2133972" y="332656"/>
            <a:ext cx="7776864" cy="914400"/>
          </a:xfrm>
          <a:prstGeom prst="ellipse">
            <a:avLst/>
          </a:prstGeom>
          <a:solidFill>
            <a:schemeClr val="tx2"/>
          </a:solidFill>
          <a:effectLst>
            <a:glow rad="279400">
              <a:srgbClr val="FFFF00"/>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82550" h="38100" prst="coolSlant"/>
            </a:sp3d>
          </a:bodyPr>
          <a:lstStyle/>
          <a:p>
            <a:pPr algn="ctr"/>
            <a:r>
              <a:rPr lang="en-US" sz="6000" b="1" dirty="0" smtClean="0"/>
              <a:t>Section #</a:t>
            </a:r>
            <a:r>
              <a:rPr lang="en-US" sz="6000" b="1" dirty="0" smtClean="0">
                <a:solidFill>
                  <a:srgbClr val="00FF00"/>
                </a:solidFill>
              </a:rPr>
              <a:t>6</a:t>
            </a:r>
            <a:endParaRPr lang="en-CA" sz="6000" b="1" dirty="0">
              <a:solidFill>
                <a:srgbClr val="00FF00"/>
              </a:solidFill>
            </a:endParaRPr>
          </a:p>
        </p:txBody>
      </p:sp>
      <p:pic>
        <p:nvPicPr>
          <p:cNvPr id="2050" name="Picture 2" descr="C:\Users\Rae\Desktop\Prophets images\Enoch DS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9796" y="2204864"/>
            <a:ext cx="4732867" cy="3549650"/>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a:ext uri="{909E8E84-426E-40DD-AFC4-6F175D3DCCD1}">
              <a14:hiddenFill xmlns:a14="http://schemas.microsoft.com/office/drawing/2010/main">
                <a:solidFill>
                  <a:srgbClr val="FFFFFF"/>
                </a:solidFill>
              </a14:hiddenFill>
            </a:ext>
          </a:extLst>
        </p:spPr>
      </p:pic>
      <p:pic>
        <p:nvPicPr>
          <p:cNvPr id="5" name="Picture 3" descr="C:\Users\Rae\Desktop\Prophets images\enoch walked with yah.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26520" y="2204864"/>
            <a:ext cx="6096000" cy="3549650"/>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a:ext uri="{909E8E84-426E-40DD-AFC4-6F175D3DCCD1}">
              <a14:hiddenFill xmlns:a14="http://schemas.microsoft.com/office/drawing/2010/main">
                <a:solidFill>
                  <a:srgbClr val="FFFFFF"/>
                </a:solidFill>
              </a14:hiddenFill>
            </a:ext>
          </a:extLst>
        </p:spPr>
      </p:pic>
      <p:pic>
        <p:nvPicPr>
          <p:cNvPr id="2053" name="Picture 5" descr="C:\Users\Rae\Desktop\Prophets images\prophet enoch.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9976" y="4077072"/>
            <a:ext cx="3048000" cy="1524000"/>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13" name="Rectangle 12"/>
          <p:cNvSpPr/>
          <p:nvPr/>
        </p:nvSpPr>
        <p:spPr>
          <a:xfrm>
            <a:off x="189756" y="5755485"/>
            <a:ext cx="11809312" cy="985883"/>
          </a:xfrm>
          <a:prstGeom prst="rect">
            <a:avLst/>
          </a:prstGeom>
          <a:noFill/>
          <a:ln>
            <a:noFill/>
          </a:ln>
          <a:effectLst>
            <a:glow rad="63500">
              <a:srgbClr val="CC0099"/>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57150" h="38100" prst="artDeco"/>
            </a:sp3d>
          </a:bodyPr>
          <a:lstStyle/>
          <a:p>
            <a:pPr algn="ctr"/>
            <a:r>
              <a:rPr lang="en-US" sz="6600" b="1" dirty="0">
                <a:ln>
                  <a:solidFill>
                    <a:srgbClr val="FFFFCC"/>
                  </a:solidFill>
                </a:ln>
                <a:solidFill>
                  <a:srgbClr val="5D2D2D"/>
                </a:solidFill>
                <a:latin typeface="Berlin Sans FB Demi" pitchFamily="34" charset="0"/>
                <a:cs typeface="Calibri" pitchFamily="34" charset="0"/>
              </a:rPr>
              <a:t>in alignment with </a:t>
            </a:r>
            <a:r>
              <a:rPr lang="en-US" sz="6600" b="1" dirty="0">
                <a:ln>
                  <a:solidFill>
                    <a:srgbClr val="FFFFCC"/>
                  </a:solidFill>
                </a:ln>
                <a:solidFill>
                  <a:srgbClr val="0070C0"/>
                </a:solidFill>
                <a:latin typeface="Berlin Sans FB Demi" pitchFamily="34" charset="0"/>
                <a:cs typeface="Calibri" pitchFamily="34" charset="0"/>
              </a:rPr>
              <a:t>Yahuah</a:t>
            </a:r>
            <a:r>
              <a:rPr lang="en-US" sz="6600" b="1" dirty="0">
                <a:ln>
                  <a:solidFill>
                    <a:srgbClr val="FFFFCC"/>
                  </a:solidFill>
                </a:ln>
                <a:solidFill>
                  <a:srgbClr val="5D2D2D"/>
                </a:solidFill>
                <a:latin typeface="Berlin Sans FB Demi" pitchFamily="34" charset="0"/>
                <a:cs typeface="Calibri" pitchFamily="34" charset="0"/>
              </a:rPr>
              <a:t>?</a:t>
            </a:r>
            <a:endParaRPr lang="en-CA" sz="6600" b="1" dirty="0">
              <a:ln>
                <a:solidFill>
                  <a:srgbClr val="FFFFCC"/>
                </a:solidFill>
              </a:ln>
              <a:solidFill>
                <a:srgbClr val="5D2D2D"/>
              </a:solidFill>
              <a:latin typeface="Berlin Sans FB Demi" pitchFamily="34" charset="0"/>
              <a:cs typeface="Calibri" pitchFamily="34" charset="0"/>
            </a:endParaRPr>
          </a:p>
        </p:txBody>
      </p:sp>
      <p:pic>
        <p:nvPicPr>
          <p:cNvPr id="9" name="Picture 11" descr="C:\Users\Rae\Desktop\Art on Desktop\white man clip art\yellow-blue smiley faces\Smiley Decision Questions png.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38662" y="4389402"/>
            <a:ext cx="1433782" cy="16130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785596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32"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animEffect transition="in" filter="diamond(out)">
                                      <p:cBhvr>
                                        <p:cTn id="7" dur="2000"/>
                                        <p:tgtEl>
                                          <p:spTgt spid="2050"/>
                                        </p:tgtEl>
                                      </p:cBhvr>
                                    </p:animEffect>
                                  </p:childTnLst>
                                </p:cTn>
                              </p:par>
                            </p:childTnLst>
                          </p:cTn>
                        </p:par>
                        <p:par>
                          <p:cTn id="8" fill="hold">
                            <p:stCondLst>
                              <p:cond delay="2000"/>
                            </p:stCondLst>
                            <p:childTnLst>
                              <p:par>
                                <p:cTn id="9" presetID="16" presetClass="entr" presetSubtype="37" fill="hold" nodeType="afterEffect">
                                  <p:stCondLst>
                                    <p:cond delay="0"/>
                                  </p:stCondLst>
                                  <p:childTnLst>
                                    <p:set>
                                      <p:cBhvr>
                                        <p:cTn id="10" dur="1" fill="hold">
                                          <p:stCondLst>
                                            <p:cond delay="0"/>
                                          </p:stCondLst>
                                        </p:cTn>
                                        <p:tgtEl>
                                          <p:spTgt spid="2053"/>
                                        </p:tgtEl>
                                        <p:attrNameLst>
                                          <p:attrName>style.visibility</p:attrName>
                                        </p:attrNameLst>
                                      </p:cBhvr>
                                      <p:to>
                                        <p:strVal val="visible"/>
                                      </p:to>
                                    </p:set>
                                    <p:animEffect transition="in" filter="barn(outVertical)">
                                      <p:cBhvr>
                                        <p:cTn id="11" dur="1500"/>
                                        <p:tgtEl>
                                          <p:spTgt spid="2053"/>
                                        </p:tgtEl>
                                      </p:cBhvr>
                                    </p:animEffect>
                                  </p:childTnLst>
                                </p:cTn>
                              </p:par>
                            </p:childTnLst>
                          </p:cTn>
                        </p:par>
                      </p:childTnLst>
                    </p:cTn>
                  </p:par>
                  <p:par>
                    <p:cTn id="12" fill="hold">
                      <p:stCondLst>
                        <p:cond delay="indefinite"/>
                      </p:stCondLst>
                      <p:childTnLst>
                        <p:par>
                          <p:cTn id="13" fill="hold">
                            <p:stCondLst>
                              <p:cond delay="0"/>
                            </p:stCondLst>
                            <p:childTnLst>
                              <p:par>
                                <p:cTn id="14" presetID="8" presetClass="entr" presetSubtype="32" fill="hold" nodeType="click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diamond(out)">
                                      <p:cBhvr>
                                        <p:cTn id="16" dur="2000"/>
                                        <p:tgtEl>
                                          <p:spTgt spid="5"/>
                                        </p:tgtEl>
                                      </p:cBhvr>
                                    </p:animEffect>
                                  </p:childTnLst>
                                </p:cTn>
                              </p:par>
                            </p:childTnLst>
                          </p:cTn>
                        </p:par>
                        <p:par>
                          <p:cTn id="17" fill="hold">
                            <p:stCondLst>
                              <p:cond delay="2000"/>
                            </p:stCondLst>
                            <p:childTnLst>
                              <p:par>
                                <p:cTn id="18" presetID="14" presetClass="entr" presetSubtype="10" fill="hold" nodeType="afterEffect">
                                  <p:stCondLst>
                                    <p:cond delay="2000"/>
                                  </p:stCondLst>
                                  <p:childTnLst>
                                    <p:set>
                                      <p:cBhvr>
                                        <p:cTn id="19" dur="1" fill="hold">
                                          <p:stCondLst>
                                            <p:cond delay="0"/>
                                          </p:stCondLst>
                                        </p:cTn>
                                        <p:tgtEl>
                                          <p:spTgt spid="9"/>
                                        </p:tgtEl>
                                        <p:attrNameLst>
                                          <p:attrName>style.visibility</p:attrName>
                                        </p:attrNameLst>
                                      </p:cBhvr>
                                      <p:to>
                                        <p:strVal val="visible"/>
                                      </p:to>
                                    </p:set>
                                    <p:animEffect transition="in" filter="randombar(horizontal)">
                                      <p:cBhvr>
                                        <p:cTn id="20"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FF3399">
                <a:alpha val="47000"/>
              </a:srgbClr>
            </a:gs>
            <a:gs pos="28000">
              <a:srgbClr val="FF6633">
                <a:alpha val="43000"/>
              </a:srgbClr>
            </a:gs>
            <a:gs pos="75000">
              <a:srgbClr val="FFFF00">
                <a:alpha val="50000"/>
              </a:srgbClr>
            </a:gs>
            <a:gs pos="52000">
              <a:srgbClr val="01A78F">
                <a:alpha val="51000"/>
              </a:srgbClr>
            </a:gs>
            <a:gs pos="93000">
              <a:srgbClr val="9900CC">
                <a:alpha val="52000"/>
              </a:srgbClr>
            </a:gs>
          </a:gsLst>
          <a:lin ang="16200000" scaled="1"/>
          <a:tileRect/>
        </a:gradFill>
        <a:effectLst/>
      </p:bgPr>
    </p:bg>
    <p:spTree>
      <p:nvGrpSpPr>
        <p:cNvPr id="1" name=""/>
        <p:cNvGrpSpPr/>
        <p:nvPr/>
      </p:nvGrpSpPr>
      <p:grpSpPr>
        <a:xfrm>
          <a:off x="0" y="0"/>
          <a:ext cx="0" cy="0"/>
          <a:chOff x="0" y="0"/>
          <a:chExt cx="0" cy="0"/>
        </a:xfrm>
      </p:grpSpPr>
      <p:sp>
        <p:nvSpPr>
          <p:cNvPr id="5" name="Slide Number Placeholder 3"/>
          <p:cNvSpPr>
            <a:spLocks noGrp="1"/>
          </p:cNvSpPr>
          <p:nvPr>
            <p:ph type="sldNum" sz="quarter" idx="12"/>
          </p:nvPr>
        </p:nvSpPr>
        <p:spPr>
          <a:xfrm>
            <a:off x="11711036" y="6511325"/>
            <a:ext cx="477789" cy="365125"/>
          </a:xfrm>
        </p:spPr>
        <p:txBody>
          <a:bodyPr/>
          <a:lstStyle/>
          <a:p>
            <a:fld id="{81FEFA0A-2F20-4B60-98C6-5FFDA469AA1C}" type="slidenum">
              <a:rPr lang="en-US" smtClean="0">
                <a:solidFill>
                  <a:schemeClr val="tx2"/>
                </a:solidFill>
              </a:rPr>
              <a:pPr/>
              <a:t>9</a:t>
            </a:fld>
            <a:endParaRPr lang="en-US" dirty="0">
              <a:solidFill>
                <a:schemeClr val="tx2"/>
              </a:solidFill>
            </a:endParaRPr>
          </a:p>
        </p:txBody>
      </p:sp>
      <p:pic>
        <p:nvPicPr>
          <p:cNvPr id="6" name="Picture 7" descr="C:\Users\Rae\Desktop\Art on Desktop\white man clip art\3d white people\png\attention horn 1 png.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89756" y="130001"/>
            <a:ext cx="2074863" cy="2074863"/>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88397" y="1628800"/>
            <a:ext cx="5414712" cy="3108543"/>
          </a:xfrm>
          <a:prstGeom prst="rect">
            <a:avLst/>
          </a:prstGeom>
          <a:noFill/>
        </p:spPr>
        <p:txBody>
          <a:bodyPr wrap="square" lIns="91440" tIns="45720" rIns="91440" bIns="45720">
            <a:spAutoFit/>
            <a:scene3d>
              <a:camera prst="orthographicFront"/>
              <a:lightRig rig="threePt" dir="t"/>
            </a:scene3d>
            <a:sp3d extrusionH="57150">
              <a:bevelT w="38100" h="38100" prst="angle"/>
            </a:sp3d>
          </a:bodyPr>
          <a:lstStyle/>
          <a:p>
            <a:pPr algn="ctr"/>
            <a:r>
              <a:rPr lang="en-US" sz="28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Comic Sans MS" pitchFamily="66" charset="0"/>
              </a:rPr>
              <a:t>Some say the </a:t>
            </a:r>
            <a:br>
              <a:rPr lang="en-US" sz="28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Comic Sans MS" pitchFamily="66" charset="0"/>
              </a:rPr>
            </a:br>
            <a:r>
              <a:rPr lang="en-US" sz="28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Comic Sans MS" pitchFamily="66" charset="0"/>
              </a:rPr>
              <a:t>Enoch that is the </a:t>
            </a:r>
            <a:br>
              <a:rPr lang="en-US" sz="28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Comic Sans MS" pitchFamily="66" charset="0"/>
              </a:rPr>
            </a:br>
            <a:r>
              <a:rPr lang="en-US" sz="28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Comic Sans MS" pitchFamily="66" charset="0"/>
              </a:rPr>
              <a:t>7</a:t>
            </a:r>
            <a:r>
              <a:rPr lang="en-US" sz="2800" b="1" cap="none" spc="0" baseline="3000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Comic Sans MS" pitchFamily="66" charset="0"/>
              </a:rPr>
              <a:t>th</a:t>
            </a:r>
            <a:r>
              <a:rPr lang="en-US" sz="28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Comic Sans MS" pitchFamily="66" charset="0"/>
              </a:rPr>
              <a:t> from Adam is the author of the Book of Enoch.</a:t>
            </a:r>
            <a:br>
              <a:rPr lang="en-US" sz="28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Comic Sans MS" pitchFamily="66" charset="0"/>
              </a:rPr>
            </a:br>
            <a:r>
              <a:rPr lang="en-US" sz="28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Comic Sans MS" pitchFamily="66" charset="0"/>
              </a:rPr>
              <a:t>Let’s compare this to  </a:t>
            </a:r>
            <a:br>
              <a:rPr lang="en-US" sz="28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Comic Sans MS" pitchFamily="66" charset="0"/>
              </a:rPr>
            </a:br>
            <a:r>
              <a:rPr lang="en-US" sz="28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Comic Sans MS" pitchFamily="66" charset="0"/>
              </a:rPr>
              <a:t>   </a:t>
            </a:r>
            <a:r>
              <a:rPr lang="en-US" sz="2800" b="1" cap="none" spc="0"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Comic Sans MS" pitchFamily="66" charset="0"/>
              </a:rPr>
              <a:t>Gesenius</a:t>
            </a:r>
            <a:r>
              <a:rPr lang="en-US" sz="28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Comic Sans MS" pitchFamily="66" charset="0"/>
              </a:rPr>
              <a:t>’ Lexicon </a:t>
            </a:r>
            <a:r>
              <a:rPr lang="en-US" sz="28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Comic Sans MS" pitchFamily="66" charset="0"/>
              </a:rPr>
              <a:t>in</a:t>
            </a:r>
            <a:r>
              <a:rPr lang="en-US" sz="28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Comic Sans MS" pitchFamily="66" charset="0"/>
              </a:rPr>
              <a:t> </a:t>
            </a:r>
            <a:br>
              <a:rPr lang="en-US" sz="28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Comic Sans MS" pitchFamily="66" charset="0"/>
              </a:rPr>
            </a:br>
            <a:r>
              <a:rPr lang="en-US" sz="28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Comic Sans MS" pitchFamily="66" charset="0"/>
              </a:rPr>
              <a:t>       </a:t>
            </a:r>
            <a:r>
              <a:rPr lang="en-US" sz="2800" b="1" cap="none" spc="0" dirty="0" smtClean="0">
                <a:ln w="1905"/>
                <a:solidFill>
                  <a:srgbClr val="0070C0"/>
                </a:solidFill>
                <a:effectLst>
                  <a:innerShdw blurRad="69850" dist="43180" dir="5400000">
                    <a:srgbClr val="000000">
                      <a:alpha val="65000"/>
                    </a:srgbClr>
                  </a:innerShdw>
                </a:effectLst>
                <a:latin typeface="Comic Sans MS" pitchFamily="66" charset="0"/>
              </a:rPr>
              <a:t>Blue Letter Bible.</a:t>
            </a:r>
            <a:endParaRPr lang="en-US" sz="2800" b="1" cap="none" spc="0" dirty="0">
              <a:ln w="1905"/>
              <a:solidFill>
                <a:srgbClr val="0070C0"/>
              </a:solidFill>
              <a:effectLst>
                <a:innerShdw blurRad="69850" dist="43180" dir="5400000">
                  <a:srgbClr val="000000">
                    <a:alpha val="65000"/>
                  </a:srgbClr>
                </a:innerShdw>
              </a:effectLst>
              <a:latin typeface="Comic Sans MS" pitchFamily="66" charset="0"/>
            </a:endParaRPr>
          </a:p>
        </p:txBody>
      </p:sp>
      <p:pic>
        <p:nvPicPr>
          <p:cNvPr id="1026" name="Picture 2" descr="C:\Users\Rae\Desktop\Gesenius quote on book of enoch.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18348" y="1628800"/>
            <a:ext cx="6394450" cy="4754563"/>
          </a:xfrm>
          <a:prstGeom prst="rect">
            <a:avLst/>
          </a:prstGeom>
          <a:noFill/>
          <a:ln w="38100">
            <a:solidFill>
              <a:srgbClr val="002060"/>
            </a:solidFill>
          </a:ln>
          <a:extLst>
            <a:ext uri="{909E8E84-426E-40DD-AFC4-6F175D3DCCD1}">
              <a14:hiddenFill xmlns:a14="http://schemas.microsoft.com/office/drawing/2010/main">
                <a:solidFill>
                  <a:srgbClr val="FFFFFF"/>
                </a:solidFill>
              </a14:hiddenFill>
            </a:ext>
          </a:extLst>
        </p:spPr>
      </p:pic>
      <p:cxnSp>
        <p:nvCxnSpPr>
          <p:cNvPr id="7" name="Straight Arrow Connector 6"/>
          <p:cNvCxnSpPr/>
          <p:nvPr/>
        </p:nvCxnSpPr>
        <p:spPr>
          <a:xfrm>
            <a:off x="7246540" y="5157192"/>
            <a:ext cx="4608511" cy="0"/>
          </a:xfrm>
          <a:prstGeom prst="straightConnector1">
            <a:avLst/>
          </a:prstGeom>
          <a:ln w="28575">
            <a:solidFill>
              <a:srgbClr val="C00000"/>
            </a:solidFill>
            <a:headEnd type="oval" w="med" len="med"/>
            <a:tailEnd type="triangle" w="med" len="med"/>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a:off x="5806380" y="5445224"/>
            <a:ext cx="6048672" cy="0"/>
          </a:xfrm>
          <a:prstGeom prst="straightConnector1">
            <a:avLst/>
          </a:prstGeom>
          <a:ln w="28575">
            <a:solidFill>
              <a:srgbClr val="C00000"/>
            </a:solidFill>
            <a:headEnd type="oval" w="med" len="med"/>
            <a:tailEnd type="triangle" w="med" len="med"/>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a:off x="5950396" y="5733256"/>
            <a:ext cx="761608" cy="10160"/>
          </a:xfrm>
          <a:prstGeom prst="straightConnector1">
            <a:avLst/>
          </a:prstGeom>
          <a:ln w="28575">
            <a:solidFill>
              <a:srgbClr val="C00000"/>
            </a:solidFill>
            <a:headEnd type="oval" w="med" len="med"/>
            <a:tailEnd type="oval" w="med" len="med"/>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sp>
        <p:nvSpPr>
          <p:cNvPr id="15" name="Rectangle 14"/>
          <p:cNvSpPr/>
          <p:nvPr/>
        </p:nvSpPr>
        <p:spPr>
          <a:xfrm>
            <a:off x="5503109" y="4539600"/>
            <a:ext cx="6418470" cy="1874243"/>
          </a:xfrm>
          <a:prstGeom prst="rect">
            <a:avLst/>
          </a:prstGeom>
          <a:noFill/>
          <a:ln w="76200">
            <a:solidFill>
              <a:srgbClr val="FF0000"/>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4" name="Rounded Rectangular Callout 3"/>
          <p:cNvSpPr/>
          <p:nvPr/>
        </p:nvSpPr>
        <p:spPr>
          <a:xfrm>
            <a:off x="3102196" y="357815"/>
            <a:ext cx="8752855" cy="838937"/>
          </a:xfrm>
          <a:prstGeom prst="wedgeRoundRectCallout">
            <a:avLst>
              <a:gd name="adj1" fmla="val -60582"/>
              <a:gd name="adj2" fmla="val 222"/>
              <a:gd name="adj3" fmla="val 16667"/>
            </a:avLst>
          </a:prstGeom>
          <a:solidFill>
            <a:srgbClr val="002060"/>
          </a:solidFill>
          <a:ln w="38100">
            <a:solidFill>
              <a:srgbClr val="FF9933"/>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CA" sz="4800" b="1" dirty="0" smtClean="0">
                <a:ln>
                  <a:solidFill>
                    <a:srgbClr val="0000FF"/>
                  </a:solidFill>
                </a:ln>
                <a:solidFill>
                  <a:srgbClr val="0000FF"/>
                </a:solidFill>
                <a:effectLst>
                  <a:glow rad="127000">
                    <a:srgbClr val="00FFFF"/>
                  </a:glow>
                </a:effectLst>
                <a:latin typeface="Comic Sans MS" pitchFamily="66" charset="0"/>
              </a:rPr>
              <a:t>Before Moving Forward …</a:t>
            </a:r>
            <a:endParaRPr lang="en-CA" sz="4800" b="1" dirty="0" smtClean="0">
              <a:ln>
                <a:solidFill>
                  <a:srgbClr val="FF33CC"/>
                </a:solidFill>
              </a:ln>
              <a:solidFill>
                <a:srgbClr val="FFFF00"/>
              </a:solidFill>
              <a:latin typeface="Comic Sans MS" pitchFamily="66" charset="0"/>
              <a:cs typeface="Calibri" pitchFamily="34" charset="0"/>
            </a:endParaRPr>
          </a:p>
        </p:txBody>
      </p:sp>
      <p:pic>
        <p:nvPicPr>
          <p:cNvPr id="13" name="Picture 12" descr="F:\A. Astleford Jan 5 2016\3.  2019 Nolan T4 PPTs  CF &amp; TA\#2.9  Between the Evenings  11 vss  26 July 2019\Art 2.9 BTE Torah\gesenius 220.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flipH="1">
            <a:off x="88396" y="4303566"/>
            <a:ext cx="2277581" cy="2552854"/>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699725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wipe(up)">
                                      <p:cBhvr>
                                        <p:cTn id="7" dur="2500"/>
                                        <p:tgtEl>
                                          <p:spTgt spid="1026"/>
                                        </p:tgtEl>
                                      </p:cBhvr>
                                    </p:animEffect>
                                  </p:childTnLst>
                                </p:cTn>
                              </p:par>
                            </p:childTnLst>
                          </p:cTn>
                        </p:par>
                        <p:par>
                          <p:cTn id="8" fill="hold">
                            <p:stCondLst>
                              <p:cond delay="2500"/>
                            </p:stCondLst>
                            <p:childTnLst>
                              <p:par>
                                <p:cTn id="9" presetID="21" presetClass="entr" presetSubtype="1" fill="hold" grpId="0"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wheel(1)">
                                      <p:cBhvr>
                                        <p:cTn id="11" dur="2000"/>
                                        <p:tgtEl>
                                          <p:spTgt spid="15"/>
                                        </p:tgtEl>
                                      </p:cBhvr>
                                    </p:animEffect>
                                  </p:childTnLst>
                                </p:cTn>
                              </p:par>
                            </p:childTnLst>
                          </p:cTn>
                        </p:par>
                        <p:par>
                          <p:cTn id="12" fill="hold">
                            <p:stCondLst>
                              <p:cond delay="4500"/>
                            </p:stCondLst>
                            <p:childTnLst>
                              <p:par>
                                <p:cTn id="13" presetID="22" presetClass="entr" presetSubtype="8" fill="hold"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ipe(left)">
                                      <p:cBhvr>
                                        <p:cTn id="15" dur="2000"/>
                                        <p:tgtEl>
                                          <p:spTgt spid="7"/>
                                        </p:tgtEl>
                                      </p:cBhvr>
                                    </p:animEffect>
                                  </p:childTnLst>
                                </p:cTn>
                              </p:par>
                            </p:childTnLst>
                          </p:cTn>
                        </p:par>
                        <p:par>
                          <p:cTn id="16" fill="hold">
                            <p:stCondLst>
                              <p:cond delay="6500"/>
                            </p:stCondLst>
                            <p:childTnLst>
                              <p:par>
                                <p:cTn id="17" presetID="22" presetClass="entr" presetSubtype="8" fill="hold" nodeType="afterEffect">
                                  <p:stCondLst>
                                    <p:cond delay="2000"/>
                                  </p:stCondLst>
                                  <p:childTnLst>
                                    <p:set>
                                      <p:cBhvr>
                                        <p:cTn id="18" dur="1" fill="hold">
                                          <p:stCondLst>
                                            <p:cond delay="0"/>
                                          </p:stCondLst>
                                        </p:cTn>
                                        <p:tgtEl>
                                          <p:spTgt spid="10"/>
                                        </p:tgtEl>
                                        <p:attrNameLst>
                                          <p:attrName>style.visibility</p:attrName>
                                        </p:attrNameLst>
                                      </p:cBhvr>
                                      <p:to>
                                        <p:strVal val="visible"/>
                                      </p:to>
                                    </p:set>
                                    <p:animEffect transition="in" filter="wipe(left)">
                                      <p:cBhvr>
                                        <p:cTn id="19" dur="2000"/>
                                        <p:tgtEl>
                                          <p:spTgt spid="10"/>
                                        </p:tgtEl>
                                      </p:cBhvr>
                                    </p:animEffect>
                                  </p:childTnLst>
                                </p:cTn>
                              </p:par>
                            </p:childTnLst>
                          </p:cTn>
                        </p:par>
                        <p:par>
                          <p:cTn id="20" fill="hold">
                            <p:stCondLst>
                              <p:cond delay="10500"/>
                            </p:stCondLst>
                            <p:childTnLst>
                              <p:par>
                                <p:cTn id="21" presetID="22" presetClass="entr" presetSubtype="8" fill="hold" nodeType="afterEffect">
                                  <p:stCondLst>
                                    <p:cond delay="2000"/>
                                  </p:stCondLst>
                                  <p:childTnLst>
                                    <p:set>
                                      <p:cBhvr>
                                        <p:cTn id="22" dur="1" fill="hold">
                                          <p:stCondLst>
                                            <p:cond delay="0"/>
                                          </p:stCondLst>
                                        </p:cTn>
                                        <p:tgtEl>
                                          <p:spTgt spid="12"/>
                                        </p:tgtEl>
                                        <p:attrNameLst>
                                          <p:attrName>style.visibility</p:attrName>
                                        </p:attrNameLst>
                                      </p:cBhvr>
                                      <p:to>
                                        <p:strVal val="visible"/>
                                      </p:to>
                                    </p:set>
                                    <p:animEffect transition="in" filter="wipe(left)">
                                      <p:cBhvr>
                                        <p:cTn id="23" dur="175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FF3399">
                <a:alpha val="47000"/>
              </a:srgbClr>
            </a:gs>
            <a:gs pos="28000">
              <a:srgbClr val="FF6633">
                <a:alpha val="43000"/>
              </a:srgbClr>
            </a:gs>
            <a:gs pos="75000">
              <a:srgbClr val="FFFF00">
                <a:alpha val="50000"/>
              </a:srgbClr>
            </a:gs>
            <a:gs pos="52000">
              <a:srgbClr val="01A78F">
                <a:alpha val="51000"/>
              </a:srgbClr>
            </a:gs>
            <a:gs pos="93000">
              <a:srgbClr val="9900CC">
                <a:alpha val="52000"/>
              </a:srgbClr>
            </a:gs>
          </a:gsLst>
          <a:lin ang="16200000" scaled="1"/>
          <a:tileRect/>
        </a:gradFill>
        <a:effectLst/>
      </p:bgPr>
    </p:bg>
    <p:spTree>
      <p:nvGrpSpPr>
        <p:cNvPr id="1" name=""/>
        <p:cNvGrpSpPr/>
        <p:nvPr/>
      </p:nvGrpSpPr>
      <p:grpSpPr>
        <a:xfrm>
          <a:off x="0" y="0"/>
          <a:ext cx="0" cy="0"/>
          <a:chOff x="0" y="0"/>
          <a:chExt cx="0" cy="0"/>
        </a:xfrm>
      </p:grpSpPr>
      <p:sp>
        <p:nvSpPr>
          <p:cNvPr id="5" name="Slide Number Placeholder 3"/>
          <p:cNvSpPr>
            <a:spLocks noGrp="1"/>
          </p:cNvSpPr>
          <p:nvPr>
            <p:ph type="sldNum" sz="quarter" idx="12"/>
          </p:nvPr>
        </p:nvSpPr>
        <p:spPr>
          <a:xfrm>
            <a:off x="11711036" y="6511325"/>
            <a:ext cx="477789" cy="365125"/>
          </a:xfrm>
        </p:spPr>
        <p:txBody>
          <a:bodyPr/>
          <a:lstStyle/>
          <a:p>
            <a:fld id="{81FEFA0A-2F20-4B60-98C6-5FFDA469AA1C}" type="slidenum">
              <a:rPr lang="en-US" smtClean="0">
                <a:solidFill>
                  <a:schemeClr val="tx2"/>
                </a:solidFill>
              </a:rPr>
              <a:pPr/>
              <a:t>10</a:t>
            </a:fld>
            <a:endParaRPr lang="en-US" dirty="0">
              <a:solidFill>
                <a:schemeClr val="tx2"/>
              </a:solidFill>
            </a:endParaRPr>
          </a:p>
        </p:txBody>
      </p:sp>
      <p:pic>
        <p:nvPicPr>
          <p:cNvPr id="6" name="Picture 7" descr="C:\Users\Rae\Desktop\Art on Desktop\white man clip art\3d white people\png\attention horn 1 png.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89756" y="130001"/>
            <a:ext cx="2074863" cy="2074863"/>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621804" y="1268760"/>
            <a:ext cx="10297144" cy="1846659"/>
          </a:xfrm>
          <a:prstGeom prst="rect">
            <a:avLst/>
          </a:prstGeom>
          <a:noFill/>
        </p:spPr>
        <p:txBody>
          <a:bodyPr wrap="square" lIns="91440" tIns="45720" rIns="91440" bIns="45720">
            <a:spAutoFit/>
            <a:scene3d>
              <a:camera prst="orthographicFront"/>
              <a:lightRig rig="threePt" dir="t"/>
            </a:scene3d>
            <a:sp3d extrusionH="57150">
              <a:bevelT w="38100" h="38100" prst="angle"/>
            </a:sp3d>
          </a:bodyPr>
          <a:lstStyle/>
          <a:p>
            <a:pPr algn="ctr"/>
            <a:r>
              <a:rPr lang="en-US" sz="36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Comic Sans MS" pitchFamily="66" charset="0"/>
              </a:rPr>
              <a:t>Julian Morgenstern has done incredible research in the area of “calendars.”</a:t>
            </a:r>
            <a:br>
              <a:rPr lang="en-US" sz="36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Comic Sans MS" pitchFamily="66" charset="0"/>
              </a:rPr>
            </a:br>
            <a:endParaRPr lang="en-US" sz="14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Comic Sans MS" pitchFamily="66" charset="0"/>
            </a:endParaRPr>
          </a:p>
          <a:p>
            <a:pPr algn="ctr"/>
            <a:r>
              <a:rPr lang="en-CA" sz="2800" b="1" dirty="0" smtClean="0">
                <a:ln w="1905"/>
                <a:solidFill>
                  <a:srgbClr val="0070C0"/>
                </a:solidFill>
                <a:effectLst>
                  <a:innerShdw blurRad="69850" dist="43180" dir="5400000">
                    <a:srgbClr val="000000">
                      <a:alpha val="65000"/>
                    </a:srgbClr>
                  </a:innerShdw>
                </a:effectLst>
                <a:latin typeface="Arial Rounded MT Bold" pitchFamily="34" charset="0"/>
              </a:rPr>
              <a:t>The </a:t>
            </a:r>
            <a:r>
              <a:rPr lang="en-CA" sz="2800" b="1" dirty="0">
                <a:ln w="1905"/>
                <a:solidFill>
                  <a:srgbClr val="0070C0"/>
                </a:solidFill>
                <a:effectLst>
                  <a:innerShdw blurRad="69850" dist="43180" dir="5400000">
                    <a:srgbClr val="000000">
                      <a:alpha val="65000"/>
                    </a:srgbClr>
                  </a:innerShdw>
                </a:effectLst>
                <a:latin typeface="Arial Rounded MT Bold" pitchFamily="34" charset="0"/>
              </a:rPr>
              <a:t>Calendars </a:t>
            </a:r>
            <a:r>
              <a:rPr lang="en-CA" sz="2800" b="1" dirty="0" smtClean="0">
                <a:ln w="1905"/>
                <a:solidFill>
                  <a:srgbClr val="0070C0"/>
                </a:solidFill>
                <a:effectLst>
                  <a:innerShdw blurRad="69850" dist="43180" dir="5400000">
                    <a:srgbClr val="000000">
                      <a:alpha val="65000"/>
                    </a:srgbClr>
                  </a:innerShdw>
                </a:effectLst>
                <a:latin typeface="Arial Rounded MT Bold" pitchFamily="34" charset="0"/>
              </a:rPr>
              <a:t>of </a:t>
            </a:r>
            <a:r>
              <a:rPr lang="en-CA" sz="2800" b="1" dirty="0">
                <a:ln w="1905"/>
                <a:solidFill>
                  <a:srgbClr val="0070C0"/>
                </a:solidFill>
                <a:effectLst>
                  <a:innerShdw blurRad="69850" dist="43180" dir="5400000">
                    <a:srgbClr val="000000">
                      <a:alpha val="65000"/>
                    </a:srgbClr>
                  </a:innerShdw>
                </a:effectLst>
                <a:latin typeface="Arial Rounded MT Bold" pitchFamily="34" charset="0"/>
              </a:rPr>
              <a:t>Ancient </a:t>
            </a:r>
            <a:r>
              <a:rPr lang="en-CA" sz="2800" b="1" dirty="0" smtClean="0">
                <a:ln w="1905"/>
                <a:solidFill>
                  <a:srgbClr val="0070C0"/>
                </a:solidFill>
                <a:effectLst>
                  <a:innerShdw blurRad="69850" dist="43180" dir="5400000">
                    <a:srgbClr val="000000">
                      <a:alpha val="65000"/>
                    </a:srgbClr>
                  </a:innerShdw>
                </a:effectLst>
                <a:latin typeface="Arial Rounded MT Bold" pitchFamily="34" charset="0"/>
              </a:rPr>
              <a:t>Israel,  pg</a:t>
            </a:r>
            <a:r>
              <a:rPr lang="en-CA" sz="2800" b="1" dirty="0">
                <a:ln w="1905"/>
                <a:solidFill>
                  <a:srgbClr val="0070C0"/>
                </a:solidFill>
                <a:effectLst>
                  <a:innerShdw blurRad="69850" dist="43180" dir="5400000">
                    <a:srgbClr val="000000">
                      <a:alpha val="65000"/>
                    </a:srgbClr>
                  </a:innerShdw>
                </a:effectLst>
                <a:latin typeface="Arial Rounded MT Bold" pitchFamily="34" charset="0"/>
              </a:rPr>
              <a:t>. </a:t>
            </a:r>
            <a:r>
              <a:rPr lang="en-CA" sz="2800" b="1" dirty="0" smtClean="0">
                <a:ln w="1905"/>
                <a:solidFill>
                  <a:srgbClr val="0070C0"/>
                </a:solidFill>
                <a:effectLst>
                  <a:innerShdw blurRad="69850" dist="43180" dir="5400000">
                    <a:srgbClr val="000000">
                      <a:alpha val="65000"/>
                    </a:srgbClr>
                  </a:innerShdw>
                </a:effectLst>
                <a:latin typeface="Arial Rounded MT Bold" pitchFamily="34" charset="0"/>
              </a:rPr>
              <a:t>14</a:t>
            </a:r>
            <a:endParaRPr lang="en-US" sz="36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Comic Sans MS" pitchFamily="66" charset="0"/>
            </a:endParaRPr>
          </a:p>
        </p:txBody>
      </p:sp>
      <p:sp>
        <p:nvSpPr>
          <p:cNvPr id="4" name="Rounded Rectangular Callout 3"/>
          <p:cNvSpPr/>
          <p:nvPr/>
        </p:nvSpPr>
        <p:spPr>
          <a:xfrm>
            <a:off x="3102196" y="357815"/>
            <a:ext cx="8752855" cy="838937"/>
          </a:xfrm>
          <a:prstGeom prst="wedgeRoundRectCallout">
            <a:avLst>
              <a:gd name="adj1" fmla="val -60582"/>
              <a:gd name="adj2" fmla="val 222"/>
              <a:gd name="adj3" fmla="val 16667"/>
            </a:avLst>
          </a:prstGeom>
          <a:solidFill>
            <a:srgbClr val="002060"/>
          </a:solidFill>
          <a:ln w="38100">
            <a:solidFill>
              <a:srgbClr val="FF9933"/>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CA" sz="4800" b="1" dirty="0" smtClean="0">
                <a:ln>
                  <a:solidFill>
                    <a:srgbClr val="0000FF"/>
                  </a:solidFill>
                </a:ln>
                <a:solidFill>
                  <a:srgbClr val="0000FF"/>
                </a:solidFill>
                <a:effectLst>
                  <a:glow rad="127000">
                    <a:srgbClr val="00FFFF"/>
                  </a:glow>
                </a:effectLst>
                <a:latin typeface="Comic Sans MS" pitchFamily="66" charset="0"/>
              </a:rPr>
              <a:t>Still Moving Forward …</a:t>
            </a:r>
            <a:endParaRPr lang="en-CA" sz="4800" b="1" dirty="0" smtClean="0">
              <a:ln>
                <a:solidFill>
                  <a:srgbClr val="FF33CC"/>
                </a:solidFill>
              </a:ln>
              <a:solidFill>
                <a:srgbClr val="FFFF00"/>
              </a:solidFill>
              <a:latin typeface="Comic Sans MS" pitchFamily="66" charset="0"/>
              <a:cs typeface="Calibri" pitchFamily="34" charset="0"/>
            </a:endParaRPr>
          </a:p>
        </p:txBody>
      </p:sp>
      <p:pic>
        <p:nvPicPr>
          <p:cNvPr id="13" name="Picture 2" descr="C:\Users\Rae\Desktop\Jacob_Zallel_Lauterbach.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9926735" y="1261538"/>
            <a:ext cx="2072333" cy="2350974"/>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477788" y="3397056"/>
            <a:ext cx="11342896" cy="3416320"/>
          </a:xfrm>
          <a:prstGeom prst="rect">
            <a:avLst/>
          </a:prstGeom>
          <a:noFill/>
        </p:spPr>
        <p:txBody>
          <a:bodyPr wrap="square" rtlCol="0">
            <a:spAutoFit/>
          </a:bodyPr>
          <a:lstStyle/>
          <a:p>
            <a:pPr>
              <a:lnSpc>
                <a:spcPct val="150000"/>
              </a:lnSpc>
            </a:pPr>
            <a:r>
              <a:rPr lang="en-CA" sz="2400" b="1" dirty="0" smtClean="0">
                <a:ln w="1905">
                  <a:solidFill>
                    <a:srgbClr val="002060"/>
                  </a:solidFill>
                </a:ln>
                <a:solidFill>
                  <a:schemeClr val="bg2">
                    <a:lumMod val="25000"/>
                  </a:schemeClr>
                </a:solidFill>
                <a:effectLst>
                  <a:innerShdw blurRad="69850" dist="43180" dir="5400000">
                    <a:srgbClr val="000000">
                      <a:alpha val="65000"/>
                    </a:srgbClr>
                  </a:innerShdw>
                </a:effectLst>
              </a:rPr>
              <a:t>“Of </a:t>
            </a:r>
            <a:r>
              <a:rPr lang="en-CA" sz="2400" b="1" dirty="0">
                <a:ln w="1905">
                  <a:solidFill>
                    <a:srgbClr val="002060"/>
                  </a:solidFill>
                </a:ln>
                <a:solidFill>
                  <a:schemeClr val="bg2">
                    <a:lumMod val="25000"/>
                  </a:schemeClr>
                </a:solidFill>
                <a:effectLst>
                  <a:innerShdw blurRad="69850" dist="43180" dir="5400000">
                    <a:srgbClr val="000000">
                      <a:alpha val="65000"/>
                    </a:srgbClr>
                  </a:innerShdw>
                </a:effectLst>
              </a:rPr>
              <a:t>the calendar of Enoch and Jubilees considerable is known, viz., </a:t>
            </a:r>
            <a:r>
              <a:rPr lang="en-CA" sz="2400" b="1" dirty="0">
                <a:ln w="1905">
                  <a:solidFill>
                    <a:srgbClr val="FF0000"/>
                  </a:solidFill>
                </a:ln>
                <a:solidFill>
                  <a:srgbClr val="C00000"/>
                </a:solidFill>
                <a:effectLst>
                  <a:innerShdw blurRad="69850" dist="43180" dir="5400000">
                    <a:srgbClr val="000000">
                      <a:alpha val="65000"/>
                    </a:srgbClr>
                  </a:innerShdw>
                </a:effectLst>
              </a:rPr>
              <a:t>that it was </a:t>
            </a:r>
            <a:r>
              <a:rPr lang="en-CA" sz="2400" b="1" dirty="0" smtClean="0">
                <a:ln w="1905">
                  <a:solidFill>
                    <a:srgbClr val="FF0000"/>
                  </a:solidFill>
                </a:ln>
                <a:solidFill>
                  <a:srgbClr val="C00000"/>
                </a:solidFill>
                <a:effectLst>
                  <a:innerShdw blurRad="69850" dist="43180" dir="5400000">
                    <a:srgbClr val="000000">
                      <a:alpha val="65000"/>
                    </a:srgbClr>
                  </a:innerShdw>
                </a:effectLst>
              </a:rPr>
              <a:t>a </a:t>
            </a:r>
            <a:r>
              <a:rPr lang="en-CA" sz="2400" b="1" dirty="0">
                <a:ln w="1905">
                  <a:solidFill>
                    <a:srgbClr val="FF0000"/>
                  </a:solidFill>
                </a:ln>
                <a:solidFill>
                  <a:srgbClr val="C00000"/>
                </a:solidFill>
                <a:effectLst>
                  <a:innerShdw blurRad="69850" dist="43180" dir="5400000">
                    <a:srgbClr val="000000">
                      <a:alpha val="65000"/>
                    </a:srgbClr>
                  </a:innerShdw>
                </a:effectLst>
              </a:rPr>
              <a:t>theoretical </a:t>
            </a:r>
            <a:r>
              <a:rPr lang="en-CA" sz="2400" b="1" dirty="0">
                <a:ln w="1905">
                  <a:solidFill>
                    <a:srgbClr val="002060"/>
                  </a:solidFill>
                </a:ln>
                <a:solidFill>
                  <a:schemeClr val="bg2">
                    <a:lumMod val="25000"/>
                  </a:schemeClr>
                </a:solidFill>
                <a:effectLst>
                  <a:innerShdw blurRad="69850" dist="43180" dir="5400000">
                    <a:srgbClr val="000000">
                      <a:alpha val="65000"/>
                    </a:srgbClr>
                  </a:innerShdw>
                </a:effectLst>
              </a:rPr>
              <a:t>and conventional solar calendar of three hundred and sixty four days to the year. </a:t>
            </a:r>
            <a:r>
              <a:rPr lang="en-CA" sz="2400" b="1" dirty="0" smtClean="0">
                <a:ln w="1905">
                  <a:solidFill>
                    <a:srgbClr val="002060"/>
                  </a:solidFill>
                </a:ln>
                <a:solidFill>
                  <a:schemeClr val="bg2">
                    <a:lumMod val="25000"/>
                  </a:schemeClr>
                </a:solidFill>
                <a:effectLst>
                  <a:innerShdw blurRad="69850" dist="43180" dir="5400000">
                    <a:srgbClr val="000000">
                      <a:alpha val="65000"/>
                    </a:srgbClr>
                  </a:innerShdw>
                </a:effectLst>
              </a:rPr>
              <a:t> Divided </a:t>
            </a:r>
            <a:r>
              <a:rPr lang="en-CA" sz="2400" b="1" dirty="0">
                <a:ln w="1905">
                  <a:solidFill>
                    <a:srgbClr val="002060"/>
                  </a:solidFill>
                </a:ln>
                <a:solidFill>
                  <a:schemeClr val="bg2">
                    <a:lumMod val="25000"/>
                  </a:schemeClr>
                </a:solidFill>
                <a:effectLst>
                  <a:innerShdw blurRad="69850" dist="43180" dir="5400000">
                    <a:srgbClr val="000000">
                      <a:alpha val="65000"/>
                    </a:srgbClr>
                  </a:innerShdw>
                </a:effectLst>
              </a:rPr>
              <a:t>into quarters, each consisting of three months of thirty days each plus one additional, intercalary day, not reckoned to any one month; each such quarter year therefore consisted of ninety-one days or thirteen </a:t>
            </a:r>
            <a:r>
              <a:rPr lang="en-CA" sz="2400" b="1" dirty="0" smtClean="0">
                <a:ln w="1905">
                  <a:solidFill>
                    <a:srgbClr val="002060"/>
                  </a:solidFill>
                </a:ln>
                <a:solidFill>
                  <a:schemeClr val="bg2">
                    <a:lumMod val="25000"/>
                  </a:schemeClr>
                </a:solidFill>
                <a:effectLst>
                  <a:innerShdw blurRad="69850" dist="43180" dir="5400000">
                    <a:srgbClr val="000000">
                      <a:alpha val="65000"/>
                    </a:srgbClr>
                  </a:innerShdw>
                </a:effectLst>
              </a:rPr>
              <a:t>weeks … </a:t>
            </a:r>
          </a:p>
        </p:txBody>
      </p:sp>
      <p:sp>
        <p:nvSpPr>
          <p:cNvPr id="11" name="Rectangle 10"/>
          <p:cNvSpPr/>
          <p:nvPr/>
        </p:nvSpPr>
        <p:spPr>
          <a:xfrm>
            <a:off x="3286100" y="3068959"/>
            <a:ext cx="5686892" cy="3344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1600" b="1" dirty="0" smtClean="0">
                <a:solidFill>
                  <a:schemeClr val="tx1"/>
                </a:solidFill>
              </a:rPr>
              <a:t>Hebrew  Union  College  Annual  Vol. X  1935</a:t>
            </a:r>
            <a:endParaRPr lang="en-CA" sz="1600" b="1" dirty="0">
              <a:solidFill>
                <a:schemeClr val="tx1"/>
              </a:solidFill>
            </a:endParaRPr>
          </a:p>
        </p:txBody>
      </p:sp>
    </p:spTree>
    <p:extLst>
      <p:ext uri="{BB962C8B-B14F-4D97-AF65-F5344CB8AC3E}">
        <p14:creationId xmlns:p14="http://schemas.microsoft.com/office/powerpoint/2010/main" val="5914180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FF3399">
                <a:alpha val="47000"/>
              </a:srgbClr>
            </a:gs>
            <a:gs pos="28000">
              <a:srgbClr val="FF6633">
                <a:alpha val="43000"/>
              </a:srgbClr>
            </a:gs>
            <a:gs pos="75000">
              <a:srgbClr val="FFFF00">
                <a:alpha val="50000"/>
              </a:srgbClr>
            </a:gs>
            <a:gs pos="52000">
              <a:srgbClr val="01A78F">
                <a:alpha val="51000"/>
              </a:srgbClr>
            </a:gs>
            <a:gs pos="93000">
              <a:srgbClr val="9900CC">
                <a:alpha val="52000"/>
              </a:srgbClr>
            </a:gs>
          </a:gsLst>
          <a:lin ang="16200000" scaled="1"/>
          <a:tileRect/>
        </a:gradFill>
        <a:effectLst/>
      </p:bgPr>
    </p:bg>
    <p:spTree>
      <p:nvGrpSpPr>
        <p:cNvPr id="1" name=""/>
        <p:cNvGrpSpPr/>
        <p:nvPr/>
      </p:nvGrpSpPr>
      <p:grpSpPr>
        <a:xfrm>
          <a:off x="0" y="0"/>
          <a:ext cx="0" cy="0"/>
          <a:chOff x="0" y="0"/>
          <a:chExt cx="0" cy="0"/>
        </a:xfrm>
      </p:grpSpPr>
      <p:sp>
        <p:nvSpPr>
          <p:cNvPr id="5" name="Slide Number Placeholder 3"/>
          <p:cNvSpPr>
            <a:spLocks noGrp="1"/>
          </p:cNvSpPr>
          <p:nvPr>
            <p:ph type="sldNum" sz="quarter" idx="12"/>
          </p:nvPr>
        </p:nvSpPr>
        <p:spPr>
          <a:xfrm>
            <a:off x="11711036" y="6511325"/>
            <a:ext cx="477789" cy="365125"/>
          </a:xfrm>
        </p:spPr>
        <p:txBody>
          <a:bodyPr/>
          <a:lstStyle/>
          <a:p>
            <a:fld id="{81FEFA0A-2F20-4B60-98C6-5FFDA469AA1C}" type="slidenum">
              <a:rPr lang="en-US" smtClean="0">
                <a:solidFill>
                  <a:schemeClr val="tx2"/>
                </a:solidFill>
              </a:rPr>
              <a:pPr/>
              <a:t>11</a:t>
            </a:fld>
            <a:endParaRPr lang="en-US" dirty="0">
              <a:solidFill>
                <a:schemeClr val="tx2"/>
              </a:solidFill>
            </a:endParaRPr>
          </a:p>
        </p:txBody>
      </p:sp>
      <p:pic>
        <p:nvPicPr>
          <p:cNvPr id="6" name="Picture 7" descr="C:\Users\Rae\Desktop\Art on Desktop\white man clip art\3d white people\png\attention horn 1 png.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44298" y="130002"/>
            <a:ext cx="1821628" cy="1821628"/>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621804" y="1268760"/>
            <a:ext cx="10297144" cy="523220"/>
          </a:xfrm>
          <a:prstGeom prst="rect">
            <a:avLst/>
          </a:prstGeom>
          <a:noFill/>
        </p:spPr>
        <p:txBody>
          <a:bodyPr wrap="square" lIns="91440" tIns="45720" rIns="91440" bIns="45720">
            <a:spAutoFit/>
            <a:scene3d>
              <a:camera prst="orthographicFront"/>
              <a:lightRig rig="threePt" dir="t"/>
            </a:scene3d>
            <a:sp3d extrusionH="57150">
              <a:bevelT w="38100" h="38100" prst="angle"/>
            </a:sp3d>
          </a:bodyPr>
          <a:lstStyle/>
          <a:p>
            <a:pPr algn="ctr"/>
            <a:r>
              <a:rPr lang="en-CA" sz="2800" b="1" dirty="0">
                <a:ln w="1905"/>
                <a:solidFill>
                  <a:srgbClr val="0070C0"/>
                </a:solidFill>
                <a:effectLst>
                  <a:innerShdw blurRad="69850" dist="43180" dir="5400000">
                    <a:srgbClr val="000000">
                      <a:alpha val="65000"/>
                    </a:srgbClr>
                  </a:innerShdw>
                </a:effectLst>
                <a:latin typeface="Arial Rounded MT Bold" pitchFamily="34" charset="0"/>
              </a:rPr>
              <a:t>The Calendars of Ancient </a:t>
            </a:r>
            <a:r>
              <a:rPr lang="en-CA" sz="2800" b="1" dirty="0" smtClean="0">
                <a:ln w="1905"/>
                <a:solidFill>
                  <a:srgbClr val="0070C0"/>
                </a:solidFill>
                <a:effectLst>
                  <a:innerShdw blurRad="69850" dist="43180" dir="5400000">
                    <a:srgbClr val="000000">
                      <a:alpha val="65000"/>
                    </a:srgbClr>
                  </a:innerShdw>
                </a:effectLst>
                <a:latin typeface="Arial Rounded MT Bold" pitchFamily="34" charset="0"/>
              </a:rPr>
              <a:t>Israel,  </a:t>
            </a:r>
            <a:r>
              <a:rPr lang="en-CA" sz="2800" b="1" dirty="0">
                <a:ln w="1905"/>
                <a:solidFill>
                  <a:srgbClr val="0070C0"/>
                </a:solidFill>
                <a:effectLst>
                  <a:innerShdw blurRad="69850" dist="43180" dir="5400000">
                    <a:srgbClr val="000000">
                      <a:alpha val="65000"/>
                    </a:srgbClr>
                  </a:innerShdw>
                </a:effectLst>
                <a:latin typeface="Arial Rounded MT Bold" pitchFamily="34" charset="0"/>
              </a:rPr>
              <a:t>pg. 14</a:t>
            </a:r>
            <a:endParaRPr lang="en-US" sz="2800" b="1" dirty="0">
              <a:ln w="1905"/>
              <a:solidFill>
                <a:srgbClr val="0070C0"/>
              </a:solidFill>
              <a:effectLst>
                <a:innerShdw blurRad="69850" dist="43180" dir="5400000">
                  <a:srgbClr val="000000">
                    <a:alpha val="65000"/>
                  </a:srgbClr>
                </a:innerShdw>
              </a:effectLst>
              <a:latin typeface="Arial Rounded MT Bold" pitchFamily="34" charset="0"/>
            </a:endParaRPr>
          </a:p>
        </p:txBody>
      </p:sp>
      <p:sp>
        <p:nvSpPr>
          <p:cNvPr id="4" name="Rounded Rectangular Callout 3"/>
          <p:cNvSpPr/>
          <p:nvPr/>
        </p:nvSpPr>
        <p:spPr>
          <a:xfrm>
            <a:off x="3102197" y="357815"/>
            <a:ext cx="6592615" cy="838937"/>
          </a:xfrm>
          <a:prstGeom prst="wedgeRoundRectCallout">
            <a:avLst>
              <a:gd name="adj1" fmla="val -60582"/>
              <a:gd name="adj2" fmla="val 222"/>
              <a:gd name="adj3" fmla="val 16667"/>
            </a:avLst>
          </a:prstGeom>
          <a:solidFill>
            <a:srgbClr val="002060"/>
          </a:solidFill>
          <a:ln w="38100">
            <a:solidFill>
              <a:srgbClr val="FF9933"/>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CA" sz="4800" b="1" dirty="0" smtClean="0">
                <a:ln>
                  <a:solidFill>
                    <a:srgbClr val="0000FF"/>
                  </a:solidFill>
                </a:ln>
                <a:solidFill>
                  <a:srgbClr val="0000FF"/>
                </a:solidFill>
                <a:effectLst>
                  <a:glow rad="127000">
                    <a:srgbClr val="00FFFF"/>
                  </a:glow>
                </a:effectLst>
                <a:latin typeface="Comic Sans MS" pitchFamily="66" charset="0"/>
              </a:rPr>
              <a:t>Morgenstern </a:t>
            </a:r>
            <a:r>
              <a:rPr lang="en-CA" sz="3600" dirty="0" smtClean="0">
                <a:ln>
                  <a:solidFill>
                    <a:srgbClr val="0000FF"/>
                  </a:solidFill>
                </a:ln>
                <a:solidFill>
                  <a:srgbClr val="0000FF"/>
                </a:solidFill>
                <a:effectLst>
                  <a:glow rad="127000">
                    <a:srgbClr val="00FFFF"/>
                  </a:glow>
                </a:effectLst>
                <a:latin typeface="Comic Sans MS" pitchFamily="66" charset="0"/>
              </a:rPr>
              <a:t>[</a:t>
            </a:r>
            <a:r>
              <a:rPr lang="en-CA" sz="3600" dirty="0" err="1" smtClean="0">
                <a:ln>
                  <a:solidFill>
                    <a:srgbClr val="0000FF"/>
                  </a:solidFill>
                </a:ln>
                <a:solidFill>
                  <a:srgbClr val="0000FF"/>
                </a:solidFill>
                <a:effectLst>
                  <a:glow rad="127000">
                    <a:srgbClr val="00FFFF"/>
                  </a:glow>
                </a:effectLst>
                <a:latin typeface="Comic Sans MS" pitchFamily="66" charset="0"/>
              </a:rPr>
              <a:t>con’t</a:t>
            </a:r>
            <a:r>
              <a:rPr lang="en-CA" sz="3600" dirty="0" smtClean="0">
                <a:ln>
                  <a:solidFill>
                    <a:srgbClr val="0000FF"/>
                  </a:solidFill>
                </a:ln>
                <a:solidFill>
                  <a:srgbClr val="0000FF"/>
                </a:solidFill>
                <a:effectLst>
                  <a:glow rad="127000">
                    <a:srgbClr val="00FFFF"/>
                  </a:glow>
                </a:effectLst>
                <a:latin typeface="Comic Sans MS" pitchFamily="66" charset="0"/>
              </a:rPr>
              <a:t>] </a:t>
            </a:r>
            <a:r>
              <a:rPr lang="en-CA" sz="4800" b="1" dirty="0" smtClean="0">
                <a:ln>
                  <a:solidFill>
                    <a:srgbClr val="0000FF"/>
                  </a:solidFill>
                </a:ln>
                <a:solidFill>
                  <a:srgbClr val="0000FF"/>
                </a:solidFill>
                <a:effectLst>
                  <a:glow rad="127000">
                    <a:srgbClr val="00FFFF"/>
                  </a:glow>
                </a:effectLst>
                <a:latin typeface="Comic Sans MS" pitchFamily="66" charset="0"/>
              </a:rPr>
              <a:t>…</a:t>
            </a:r>
            <a:endParaRPr lang="en-CA" sz="4800" b="1" dirty="0" smtClean="0">
              <a:ln>
                <a:solidFill>
                  <a:srgbClr val="FF33CC"/>
                </a:solidFill>
              </a:ln>
              <a:solidFill>
                <a:srgbClr val="FFFF00"/>
              </a:solidFill>
              <a:latin typeface="Comic Sans MS" pitchFamily="66" charset="0"/>
              <a:cs typeface="Calibri" pitchFamily="34" charset="0"/>
            </a:endParaRPr>
          </a:p>
        </p:txBody>
      </p:sp>
      <p:pic>
        <p:nvPicPr>
          <p:cNvPr id="13" name="Picture 2" descr="C:\Users\Rae\Desktop\Jacob_Zallel_Lauterbach.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10116085" y="130001"/>
            <a:ext cx="1605726" cy="1821628"/>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189756" y="1951630"/>
            <a:ext cx="6012668" cy="4493538"/>
          </a:xfrm>
          <a:prstGeom prst="rect">
            <a:avLst/>
          </a:prstGeom>
          <a:noFill/>
        </p:spPr>
        <p:txBody>
          <a:bodyPr wrap="square" rtlCol="0">
            <a:spAutoFit/>
            <a:scene3d>
              <a:camera prst="orthographicFront"/>
              <a:lightRig rig="threePt" dir="t"/>
            </a:scene3d>
            <a:sp3d extrusionH="57150">
              <a:bevelT h="25400" prst="softRound"/>
            </a:sp3d>
          </a:bodyPr>
          <a:lstStyle/>
          <a:p>
            <a:r>
              <a:rPr lang="en-CA" sz="2200" b="1" dirty="0" smtClean="0">
                <a:ln w="1905">
                  <a:solidFill>
                    <a:srgbClr val="002060"/>
                  </a:solidFill>
                </a:ln>
                <a:solidFill>
                  <a:schemeClr val="bg2">
                    <a:lumMod val="25000"/>
                  </a:schemeClr>
                </a:solidFill>
                <a:effectLst>
                  <a:innerShdw blurRad="69850" dist="43180" dir="5400000">
                    <a:srgbClr val="000000">
                      <a:alpha val="65000"/>
                    </a:srgbClr>
                  </a:innerShdw>
                </a:effectLst>
                <a:latin typeface="Arial Rounded MT Bold" pitchFamily="34" charset="0"/>
              </a:rPr>
              <a:t>“Moreover</a:t>
            </a:r>
            <a:r>
              <a:rPr lang="en-CA" sz="2200" b="1" dirty="0">
                <a:ln w="1905">
                  <a:solidFill>
                    <a:srgbClr val="002060"/>
                  </a:solidFill>
                </a:ln>
                <a:solidFill>
                  <a:schemeClr val="bg2">
                    <a:lumMod val="25000"/>
                  </a:schemeClr>
                </a:solidFill>
                <a:effectLst>
                  <a:innerShdw blurRad="69850" dist="43180" dir="5400000">
                    <a:srgbClr val="000000">
                      <a:alpha val="65000"/>
                    </a:srgbClr>
                  </a:innerShdw>
                </a:effectLst>
                <a:latin typeface="Arial Rounded MT Bold" pitchFamily="34" charset="0"/>
              </a:rPr>
              <a:t>, as is explicitly stated in Jubilees 6:23-38, this calendar was openly and aggressively non lunar in character and </a:t>
            </a:r>
            <a:r>
              <a:rPr lang="en-CA" sz="2200" b="1" dirty="0">
                <a:ln w="1905">
                  <a:solidFill>
                    <a:srgbClr val="002060"/>
                  </a:solidFill>
                </a:ln>
                <a:solidFill>
                  <a:srgbClr val="0070C0"/>
                </a:solidFill>
                <a:effectLst>
                  <a:innerShdw blurRad="69850" dist="43180" dir="5400000">
                    <a:srgbClr val="000000">
                      <a:alpha val="65000"/>
                    </a:srgbClr>
                  </a:innerShdw>
                </a:effectLst>
                <a:latin typeface="Arial Rounded MT Bold" pitchFamily="34" charset="0"/>
              </a:rPr>
              <a:t>was designed to combat the program of those contemporary ritual authorities who sought to adjust the festivals to the conditions of a basically lunar calendar, </a:t>
            </a:r>
            <a:r>
              <a:rPr lang="en-CA" sz="2200" b="1" dirty="0">
                <a:ln w="1905">
                  <a:solidFill>
                    <a:srgbClr val="002060"/>
                  </a:solidFill>
                </a:ln>
                <a:solidFill>
                  <a:schemeClr val="bg2">
                    <a:lumMod val="25000"/>
                  </a:schemeClr>
                </a:solidFill>
                <a:effectLst>
                  <a:innerShdw blurRad="69850" dist="43180" dir="5400000">
                    <a:srgbClr val="000000">
                      <a:alpha val="65000"/>
                    </a:srgbClr>
                  </a:innerShdw>
                </a:effectLst>
                <a:latin typeface="Arial Rounded MT Bold" pitchFamily="34" charset="0"/>
              </a:rPr>
              <a:t>undoubtedly Calendar III. </a:t>
            </a:r>
            <a:r>
              <a:rPr lang="en-CA" sz="2200" b="1" dirty="0" smtClean="0">
                <a:ln w="1905">
                  <a:solidFill>
                    <a:srgbClr val="002060"/>
                  </a:solidFill>
                </a:ln>
                <a:solidFill>
                  <a:schemeClr val="bg2">
                    <a:lumMod val="25000"/>
                  </a:schemeClr>
                </a:solidFill>
                <a:effectLst>
                  <a:innerShdw blurRad="69850" dist="43180" dir="5400000">
                    <a:srgbClr val="000000">
                      <a:alpha val="65000"/>
                    </a:srgbClr>
                  </a:innerShdw>
                </a:effectLst>
                <a:latin typeface="Arial Rounded MT Bold" pitchFamily="34" charset="0"/>
              </a:rPr>
              <a:t> But </a:t>
            </a:r>
            <a:r>
              <a:rPr lang="en-CA" sz="2200" b="1" dirty="0">
                <a:ln w="1905">
                  <a:solidFill>
                    <a:srgbClr val="002060"/>
                  </a:solidFill>
                </a:ln>
                <a:solidFill>
                  <a:schemeClr val="bg2">
                    <a:lumMod val="25000"/>
                  </a:schemeClr>
                </a:solidFill>
                <a:effectLst>
                  <a:innerShdw blurRad="69850" dist="43180" dir="5400000">
                    <a:srgbClr val="000000">
                      <a:alpha val="65000"/>
                    </a:srgbClr>
                  </a:innerShdw>
                </a:effectLst>
                <a:latin typeface="Arial Rounded MT Bold" pitchFamily="34" charset="0"/>
              </a:rPr>
              <a:t>whether </a:t>
            </a:r>
            <a:r>
              <a:rPr lang="en-CA" sz="2200" b="1" dirty="0" smtClean="0">
                <a:ln w="1905">
                  <a:solidFill>
                    <a:srgbClr val="002060"/>
                  </a:solidFill>
                </a:ln>
                <a:solidFill>
                  <a:schemeClr val="bg2">
                    <a:lumMod val="25000"/>
                  </a:schemeClr>
                </a:solidFill>
                <a:effectLst>
                  <a:innerShdw blurRad="69850" dist="43180" dir="5400000">
                    <a:srgbClr val="000000">
                      <a:alpha val="65000"/>
                    </a:srgbClr>
                  </a:innerShdw>
                </a:effectLst>
                <a:latin typeface="Arial Rounded MT Bold" pitchFamily="34" charset="0"/>
              </a:rPr>
              <a:t/>
            </a:r>
            <a:br>
              <a:rPr lang="en-CA" sz="2200" b="1" dirty="0" smtClean="0">
                <a:ln w="1905">
                  <a:solidFill>
                    <a:srgbClr val="002060"/>
                  </a:solidFill>
                </a:ln>
                <a:solidFill>
                  <a:schemeClr val="bg2">
                    <a:lumMod val="25000"/>
                  </a:schemeClr>
                </a:solidFill>
                <a:effectLst>
                  <a:innerShdw blurRad="69850" dist="43180" dir="5400000">
                    <a:srgbClr val="000000">
                      <a:alpha val="65000"/>
                    </a:srgbClr>
                  </a:innerShdw>
                </a:effectLst>
                <a:latin typeface="Arial Rounded MT Bold" pitchFamily="34" charset="0"/>
              </a:rPr>
            </a:br>
            <a:r>
              <a:rPr lang="en-CA" sz="2200" b="1" dirty="0" smtClean="0">
                <a:ln w="1905">
                  <a:solidFill>
                    <a:srgbClr val="002060"/>
                  </a:solidFill>
                </a:ln>
                <a:solidFill>
                  <a:schemeClr val="bg2">
                    <a:lumMod val="25000"/>
                  </a:schemeClr>
                </a:solidFill>
                <a:effectLst>
                  <a:innerShdw blurRad="69850" dist="43180" dir="5400000">
                    <a:srgbClr val="000000">
                      <a:alpha val="65000"/>
                    </a:srgbClr>
                  </a:innerShdw>
                </a:effectLst>
                <a:latin typeface="Arial Rounded MT Bold" pitchFamily="34" charset="0"/>
              </a:rPr>
              <a:t>this </a:t>
            </a:r>
            <a:r>
              <a:rPr lang="en-CA" sz="2200" b="1" dirty="0">
                <a:ln w="1905">
                  <a:solidFill>
                    <a:srgbClr val="FF0000"/>
                  </a:solidFill>
                </a:ln>
                <a:solidFill>
                  <a:srgbClr val="C00000"/>
                </a:solidFill>
                <a:effectLst>
                  <a:innerShdw blurRad="69850" dist="43180" dir="5400000">
                    <a:srgbClr val="000000">
                      <a:alpha val="65000"/>
                    </a:srgbClr>
                  </a:innerShdw>
                </a:effectLst>
                <a:latin typeface="Comic Sans MS" pitchFamily="66" charset="0"/>
              </a:rPr>
              <a:t>artificial and unreal solar calendar </a:t>
            </a:r>
            <a:r>
              <a:rPr lang="en-CA" sz="2200" b="1" dirty="0" smtClean="0">
                <a:ln w="1905">
                  <a:solidFill>
                    <a:srgbClr val="FF0000"/>
                  </a:solidFill>
                </a:ln>
                <a:solidFill>
                  <a:srgbClr val="C00000"/>
                </a:solidFill>
                <a:effectLst>
                  <a:innerShdw blurRad="69850" dist="43180" dir="5400000">
                    <a:srgbClr val="000000">
                      <a:alpha val="65000"/>
                    </a:srgbClr>
                  </a:innerShdw>
                </a:effectLst>
                <a:latin typeface="Comic Sans MS" pitchFamily="66" charset="0"/>
              </a:rPr>
              <a:t/>
            </a:r>
            <a:br>
              <a:rPr lang="en-CA" sz="2200" b="1" dirty="0" smtClean="0">
                <a:ln w="1905">
                  <a:solidFill>
                    <a:srgbClr val="FF0000"/>
                  </a:solidFill>
                </a:ln>
                <a:solidFill>
                  <a:srgbClr val="C00000"/>
                </a:solidFill>
                <a:effectLst>
                  <a:innerShdw blurRad="69850" dist="43180" dir="5400000">
                    <a:srgbClr val="000000">
                      <a:alpha val="65000"/>
                    </a:srgbClr>
                  </a:innerShdw>
                </a:effectLst>
                <a:latin typeface="Comic Sans MS" pitchFamily="66" charset="0"/>
              </a:rPr>
            </a:br>
            <a:r>
              <a:rPr lang="en-CA" sz="2200" b="1" dirty="0" smtClean="0">
                <a:ln w="1905">
                  <a:solidFill>
                    <a:srgbClr val="FF0000"/>
                  </a:solidFill>
                </a:ln>
                <a:solidFill>
                  <a:srgbClr val="C00000"/>
                </a:solidFill>
                <a:effectLst>
                  <a:innerShdw blurRad="69850" dist="43180" dir="5400000">
                    <a:srgbClr val="000000">
                      <a:alpha val="65000"/>
                    </a:srgbClr>
                  </a:innerShdw>
                </a:effectLst>
                <a:latin typeface="Comic Sans MS" pitchFamily="66" charset="0"/>
              </a:rPr>
              <a:t>of </a:t>
            </a:r>
            <a:r>
              <a:rPr lang="en-CA" sz="2200" b="1" dirty="0">
                <a:ln w="1905">
                  <a:solidFill>
                    <a:srgbClr val="FF0000"/>
                  </a:solidFill>
                </a:ln>
                <a:solidFill>
                  <a:srgbClr val="C00000"/>
                </a:solidFill>
                <a:effectLst>
                  <a:innerShdw blurRad="69850" dist="43180" dir="5400000">
                    <a:srgbClr val="000000">
                      <a:alpha val="65000"/>
                    </a:srgbClr>
                  </a:innerShdw>
                </a:effectLst>
                <a:latin typeface="Comic Sans MS" pitchFamily="66" charset="0"/>
              </a:rPr>
              <a:t>Enoch and Jubilees </a:t>
            </a:r>
            <a:r>
              <a:rPr lang="en-CA" sz="2200" b="1" dirty="0">
                <a:ln w="1905">
                  <a:solidFill>
                    <a:srgbClr val="002060"/>
                  </a:solidFill>
                </a:ln>
                <a:solidFill>
                  <a:schemeClr val="bg2">
                    <a:lumMod val="25000"/>
                  </a:schemeClr>
                </a:solidFill>
                <a:effectLst>
                  <a:innerShdw blurRad="69850" dist="43180" dir="5400000">
                    <a:srgbClr val="000000">
                      <a:alpha val="65000"/>
                    </a:srgbClr>
                  </a:innerShdw>
                </a:effectLst>
                <a:latin typeface="Arial Rounded MT Bold" pitchFamily="34" charset="0"/>
              </a:rPr>
              <a:t>was likewise the calendar of these mandatory portions of P or of I </a:t>
            </a:r>
            <a:r>
              <a:rPr lang="en-CA" sz="2200" b="1" dirty="0" smtClean="0">
                <a:ln w="1905">
                  <a:solidFill>
                    <a:srgbClr val="002060"/>
                  </a:solidFill>
                </a:ln>
                <a:solidFill>
                  <a:schemeClr val="bg2">
                    <a:lumMod val="25000"/>
                  </a:schemeClr>
                </a:solidFill>
                <a:effectLst>
                  <a:innerShdw blurRad="69850" dist="43180" dir="5400000">
                    <a:srgbClr val="000000">
                      <a:alpha val="65000"/>
                    </a:srgbClr>
                  </a:innerShdw>
                </a:effectLst>
                <a:latin typeface="Arial Rounded MT Bold" pitchFamily="34" charset="0"/>
              </a:rPr>
              <a:t>&amp; </a:t>
            </a:r>
            <a:r>
              <a:rPr lang="en-CA" sz="2200" b="1" dirty="0">
                <a:ln w="1905">
                  <a:solidFill>
                    <a:srgbClr val="002060"/>
                  </a:solidFill>
                </a:ln>
                <a:solidFill>
                  <a:schemeClr val="bg2">
                    <a:lumMod val="25000"/>
                  </a:schemeClr>
                </a:solidFill>
                <a:effectLst>
                  <a:innerShdw blurRad="69850" dist="43180" dir="5400000">
                    <a:srgbClr val="000000">
                      <a:alpha val="65000"/>
                    </a:srgbClr>
                  </a:innerShdw>
                </a:effectLst>
                <a:latin typeface="Arial Rounded MT Bold" pitchFamily="34" charset="0"/>
              </a:rPr>
              <a:t>II Maccabees, is a question open to serious doubt. </a:t>
            </a:r>
            <a:endParaRPr lang="en-US" sz="2200" b="1" dirty="0">
              <a:ln w="1905">
                <a:solidFill>
                  <a:srgbClr val="002060"/>
                </a:solidFill>
              </a:ln>
              <a:solidFill>
                <a:schemeClr val="bg2">
                  <a:lumMod val="25000"/>
                </a:schemeClr>
              </a:solidFill>
              <a:effectLst>
                <a:innerShdw blurRad="69850" dist="43180" dir="5400000">
                  <a:srgbClr val="000000">
                    <a:alpha val="65000"/>
                  </a:srgbClr>
                </a:innerShdw>
              </a:effectLst>
              <a:latin typeface="Arial Rounded MT Bold" pitchFamily="34" charset="0"/>
            </a:endParaRPr>
          </a:p>
        </p:txBody>
      </p:sp>
      <p:sp>
        <p:nvSpPr>
          <p:cNvPr id="11" name="TextBox 10"/>
          <p:cNvSpPr txBox="1"/>
          <p:nvPr/>
        </p:nvSpPr>
        <p:spPr>
          <a:xfrm>
            <a:off x="6308339" y="1916832"/>
            <a:ext cx="5677269" cy="5170646"/>
          </a:xfrm>
          <a:prstGeom prst="rect">
            <a:avLst/>
          </a:prstGeom>
          <a:noFill/>
        </p:spPr>
        <p:txBody>
          <a:bodyPr wrap="square" rtlCol="0">
            <a:spAutoFit/>
          </a:bodyPr>
          <a:lstStyle/>
          <a:p>
            <a:r>
              <a:rPr lang="en-CA" sz="2200" b="1" dirty="0" smtClean="0">
                <a:ln w="1905">
                  <a:solidFill>
                    <a:srgbClr val="2932E7"/>
                  </a:solidFill>
                </a:ln>
                <a:solidFill>
                  <a:srgbClr val="C00000"/>
                </a:solidFill>
                <a:effectLst>
                  <a:glow rad="76200">
                    <a:srgbClr val="00FF00"/>
                  </a:glow>
                  <a:innerShdw blurRad="69850" dist="43180" dir="5400000">
                    <a:srgbClr val="000000">
                      <a:alpha val="65000"/>
                    </a:srgbClr>
                  </a:innerShdw>
                </a:effectLst>
                <a:latin typeface="Arial Rounded MT Bold" pitchFamily="34" charset="0"/>
              </a:rPr>
              <a:t>“In </a:t>
            </a:r>
            <a:r>
              <a:rPr lang="en-CA" sz="2200" b="1" dirty="0">
                <a:ln w="1905">
                  <a:solidFill>
                    <a:srgbClr val="2932E7"/>
                  </a:solidFill>
                </a:ln>
                <a:solidFill>
                  <a:srgbClr val="C00000"/>
                </a:solidFill>
                <a:effectLst>
                  <a:glow rad="76200">
                    <a:srgbClr val="00FF00"/>
                  </a:glow>
                  <a:innerShdw blurRad="69850" dist="43180" dir="5400000">
                    <a:srgbClr val="000000">
                      <a:alpha val="65000"/>
                    </a:srgbClr>
                  </a:innerShdw>
                </a:effectLst>
                <a:latin typeface="Arial Rounded MT Bold" pitchFamily="34" charset="0"/>
              </a:rPr>
              <a:t>all likelihood this calendar of Enoch and Jubilees was never actually observed; at least there is no definite evidence thereof. </a:t>
            </a:r>
            <a:r>
              <a:rPr lang="en-CA" sz="2200" b="1" dirty="0" smtClean="0">
                <a:ln w="1905">
                  <a:solidFill>
                    <a:srgbClr val="2932E7"/>
                  </a:solidFill>
                </a:ln>
                <a:solidFill>
                  <a:srgbClr val="C00000"/>
                </a:solidFill>
                <a:effectLst>
                  <a:glow rad="76200">
                    <a:srgbClr val="00FF00"/>
                  </a:glow>
                  <a:innerShdw blurRad="69850" dist="43180" dir="5400000">
                    <a:srgbClr val="000000">
                      <a:alpha val="65000"/>
                    </a:srgbClr>
                  </a:innerShdw>
                </a:effectLst>
                <a:latin typeface="Arial Rounded MT Bold" pitchFamily="34" charset="0"/>
              </a:rPr>
              <a:t> </a:t>
            </a:r>
            <a:r>
              <a:rPr lang="en-CA" sz="2200" b="1" dirty="0" smtClean="0">
                <a:ln w="1905">
                  <a:solidFill>
                    <a:srgbClr val="002060"/>
                  </a:solidFill>
                </a:ln>
                <a:solidFill>
                  <a:schemeClr val="bg2">
                    <a:lumMod val="25000"/>
                  </a:schemeClr>
                </a:solidFill>
                <a:effectLst>
                  <a:innerShdw blurRad="69850" dist="43180" dir="5400000">
                    <a:srgbClr val="000000">
                      <a:alpha val="65000"/>
                    </a:srgbClr>
                  </a:innerShdw>
                </a:effectLst>
                <a:latin typeface="Arial Rounded MT Bold" pitchFamily="34" charset="0"/>
              </a:rPr>
              <a:t>None </a:t>
            </a:r>
            <a:r>
              <a:rPr lang="en-CA" sz="2200" b="1" dirty="0">
                <a:ln w="1905">
                  <a:solidFill>
                    <a:srgbClr val="002060"/>
                  </a:solidFill>
                </a:ln>
                <a:solidFill>
                  <a:schemeClr val="bg2">
                    <a:lumMod val="25000"/>
                  </a:schemeClr>
                </a:solidFill>
                <a:effectLst>
                  <a:innerShdw blurRad="69850" dist="43180" dir="5400000">
                    <a:srgbClr val="000000">
                      <a:alpha val="65000"/>
                    </a:srgbClr>
                  </a:innerShdw>
                </a:effectLst>
                <a:latin typeface="Arial Rounded MT Bold" pitchFamily="34" charset="0"/>
              </a:rPr>
              <a:t>the less the </a:t>
            </a:r>
            <a:r>
              <a:rPr lang="en-CA" sz="2200" b="1" dirty="0" smtClean="0">
                <a:ln w="1905">
                  <a:solidFill>
                    <a:srgbClr val="002060"/>
                  </a:solidFill>
                </a:ln>
                <a:solidFill>
                  <a:schemeClr val="bg2">
                    <a:lumMod val="25000"/>
                  </a:schemeClr>
                </a:solidFill>
                <a:effectLst>
                  <a:innerShdw blurRad="69850" dist="43180" dir="5400000">
                    <a:srgbClr val="000000">
                      <a:alpha val="65000"/>
                    </a:srgbClr>
                  </a:innerShdw>
                </a:effectLst>
                <a:latin typeface="Arial Rounded MT Bold" pitchFamily="34" charset="0"/>
              </a:rPr>
              <a:t/>
            </a:r>
            <a:br>
              <a:rPr lang="en-CA" sz="2200" b="1" dirty="0" smtClean="0">
                <a:ln w="1905">
                  <a:solidFill>
                    <a:srgbClr val="002060"/>
                  </a:solidFill>
                </a:ln>
                <a:solidFill>
                  <a:schemeClr val="bg2">
                    <a:lumMod val="25000"/>
                  </a:schemeClr>
                </a:solidFill>
                <a:effectLst>
                  <a:innerShdw blurRad="69850" dist="43180" dir="5400000">
                    <a:srgbClr val="000000">
                      <a:alpha val="65000"/>
                    </a:srgbClr>
                  </a:innerShdw>
                </a:effectLst>
                <a:latin typeface="Arial Rounded MT Bold" pitchFamily="34" charset="0"/>
              </a:rPr>
            </a:br>
            <a:r>
              <a:rPr lang="en-CA" sz="2200" b="1" dirty="0" smtClean="0">
                <a:ln w="1905">
                  <a:solidFill>
                    <a:srgbClr val="002060"/>
                  </a:solidFill>
                </a:ln>
                <a:solidFill>
                  <a:schemeClr val="bg2">
                    <a:lumMod val="25000"/>
                  </a:schemeClr>
                </a:solidFill>
                <a:effectLst>
                  <a:innerShdw blurRad="69850" dist="43180" dir="5400000">
                    <a:srgbClr val="000000">
                      <a:alpha val="65000"/>
                    </a:srgbClr>
                  </a:innerShdw>
                </a:effectLst>
                <a:latin typeface="Arial Rounded MT Bold" pitchFamily="34" charset="0"/>
              </a:rPr>
              <a:t>very </a:t>
            </a:r>
            <a:r>
              <a:rPr lang="en-CA" sz="2200" b="1" dirty="0">
                <a:ln w="1905">
                  <a:solidFill>
                    <a:srgbClr val="002060"/>
                  </a:solidFill>
                </a:ln>
                <a:solidFill>
                  <a:schemeClr val="bg2">
                    <a:lumMod val="25000"/>
                  </a:schemeClr>
                </a:solidFill>
                <a:effectLst>
                  <a:innerShdw blurRad="69850" dist="43180" dir="5400000">
                    <a:srgbClr val="000000">
                      <a:alpha val="65000"/>
                    </a:srgbClr>
                  </a:innerShdw>
                </a:effectLst>
                <a:latin typeface="Arial Rounded MT Bold" pitchFamily="34" charset="0"/>
              </a:rPr>
              <a:t>fact </a:t>
            </a:r>
            <a:r>
              <a:rPr lang="en-CA" sz="2200" b="1" dirty="0">
                <a:ln w="1905">
                  <a:solidFill>
                    <a:srgbClr val="FF0000"/>
                  </a:solidFill>
                </a:ln>
                <a:solidFill>
                  <a:srgbClr val="C00000"/>
                </a:solidFill>
                <a:effectLst>
                  <a:innerShdw blurRad="69850" dist="43180" dir="5400000">
                    <a:srgbClr val="000000">
                      <a:alpha val="65000"/>
                    </a:srgbClr>
                  </a:innerShdw>
                </a:effectLst>
                <a:latin typeface="Arial Rounded MT Bold" pitchFamily="34" charset="0"/>
              </a:rPr>
              <a:t>that such a calendar could have been seriously formulated, </a:t>
            </a:r>
            <a:r>
              <a:rPr lang="en-CA" sz="2200" b="1" dirty="0">
                <a:ln w="1905">
                  <a:solidFill>
                    <a:srgbClr val="002060"/>
                  </a:solidFill>
                </a:ln>
                <a:solidFill>
                  <a:schemeClr val="bg2">
                    <a:lumMod val="25000"/>
                  </a:schemeClr>
                </a:solidFill>
                <a:effectLst>
                  <a:innerShdw blurRad="69850" dist="43180" dir="5400000">
                    <a:srgbClr val="000000">
                      <a:alpha val="65000"/>
                    </a:srgbClr>
                  </a:innerShdw>
                </a:effectLst>
                <a:latin typeface="Arial Rounded MT Bold" pitchFamily="34" charset="0"/>
              </a:rPr>
              <a:t>and </a:t>
            </a:r>
            <a:r>
              <a:rPr lang="en-CA" sz="2200" b="1" dirty="0" smtClean="0">
                <a:ln w="1905">
                  <a:solidFill>
                    <a:srgbClr val="002060"/>
                  </a:solidFill>
                </a:ln>
                <a:solidFill>
                  <a:schemeClr val="bg2">
                    <a:lumMod val="25000"/>
                  </a:schemeClr>
                </a:solidFill>
                <a:effectLst>
                  <a:innerShdw blurRad="69850" dist="43180" dir="5400000">
                    <a:srgbClr val="000000">
                      <a:alpha val="65000"/>
                    </a:srgbClr>
                  </a:innerShdw>
                </a:effectLst>
                <a:latin typeface="Arial Rounded MT Bold" pitchFamily="34" charset="0"/>
              </a:rPr>
              <a:t/>
            </a:r>
            <a:br>
              <a:rPr lang="en-CA" sz="2200" b="1" dirty="0" smtClean="0">
                <a:ln w="1905">
                  <a:solidFill>
                    <a:srgbClr val="002060"/>
                  </a:solidFill>
                </a:ln>
                <a:solidFill>
                  <a:schemeClr val="bg2">
                    <a:lumMod val="25000"/>
                  </a:schemeClr>
                </a:solidFill>
                <a:effectLst>
                  <a:innerShdw blurRad="69850" dist="43180" dir="5400000">
                    <a:srgbClr val="000000">
                      <a:alpha val="65000"/>
                    </a:srgbClr>
                  </a:innerShdw>
                </a:effectLst>
                <a:latin typeface="Arial Rounded MT Bold" pitchFamily="34" charset="0"/>
              </a:rPr>
            </a:br>
            <a:r>
              <a:rPr lang="en-CA" sz="2200" b="1" dirty="0" smtClean="0">
                <a:ln w="1905">
                  <a:solidFill>
                    <a:srgbClr val="002060"/>
                  </a:solidFill>
                </a:ln>
                <a:solidFill>
                  <a:schemeClr val="bg2">
                    <a:lumMod val="25000"/>
                  </a:schemeClr>
                </a:solidFill>
                <a:effectLst>
                  <a:innerShdw blurRad="69850" dist="43180" dir="5400000">
                    <a:srgbClr val="000000">
                      <a:alpha val="65000"/>
                    </a:srgbClr>
                  </a:innerShdw>
                </a:effectLst>
                <a:latin typeface="Arial Rounded MT Bold" pitchFamily="34" charset="0"/>
              </a:rPr>
              <a:t>that </a:t>
            </a:r>
            <a:r>
              <a:rPr lang="en-CA" sz="2200" b="1" dirty="0">
                <a:ln w="1905">
                  <a:solidFill>
                    <a:srgbClr val="002060"/>
                  </a:solidFill>
                </a:ln>
                <a:solidFill>
                  <a:schemeClr val="bg2">
                    <a:lumMod val="25000"/>
                  </a:schemeClr>
                </a:solidFill>
                <a:effectLst>
                  <a:innerShdw blurRad="69850" dist="43180" dir="5400000">
                    <a:srgbClr val="000000">
                      <a:alpha val="65000"/>
                    </a:srgbClr>
                  </a:innerShdw>
                </a:effectLst>
                <a:latin typeface="Arial Rounded MT Bold" pitchFamily="34" charset="0"/>
              </a:rPr>
              <a:t>not as a mere personal vagary but </a:t>
            </a:r>
            <a:r>
              <a:rPr lang="en-CA" sz="2200" b="1" dirty="0">
                <a:ln w="1905">
                  <a:solidFill>
                    <a:srgbClr val="FF0000"/>
                  </a:solidFill>
                </a:ln>
                <a:solidFill>
                  <a:srgbClr val="C00000"/>
                </a:solidFill>
                <a:effectLst>
                  <a:innerShdw blurRad="69850" dist="43180" dir="5400000">
                    <a:srgbClr val="000000">
                      <a:alpha val="65000"/>
                    </a:srgbClr>
                  </a:innerShdw>
                </a:effectLst>
                <a:latin typeface="Arial Rounded MT Bold" pitchFamily="34" charset="0"/>
              </a:rPr>
              <a:t>as a conscious attempt to combat the </a:t>
            </a:r>
            <a:r>
              <a:rPr lang="en-CA" sz="2200" b="1" dirty="0">
                <a:ln w="1905">
                  <a:solidFill>
                    <a:srgbClr val="002060"/>
                  </a:solidFill>
                </a:ln>
                <a:solidFill>
                  <a:schemeClr val="bg2">
                    <a:lumMod val="25000"/>
                  </a:schemeClr>
                </a:solidFill>
                <a:effectLst>
                  <a:innerShdw blurRad="69850" dist="43180" dir="5400000">
                    <a:srgbClr val="000000">
                      <a:alpha val="65000"/>
                    </a:srgbClr>
                  </a:innerShdw>
                </a:effectLst>
                <a:latin typeface="Arial Rounded MT Bold" pitchFamily="34" charset="0"/>
              </a:rPr>
              <a:t>introduction, or at least the continued use of Calendar III, with its </a:t>
            </a:r>
            <a:r>
              <a:rPr lang="en-CA" sz="2200" b="1" dirty="0">
                <a:ln w="1905">
                  <a:solidFill>
                    <a:srgbClr val="FF0000"/>
                  </a:solidFill>
                </a:ln>
                <a:solidFill>
                  <a:srgbClr val="C00000"/>
                </a:solidFill>
                <a:effectLst>
                  <a:innerShdw blurRad="69850" dist="43180" dir="5400000">
                    <a:srgbClr val="000000">
                      <a:alpha val="65000"/>
                    </a:srgbClr>
                  </a:innerShdw>
                </a:effectLst>
                <a:latin typeface="Arial Rounded MT Bold" pitchFamily="34" charset="0"/>
              </a:rPr>
              <a:t>lunar system of dating the festivals,</a:t>
            </a:r>
            <a:r>
              <a:rPr lang="en-CA" sz="2200" b="1" dirty="0">
                <a:ln w="1905">
                  <a:solidFill>
                    <a:srgbClr val="002060"/>
                  </a:solidFill>
                </a:ln>
                <a:solidFill>
                  <a:schemeClr val="bg2">
                    <a:lumMod val="25000"/>
                  </a:schemeClr>
                </a:solidFill>
                <a:effectLst>
                  <a:innerShdw blurRad="69850" dist="43180" dir="5400000">
                    <a:srgbClr val="000000">
                      <a:alpha val="65000"/>
                    </a:srgbClr>
                  </a:innerShdw>
                </a:effectLst>
                <a:latin typeface="Arial Rounded MT Bold" pitchFamily="34" charset="0"/>
              </a:rPr>
              <a:t> shows </a:t>
            </a:r>
            <a:r>
              <a:rPr lang="en-CA" sz="2200" b="1" u="sng" dirty="0">
                <a:ln w="1905">
                  <a:solidFill>
                    <a:srgbClr val="002060"/>
                  </a:solidFill>
                </a:ln>
                <a:solidFill>
                  <a:schemeClr val="bg2">
                    <a:lumMod val="25000"/>
                  </a:schemeClr>
                </a:solidFill>
                <a:effectLst>
                  <a:innerShdw blurRad="69850" dist="43180" dir="5400000">
                    <a:srgbClr val="000000">
                      <a:alpha val="65000"/>
                    </a:srgbClr>
                  </a:innerShdw>
                </a:effectLst>
                <a:latin typeface="Arial Rounded MT Bold" pitchFamily="34" charset="0"/>
              </a:rPr>
              <a:t>the</a:t>
            </a:r>
            <a:r>
              <a:rPr lang="en-CA" sz="2200" b="1" dirty="0">
                <a:ln w="1905">
                  <a:solidFill>
                    <a:srgbClr val="002060"/>
                  </a:solidFill>
                </a:ln>
                <a:solidFill>
                  <a:schemeClr val="bg2">
                    <a:lumMod val="25000"/>
                  </a:schemeClr>
                </a:solidFill>
                <a:effectLst>
                  <a:innerShdw blurRad="69850" dist="43180" dir="5400000">
                    <a:srgbClr val="000000">
                      <a:alpha val="65000"/>
                    </a:srgbClr>
                  </a:innerShdw>
                </a:effectLst>
                <a:latin typeface="Arial Rounded MT Bold" pitchFamily="34" charset="0"/>
              </a:rPr>
              <a:t> </a:t>
            </a:r>
            <a:r>
              <a:rPr lang="en-CA" sz="2200" b="1" u="sng" dirty="0">
                <a:ln w="1905">
                  <a:solidFill>
                    <a:srgbClr val="002060"/>
                  </a:solidFill>
                </a:ln>
                <a:solidFill>
                  <a:schemeClr val="bg2">
                    <a:lumMod val="25000"/>
                  </a:schemeClr>
                </a:solidFill>
                <a:effectLst>
                  <a:innerShdw blurRad="69850" dist="43180" dir="5400000">
                    <a:srgbClr val="000000">
                      <a:alpha val="65000"/>
                    </a:srgbClr>
                  </a:innerShdw>
                </a:effectLst>
                <a:latin typeface="Arial Rounded MT Bold" pitchFamily="34" charset="0"/>
              </a:rPr>
              <a:t>extreme</a:t>
            </a:r>
            <a:r>
              <a:rPr lang="en-CA" sz="2200" b="1" dirty="0">
                <a:ln w="1905">
                  <a:solidFill>
                    <a:srgbClr val="002060"/>
                  </a:solidFill>
                </a:ln>
                <a:solidFill>
                  <a:schemeClr val="bg2">
                    <a:lumMod val="25000"/>
                  </a:schemeClr>
                </a:solidFill>
                <a:effectLst>
                  <a:innerShdw blurRad="69850" dist="43180" dir="5400000">
                    <a:srgbClr val="000000">
                      <a:alpha val="65000"/>
                    </a:srgbClr>
                  </a:innerShdw>
                </a:effectLst>
                <a:latin typeface="Arial Rounded MT Bold" pitchFamily="34" charset="0"/>
              </a:rPr>
              <a:t> </a:t>
            </a:r>
            <a:r>
              <a:rPr lang="en-CA" sz="2200" b="1" u="sng" dirty="0">
                <a:ln w="1905">
                  <a:solidFill>
                    <a:srgbClr val="002060"/>
                  </a:solidFill>
                </a:ln>
                <a:solidFill>
                  <a:schemeClr val="bg2">
                    <a:lumMod val="25000"/>
                  </a:schemeClr>
                </a:solidFill>
                <a:effectLst>
                  <a:innerShdw blurRad="69850" dist="43180" dir="5400000">
                    <a:srgbClr val="000000">
                      <a:alpha val="65000"/>
                    </a:srgbClr>
                  </a:innerShdw>
                </a:effectLst>
                <a:latin typeface="Arial Rounded MT Bold" pitchFamily="34" charset="0"/>
              </a:rPr>
              <a:t>im</a:t>
            </a:r>
            <a:r>
              <a:rPr lang="en-CA" sz="2200" b="1" dirty="0">
                <a:ln w="1905">
                  <a:solidFill>
                    <a:srgbClr val="002060"/>
                  </a:solidFill>
                </a:ln>
                <a:solidFill>
                  <a:schemeClr val="bg2">
                    <a:lumMod val="25000"/>
                  </a:schemeClr>
                </a:solidFill>
                <a:effectLst>
                  <a:innerShdw blurRad="69850" dist="43180" dir="5400000">
                    <a:srgbClr val="000000">
                      <a:alpha val="65000"/>
                    </a:srgbClr>
                  </a:innerShdw>
                </a:effectLst>
                <a:latin typeface="Arial Rounded MT Bold" pitchFamily="34" charset="0"/>
              </a:rPr>
              <a:t>p</a:t>
            </a:r>
            <a:r>
              <a:rPr lang="en-CA" sz="2200" b="1" u="sng" dirty="0">
                <a:ln w="1905">
                  <a:solidFill>
                    <a:srgbClr val="002060"/>
                  </a:solidFill>
                </a:ln>
                <a:solidFill>
                  <a:schemeClr val="bg2">
                    <a:lumMod val="25000"/>
                  </a:schemeClr>
                </a:solidFill>
                <a:effectLst>
                  <a:innerShdw blurRad="69850" dist="43180" dir="5400000">
                    <a:srgbClr val="000000">
                      <a:alpha val="65000"/>
                    </a:srgbClr>
                  </a:innerShdw>
                </a:effectLst>
                <a:latin typeface="Arial Rounded MT Bold" pitchFamily="34" charset="0"/>
              </a:rPr>
              <a:t>ortance attached b</a:t>
            </a:r>
            <a:r>
              <a:rPr lang="en-CA" sz="2200" b="1" dirty="0">
                <a:ln w="1905">
                  <a:solidFill>
                    <a:srgbClr val="002060"/>
                  </a:solidFill>
                </a:ln>
                <a:solidFill>
                  <a:schemeClr val="bg2">
                    <a:lumMod val="25000"/>
                  </a:schemeClr>
                </a:solidFill>
                <a:effectLst>
                  <a:innerShdw blurRad="69850" dist="43180" dir="5400000">
                    <a:srgbClr val="000000">
                      <a:alpha val="65000"/>
                    </a:srgbClr>
                  </a:innerShdw>
                </a:effectLst>
                <a:latin typeface="Arial Rounded MT Bold" pitchFamily="34" charset="0"/>
              </a:rPr>
              <a:t>y</a:t>
            </a:r>
            <a:r>
              <a:rPr lang="en-CA" sz="2200" b="1" u="sng" dirty="0">
                <a:ln w="1905">
                  <a:solidFill>
                    <a:srgbClr val="002060"/>
                  </a:solidFill>
                </a:ln>
                <a:solidFill>
                  <a:schemeClr val="bg2">
                    <a:lumMod val="25000"/>
                  </a:schemeClr>
                </a:solidFill>
                <a:effectLst>
                  <a:innerShdw blurRad="69850" dist="43180" dir="5400000">
                    <a:srgbClr val="000000">
                      <a:alpha val="65000"/>
                    </a:srgbClr>
                  </a:innerShdw>
                </a:effectLst>
                <a:latin typeface="Arial Rounded MT Bold" pitchFamily="34" charset="0"/>
              </a:rPr>
              <a:t> the reli</a:t>
            </a:r>
            <a:r>
              <a:rPr lang="en-CA" sz="2200" b="1" dirty="0">
                <a:ln w="1905">
                  <a:solidFill>
                    <a:srgbClr val="002060"/>
                  </a:solidFill>
                </a:ln>
                <a:solidFill>
                  <a:schemeClr val="bg2">
                    <a:lumMod val="25000"/>
                  </a:schemeClr>
                </a:solidFill>
                <a:effectLst>
                  <a:innerShdw blurRad="69850" dist="43180" dir="5400000">
                    <a:srgbClr val="000000">
                      <a:alpha val="65000"/>
                    </a:srgbClr>
                  </a:innerShdw>
                </a:effectLst>
                <a:latin typeface="Arial Rounded MT Bold" pitchFamily="34" charset="0"/>
              </a:rPr>
              <a:t>g</a:t>
            </a:r>
            <a:r>
              <a:rPr lang="en-CA" sz="2200" b="1" u="sng" dirty="0">
                <a:ln w="1905">
                  <a:solidFill>
                    <a:srgbClr val="002060"/>
                  </a:solidFill>
                </a:ln>
                <a:solidFill>
                  <a:schemeClr val="bg2">
                    <a:lumMod val="25000"/>
                  </a:schemeClr>
                </a:solidFill>
                <a:effectLst>
                  <a:innerShdw blurRad="69850" dist="43180" dir="5400000">
                    <a:srgbClr val="000000">
                      <a:alpha val="65000"/>
                    </a:srgbClr>
                  </a:innerShdw>
                </a:effectLst>
                <a:latin typeface="Arial Rounded MT Bold" pitchFamily="34" charset="0"/>
              </a:rPr>
              <a:t>ious authorities</a:t>
            </a:r>
            <a:r>
              <a:rPr lang="en-CA" sz="2200" b="1" dirty="0">
                <a:ln w="1905">
                  <a:solidFill>
                    <a:srgbClr val="002060"/>
                  </a:solidFill>
                </a:ln>
                <a:solidFill>
                  <a:schemeClr val="bg2">
                    <a:lumMod val="25000"/>
                  </a:schemeClr>
                </a:solidFill>
                <a:effectLst>
                  <a:innerShdw blurRad="69850" dist="43180" dir="5400000">
                    <a:srgbClr val="000000">
                      <a:alpha val="65000"/>
                    </a:srgbClr>
                  </a:innerShdw>
                </a:effectLst>
                <a:latin typeface="Arial Rounded MT Bold" pitchFamily="34" charset="0"/>
              </a:rPr>
              <a:t> of the late biblical and early post biblical periods </a:t>
            </a:r>
            <a:r>
              <a:rPr lang="en-CA" sz="2200" b="1" dirty="0" smtClean="0">
                <a:ln w="1905">
                  <a:solidFill>
                    <a:srgbClr val="002060"/>
                  </a:solidFill>
                </a:ln>
                <a:solidFill>
                  <a:schemeClr val="bg2">
                    <a:lumMod val="25000"/>
                  </a:schemeClr>
                </a:solidFill>
                <a:effectLst>
                  <a:innerShdw blurRad="69850" dist="43180" dir="5400000">
                    <a:srgbClr val="000000">
                      <a:alpha val="65000"/>
                    </a:srgbClr>
                  </a:innerShdw>
                </a:effectLst>
                <a:latin typeface="Arial Rounded MT Bold" pitchFamily="34" charset="0"/>
              </a:rPr>
              <a:t>…”</a:t>
            </a:r>
            <a:r>
              <a:rPr lang="en-CA" sz="2200" b="1" dirty="0">
                <a:ln w="1905">
                  <a:solidFill>
                    <a:srgbClr val="002060"/>
                  </a:solidFill>
                </a:ln>
                <a:solidFill>
                  <a:schemeClr val="bg2">
                    <a:lumMod val="25000"/>
                  </a:schemeClr>
                </a:solidFill>
                <a:effectLst>
                  <a:innerShdw blurRad="69850" dist="43180" dir="5400000">
                    <a:srgbClr val="000000">
                      <a:alpha val="65000"/>
                    </a:srgbClr>
                  </a:innerShdw>
                </a:effectLst>
                <a:latin typeface="Arial Rounded MT Bold" pitchFamily="34" charset="0"/>
              </a:rPr>
              <a:t/>
            </a:r>
            <a:br>
              <a:rPr lang="en-CA" sz="2200" b="1" dirty="0">
                <a:ln w="1905">
                  <a:solidFill>
                    <a:srgbClr val="002060"/>
                  </a:solidFill>
                </a:ln>
                <a:solidFill>
                  <a:schemeClr val="bg2">
                    <a:lumMod val="25000"/>
                  </a:schemeClr>
                </a:solidFill>
                <a:effectLst>
                  <a:innerShdw blurRad="69850" dist="43180" dir="5400000">
                    <a:srgbClr val="000000">
                      <a:alpha val="65000"/>
                    </a:srgbClr>
                  </a:innerShdw>
                </a:effectLst>
                <a:latin typeface="Arial Rounded MT Bold" pitchFamily="34" charset="0"/>
              </a:rPr>
            </a:br>
            <a:endParaRPr lang="en-US" sz="2200" b="1" dirty="0">
              <a:ln w="1905">
                <a:solidFill>
                  <a:srgbClr val="002060"/>
                </a:solidFill>
              </a:ln>
              <a:solidFill>
                <a:schemeClr val="bg2">
                  <a:lumMod val="25000"/>
                </a:schemeClr>
              </a:solidFill>
              <a:effectLst>
                <a:innerShdw blurRad="69850" dist="43180" dir="5400000">
                  <a:srgbClr val="000000">
                    <a:alpha val="65000"/>
                  </a:srgbClr>
                </a:innerShdw>
              </a:effectLst>
              <a:latin typeface="Arial Rounded MT Bold" pitchFamily="34" charset="0"/>
            </a:endParaRPr>
          </a:p>
        </p:txBody>
      </p:sp>
      <p:cxnSp>
        <p:nvCxnSpPr>
          <p:cNvPr id="14" name="Straight Arrow Connector 13"/>
          <p:cNvCxnSpPr/>
          <p:nvPr/>
        </p:nvCxnSpPr>
        <p:spPr>
          <a:xfrm>
            <a:off x="837828" y="3340572"/>
            <a:ext cx="1916130" cy="0"/>
          </a:xfrm>
          <a:prstGeom prst="straightConnector1">
            <a:avLst/>
          </a:prstGeom>
          <a:ln w="28575">
            <a:solidFill>
              <a:srgbClr val="C00000"/>
            </a:solidFill>
            <a:headEnd type="oval" w="med" len="med"/>
            <a:tailEnd type="oval" w="med" len="med"/>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832145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12.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90000">
              <a:srgbClr val="00B050">
                <a:alpha val="35000"/>
              </a:srgbClr>
            </a:gs>
            <a:gs pos="50000">
              <a:srgbClr val="CC00CC">
                <a:alpha val="15000"/>
              </a:srgbClr>
            </a:gs>
            <a:gs pos="9000">
              <a:srgbClr val="FFFF00"/>
            </a:gs>
          </a:gsLst>
          <a:lin ang="2700000" scaled="1"/>
          <a:tileRect/>
        </a:gradFill>
        <a:effectLst/>
      </p:bgPr>
    </p:bg>
    <p:spTree>
      <p:nvGrpSpPr>
        <p:cNvPr id="1" name=""/>
        <p:cNvGrpSpPr/>
        <p:nvPr/>
      </p:nvGrpSpPr>
      <p:grpSpPr>
        <a:xfrm>
          <a:off x="0" y="0"/>
          <a:ext cx="0" cy="0"/>
          <a:chOff x="0" y="0"/>
          <a:chExt cx="0" cy="0"/>
        </a:xfrm>
      </p:grpSpPr>
      <p:sp>
        <p:nvSpPr>
          <p:cNvPr id="61" name="Slide Number Placeholder 2"/>
          <p:cNvSpPr>
            <a:spLocks noGrp="1"/>
          </p:cNvSpPr>
          <p:nvPr>
            <p:ph type="sldNum" sz="quarter" idx="12"/>
          </p:nvPr>
        </p:nvSpPr>
        <p:spPr>
          <a:xfrm>
            <a:off x="9282676" y="6437356"/>
            <a:ext cx="2844059" cy="365125"/>
          </a:xfrm>
        </p:spPr>
        <p:txBody>
          <a:bodyPr>
            <a:normAutofit/>
          </a:bodyPr>
          <a:lstStyle/>
          <a:p>
            <a:fld id="{A0A75170-548C-4A8B-8FEE-6418D9891680}" type="slidenum">
              <a:rPr lang="en-US" smtClean="0"/>
              <a:t>12</a:t>
            </a:fld>
            <a:endParaRPr lang="en-US" dirty="0"/>
          </a:p>
        </p:txBody>
      </p:sp>
      <p:sp>
        <p:nvSpPr>
          <p:cNvPr id="62" name="Title 1"/>
          <p:cNvSpPr txBox="1">
            <a:spLocks/>
          </p:cNvSpPr>
          <p:nvPr/>
        </p:nvSpPr>
        <p:spPr>
          <a:xfrm>
            <a:off x="-27813" y="-99392"/>
            <a:ext cx="12216637" cy="1371243"/>
          </a:xfrm>
          <a:prstGeom prst="rect">
            <a:avLst/>
          </a:prstGeom>
        </p:spPr>
        <p:txBody>
          <a:bodyPr vert="horz" lIns="91416" tIns="45708" rIns="91416" bIns="45708" rtlCol="0" anchor="b" anchorCtr="0">
            <a:normAutofit fontScale="97500"/>
            <a:scene3d>
              <a:camera prst="orthographicFront"/>
              <a:lightRig rig="threePt" dir="t"/>
            </a:scene3d>
            <a:sp3d extrusionH="57150">
              <a:bevelT w="38100" h="38100" prst="angle"/>
            </a:sp3d>
          </a:bodyPr>
          <a:lstStyle>
            <a:lvl1pPr algn="l" defTabSz="914400" rtl="0" eaLnBrk="1" latinLnBrk="0" hangingPunct="1">
              <a:spcBef>
                <a:spcPts val="400"/>
              </a:spcBef>
              <a:buNone/>
              <a:defRPr sz="3600" b="0" kern="1200" cap="none" spc="0" baseline="0">
                <a:solidFill>
                  <a:schemeClr val="tx2"/>
                </a:solidFill>
                <a:latin typeface="+mj-lt"/>
                <a:ea typeface="+mj-ea"/>
                <a:cs typeface="Tunga" pitchFamily="2"/>
              </a:defRPr>
            </a:lvl1pPr>
          </a:lstStyle>
          <a:p>
            <a:pPr algn="ctr"/>
            <a:r>
              <a:rPr lang="en-US" sz="3599" b="1" dirty="0">
                <a:solidFill>
                  <a:srgbClr val="C00000"/>
                </a:solidFill>
                <a:latin typeface="Arial Rounded MT Bold" pitchFamily="34" charset="0"/>
              </a:rPr>
              <a:t>How </a:t>
            </a:r>
            <a:r>
              <a:rPr lang="en-US" sz="3599" b="1" dirty="0" smtClean="0">
                <a:solidFill>
                  <a:srgbClr val="C00000"/>
                </a:solidFill>
                <a:latin typeface="Arial Rounded MT Bold" pitchFamily="34" charset="0"/>
              </a:rPr>
              <a:t>Does “an” </a:t>
            </a:r>
            <a:r>
              <a:rPr lang="en-US" sz="3599" b="1" dirty="0">
                <a:solidFill>
                  <a:srgbClr val="C00000"/>
                </a:solidFill>
                <a:latin typeface="Arial Rounded MT Bold" pitchFamily="34" charset="0"/>
              </a:rPr>
              <a:t>Enoch From </a:t>
            </a:r>
            <a:r>
              <a:rPr lang="en-US" sz="3599" b="1" dirty="0" smtClean="0">
                <a:solidFill>
                  <a:srgbClr val="C00000"/>
                </a:solidFill>
                <a:latin typeface="Arial Rounded MT Bold" pitchFamily="34" charset="0"/>
              </a:rPr>
              <a:t>“any” </a:t>
            </a:r>
            <a:r>
              <a:rPr lang="en-US" sz="3599" b="1" dirty="0">
                <a:solidFill>
                  <a:srgbClr val="C00000"/>
                </a:solidFill>
                <a:latin typeface="Arial Rounded MT Bold" pitchFamily="34" charset="0"/>
              </a:rPr>
              <a:t>‘Book of Enoch’ </a:t>
            </a:r>
            <a:r>
              <a:rPr lang="en-US" sz="3599" b="1" dirty="0" smtClean="0">
                <a:solidFill>
                  <a:srgbClr val="C00000"/>
                </a:solidFill>
                <a:latin typeface="Arial Rounded MT Bold" pitchFamily="34" charset="0"/>
              </a:rPr>
              <a:t/>
            </a:r>
            <a:br>
              <a:rPr lang="en-US" sz="3599" b="1" dirty="0" smtClean="0">
                <a:solidFill>
                  <a:srgbClr val="C00000"/>
                </a:solidFill>
                <a:latin typeface="Arial Rounded MT Bold" pitchFamily="34" charset="0"/>
              </a:rPr>
            </a:br>
            <a:r>
              <a:rPr lang="en-US" sz="3599" b="1" dirty="0" smtClean="0">
                <a:solidFill>
                  <a:srgbClr val="C00000"/>
                </a:solidFill>
                <a:latin typeface="Arial Rounded MT Bold" pitchFamily="34" charset="0"/>
              </a:rPr>
              <a:t>Have Alignment With </a:t>
            </a:r>
            <a:r>
              <a:rPr lang="en-US" sz="3599" b="1" dirty="0">
                <a:solidFill>
                  <a:srgbClr val="0000FF"/>
                </a:solidFill>
                <a:latin typeface="Arial Rounded MT Bold" pitchFamily="34" charset="0"/>
              </a:rPr>
              <a:t>Yahuah’s</a:t>
            </a:r>
            <a:r>
              <a:rPr lang="en-US" sz="3599" b="1" dirty="0">
                <a:solidFill>
                  <a:srgbClr val="C00000"/>
                </a:solidFill>
                <a:latin typeface="Arial Rounded MT Bold" pitchFamily="34" charset="0"/>
              </a:rPr>
              <a:t> Calendar?</a:t>
            </a:r>
          </a:p>
        </p:txBody>
      </p:sp>
      <p:graphicFrame>
        <p:nvGraphicFramePr>
          <p:cNvPr id="63" name="Table 62"/>
          <p:cNvGraphicFramePr>
            <a:graphicFrameLocks noGrp="1"/>
          </p:cNvGraphicFramePr>
          <p:nvPr>
            <p:extLst>
              <p:ext uri="{D42A27DB-BD31-4B8C-83A1-F6EECF244321}">
                <p14:modId xmlns:p14="http://schemas.microsoft.com/office/powerpoint/2010/main" val="2936571624"/>
              </p:ext>
            </p:extLst>
          </p:nvPr>
        </p:nvGraphicFramePr>
        <p:xfrm>
          <a:off x="475069" y="1290877"/>
          <a:ext cx="10462070" cy="3737902"/>
        </p:xfrm>
        <a:graphic>
          <a:graphicData uri="http://schemas.openxmlformats.org/drawingml/2006/table">
            <a:tbl>
              <a:tblPr firstRow="1" bandRow="1">
                <a:tableStyleId>{5C22544A-7EE6-4342-B048-85BDC9FD1C3A}</a:tableStyleId>
              </a:tblPr>
              <a:tblGrid>
                <a:gridCol w="1046207"/>
                <a:gridCol w="1046207"/>
                <a:gridCol w="1046207"/>
                <a:gridCol w="1046207"/>
                <a:gridCol w="1046207"/>
                <a:gridCol w="1046207"/>
                <a:gridCol w="1046207"/>
                <a:gridCol w="1046207"/>
                <a:gridCol w="1046207"/>
                <a:gridCol w="1046207"/>
              </a:tblGrid>
              <a:tr h="370743">
                <a:tc>
                  <a:txBody>
                    <a:bodyPr/>
                    <a:lstStyle/>
                    <a:p>
                      <a:pPr algn="ctr"/>
                      <a:r>
                        <a:rPr lang="en-US" sz="1400" dirty="0" smtClean="0"/>
                        <a:t>4000</a:t>
                      </a:r>
                      <a:endParaRPr lang="en-US" sz="1400" dirty="0"/>
                    </a:p>
                  </a:txBody>
                  <a:tcPr marL="121888" marR="121888" marT="45708" marB="4570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400" dirty="0" smtClean="0">
                          <a:solidFill>
                            <a:srgbClr val="C00000"/>
                          </a:solidFill>
                        </a:rPr>
                        <a:t>3850</a:t>
                      </a:r>
                      <a:endParaRPr lang="en-US" sz="1400" dirty="0">
                        <a:solidFill>
                          <a:srgbClr val="C00000"/>
                        </a:solidFill>
                      </a:endParaRPr>
                    </a:p>
                  </a:txBody>
                  <a:tcPr marL="121888" marR="121888" marT="45708" marB="4570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solidFill>
                      <a:srgbClr val="F4E7ED"/>
                    </a:solidFill>
                  </a:tcPr>
                </a:tc>
                <a:tc>
                  <a:txBody>
                    <a:bodyPr/>
                    <a:lstStyle/>
                    <a:p>
                      <a:pPr algn="ctr"/>
                      <a:r>
                        <a:rPr lang="en-US" sz="1400" dirty="0" smtClean="0"/>
                        <a:t>3550</a:t>
                      </a:r>
                      <a:endParaRPr lang="en-US" sz="1400" dirty="0"/>
                    </a:p>
                  </a:txBody>
                  <a:tcPr marL="121888" marR="121888" marT="45708" marB="4570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400" dirty="0" smtClean="0"/>
                        <a:t>3000</a:t>
                      </a:r>
                      <a:endParaRPr lang="en-US" sz="1400" dirty="0"/>
                    </a:p>
                  </a:txBody>
                  <a:tcPr marL="121888" marR="121888" marT="45708" marB="4570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400" dirty="0" smtClean="0"/>
                        <a:t>2550</a:t>
                      </a:r>
                      <a:endParaRPr lang="en-US" sz="1400" dirty="0"/>
                    </a:p>
                  </a:txBody>
                  <a:tcPr marL="121888" marR="121888" marT="45708" marB="4570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400" dirty="0" smtClean="0"/>
                        <a:t>2350</a:t>
                      </a:r>
                      <a:endParaRPr lang="en-US" sz="1400" dirty="0"/>
                    </a:p>
                  </a:txBody>
                  <a:tcPr marL="121888" marR="121888" marT="45708" marB="4570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400" dirty="0" smtClean="0"/>
                        <a:t>2000</a:t>
                      </a:r>
                      <a:endParaRPr lang="en-US" sz="1400" dirty="0"/>
                    </a:p>
                  </a:txBody>
                  <a:tcPr marL="121888" marR="121888" marT="45708" marB="4570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400" dirty="0" smtClean="0"/>
                        <a:t>1500</a:t>
                      </a:r>
                      <a:endParaRPr lang="en-US" sz="1400" dirty="0"/>
                    </a:p>
                  </a:txBody>
                  <a:tcPr marL="121888" marR="121888" marT="45708" marB="4570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400" dirty="0" smtClean="0"/>
                        <a:t>1000</a:t>
                      </a:r>
                      <a:endParaRPr lang="en-US" sz="1400" dirty="0"/>
                    </a:p>
                  </a:txBody>
                  <a:tcPr marL="121888" marR="121888" marT="45708" marB="4570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400" dirty="0" smtClean="0"/>
                        <a:t>500 BC</a:t>
                      </a:r>
                      <a:endParaRPr lang="en-US" sz="1400" dirty="0"/>
                    </a:p>
                  </a:txBody>
                  <a:tcPr marL="121888" marR="121888" marT="45708" marB="4570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370743">
                <a:tc>
                  <a:txBody>
                    <a:bodyPr/>
                    <a:lstStyle/>
                    <a:p>
                      <a:endParaRPr lang="en-US" sz="1800" dirty="0"/>
                    </a:p>
                  </a:txBody>
                  <a:tcPr marL="121888" marR="121888" marT="45708" marB="45708">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1800" dirty="0"/>
                    </a:p>
                  </a:txBody>
                  <a:tcPr marL="121888" marR="121888" marT="45708" marB="4570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1800" dirty="0"/>
                    </a:p>
                  </a:txBody>
                  <a:tcPr marL="121888" marR="121888" marT="45708" marB="4570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1800" dirty="0"/>
                    </a:p>
                  </a:txBody>
                  <a:tcPr marL="121888" marR="121888" marT="45708" marB="4570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1800" dirty="0"/>
                    </a:p>
                  </a:txBody>
                  <a:tcPr marL="121888" marR="121888" marT="45708" marB="4570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1800" dirty="0"/>
                    </a:p>
                  </a:txBody>
                  <a:tcPr marL="121888" marR="121888" marT="45708" marB="4570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1800"/>
                    </a:p>
                  </a:txBody>
                  <a:tcPr marL="121888" marR="121888" marT="45708" marB="4570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1800" dirty="0"/>
                    </a:p>
                  </a:txBody>
                  <a:tcPr marL="121888" marR="121888" marT="45708" marB="4570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1800"/>
                    </a:p>
                  </a:txBody>
                  <a:tcPr marL="121888" marR="121888" marT="45708" marB="4570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1800"/>
                    </a:p>
                  </a:txBody>
                  <a:tcPr marL="121888" marR="121888" marT="45708" marB="45708">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r>
              <a:tr h="401215">
                <a:tc>
                  <a:txBody>
                    <a:bodyPr/>
                    <a:lstStyle/>
                    <a:p>
                      <a:endParaRPr lang="en-US" sz="1800"/>
                    </a:p>
                  </a:txBody>
                  <a:tcPr marL="121888" marR="121888" marT="45708" marB="45708">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1800" dirty="0"/>
                    </a:p>
                  </a:txBody>
                  <a:tcPr marL="121888" marR="121888" marT="45708" marB="4570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1800"/>
                    </a:p>
                  </a:txBody>
                  <a:tcPr marL="121888" marR="121888" marT="45708" marB="4570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1800"/>
                    </a:p>
                  </a:txBody>
                  <a:tcPr marL="121888" marR="121888" marT="45708" marB="4570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1800"/>
                    </a:p>
                  </a:txBody>
                  <a:tcPr marL="121888" marR="121888" marT="45708" marB="4570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1800"/>
                    </a:p>
                  </a:txBody>
                  <a:tcPr marL="121888" marR="121888" marT="45708" marB="4570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1800" dirty="0"/>
                    </a:p>
                  </a:txBody>
                  <a:tcPr marL="121888" marR="121888" marT="45708" marB="4570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1800" dirty="0"/>
                    </a:p>
                  </a:txBody>
                  <a:tcPr marL="121888" marR="121888" marT="45708" marB="4570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1800"/>
                    </a:p>
                  </a:txBody>
                  <a:tcPr marL="121888" marR="121888" marT="45708" marB="4570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1800"/>
                    </a:p>
                  </a:txBody>
                  <a:tcPr marL="121888" marR="121888" marT="45708" marB="45708">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r>
              <a:tr h="370743">
                <a:tc>
                  <a:txBody>
                    <a:bodyPr/>
                    <a:lstStyle/>
                    <a:p>
                      <a:endParaRPr lang="en-US" sz="1800"/>
                    </a:p>
                  </a:txBody>
                  <a:tcPr marL="121888" marR="121888" marT="45708" marB="45708">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1800" dirty="0"/>
                    </a:p>
                  </a:txBody>
                  <a:tcPr marL="121888" marR="121888" marT="45708" marB="4570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1800" dirty="0"/>
                    </a:p>
                  </a:txBody>
                  <a:tcPr marL="121888" marR="121888" marT="45708" marB="4570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1800"/>
                    </a:p>
                  </a:txBody>
                  <a:tcPr marL="121888" marR="121888" marT="45708" marB="4570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1800"/>
                    </a:p>
                  </a:txBody>
                  <a:tcPr marL="121888" marR="121888" marT="45708" marB="4570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1800"/>
                    </a:p>
                  </a:txBody>
                  <a:tcPr marL="121888" marR="121888" marT="45708" marB="4570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1800"/>
                    </a:p>
                  </a:txBody>
                  <a:tcPr marL="121888" marR="121888" marT="45708" marB="4570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1800"/>
                    </a:p>
                  </a:txBody>
                  <a:tcPr marL="121888" marR="121888" marT="45708" marB="4570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1800" dirty="0"/>
                    </a:p>
                  </a:txBody>
                  <a:tcPr marL="121888" marR="121888" marT="45708" marB="4570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1800"/>
                    </a:p>
                  </a:txBody>
                  <a:tcPr marL="121888" marR="121888" marT="45708" marB="45708">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r>
              <a:tr h="370743">
                <a:tc>
                  <a:txBody>
                    <a:bodyPr/>
                    <a:lstStyle/>
                    <a:p>
                      <a:endParaRPr lang="en-US" sz="1800" dirty="0"/>
                    </a:p>
                  </a:txBody>
                  <a:tcPr marL="121888" marR="121888" marT="45708" marB="45708">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1800" dirty="0"/>
                    </a:p>
                  </a:txBody>
                  <a:tcPr marL="121888" marR="121888" marT="45708" marB="4570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1800" dirty="0"/>
                    </a:p>
                  </a:txBody>
                  <a:tcPr marL="121888" marR="121888" marT="45708" marB="4570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1800"/>
                    </a:p>
                  </a:txBody>
                  <a:tcPr marL="121888" marR="121888" marT="45708" marB="4570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1800"/>
                    </a:p>
                  </a:txBody>
                  <a:tcPr marL="121888" marR="121888" marT="45708" marB="4570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1800"/>
                    </a:p>
                  </a:txBody>
                  <a:tcPr marL="121888" marR="121888" marT="45708" marB="4570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1800"/>
                    </a:p>
                  </a:txBody>
                  <a:tcPr marL="121888" marR="121888" marT="45708" marB="4570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1800" dirty="0"/>
                    </a:p>
                  </a:txBody>
                  <a:tcPr marL="121888" marR="121888" marT="45708" marB="4570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1800"/>
                    </a:p>
                  </a:txBody>
                  <a:tcPr marL="121888" marR="121888" marT="45708" marB="4570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1800" dirty="0"/>
                    </a:p>
                  </a:txBody>
                  <a:tcPr marL="121888" marR="121888" marT="45708" marB="45708">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r>
              <a:tr h="370743">
                <a:tc>
                  <a:txBody>
                    <a:bodyPr/>
                    <a:lstStyle/>
                    <a:p>
                      <a:endParaRPr lang="en-US" sz="1800"/>
                    </a:p>
                  </a:txBody>
                  <a:tcPr marL="121888" marR="121888" marT="45708" marB="45708">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1800" dirty="0"/>
                    </a:p>
                  </a:txBody>
                  <a:tcPr marL="121888" marR="121888" marT="45708" marB="4570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1800" dirty="0"/>
                    </a:p>
                  </a:txBody>
                  <a:tcPr marL="121888" marR="121888" marT="45708" marB="4570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1800"/>
                    </a:p>
                  </a:txBody>
                  <a:tcPr marL="121888" marR="121888" marT="45708" marB="4570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1800"/>
                    </a:p>
                  </a:txBody>
                  <a:tcPr marL="121888" marR="121888" marT="45708" marB="4570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1800" dirty="0"/>
                    </a:p>
                  </a:txBody>
                  <a:tcPr marL="121888" marR="121888" marT="45708" marB="4570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1800"/>
                    </a:p>
                  </a:txBody>
                  <a:tcPr marL="121888" marR="121888" marT="45708" marB="4570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1800"/>
                    </a:p>
                  </a:txBody>
                  <a:tcPr marL="121888" marR="121888" marT="45708" marB="4570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1800" dirty="0"/>
                    </a:p>
                  </a:txBody>
                  <a:tcPr marL="121888" marR="121888" marT="45708" marB="4570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1800" dirty="0"/>
                    </a:p>
                  </a:txBody>
                  <a:tcPr marL="121888" marR="121888" marT="45708" marB="45708">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r>
              <a:tr h="370743">
                <a:tc>
                  <a:txBody>
                    <a:bodyPr/>
                    <a:lstStyle/>
                    <a:p>
                      <a:endParaRPr lang="en-US" sz="1800"/>
                    </a:p>
                  </a:txBody>
                  <a:tcPr marL="121888" marR="121888" marT="45708" marB="45708">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1800" dirty="0"/>
                    </a:p>
                  </a:txBody>
                  <a:tcPr marL="121888" marR="121888" marT="45708" marB="4570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1800"/>
                    </a:p>
                  </a:txBody>
                  <a:tcPr marL="121888" marR="121888" marT="45708" marB="4570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1800"/>
                    </a:p>
                  </a:txBody>
                  <a:tcPr marL="121888" marR="121888" marT="45708" marB="4570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1800" dirty="0"/>
                    </a:p>
                  </a:txBody>
                  <a:tcPr marL="121888" marR="121888" marT="45708" marB="4570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1800" dirty="0"/>
                    </a:p>
                  </a:txBody>
                  <a:tcPr marL="121888" marR="121888" marT="45708" marB="45708">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1800" dirty="0"/>
                    </a:p>
                  </a:txBody>
                  <a:tcPr marL="121888" marR="121888" marT="45708" marB="45708">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1800" dirty="0"/>
                    </a:p>
                  </a:txBody>
                  <a:tcPr marL="121888" marR="121888" marT="45708" marB="4570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1800" dirty="0"/>
                    </a:p>
                  </a:txBody>
                  <a:tcPr marL="121888" marR="121888" marT="45708" marB="4570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1800" dirty="0"/>
                    </a:p>
                  </a:txBody>
                  <a:tcPr marL="121888" marR="121888" marT="45708" marB="45708">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r>
              <a:tr h="370743">
                <a:tc>
                  <a:txBody>
                    <a:bodyPr/>
                    <a:lstStyle/>
                    <a:p>
                      <a:endParaRPr lang="en-US" sz="1800" dirty="0"/>
                    </a:p>
                  </a:txBody>
                  <a:tcPr marL="121888" marR="121888" marT="45708" marB="45708">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1800" dirty="0"/>
                    </a:p>
                  </a:txBody>
                  <a:tcPr marL="121888" marR="121888" marT="45708" marB="4570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1800"/>
                    </a:p>
                  </a:txBody>
                  <a:tcPr marL="121888" marR="121888" marT="45708" marB="4570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1800"/>
                    </a:p>
                  </a:txBody>
                  <a:tcPr marL="121888" marR="121888" marT="45708" marB="4570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1800" dirty="0"/>
                    </a:p>
                  </a:txBody>
                  <a:tcPr marL="121888" marR="121888" marT="45708" marB="4570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1800" dirty="0"/>
                    </a:p>
                  </a:txBody>
                  <a:tcPr marL="121888" marR="121888" marT="45708" marB="4570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1800" dirty="0"/>
                    </a:p>
                  </a:txBody>
                  <a:tcPr marL="121888" marR="121888" marT="45708" marB="45708">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1800" dirty="0"/>
                    </a:p>
                  </a:txBody>
                  <a:tcPr marL="121888" marR="121888" marT="45708" marB="45708">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1800"/>
                    </a:p>
                  </a:txBody>
                  <a:tcPr marL="121888" marR="121888" marT="45708" marB="4570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1800" dirty="0"/>
                    </a:p>
                  </a:txBody>
                  <a:tcPr marL="121888" marR="121888" marT="45708" marB="45708">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r>
              <a:tr h="370743">
                <a:tc>
                  <a:txBody>
                    <a:bodyPr/>
                    <a:lstStyle/>
                    <a:p>
                      <a:endParaRPr lang="en-US" sz="1800"/>
                    </a:p>
                  </a:txBody>
                  <a:tcPr marL="121888" marR="121888" marT="45708" marB="45708">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1800"/>
                    </a:p>
                  </a:txBody>
                  <a:tcPr marL="121888" marR="121888" marT="45708" marB="4570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1800"/>
                    </a:p>
                  </a:txBody>
                  <a:tcPr marL="121888" marR="121888" marT="45708" marB="4570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1800"/>
                    </a:p>
                  </a:txBody>
                  <a:tcPr marL="121888" marR="121888" marT="45708" marB="4570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1800" dirty="0"/>
                    </a:p>
                  </a:txBody>
                  <a:tcPr marL="121888" marR="121888" marT="45708" marB="4570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1800"/>
                    </a:p>
                  </a:txBody>
                  <a:tcPr marL="121888" marR="121888" marT="45708" marB="4570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1800"/>
                    </a:p>
                  </a:txBody>
                  <a:tcPr marL="121888" marR="121888" marT="45708" marB="4570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1800" dirty="0"/>
                    </a:p>
                  </a:txBody>
                  <a:tcPr marL="121888" marR="121888" marT="45708" marB="4570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1800" dirty="0"/>
                    </a:p>
                  </a:txBody>
                  <a:tcPr marL="121888" marR="121888" marT="45708" marB="4570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1800" dirty="0"/>
                    </a:p>
                  </a:txBody>
                  <a:tcPr marL="121888" marR="121888" marT="45708" marB="45708">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r>
              <a:tr h="370743">
                <a:tc>
                  <a:txBody>
                    <a:bodyPr/>
                    <a:lstStyle/>
                    <a:p>
                      <a:endParaRPr lang="en-US" sz="1800" dirty="0"/>
                    </a:p>
                  </a:txBody>
                  <a:tcPr marL="121888" marR="121888" marT="45708" marB="45708">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1800"/>
                    </a:p>
                  </a:txBody>
                  <a:tcPr marL="121888" marR="121888" marT="45708" marB="4570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1800"/>
                    </a:p>
                  </a:txBody>
                  <a:tcPr marL="121888" marR="121888" marT="45708" marB="4570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1800"/>
                    </a:p>
                  </a:txBody>
                  <a:tcPr marL="121888" marR="121888" marT="45708" marB="4570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1800"/>
                    </a:p>
                  </a:txBody>
                  <a:tcPr marL="121888" marR="121888" marT="45708" marB="4570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1800"/>
                    </a:p>
                  </a:txBody>
                  <a:tcPr marL="121888" marR="121888" marT="45708" marB="4570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1800"/>
                    </a:p>
                  </a:txBody>
                  <a:tcPr marL="121888" marR="121888" marT="45708" marB="4570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1800"/>
                    </a:p>
                  </a:txBody>
                  <a:tcPr marL="121888" marR="121888" marT="45708" marB="4570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1800" dirty="0"/>
                    </a:p>
                  </a:txBody>
                  <a:tcPr marL="121888" marR="121888" marT="45708" marB="4570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1800" dirty="0"/>
                    </a:p>
                  </a:txBody>
                  <a:tcPr marL="121888" marR="121888" marT="45708" marB="45708">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bl>
          </a:graphicData>
        </a:graphic>
      </p:graphicFrame>
      <p:sp>
        <p:nvSpPr>
          <p:cNvPr id="64" name="Flowchart: Delay 63"/>
          <p:cNvSpPr/>
          <p:nvPr/>
        </p:nvSpPr>
        <p:spPr>
          <a:xfrm>
            <a:off x="478455" y="1763194"/>
            <a:ext cx="609441" cy="152360"/>
          </a:xfrm>
          <a:prstGeom prst="flowChartDelay">
            <a:avLst/>
          </a:prstGeom>
          <a:solidFill>
            <a:srgbClr val="CCECFF"/>
          </a:solidFill>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65" name="Flowchart: Delay 64"/>
          <p:cNvSpPr/>
          <p:nvPr/>
        </p:nvSpPr>
        <p:spPr>
          <a:xfrm>
            <a:off x="1354696" y="2165425"/>
            <a:ext cx="609441" cy="152360"/>
          </a:xfrm>
          <a:prstGeom prst="flowChartDelay">
            <a:avLst/>
          </a:prstGeom>
          <a:solidFill>
            <a:srgbClr val="C00000"/>
          </a:solidFill>
          <a:ln>
            <a:solidFill>
              <a:schemeClr val="tx1"/>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66" name="Flowchart: Delay 65"/>
          <p:cNvSpPr/>
          <p:nvPr/>
        </p:nvSpPr>
        <p:spPr>
          <a:xfrm>
            <a:off x="3021856" y="2555468"/>
            <a:ext cx="609441" cy="152360"/>
          </a:xfrm>
          <a:prstGeom prst="flowChartDelay">
            <a:avLst/>
          </a:prstGeom>
          <a:solidFill>
            <a:schemeClr val="tx1">
              <a:lumMod val="50000"/>
              <a:lumOff val="50000"/>
            </a:schemeClr>
          </a:solidFill>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67" name="Flowchart: Delay 66"/>
          <p:cNvSpPr/>
          <p:nvPr/>
        </p:nvSpPr>
        <p:spPr>
          <a:xfrm>
            <a:off x="3786366" y="3274608"/>
            <a:ext cx="609441" cy="152360"/>
          </a:xfrm>
          <a:prstGeom prst="flowChartDelay">
            <a:avLst/>
          </a:prstGeom>
          <a:solidFill>
            <a:srgbClr val="CCECFF"/>
          </a:solidFill>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68" name="Flowchart: Delay 67"/>
          <p:cNvSpPr/>
          <p:nvPr/>
        </p:nvSpPr>
        <p:spPr>
          <a:xfrm>
            <a:off x="7801229" y="4013540"/>
            <a:ext cx="609441" cy="152360"/>
          </a:xfrm>
          <a:prstGeom prst="flowChartDelay">
            <a:avLst/>
          </a:prstGeom>
          <a:solidFill>
            <a:srgbClr val="CCECFF"/>
          </a:solidFill>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69" name="Flowchart: Delay 68"/>
          <p:cNvSpPr/>
          <p:nvPr/>
        </p:nvSpPr>
        <p:spPr>
          <a:xfrm>
            <a:off x="8861657" y="4382728"/>
            <a:ext cx="609441" cy="152360"/>
          </a:xfrm>
          <a:prstGeom prst="flowChartDelay">
            <a:avLst/>
          </a:prstGeom>
          <a:solidFill>
            <a:srgbClr val="CCECFF"/>
          </a:solidFill>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70" name="TextBox 69"/>
          <p:cNvSpPr txBox="1"/>
          <p:nvPr/>
        </p:nvSpPr>
        <p:spPr>
          <a:xfrm>
            <a:off x="1907256" y="2052678"/>
            <a:ext cx="5383398" cy="369236"/>
          </a:xfrm>
          <a:prstGeom prst="rect">
            <a:avLst/>
          </a:prstGeom>
          <a:noFill/>
        </p:spPr>
        <p:txBody>
          <a:bodyPr wrap="square" rtlCol="0">
            <a:spAutoFit/>
            <a:scene3d>
              <a:camera prst="orthographicFront"/>
              <a:lightRig rig="threePt" dir="t"/>
            </a:scene3d>
            <a:sp3d extrusionH="57150">
              <a:bevelT w="38100" h="38100" prst="angle"/>
            </a:sp3d>
          </a:bodyPr>
          <a:lstStyle/>
          <a:p>
            <a:r>
              <a:rPr lang="en-US" sz="1799" b="1" dirty="0" smtClean="0">
                <a:solidFill>
                  <a:srgbClr val="C00000"/>
                </a:solidFill>
                <a:effectLst>
                  <a:outerShdw blurRad="38100" dist="38100" dir="2700000" algn="tl">
                    <a:srgbClr val="000000">
                      <a:alpha val="43137"/>
                    </a:srgbClr>
                  </a:outerShdw>
                </a:effectLst>
              </a:rPr>
              <a:t>Enoch</a:t>
            </a:r>
            <a:r>
              <a:rPr lang="en-US" sz="1799" dirty="0" smtClean="0">
                <a:solidFill>
                  <a:srgbClr val="C00000"/>
                </a:solidFill>
              </a:rPr>
              <a:t>?; </a:t>
            </a:r>
            <a:r>
              <a:rPr lang="en-US" sz="1799" dirty="0">
                <a:solidFill>
                  <a:srgbClr val="C00000"/>
                </a:solidFill>
              </a:rPr>
              <a:t>“Seed” of </a:t>
            </a:r>
            <a:r>
              <a:rPr lang="en-US" sz="1799" u="sng" dirty="0"/>
              <a:t>Cain</a:t>
            </a:r>
            <a:r>
              <a:rPr lang="en-US" sz="1799" dirty="0"/>
              <a:t>;</a:t>
            </a:r>
            <a:r>
              <a:rPr lang="en-US" sz="1799" dirty="0">
                <a:solidFill>
                  <a:srgbClr val="C00000"/>
                </a:solidFill>
              </a:rPr>
              <a:t> 2</a:t>
            </a:r>
            <a:r>
              <a:rPr lang="en-US" sz="1799" baseline="30000" dirty="0">
                <a:solidFill>
                  <a:srgbClr val="C00000"/>
                </a:solidFill>
              </a:rPr>
              <a:t>nd</a:t>
            </a:r>
            <a:r>
              <a:rPr lang="en-US" sz="1799" dirty="0">
                <a:solidFill>
                  <a:srgbClr val="C00000"/>
                </a:solidFill>
              </a:rPr>
              <a:t> from Adam</a:t>
            </a:r>
          </a:p>
        </p:txBody>
      </p:sp>
      <p:sp>
        <p:nvSpPr>
          <p:cNvPr id="71" name="TextBox 70"/>
          <p:cNvSpPr txBox="1"/>
          <p:nvPr/>
        </p:nvSpPr>
        <p:spPr>
          <a:xfrm>
            <a:off x="3562904" y="2430008"/>
            <a:ext cx="5383398" cy="369236"/>
          </a:xfrm>
          <a:prstGeom prst="rect">
            <a:avLst/>
          </a:prstGeom>
          <a:noFill/>
        </p:spPr>
        <p:txBody>
          <a:bodyPr wrap="square" rtlCol="0">
            <a:spAutoFit/>
            <a:scene3d>
              <a:camera prst="orthographicFront"/>
              <a:lightRig rig="threePt" dir="t"/>
            </a:scene3d>
            <a:sp3d extrusionH="57150">
              <a:bevelT w="38100" h="38100" prst="angle"/>
            </a:sp3d>
          </a:bodyPr>
          <a:lstStyle/>
          <a:p>
            <a:r>
              <a:rPr lang="en-US" sz="1799" dirty="0">
                <a:ln w="10541" cmpd="sng">
                  <a:solidFill>
                    <a:schemeClr val="accent1">
                      <a:shade val="88000"/>
                      <a:satMod val="110000"/>
                    </a:schemeClr>
                  </a:solidFill>
                  <a:prstDash val="solid"/>
                </a:ln>
                <a:effectLst>
                  <a:outerShdw blurRad="38100" dist="38100" dir="2700000" algn="tl">
                    <a:srgbClr val="000000">
                      <a:alpha val="43137"/>
                    </a:srgbClr>
                  </a:outerShdw>
                </a:effectLst>
              </a:rPr>
              <a:t>Enoch; </a:t>
            </a:r>
            <a:r>
              <a:rPr lang="en-US" sz="1799" dirty="0">
                <a:solidFill>
                  <a:srgbClr val="0070C0"/>
                </a:solidFill>
              </a:rPr>
              <a:t>“Seed” of </a:t>
            </a:r>
            <a:r>
              <a:rPr lang="en-US" sz="1799" u="sng" dirty="0">
                <a:solidFill>
                  <a:srgbClr val="0070C0"/>
                </a:solidFill>
              </a:rPr>
              <a:t>Seth</a:t>
            </a:r>
            <a:r>
              <a:rPr lang="en-US" sz="1799" dirty="0">
                <a:solidFill>
                  <a:srgbClr val="0070C0"/>
                </a:solidFill>
              </a:rPr>
              <a:t>; 7</a:t>
            </a:r>
            <a:r>
              <a:rPr lang="en-US" sz="1799" baseline="30000" dirty="0">
                <a:solidFill>
                  <a:srgbClr val="0070C0"/>
                </a:solidFill>
              </a:rPr>
              <a:t>th</a:t>
            </a:r>
            <a:r>
              <a:rPr lang="en-US" sz="1799" dirty="0">
                <a:solidFill>
                  <a:srgbClr val="0070C0"/>
                </a:solidFill>
              </a:rPr>
              <a:t> from Adam</a:t>
            </a:r>
          </a:p>
        </p:txBody>
      </p:sp>
      <p:sp>
        <p:nvSpPr>
          <p:cNvPr id="72" name="TextBox 71"/>
          <p:cNvSpPr txBox="1"/>
          <p:nvPr/>
        </p:nvSpPr>
        <p:spPr>
          <a:xfrm>
            <a:off x="4416123" y="3179397"/>
            <a:ext cx="3859795" cy="369236"/>
          </a:xfrm>
          <a:prstGeom prst="rect">
            <a:avLst/>
          </a:prstGeom>
          <a:noFill/>
        </p:spPr>
        <p:txBody>
          <a:bodyPr wrap="square" rtlCol="0">
            <a:spAutoFit/>
            <a:scene3d>
              <a:camera prst="orthographicFront"/>
              <a:lightRig rig="threePt" dir="t"/>
            </a:scene3d>
            <a:sp3d extrusionH="57150">
              <a:bevelT w="38100" h="38100" prst="angle"/>
            </a:sp3d>
          </a:bodyPr>
          <a:lstStyle/>
          <a:p>
            <a:r>
              <a:rPr lang="en-US" sz="1799" dirty="0">
                <a:solidFill>
                  <a:srgbClr val="0070C0"/>
                </a:solidFill>
              </a:rPr>
              <a:t>Noah; Flood Event</a:t>
            </a:r>
          </a:p>
        </p:txBody>
      </p:sp>
      <p:sp>
        <p:nvSpPr>
          <p:cNvPr id="73" name="TextBox 72"/>
          <p:cNvSpPr txBox="1"/>
          <p:nvPr/>
        </p:nvSpPr>
        <p:spPr>
          <a:xfrm>
            <a:off x="8368010" y="3912982"/>
            <a:ext cx="2616534" cy="369236"/>
          </a:xfrm>
          <a:prstGeom prst="rect">
            <a:avLst/>
          </a:prstGeom>
          <a:noFill/>
        </p:spPr>
        <p:txBody>
          <a:bodyPr wrap="square" rtlCol="0">
            <a:spAutoFit/>
            <a:scene3d>
              <a:camera prst="orthographicFront"/>
              <a:lightRig rig="threePt" dir="t"/>
            </a:scene3d>
            <a:sp3d extrusionH="57150">
              <a:bevelT w="38100" h="38100" prst="angle"/>
            </a:sp3d>
          </a:bodyPr>
          <a:lstStyle/>
          <a:p>
            <a:r>
              <a:rPr lang="en-US" sz="1799" dirty="0">
                <a:solidFill>
                  <a:srgbClr val="0070C0"/>
                </a:solidFill>
              </a:rPr>
              <a:t>Moses; Exodus</a:t>
            </a:r>
          </a:p>
        </p:txBody>
      </p:sp>
      <p:sp>
        <p:nvSpPr>
          <p:cNvPr id="74" name="TextBox 73"/>
          <p:cNvSpPr txBox="1"/>
          <p:nvPr/>
        </p:nvSpPr>
        <p:spPr>
          <a:xfrm>
            <a:off x="9413540" y="4278647"/>
            <a:ext cx="1655649" cy="369236"/>
          </a:xfrm>
          <a:prstGeom prst="rect">
            <a:avLst/>
          </a:prstGeom>
          <a:noFill/>
        </p:spPr>
        <p:txBody>
          <a:bodyPr wrap="square" rtlCol="0">
            <a:spAutoFit/>
            <a:scene3d>
              <a:camera prst="orthographicFront"/>
              <a:lightRig rig="threePt" dir="t"/>
            </a:scene3d>
            <a:sp3d extrusionH="57150">
              <a:bevelT w="38100" h="38100" prst="angle"/>
            </a:sp3d>
          </a:bodyPr>
          <a:lstStyle/>
          <a:p>
            <a:r>
              <a:rPr lang="en-US" sz="1799" dirty="0">
                <a:solidFill>
                  <a:srgbClr val="0070C0"/>
                </a:solidFill>
              </a:rPr>
              <a:t>Solomon</a:t>
            </a:r>
          </a:p>
        </p:txBody>
      </p:sp>
      <p:sp>
        <p:nvSpPr>
          <p:cNvPr id="75" name="TextBox 74"/>
          <p:cNvSpPr txBox="1"/>
          <p:nvPr/>
        </p:nvSpPr>
        <p:spPr>
          <a:xfrm>
            <a:off x="1028522" y="1640782"/>
            <a:ext cx="5383398" cy="369236"/>
          </a:xfrm>
          <a:prstGeom prst="rect">
            <a:avLst/>
          </a:prstGeom>
          <a:noFill/>
        </p:spPr>
        <p:txBody>
          <a:bodyPr wrap="square" rtlCol="0">
            <a:spAutoFit/>
            <a:scene3d>
              <a:camera prst="orthographicFront"/>
              <a:lightRig rig="threePt" dir="t"/>
            </a:scene3d>
            <a:sp3d extrusionH="57150">
              <a:bevelT w="38100" h="38100" prst="angle"/>
            </a:sp3d>
          </a:bodyPr>
          <a:lstStyle/>
          <a:p>
            <a:r>
              <a:rPr lang="en-US" sz="1799" dirty="0">
                <a:solidFill>
                  <a:srgbClr val="0070C0"/>
                </a:solidFill>
              </a:rPr>
              <a:t>Adam; Creation</a:t>
            </a:r>
          </a:p>
        </p:txBody>
      </p:sp>
      <p:cxnSp>
        <p:nvCxnSpPr>
          <p:cNvPr id="76" name="Straight Connector 75"/>
          <p:cNvCxnSpPr/>
          <p:nvPr/>
        </p:nvCxnSpPr>
        <p:spPr>
          <a:xfrm>
            <a:off x="9058033" y="4659548"/>
            <a:ext cx="0" cy="366696"/>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77" name="TextBox 76"/>
          <p:cNvSpPr txBox="1"/>
          <p:nvPr/>
        </p:nvSpPr>
        <p:spPr>
          <a:xfrm>
            <a:off x="9647159" y="4659547"/>
            <a:ext cx="1655649" cy="369236"/>
          </a:xfrm>
          <a:prstGeom prst="rect">
            <a:avLst/>
          </a:prstGeom>
          <a:noFill/>
        </p:spPr>
        <p:txBody>
          <a:bodyPr wrap="square" rtlCol="0">
            <a:spAutoFit/>
            <a:scene3d>
              <a:camera prst="orthographicFront"/>
              <a:lightRig rig="threePt" dir="t"/>
            </a:scene3d>
            <a:sp3d extrusionH="57150">
              <a:bevelT w="38100" h="38100" prst="angle"/>
            </a:sp3d>
          </a:bodyPr>
          <a:lstStyle/>
          <a:p>
            <a:r>
              <a:rPr lang="en-US" sz="1799" dirty="0">
                <a:solidFill>
                  <a:srgbClr val="0070C0"/>
                </a:solidFill>
              </a:rPr>
              <a:t>Hezekiah</a:t>
            </a:r>
          </a:p>
        </p:txBody>
      </p:sp>
      <p:sp>
        <p:nvSpPr>
          <p:cNvPr id="78" name="Flowchart: Delay 77"/>
          <p:cNvSpPr/>
          <p:nvPr/>
        </p:nvSpPr>
        <p:spPr>
          <a:xfrm>
            <a:off x="9064804" y="4764692"/>
            <a:ext cx="609441" cy="152360"/>
          </a:xfrm>
          <a:prstGeom prst="flowChartDelay">
            <a:avLst/>
          </a:prstGeom>
          <a:solidFill>
            <a:srgbClr val="CCECFF"/>
          </a:solidFill>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cxnSp>
        <p:nvCxnSpPr>
          <p:cNvPr id="79" name="Straight Arrow Connector 78"/>
          <p:cNvCxnSpPr/>
          <p:nvPr/>
        </p:nvCxnSpPr>
        <p:spPr>
          <a:xfrm>
            <a:off x="475068" y="2799244"/>
            <a:ext cx="2539339" cy="0"/>
          </a:xfrm>
          <a:prstGeom prst="straightConnector1">
            <a:avLst/>
          </a:prstGeom>
          <a:ln w="38100">
            <a:solidFill>
              <a:srgbClr val="00B0F0"/>
            </a:solidFill>
            <a:tailEnd type="arrow"/>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cxnSp>
        <p:nvCxnSpPr>
          <p:cNvPr id="80" name="Straight Arrow Connector 79"/>
          <p:cNvCxnSpPr/>
          <p:nvPr/>
        </p:nvCxnSpPr>
        <p:spPr>
          <a:xfrm>
            <a:off x="475069" y="3548857"/>
            <a:ext cx="3311297" cy="0"/>
          </a:xfrm>
          <a:prstGeom prst="straightConnector1">
            <a:avLst/>
          </a:prstGeom>
          <a:ln w="38100">
            <a:solidFill>
              <a:srgbClr val="00B0F0"/>
            </a:solidFill>
            <a:tailEnd type="arrow"/>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cxnSp>
        <p:nvCxnSpPr>
          <p:cNvPr id="81" name="Straight Arrow Connector 80"/>
          <p:cNvCxnSpPr/>
          <p:nvPr/>
        </p:nvCxnSpPr>
        <p:spPr>
          <a:xfrm>
            <a:off x="483195" y="4269505"/>
            <a:ext cx="7305169" cy="0"/>
          </a:xfrm>
          <a:prstGeom prst="straightConnector1">
            <a:avLst/>
          </a:prstGeom>
          <a:ln w="38100">
            <a:solidFill>
              <a:srgbClr val="00B0F0"/>
            </a:solidFill>
            <a:tailEnd type="arrow"/>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cxnSp>
        <p:nvCxnSpPr>
          <p:cNvPr id="82" name="Straight Arrow Connector 81"/>
          <p:cNvCxnSpPr/>
          <p:nvPr/>
        </p:nvCxnSpPr>
        <p:spPr>
          <a:xfrm>
            <a:off x="475069" y="4637677"/>
            <a:ext cx="8386588" cy="10205"/>
          </a:xfrm>
          <a:prstGeom prst="straightConnector1">
            <a:avLst/>
          </a:prstGeom>
          <a:ln w="38100">
            <a:solidFill>
              <a:srgbClr val="00B0F0"/>
            </a:solidFill>
            <a:tailEnd type="arrow"/>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cxnSp>
        <p:nvCxnSpPr>
          <p:cNvPr id="83" name="Straight Arrow Connector 82"/>
          <p:cNvCxnSpPr/>
          <p:nvPr/>
        </p:nvCxnSpPr>
        <p:spPr>
          <a:xfrm>
            <a:off x="475069" y="5010500"/>
            <a:ext cx="8582964" cy="0"/>
          </a:xfrm>
          <a:prstGeom prst="straightConnector1">
            <a:avLst/>
          </a:prstGeom>
          <a:ln w="38100">
            <a:solidFill>
              <a:srgbClr val="00B0F0"/>
            </a:solidFill>
            <a:tailEnd type="arrow"/>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cxnSp>
        <p:nvCxnSpPr>
          <p:cNvPr id="84" name="Straight Arrow Connector 83"/>
          <p:cNvCxnSpPr/>
          <p:nvPr/>
        </p:nvCxnSpPr>
        <p:spPr>
          <a:xfrm>
            <a:off x="475069" y="2433579"/>
            <a:ext cx="873532" cy="0"/>
          </a:xfrm>
          <a:prstGeom prst="straightConnector1">
            <a:avLst/>
          </a:prstGeom>
          <a:ln w="38100">
            <a:solidFill>
              <a:srgbClr val="C00000"/>
            </a:solidFill>
            <a:tailEnd type="arrow"/>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sp>
        <p:nvSpPr>
          <p:cNvPr id="85" name="TextBox 84"/>
          <p:cNvSpPr txBox="1"/>
          <p:nvPr/>
        </p:nvSpPr>
        <p:spPr>
          <a:xfrm>
            <a:off x="261764" y="2159331"/>
            <a:ext cx="1015735" cy="261542"/>
          </a:xfrm>
          <a:prstGeom prst="rect">
            <a:avLst/>
          </a:prstGeom>
          <a:noFill/>
        </p:spPr>
        <p:txBody>
          <a:bodyPr wrap="square" rtlCol="0">
            <a:spAutoFit/>
          </a:bodyPr>
          <a:lstStyle/>
          <a:p>
            <a:pPr algn="r"/>
            <a:r>
              <a:rPr lang="en-US" sz="1100" b="1" dirty="0">
                <a:solidFill>
                  <a:srgbClr val="C00000"/>
                </a:solidFill>
              </a:rPr>
              <a:t>130 </a:t>
            </a:r>
            <a:r>
              <a:rPr lang="en-US" sz="1100" b="1" dirty="0" err="1">
                <a:solidFill>
                  <a:srgbClr val="C00000"/>
                </a:solidFill>
              </a:rPr>
              <a:t>Yrs</a:t>
            </a:r>
            <a:endParaRPr lang="en-US" sz="1100" b="1" dirty="0">
              <a:solidFill>
                <a:srgbClr val="C00000"/>
              </a:solidFill>
            </a:endParaRPr>
          </a:p>
        </p:txBody>
      </p:sp>
      <p:sp>
        <p:nvSpPr>
          <p:cNvPr id="86" name="TextBox 85"/>
          <p:cNvSpPr txBox="1"/>
          <p:nvPr/>
        </p:nvSpPr>
        <p:spPr>
          <a:xfrm>
            <a:off x="1849698" y="2537702"/>
            <a:ext cx="1039436" cy="261542"/>
          </a:xfrm>
          <a:prstGeom prst="rect">
            <a:avLst/>
          </a:prstGeom>
          <a:noFill/>
        </p:spPr>
        <p:txBody>
          <a:bodyPr wrap="square" rtlCol="0">
            <a:spAutoFit/>
          </a:bodyPr>
          <a:lstStyle/>
          <a:p>
            <a:pPr algn="r"/>
            <a:r>
              <a:rPr lang="en-US" sz="1100" dirty="0"/>
              <a:t>622 </a:t>
            </a:r>
            <a:r>
              <a:rPr lang="en-US" sz="1100" dirty="0" err="1"/>
              <a:t>Yrs</a:t>
            </a:r>
            <a:endParaRPr lang="en-US" sz="1100" dirty="0"/>
          </a:p>
        </p:txBody>
      </p:sp>
      <p:sp>
        <p:nvSpPr>
          <p:cNvPr id="87" name="TextBox 86"/>
          <p:cNvSpPr txBox="1"/>
          <p:nvPr/>
        </p:nvSpPr>
        <p:spPr>
          <a:xfrm>
            <a:off x="2567484" y="3299504"/>
            <a:ext cx="1039436" cy="261542"/>
          </a:xfrm>
          <a:prstGeom prst="rect">
            <a:avLst/>
          </a:prstGeom>
          <a:noFill/>
        </p:spPr>
        <p:txBody>
          <a:bodyPr wrap="square" rtlCol="0">
            <a:spAutoFit/>
          </a:bodyPr>
          <a:lstStyle/>
          <a:p>
            <a:pPr algn="r"/>
            <a:r>
              <a:rPr lang="en-US" sz="1100" dirty="0"/>
              <a:t>1056 </a:t>
            </a:r>
            <a:r>
              <a:rPr lang="en-US" sz="1100" dirty="0" err="1"/>
              <a:t>Yrs</a:t>
            </a:r>
            <a:endParaRPr lang="en-US" sz="1100" dirty="0"/>
          </a:p>
        </p:txBody>
      </p:sp>
      <p:sp>
        <p:nvSpPr>
          <p:cNvPr id="88" name="TextBox 87"/>
          <p:cNvSpPr txBox="1"/>
          <p:nvPr/>
        </p:nvSpPr>
        <p:spPr>
          <a:xfrm>
            <a:off x="6566097" y="4007963"/>
            <a:ext cx="1063136" cy="261542"/>
          </a:xfrm>
          <a:prstGeom prst="rect">
            <a:avLst/>
          </a:prstGeom>
          <a:noFill/>
        </p:spPr>
        <p:txBody>
          <a:bodyPr wrap="square" rtlCol="0">
            <a:spAutoFit/>
          </a:bodyPr>
          <a:lstStyle/>
          <a:p>
            <a:pPr algn="r"/>
            <a:r>
              <a:rPr lang="en-US" sz="1100" dirty="0"/>
              <a:t>2550 </a:t>
            </a:r>
            <a:r>
              <a:rPr lang="en-US" sz="1100" dirty="0" err="1"/>
              <a:t>Yrs</a:t>
            </a:r>
            <a:endParaRPr lang="en-US" sz="1100" dirty="0"/>
          </a:p>
        </p:txBody>
      </p:sp>
      <p:sp>
        <p:nvSpPr>
          <p:cNvPr id="89" name="TextBox 88"/>
          <p:cNvSpPr txBox="1"/>
          <p:nvPr/>
        </p:nvSpPr>
        <p:spPr>
          <a:xfrm>
            <a:off x="7639390" y="4368009"/>
            <a:ext cx="1063136" cy="261542"/>
          </a:xfrm>
          <a:prstGeom prst="rect">
            <a:avLst/>
          </a:prstGeom>
          <a:noFill/>
        </p:spPr>
        <p:txBody>
          <a:bodyPr wrap="square" rtlCol="0">
            <a:spAutoFit/>
          </a:bodyPr>
          <a:lstStyle/>
          <a:p>
            <a:pPr algn="r"/>
            <a:r>
              <a:rPr lang="en-US" sz="1100" dirty="0"/>
              <a:t>3000 </a:t>
            </a:r>
            <a:r>
              <a:rPr lang="en-US" sz="1100" dirty="0" err="1"/>
              <a:t>Yrs</a:t>
            </a:r>
            <a:endParaRPr lang="en-US" sz="1100" dirty="0"/>
          </a:p>
        </p:txBody>
      </p:sp>
      <p:sp>
        <p:nvSpPr>
          <p:cNvPr id="90" name="TextBox 89"/>
          <p:cNvSpPr txBox="1"/>
          <p:nvPr/>
        </p:nvSpPr>
        <p:spPr>
          <a:xfrm>
            <a:off x="7839151" y="4749974"/>
            <a:ext cx="1063136" cy="261542"/>
          </a:xfrm>
          <a:prstGeom prst="rect">
            <a:avLst/>
          </a:prstGeom>
          <a:noFill/>
        </p:spPr>
        <p:txBody>
          <a:bodyPr wrap="square" rtlCol="0">
            <a:spAutoFit/>
          </a:bodyPr>
          <a:lstStyle/>
          <a:p>
            <a:pPr algn="r"/>
            <a:r>
              <a:rPr lang="en-US" sz="1100" dirty="0"/>
              <a:t>3300 </a:t>
            </a:r>
            <a:r>
              <a:rPr lang="en-US" sz="1100" dirty="0" err="1"/>
              <a:t>Yrs</a:t>
            </a:r>
            <a:endParaRPr lang="en-US" sz="1100" dirty="0"/>
          </a:p>
        </p:txBody>
      </p:sp>
      <p:cxnSp>
        <p:nvCxnSpPr>
          <p:cNvPr id="91" name="Straight Connector 90"/>
          <p:cNvCxnSpPr/>
          <p:nvPr/>
        </p:nvCxnSpPr>
        <p:spPr>
          <a:xfrm>
            <a:off x="3779595" y="3180145"/>
            <a:ext cx="0" cy="368204"/>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2" name="Straight Connector 91"/>
          <p:cNvCxnSpPr/>
          <p:nvPr/>
        </p:nvCxnSpPr>
        <p:spPr>
          <a:xfrm>
            <a:off x="8854886" y="4282218"/>
            <a:ext cx="0" cy="373283"/>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93" name="Flowchart: Delay 92"/>
          <p:cNvSpPr/>
          <p:nvPr/>
        </p:nvSpPr>
        <p:spPr>
          <a:xfrm>
            <a:off x="6758408" y="3651446"/>
            <a:ext cx="609441" cy="152360"/>
          </a:xfrm>
          <a:prstGeom prst="flowChartDelay">
            <a:avLst/>
          </a:prstGeom>
          <a:solidFill>
            <a:srgbClr val="CCECFF"/>
          </a:solidFill>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94" name="TextBox 93"/>
          <p:cNvSpPr txBox="1"/>
          <p:nvPr/>
        </p:nvSpPr>
        <p:spPr>
          <a:xfrm>
            <a:off x="7325188" y="3566124"/>
            <a:ext cx="3368179" cy="369236"/>
          </a:xfrm>
          <a:prstGeom prst="rect">
            <a:avLst/>
          </a:prstGeom>
          <a:noFill/>
        </p:spPr>
        <p:txBody>
          <a:bodyPr wrap="square" rtlCol="0">
            <a:spAutoFit/>
            <a:scene3d>
              <a:camera prst="orthographicFront"/>
              <a:lightRig rig="threePt" dir="t"/>
            </a:scene3d>
            <a:sp3d extrusionH="57150">
              <a:bevelT w="38100" h="38100" prst="angle"/>
            </a:sp3d>
          </a:bodyPr>
          <a:lstStyle/>
          <a:p>
            <a:r>
              <a:rPr lang="en-US" sz="1799" dirty="0">
                <a:solidFill>
                  <a:srgbClr val="0070C0"/>
                </a:solidFill>
              </a:rPr>
              <a:t>Abraham; Covenant</a:t>
            </a:r>
          </a:p>
        </p:txBody>
      </p:sp>
      <p:sp>
        <p:nvSpPr>
          <p:cNvPr id="95" name="TextBox 94"/>
          <p:cNvSpPr txBox="1"/>
          <p:nvPr/>
        </p:nvSpPr>
        <p:spPr>
          <a:xfrm>
            <a:off x="5523274" y="3661105"/>
            <a:ext cx="1063136" cy="261542"/>
          </a:xfrm>
          <a:prstGeom prst="rect">
            <a:avLst/>
          </a:prstGeom>
          <a:noFill/>
        </p:spPr>
        <p:txBody>
          <a:bodyPr wrap="square" rtlCol="0">
            <a:spAutoFit/>
          </a:bodyPr>
          <a:lstStyle/>
          <a:p>
            <a:pPr algn="r"/>
            <a:r>
              <a:rPr lang="en-US" sz="1100" dirty="0"/>
              <a:t>2000 </a:t>
            </a:r>
            <a:r>
              <a:rPr lang="en-US" sz="1100" dirty="0" err="1"/>
              <a:t>Yrs</a:t>
            </a:r>
            <a:endParaRPr lang="en-US" sz="1100" dirty="0"/>
          </a:p>
        </p:txBody>
      </p:sp>
      <p:cxnSp>
        <p:nvCxnSpPr>
          <p:cNvPr id="96" name="Straight Arrow Connector 95"/>
          <p:cNvCxnSpPr/>
          <p:nvPr/>
        </p:nvCxnSpPr>
        <p:spPr>
          <a:xfrm>
            <a:off x="483195" y="3901317"/>
            <a:ext cx="6275213" cy="0"/>
          </a:xfrm>
          <a:prstGeom prst="straightConnector1">
            <a:avLst/>
          </a:prstGeom>
          <a:ln w="38100">
            <a:solidFill>
              <a:srgbClr val="00B0F0"/>
            </a:solidFill>
            <a:tailEnd type="arrow"/>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cxnSp>
        <p:nvCxnSpPr>
          <p:cNvPr id="97" name="Straight Connector 96"/>
          <p:cNvCxnSpPr/>
          <p:nvPr/>
        </p:nvCxnSpPr>
        <p:spPr>
          <a:xfrm>
            <a:off x="1348601" y="2034903"/>
            <a:ext cx="0" cy="401215"/>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8" name="Straight Connector 97"/>
          <p:cNvCxnSpPr/>
          <p:nvPr/>
        </p:nvCxnSpPr>
        <p:spPr>
          <a:xfrm>
            <a:off x="3014407" y="2436119"/>
            <a:ext cx="0" cy="360586"/>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99" name="Flowchart: Delay 98"/>
          <p:cNvSpPr/>
          <p:nvPr/>
        </p:nvSpPr>
        <p:spPr>
          <a:xfrm>
            <a:off x="3163382" y="2901326"/>
            <a:ext cx="609441" cy="152360"/>
          </a:xfrm>
          <a:prstGeom prst="flowChartDelay">
            <a:avLst/>
          </a:prstGeom>
          <a:solidFill>
            <a:srgbClr val="CCECFF"/>
          </a:solidFill>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100" name="TextBox 99"/>
          <p:cNvSpPr txBox="1"/>
          <p:nvPr/>
        </p:nvSpPr>
        <p:spPr>
          <a:xfrm>
            <a:off x="3766051" y="2798720"/>
            <a:ext cx="3859795" cy="369236"/>
          </a:xfrm>
          <a:prstGeom prst="rect">
            <a:avLst/>
          </a:prstGeom>
          <a:noFill/>
        </p:spPr>
        <p:txBody>
          <a:bodyPr wrap="square" rtlCol="0">
            <a:spAutoFit/>
            <a:scene3d>
              <a:camera prst="orthographicFront"/>
              <a:lightRig rig="threePt" dir="t"/>
            </a:scene3d>
            <a:sp3d extrusionH="57150">
              <a:bevelT w="38100" h="38100" prst="angle"/>
            </a:sp3d>
          </a:bodyPr>
          <a:lstStyle/>
          <a:p>
            <a:r>
              <a:rPr lang="en-US" sz="1799" dirty="0">
                <a:solidFill>
                  <a:srgbClr val="0070C0"/>
                </a:solidFill>
              </a:rPr>
              <a:t>Methuselah</a:t>
            </a:r>
          </a:p>
        </p:txBody>
      </p:sp>
      <p:cxnSp>
        <p:nvCxnSpPr>
          <p:cNvPr id="101" name="Straight Arrow Connector 100"/>
          <p:cNvCxnSpPr/>
          <p:nvPr/>
        </p:nvCxnSpPr>
        <p:spPr>
          <a:xfrm>
            <a:off x="475069" y="3167956"/>
            <a:ext cx="2688313" cy="0"/>
          </a:xfrm>
          <a:prstGeom prst="straightConnector1">
            <a:avLst/>
          </a:prstGeom>
          <a:ln w="38100">
            <a:solidFill>
              <a:srgbClr val="00B0F0"/>
            </a:solidFill>
            <a:tailEnd type="arrow"/>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sp>
        <p:nvSpPr>
          <p:cNvPr id="102" name="TextBox 101"/>
          <p:cNvSpPr txBox="1"/>
          <p:nvPr/>
        </p:nvSpPr>
        <p:spPr>
          <a:xfrm>
            <a:off x="2103632" y="2918603"/>
            <a:ext cx="1039436" cy="261542"/>
          </a:xfrm>
          <a:prstGeom prst="rect">
            <a:avLst/>
          </a:prstGeom>
          <a:noFill/>
        </p:spPr>
        <p:txBody>
          <a:bodyPr wrap="square" rtlCol="0">
            <a:spAutoFit/>
          </a:bodyPr>
          <a:lstStyle/>
          <a:p>
            <a:pPr algn="r"/>
            <a:r>
              <a:rPr lang="en-US" sz="1100" dirty="0"/>
              <a:t>687 </a:t>
            </a:r>
            <a:r>
              <a:rPr lang="en-US" sz="1100" dirty="0" err="1"/>
              <a:t>Yrs</a:t>
            </a:r>
            <a:endParaRPr lang="en-US" sz="1100" dirty="0"/>
          </a:p>
        </p:txBody>
      </p:sp>
      <p:cxnSp>
        <p:nvCxnSpPr>
          <p:cNvPr id="103" name="Straight Connector 102"/>
          <p:cNvCxnSpPr/>
          <p:nvPr/>
        </p:nvCxnSpPr>
        <p:spPr>
          <a:xfrm>
            <a:off x="3156610" y="2799244"/>
            <a:ext cx="0" cy="370743"/>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04" name="Content Placeholder 41"/>
          <p:cNvSpPr>
            <a:spLocks noGrp="1"/>
          </p:cNvSpPr>
          <p:nvPr>
            <p:ph idx="4294967295"/>
          </p:nvPr>
        </p:nvSpPr>
        <p:spPr>
          <a:xfrm>
            <a:off x="117748" y="5044909"/>
            <a:ext cx="11475512" cy="1813091"/>
          </a:xfrm>
          <a:prstGeom prst="rect">
            <a:avLst/>
          </a:prstGeom>
        </p:spPr>
        <p:txBody>
          <a:bodyPr>
            <a:noAutofit/>
            <a:scene3d>
              <a:camera prst="orthographicFront"/>
              <a:lightRig rig="threePt" dir="t"/>
            </a:scene3d>
            <a:sp3d extrusionH="57150">
              <a:bevelT h="25400" prst="softRound"/>
            </a:sp3d>
          </a:bodyPr>
          <a:lstStyle/>
          <a:p>
            <a:r>
              <a:rPr lang="en-US" sz="2300" b="1" dirty="0">
                <a:solidFill>
                  <a:srgbClr val="C00000"/>
                </a:solidFill>
              </a:rPr>
              <a:t>Which “Enoch” above could possibly be the author of the Book of Enoch?</a:t>
            </a:r>
          </a:p>
          <a:p>
            <a:r>
              <a:rPr lang="en-US" sz="2300" b="1" dirty="0" smtClean="0">
                <a:solidFill>
                  <a:srgbClr val="C00000"/>
                </a:solidFill>
              </a:rPr>
              <a:t>Was this “Enoch” a follower of Yahuah’s Torah?</a:t>
            </a:r>
          </a:p>
          <a:p>
            <a:r>
              <a:rPr lang="en-US" sz="2300" b="1" dirty="0" smtClean="0">
                <a:solidFill>
                  <a:srgbClr val="C00000"/>
                </a:solidFill>
              </a:rPr>
              <a:t>Does Enoch and his Book of Enoch have to be accountable to the </a:t>
            </a:r>
            <a:br>
              <a:rPr lang="en-US" sz="2300" b="1" dirty="0" smtClean="0">
                <a:solidFill>
                  <a:srgbClr val="C00000"/>
                </a:solidFill>
              </a:rPr>
            </a:br>
            <a:r>
              <a:rPr lang="en-US" sz="2300" b="1" dirty="0" smtClean="0">
                <a:solidFill>
                  <a:srgbClr val="C00000"/>
                </a:solidFill>
              </a:rPr>
              <a:t>Calendar instructions as given by Moses in the Covenant portions of Torah?</a:t>
            </a:r>
            <a:endParaRPr lang="en-US" sz="2300" b="1" dirty="0">
              <a:solidFill>
                <a:srgbClr val="C00000"/>
              </a:solidFill>
            </a:endParaRPr>
          </a:p>
        </p:txBody>
      </p:sp>
      <p:sp>
        <p:nvSpPr>
          <p:cNvPr id="105" name="Right Brace 104"/>
          <p:cNvSpPr/>
          <p:nvPr/>
        </p:nvSpPr>
        <p:spPr>
          <a:xfrm>
            <a:off x="7367849" y="2034902"/>
            <a:ext cx="471302" cy="866423"/>
          </a:xfrm>
          <a:prstGeom prst="rightBrace">
            <a:avLst>
              <a:gd name="adj1" fmla="val 14593"/>
              <a:gd name="adj2" fmla="val 52280"/>
            </a:avLst>
          </a:prstGeom>
          <a:ln w="57150">
            <a:solidFill>
              <a:srgbClr val="FF0000"/>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graphicFrame>
        <p:nvGraphicFramePr>
          <p:cNvPr id="106" name="Table 105"/>
          <p:cNvGraphicFramePr>
            <a:graphicFrameLocks noGrp="1"/>
          </p:cNvGraphicFramePr>
          <p:nvPr>
            <p:extLst>
              <p:ext uri="{D42A27DB-BD31-4B8C-83A1-F6EECF244321}">
                <p14:modId xmlns:p14="http://schemas.microsoft.com/office/powerpoint/2010/main" val="1888532441"/>
              </p:ext>
            </p:extLst>
          </p:nvPr>
        </p:nvGraphicFramePr>
        <p:xfrm>
          <a:off x="10954064" y="1286540"/>
          <a:ext cx="1046207" cy="3737902"/>
        </p:xfrm>
        <a:graphic>
          <a:graphicData uri="http://schemas.openxmlformats.org/drawingml/2006/table">
            <a:tbl>
              <a:tblPr firstRow="1" bandRow="1">
                <a:tableStyleId>{073A0DAA-6AF3-43AB-8588-CEC1D06C72B9}</a:tableStyleId>
              </a:tblPr>
              <a:tblGrid>
                <a:gridCol w="1046207"/>
              </a:tblGrid>
              <a:tr h="370743">
                <a:tc>
                  <a:txBody>
                    <a:bodyPr/>
                    <a:lstStyle/>
                    <a:p>
                      <a:pPr algn="ctr"/>
                      <a:r>
                        <a:rPr lang="en-US" sz="1400" dirty="0" smtClean="0"/>
                        <a:t>1-500 AD</a:t>
                      </a:r>
                      <a:endParaRPr lang="en-US" sz="1400" dirty="0"/>
                    </a:p>
                  </a:txBody>
                  <a:tcPr marL="121888" marR="121888" marT="45708" marB="45708">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r>
              <a:tr h="370743">
                <a:tc>
                  <a:txBody>
                    <a:bodyPr/>
                    <a:lstStyle/>
                    <a:p>
                      <a:endParaRPr lang="en-US" sz="1800"/>
                    </a:p>
                  </a:txBody>
                  <a:tcPr marL="121888" marR="121888" marT="45708" marB="4570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tcPr>
                </a:tc>
              </a:tr>
              <a:tr h="401215">
                <a:tc>
                  <a:txBody>
                    <a:bodyPr/>
                    <a:lstStyle/>
                    <a:p>
                      <a:endParaRPr lang="en-US" sz="1800"/>
                    </a:p>
                  </a:txBody>
                  <a:tcPr marL="121888" marR="121888" marT="45708" marB="4570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r>
              <a:tr h="370743">
                <a:tc>
                  <a:txBody>
                    <a:bodyPr/>
                    <a:lstStyle/>
                    <a:p>
                      <a:endParaRPr lang="en-US" sz="1800" dirty="0"/>
                    </a:p>
                  </a:txBody>
                  <a:tcPr marL="121888" marR="121888" marT="45708" marB="4570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r>
              <a:tr h="370743">
                <a:tc>
                  <a:txBody>
                    <a:bodyPr/>
                    <a:lstStyle/>
                    <a:p>
                      <a:endParaRPr lang="en-US" sz="1800" dirty="0"/>
                    </a:p>
                  </a:txBody>
                  <a:tcPr marL="121888" marR="121888" marT="45708" marB="4570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r>
              <a:tr h="370743">
                <a:tc>
                  <a:txBody>
                    <a:bodyPr/>
                    <a:lstStyle/>
                    <a:p>
                      <a:endParaRPr lang="en-US" sz="1800" dirty="0"/>
                    </a:p>
                  </a:txBody>
                  <a:tcPr marL="121888" marR="121888" marT="45708" marB="4570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r>
              <a:tr h="370743">
                <a:tc>
                  <a:txBody>
                    <a:bodyPr/>
                    <a:lstStyle/>
                    <a:p>
                      <a:endParaRPr lang="en-US" sz="1800" dirty="0"/>
                    </a:p>
                  </a:txBody>
                  <a:tcPr marL="121888" marR="121888" marT="45708" marB="4570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r>
              <a:tr h="370743">
                <a:tc>
                  <a:txBody>
                    <a:bodyPr/>
                    <a:lstStyle/>
                    <a:p>
                      <a:endParaRPr lang="en-US" sz="1800" dirty="0"/>
                    </a:p>
                  </a:txBody>
                  <a:tcPr marL="121888" marR="121888" marT="45708" marB="4570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r>
              <a:tr h="370743">
                <a:tc>
                  <a:txBody>
                    <a:bodyPr/>
                    <a:lstStyle/>
                    <a:p>
                      <a:endParaRPr lang="en-US" sz="1800" dirty="0"/>
                    </a:p>
                  </a:txBody>
                  <a:tcPr marL="121888" marR="121888" marT="45708" marB="4570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r>
              <a:tr h="370743">
                <a:tc>
                  <a:txBody>
                    <a:bodyPr/>
                    <a:lstStyle/>
                    <a:p>
                      <a:endParaRPr lang="en-US" sz="1800" dirty="0"/>
                    </a:p>
                  </a:txBody>
                  <a:tcPr marL="121888" marR="121888" marT="45708" marB="4570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r>
            </a:tbl>
          </a:graphicData>
        </a:graphic>
      </p:graphicFrame>
      <p:cxnSp>
        <p:nvCxnSpPr>
          <p:cNvPr id="107" name="Straight Connector 106"/>
          <p:cNvCxnSpPr/>
          <p:nvPr/>
        </p:nvCxnSpPr>
        <p:spPr>
          <a:xfrm>
            <a:off x="10943904" y="1073056"/>
            <a:ext cx="0" cy="4444176"/>
          </a:xfrm>
          <a:prstGeom prst="line">
            <a:avLst/>
          </a:prstGeom>
          <a:ln w="57150">
            <a:solidFill>
              <a:srgbClr val="C00000"/>
            </a:solidFill>
            <a:headEnd type="oval" w="med" len="med"/>
            <a:tailEnd type="oval" w="med" len="med"/>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sp>
        <p:nvSpPr>
          <p:cNvPr id="108" name="Rounded Rectangular Callout 107"/>
          <p:cNvSpPr/>
          <p:nvPr/>
        </p:nvSpPr>
        <p:spPr>
          <a:xfrm>
            <a:off x="8482133" y="1915554"/>
            <a:ext cx="2724847" cy="1448694"/>
          </a:xfrm>
          <a:prstGeom prst="wedgeRoundRectCallout">
            <a:avLst>
              <a:gd name="adj1" fmla="val -65584"/>
              <a:gd name="adj2" fmla="val -10985"/>
              <a:gd name="adj3" fmla="val 16667"/>
            </a:avLst>
          </a:prstGeom>
          <a:solidFill>
            <a:srgbClr val="FFFFCC"/>
          </a:solidFill>
          <a:ln w="57150">
            <a:solidFill>
              <a:srgbClr val="FF0000"/>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CA" sz="2800" dirty="0" smtClean="0">
                <a:solidFill>
                  <a:srgbClr val="7030A0"/>
                </a:solidFill>
                <a:latin typeface="Comic Sans MS" pitchFamily="66" charset="0"/>
              </a:rPr>
              <a:t>Three </a:t>
            </a:r>
            <a:r>
              <a:rPr lang="en-CA" sz="2800" b="1" u="sng" dirty="0" smtClean="0">
                <a:solidFill>
                  <a:srgbClr val="FF0000"/>
                </a:solidFill>
                <a:latin typeface="Comic Sans MS" pitchFamily="66" charset="0"/>
              </a:rPr>
              <a:t>VERY DIFFERENT </a:t>
            </a:r>
            <a:r>
              <a:rPr lang="en-CA" sz="2800" dirty="0" err="1" smtClean="0">
                <a:solidFill>
                  <a:srgbClr val="7030A0"/>
                </a:solidFill>
                <a:latin typeface="Comic Sans MS" pitchFamily="66" charset="0"/>
              </a:rPr>
              <a:t>Enochs</a:t>
            </a:r>
            <a:r>
              <a:rPr lang="en-CA" sz="2800" dirty="0">
                <a:solidFill>
                  <a:srgbClr val="7030A0"/>
                </a:solidFill>
                <a:latin typeface="Comic Sans MS" pitchFamily="66" charset="0"/>
              </a:rPr>
              <a:t>!</a:t>
            </a:r>
            <a:r>
              <a:rPr lang="en-CA" sz="2800" dirty="0" smtClean="0">
                <a:solidFill>
                  <a:srgbClr val="7030A0"/>
                </a:solidFill>
                <a:latin typeface="Comic Sans MS" pitchFamily="66" charset="0"/>
              </a:rPr>
              <a:t> </a:t>
            </a:r>
            <a:endParaRPr lang="en-CA" sz="2800" dirty="0">
              <a:solidFill>
                <a:srgbClr val="7030A0"/>
              </a:solidFill>
              <a:latin typeface="Comic Sans MS" pitchFamily="66" charset="0"/>
            </a:endParaRPr>
          </a:p>
        </p:txBody>
      </p:sp>
      <p:sp>
        <p:nvSpPr>
          <p:cNvPr id="109" name="Flowchart: Delay 108"/>
          <p:cNvSpPr/>
          <p:nvPr/>
        </p:nvSpPr>
        <p:spPr>
          <a:xfrm>
            <a:off x="10984544" y="4653136"/>
            <a:ext cx="609441" cy="152360"/>
          </a:xfrm>
          <a:prstGeom prst="flowChartDelay">
            <a:avLst/>
          </a:prstGeom>
          <a:solidFill>
            <a:srgbClr val="C00000"/>
          </a:solidFill>
          <a:ln>
            <a:solidFill>
              <a:schemeClr val="tx1"/>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110" name="TextBox 109"/>
          <p:cNvSpPr txBox="1"/>
          <p:nvPr/>
        </p:nvSpPr>
        <p:spPr>
          <a:xfrm>
            <a:off x="10984544" y="4726592"/>
            <a:ext cx="1086532" cy="646074"/>
          </a:xfrm>
          <a:prstGeom prst="rect">
            <a:avLst/>
          </a:prstGeom>
          <a:noFill/>
        </p:spPr>
        <p:txBody>
          <a:bodyPr wrap="square" rtlCol="0">
            <a:spAutoFit/>
            <a:scene3d>
              <a:camera prst="orthographicFront"/>
              <a:lightRig rig="threePt" dir="t"/>
            </a:scene3d>
            <a:sp3d extrusionH="57150">
              <a:bevelT w="38100" h="38100" prst="angle"/>
            </a:sp3d>
          </a:bodyPr>
          <a:lstStyle/>
          <a:p>
            <a:r>
              <a:rPr lang="en-US" sz="1799" b="1" dirty="0" smtClean="0">
                <a:solidFill>
                  <a:srgbClr val="C00000"/>
                </a:solidFill>
                <a:effectLst>
                  <a:outerShdw blurRad="38100" dist="38100" dir="2700000" algn="tl">
                    <a:srgbClr val="000000">
                      <a:alpha val="43137"/>
                    </a:srgbClr>
                  </a:outerShdw>
                </a:effectLst>
              </a:rPr>
              <a:t>Another</a:t>
            </a:r>
            <a:br>
              <a:rPr lang="en-US" sz="1799" b="1" dirty="0" smtClean="0">
                <a:solidFill>
                  <a:srgbClr val="C00000"/>
                </a:solidFill>
                <a:effectLst>
                  <a:outerShdw blurRad="38100" dist="38100" dir="2700000" algn="tl">
                    <a:srgbClr val="000000">
                      <a:alpha val="43137"/>
                    </a:srgbClr>
                  </a:outerShdw>
                </a:effectLst>
              </a:rPr>
            </a:br>
            <a:r>
              <a:rPr lang="en-US" sz="1799" b="1" dirty="0" smtClean="0">
                <a:solidFill>
                  <a:srgbClr val="C00000"/>
                </a:solidFill>
                <a:effectLst>
                  <a:outerShdw blurRad="38100" dist="38100" dir="2700000" algn="tl">
                    <a:srgbClr val="000000">
                      <a:alpha val="43137"/>
                    </a:srgbClr>
                  </a:outerShdw>
                </a:effectLst>
              </a:rPr>
              <a:t>Enoch?</a:t>
            </a:r>
            <a:endParaRPr lang="en-US" sz="1799" b="1" dirty="0">
              <a:solidFill>
                <a:srgbClr val="C00000"/>
              </a:solidFill>
              <a:effectLst>
                <a:outerShdw blurRad="38100" dist="38100" dir="2700000" algn="tl">
                  <a:srgbClr val="000000">
                    <a:alpha val="43137"/>
                  </a:srgbClr>
                </a:outerShdw>
              </a:effectLst>
            </a:endParaRPr>
          </a:p>
        </p:txBody>
      </p:sp>
      <p:sp>
        <p:nvSpPr>
          <p:cNvPr id="111" name="Bent Arrow 110"/>
          <p:cNvSpPr/>
          <p:nvPr/>
        </p:nvSpPr>
        <p:spPr>
          <a:xfrm rot="5400000">
            <a:off x="10354556" y="3163366"/>
            <a:ext cx="2091849" cy="840521"/>
          </a:xfrm>
          <a:prstGeom prst="bentArrow">
            <a:avLst/>
          </a:prstGeom>
          <a:solidFill>
            <a:srgbClr val="C00000"/>
          </a:solidFill>
          <a:ln w="38100">
            <a:solidFill>
              <a:schemeClr val="bg2">
                <a:lumMod val="25000"/>
              </a:schemeClr>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tx1"/>
              </a:solidFill>
            </a:endParaRPr>
          </a:p>
        </p:txBody>
      </p:sp>
      <p:sp>
        <p:nvSpPr>
          <p:cNvPr id="112" name="Rounded Rectangular Callout 111"/>
          <p:cNvSpPr/>
          <p:nvPr/>
        </p:nvSpPr>
        <p:spPr>
          <a:xfrm>
            <a:off x="3829503" y="1683966"/>
            <a:ext cx="1158298" cy="347382"/>
          </a:xfrm>
          <a:prstGeom prst="wedgeRoundRectCallout">
            <a:avLst>
              <a:gd name="adj1" fmla="val -23178"/>
              <a:gd name="adj2" fmla="val 79780"/>
              <a:gd name="adj3" fmla="val 16667"/>
            </a:avLst>
          </a:prstGeom>
          <a:solidFill>
            <a:srgbClr val="FF99FF"/>
          </a:solidFill>
          <a:ln>
            <a:solidFill>
              <a:schemeClr val="tx2"/>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1600" b="1" dirty="0" smtClean="0">
                <a:solidFill>
                  <a:srgbClr val="0070C0"/>
                </a:solidFill>
              </a:rPr>
              <a:t>Gen 4:17</a:t>
            </a:r>
            <a:endParaRPr lang="en-CA" sz="1600" b="1" dirty="0">
              <a:solidFill>
                <a:srgbClr val="0070C0"/>
              </a:solidFill>
            </a:endParaRPr>
          </a:p>
        </p:txBody>
      </p:sp>
      <p:sp>
        <p:nvSpPr>
          <p:cNvPr id="113" name="Rounded Rectangular Callout 112"/>
          <p:cNvSpPr/>
          <p:nvPr/>
        </p:nvSpPr>
        <p:spPr>
          <a:xfrm>
            <a:off x="5386093" y="2846968"/>
            <a:ext cx="1158298" cy="347382"/>
          </a:xfrm>
          <a:prstGeom prst="wedgeRoundRectCallout">
            <a:avLst>
              <a:gd name="adj1" fmla="val -18489"/>
              <a:gd name="adj2" fmla="val -76592"/>
              <a:gd name="adj3" fmla="val 16667"/>
            </a:avLst>
          </a:prstGeom>
          <a:solidFill>
            <a:srgbClr val="0000FF"/>
          </a:solidFill>
          <a:ln>
            <a:solidFill>
              <a:srgbClr val="FF33CC"/>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1600" b="1" dirty="0" smtClean="0"/>
              <a:t>Gen 5:19</a:t>
            </a:r>
            <a:endParaRPr lang="en-CA" sz="1600" b="1" dirty="0"/>
          </a:p>
        </p:txBody>
      </p:sp>
    </p:spTree>
    <p:extLst>
      <p:ext uri="{BB962C8B-B14F-4D97-AF65-F5344CB8AC3E}">
        <p14:creationId xmlns:p14="http://schemas.microsoft.com/office/powerpoint/2010/main" val="7129838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grpId="0" nodeType="afterEffect">
                                  <p:stCondLst>
                                    <p:cond delay="1250"/>
                                  </p:stCondLst>
                                  <p:childTnLst>
                                    <p:set>
                                      <p:cBhvr>
                                        <p:cTn id="6" dur="1" fill="hold">
                                          <p:stCondLst>
                                            <p:cond delay="0"/>
                                          </p:stCondLst>
                                        </p:cTn>
                                        <p:tgtEl>
                                          <p:spTgt spid="112"/>
                                        </p:tgtEl>
                                        <p:attrNameLst>
                                          <p:attrName>style.visibility</p:attrName>
                                        </p:attrNameLst>
                                      </p:cBhvr>
                                      <p:to>
                                        <p:strVal val="visible"/>
                                      </p:to>
                                    </p:set>
                                    <p:animEffect transition="in" filter="strips(downLeft)">
                                      <p:cBhvr>
                                        <p:cTn id="7" dur="1250"/>
                                        <p:tgtEl>
                                          <p:spTgt spid="112"/>
                                        </p:tgtEl>
                                      </p:cBhvr>
                                    </p:animEffect>
                                  </p:childTnLst>
                                </p:cTn>
                              </p:par>
                            </p:childTnLst>
                          </p:cTn>
                        </p:par>
                        <p:par>
                          <p:cTn id="8" fill="hold">
                            <p:stCondLst>
                              <p:cond delay="2500"/>
                            </p:stCondLst>
                            <p:childTnLst>
                              <p:par>
                                <p:cTn id="9" presetID="5" presetClass="entr" presetSubtype="10" fill="hold" grpId="0" nodeType="afterEffect">
                                  <p:stCondLst>
                                    <p:cond delay="0"/>
                                  </p:stCondLst>
                                  <p:childTnLst>
                                    <p:set>
                                      <p:cBhvr>
                                        <p:cTn id="10" dur="1" fill="hold">
                                          <p:stCondLst>
                                            <p:cond delay="0"/>
                                          </p:stCondLst>
                                        </p:cTn>
                                        <p:tgtEl>
                                          <p:spTgt spid="113"/>
                                        </p:tgtEl>
                                        <p:attrNameLst>
                                          <p:attrName>style.visibility</p:attrName>
                                        </p:attrNameLst>
                                      </p:cBhvr>
                                      <p:to>
                                        <p:strVal val="visible"/>
                                      </p:to>
                                    </p:set>
                                    <p:animEffect transition="in" filter="checkerboard(across)">
                                      <p:cBhvr>
                                        <p:cTn id="11" dur="1250"/>
                                        <p:tgtEl>
                                          <p:spTgt spid="113"/>
                                        </p:tgtEl>
                                      </p:cBhvr>
                                    </p:animEffect>
                                  </p:childTnLst>
                                </p:cTn>
                              </p:par>
                            </p:childTnLst>
                          </p:cTn>
                        </p:par>
                      </p:childTnLst>
                    </p:cTn>
                  </p:par>
                  <p:par>
                    <p:cTn id="12" fill="hold">
                      <p:stCondLst>
                        <p:cond delay="indefinite"/>
                      </p:stCondLst>
                      <p:childTnLst>
                        <p:par>
                          <p:cTn id="13" fill="hold">
                            <p:stCondLst>
                              <p:cond delay="0"/>
                            </p:stCondLst>
                            <p:childTnLst>
                              <p:par>
                                <p:cTn id="14" presetID="31" presetClass="entr" presetSubtype="0" fill="hold" grpId="0" nodeType="clickEffect">
                                  <p:stCondLst>
                                    <p:cond delay="0"/>
                                  </p:stCondLst>
                                  <p:childTnLst>
                                    <p:set>
                                      <p:cBhvr>
                                        <p:cTn id="15" dur="1" fill="hold">
                                          <p:stCondLst>
                                            <p:cond delay="0"/>
                                          </p:stCondLst>
                                        </p:cTn>
                                        <p:tgtEl>
                                          <p:spTgt spid="109"/>
                                        </p:tgtEl>
                                        <p:attrNameLst>
                                          <p:attrName>style.visibility</p:attrName>
                                        </p:attrNameLst>
                                      </p:cBhvr>
                                      <p:to>
                                        <p:strVal val="visible"/>
                                      </p:to>
                                    </p:set>
                                    <p:anim calcmode="lin" valueType="num">
                                      <p:cBhvr>
                                        <p:cTn id="16" dur="1000" fill="hold"/>
                                        <p:tgtEl>
                                          <p:spTgt spid="109"/>
                                        </p:tgtEl>
                                        <p:attrNameLst>
                                          <p:attrName>ppt_w</p:attrName>
                                        </p:attrNameLst>
                                      </p:cBhvr>
                                      <p:tavLst>
                                        <p:tav tm="0">
                                          <p:val>
                                            <p:fltVal val="0"/>
                                          </p:val>
                                        </p:tav>
                                        <p:tav tm="100000">
                                          <p:val>
                                            <p:strVal val="#ppt_w"/>
                                          </p:val>
                                        </p:tav>
                                      </p:tavLst>
                                    </p:anim>
                                    <p:anim calcmode="lin" valueType="num">
                                      <p:cBhvr>
                                        <p:cTn id="17" dur="1000" fill="hold"/>
                                        <p:tgtEl>
                                          <p:spTgt spid="109"/>
                                        </p:tgtEl>
                                        <p:attrNameLst>
                                          <p:attrName>ppt_h</p:attrName>
                                        </p:attrNameLst>
                                      </p:cBhvr>
                                      <p:tavLst>
                                        <p:tav tm="0">
                                          <p:val>
                                            <p:fltVal val="0"/>
                                          </p:val>
                                        </p:tav>
                                        <p:tav tm="100000">
                                          <p:val>
                                            <p:strVal val="#ppt_h"/>
                                          </p:val>
                                        </p:tav>
                                      </p:tavLst>
                                    </p:anim>
                                    <p:anim calcmode="lin" valueType="num">
                                      <p:cBhvr>
                                        <p:cTn id="18" dur="1000" fill="hold"/>
                                        <p:tgtEl>
                                          <p:spTgt spid="109"/>
                                        </p:tgtEl>
                                        <p:attrNameLst>
                                          <p:attrName>style.rotation</p:attrName>
                                        </p:attrNameLst>
                                      </p:cBhvr>
                                      <p:tavLst>
                                        <p:tav tm="0">
                                          <p:val>
                                            <p:fltVal val="90"/>
                                          </p:val>
                                        </p:tav>
                                        <p:tav tm="100000">
                                          <p:val>
                                            <p:fltVal val="0"/>
                                          </p:val>
                                        </p:tav>
                                      </p:tavLst>
                                    </p:anim>
                                    <p:animEffect transition="in" filter="fade">
                                      <p:cBhvr>
                                        <p:cTn id="19" dur="1000"/>
                                        <p:tgtEl>
                                          <p:spTgt spid="109"/>
                                        </p:tgtEl>
                                      </p:cBhvr>
                                    </p:animEffect>
                                  </p:childTnLst>
                                </p:cTn>
                              </p:par>
                            </p:childTnLst>
                          </p:cTn>
                        </p:par>
                        <p:par>
                          <p:cTn id="20" fill="hold">
                            <p:stCondLst>
                              <p:cond delay="1000"/>
                            </p:stCondLst>
                            <p:childTnLst>
                              <p:par>
                                <p:cTn id="21" presetID="42" presetClass="entr" presetSubtype="0" fill="hold" grpId="0" nodeType="afterEffect">
                                  <p:stCondLst>
                                    <p:cond delay="0"/>
                                  </p:stCondLst>
                                  <p:childTnLst>
                                    <p:set>
                                      <p:cBhvr>
                                        <p:cTn id="22" dur="1" fill="hold">
                                          <p:stCondLst>
                                            <p:cond delay="0"/>
                                          </p:stCondLst>
                                        </p:cTn>
                                        <p:tgtEl>
                                          <p:spTgt spid="110"/>
                                        </p:tgtEl>
                                        <p:attrNameLst>
                                          <p:attrName>style.visibility</p:attrName>
                                        </p:attrNameLst>
                                      </p:cBhvr>
                                      <p:to>
                                        <p:strVal val="visible"/>
                                      </p:to>
                                    </p:set>
                                    <p:animEffect transition="in" filter="fade">
                                      <p:cBhvr>
                                        <p:cTn id="23" dur="1250"/>
                                        <p:tgtEl>
                                          <p:spTgt spid="110"/>
                                        </p:tgtEl>
                                      </p:cBhvr>
                                    </p:animEffect>
                                    <p:anim calcmode="lin" valueType="num">
                                      <p:cBhvr>
                                        <p:cTn id="24" dur="1250" fill="hold"/>
                                        <p:tgtEl>
                                          <p:spTgt spid="110"/>
                                        </p:tgtEl>
                                        <p:attrNameLst>
                                          <p:attrName>ppt_x</p:attrName>
                                        </p:attrNameLst>
                                      </p:cBhvr>
                                      <p:tavLst>
                                        <p:tav tm="0">
                                          <p:val>
                                            <p:strVal val="#ppt_x"/>
                                          </p:val>
                                        </p:tav>
                                        <p:tav tm="100000">
                                          <p:val>
                                            <p:strVal val="#ppt_x"/>
                                          </p:val>
                                        </p:tav>
                                      </p:tavLst>
                                    </p:anim>
                                    <p:anim calcmode="lin" valueType="num">
                                      <p:cBhvr>
                                        <p:cTn id="25" dur="1250" fill="hold"/>
                                        <p:tgtEl>
                                          <p:spTgt spid="110"/>
                                        </p:tgtEl>
                                        <p:attrNameLst>
                                          <p:attrName>ppt_y</p:attrName>
                                        </p:attrNameLst>
                                      </p:cBhvr>
                                      <p:tavLst>
                                        <p:tav tm="0">
                                          <p:val>
                                            <p:strVal val="#ppt_y+.1"/>
                                          </p:val>
                                        </p:tav>
                                        <p:tav tm="100000">
                                          <p:val>
                                            <p:strVal val="#ppt_y"/>
                                          </p:val>
                                        </p:tav>
                                      </p:tavLst>
                                    </p:anim>
                                  </p:childTnLst>
                                </p:cTn>
                              </p:par>
                              <p:par>
                                <p:cTn id="26" presetID="42" presetClass="entr" presetSubtype="0" fill="hold" grpId="0" nodeType="withEffect">
                                  <p:stCondLst>
                                    <p:cond delay="500"/>
                                  </p:stCondLst>
                                  <p:childTnLst>
                                    <p:set>
                                      <p:cBhvr>
                                        <p:cTn id="27" dur="1" fill="hold">
                                          <p:stCondLst>
                                            <p:cond delay="0"/>
                                          </p:stCondLst>
                                        </p:cTn>
                                        <p:tgtEl>
                                          <p:spTgt spid="105"/>
                                        </p:tgtEl>
                                        <p:attrNameLst>
                                          <p:attrName>style.visibility</p:attrName>
                                        </p:attrNameLst>
                                      </p:cBhvr>
                                      <p:to>
                                        <p:strVal val="visible"/>
                                      </p:to>
                                    </p:set>
                                    <p:animEffect transition="in" filter="fade">
                                      <p:cBhvr>
                                        <p:cTn id="28" dur="1000"/>
                                        <p:tgtEl>
                                          <p:spTgt spid="105"/>
                                        </p:tgtEl>
                                      </p:cBhvr>
                                    </p:animEffect>
                                    <p:anim calcmode="lin" valueType="num">
                                      <p:cBhvr>
                                        <p:cTn id="29" dur="1000" fill="hold"/>
                                        <p:tgtEl>
                                          <p:spTgt spid="105"/>
                                        </p:tgtEl>
                                        <p:attrNameLst>
                                          <p:attrName>ppt_x</p:attrName>
                                        </p:attrNameLst>
                                      </p:cBhvr>
                                      <p:tavLst>
                                        <p:tav tm="0">
                                          <p:val>
                                            <p:strVal val="#ppt_x"/>
                                          </p:val>
                                        </p:tav>
                                        <p:tav tm="100000">
                                          <p:val>
                                            <p:strVal val="#ppt_x"/>
                                          </p:val>
                                        </p:tav>
                                      </p:tavLst>
                                    </p:anim>
                                    <p:anim calcmode="lin" valueType="num">
                                      <p:cBhvr>
                                        <p:cTn id="30" dur="1000" fill="hold"/>
                                        <p:tgtEl>
                                          <p:spTgt spid="105"/>
                                        </p:tgtEl>
                                        <p:attrNameLst>
                                          <p:attrName>ppt_y</p:attrName>
                                        </p:attrNameLst>
                                      </p:cBhvr>
                                      <p:tavLst>
                                        <p:tav tm="0">
                                          <p:val>
                                            <p:strVal val="#ppt_y+.1"/>
                                          </p:val>
                                        </p:tav>
                                        <p:tav tm="100000">
                                          <p:val>
                                            <p:strVal val="#ppt_y"/>
                                          </p:val>
                                        </p:tav>
                                      </p:tavLst>
                                    </p:anim>
                                  </p:childTnLst>
                                </p:cTn>
                              </p:par>
                              <p:par>
                                <p:cTn id="31" presetID="22" presetClass="entr" presetSubtype="8" fill="hold" grpId="0" nodeType="withEffect">
                                  <p:stCondLst>
                                    <p:cond delay="2250"/>
                                  </p:stCondLst>
                                  <p:childTnLst>
                                    <p:set>
                                      <p:cBhvr>
                                        <p:cTn id="32" dur="1" fill="hold">
                                          <p:stCondLst>
                                            <p:cond delay="0"/>
                                          </p:stCondLst>
                                        </p:cTn>
                                        <p:tgtEl>
                                          <p:spTgt spid="108"/>
                                        </p:tgtEl>
                                        <p:attrNameLst>
                                          <p:attrName>style.visibility</p:attrName>
                                        </p:attrNameLst>
                                      </p:cBhvr>
                                      <p:to>
                                        <p:strVal val="visible"/>
                                      </p:to>
                                    </p:set>
                                    <p:animEffect transition="in" filter="wipe(left)">
                                      <p:cBhvr>
                                        <p:cTn id="33" dur="1500"/>
                                        <p:tgtEl>
                                          <p:spTgt spid="108"/>
                                        </p:tgtEl>
                                      </p:cBhvr>
                                    </p:animEffect>
                                  </p:childTnLst>
                                </p:cTn>
                              </p:par>
                            </p:childTnLst>
                          </p:cTn>
                        </p:par>
                        <p:par>
                          <p:cTn id="34" fill="hold">
                            <p:stCondLst>
                              <p:cond delay="4750"/>
                            </p:stCondLst>
                            <p:childTnLst>
                              <p:par>
                                <p:cTn id="35" presetID="22" presetClass="entr" presetSubtype="1" fill="hold" grpId="0" nodeType="afterEffect">
                                  <p:stCondLst>
                                    <p:cond delay="0"/>
                                  </p:stCondLst>
                                  <p:childTnLst>
                                    <p:set>
                                      <p:cBhvr>
                                        <p:cTn id="36" dur="1" fill="hold">
                                          <p:stCondLst>
                                            <p:cond delay="0"/>
                                          </p:stCondLst>
                                        </p:cTn>
                                        <p:tgtEl>
                                          <p:spTgt spid="111"/>
                                        </p:tgtEl>
                                        <p:attrNameLst>
                                          <p:attrName>style.visibility</p:attrName>
                                        </p:attrNameLst>
                                      </p:cBhvr>
                                      <p:to>
                                        <p:strVal val="visible"/>
                                      </p:to>
                                    </p:set>
                                    <p:animEffect transition="in" filter="wipe(up)">
                                      <p:cBhvr>
                                        <p:cTn id="37" dur="2500"/>
                                        <p:tgtEl>
                                          <p:spTgt spid="111"/>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nodeType="clickEffect">
                                  <p:stCondLst>
                                    <p:cond delay="0"/>
                                  </p:stCondLst>
                                  <p:childTnLst>
                                    <p:set>
                                      <p:cBhvr>
                                        <p:cTn id="41" dur="1" fill="hold">
                                          <p:stCondLst>
                                            <p:cond delay="0"/>
                                          </p:stCondLst>
                                        </p:cTn>
                                        <p:tgtEl>
                                          <p:spTgt spid="104">
                                            <p:txEl>
                                              <p:pRg st="0" end="0"/>
                                            </p:txEl>
                                          </p:spTgt>
                                        </p:tgtEl>
                                        <p:attrNameLst>
                                          <p:attrName>style.visibility</p:attrName>
                                        </p:attrNameLst>
                                      </p:cBhvr>
                                      <p:to>
                                        <p:strVal val="visible"/>
                                      </p:to>
                                    </p:set>
                                    <p:animEffect transition="in" filter="wipe(left)">
                                      <p:cBhvr>
                                        <p:cTn id="42" dur="1250"/>
                                        <p:tgtEl>
                                          <p:spTgt spid="104">
                                            <p:txEl>
                                              <p:pRg st="0" end="0"/>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nodeType="clickEffect">
                                  <p:stCondLst>
                                    <p:cond delay="0"/>
                                  </p:stCondLst>
                                  <p:childTnLst>
                                    <p:set>
                                      <p:cBhvr>
                                        <p:cTn id="46" dur="1" fill="hold">
                                          <p:stCondLst>
                                            <p:cond delay="0"/>
                                          </p:stCondLst>
                                        </p:cTn>
                                        <p:tgtEl>
                                          <p:spTgt spid="104">
                                            <p:txEl>
                                              <p:pRg st="1" end="1"/>
                                            </p:txEl>
                                          </p:spTgt>
                                        </p:tgtEl>
                                        <p:attrNameLst>
                                          <p:attrName>style.visibility</p:attrName>
                                        </p:attrNameLst>
                                      </p:cBhvr>
                                      <p:to>
                                        <p:strVal val="visible"/>
                                      </p:to>
                                    </p:set>
                                    <p:animEffect transition="in" filter="wipe(left)">
                                      <p:cBhvr>
                                        <p:cTn id="47" dur="1250"/>
                                        <p:tgtEl>
                                          <p:spTgt spid="104">
                                            <p:txEl>
                                              <p:pRg st="1" end="1"/>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8" fill="hold" nodeType="clickEffect">
                                  <p:stCondLst>
                                    <p:cond delay="0"/>
                                  </p:stCondLst>
                                  <p:childTnLst>
                                    <p:set>
                                      <p:cBhvr>
                                        <p:cTn id="51" dur="1" fill="hold">
                                          <p:stCondLst>
                                            <p:cond delay="0"/>
                                          </p:stCondLst>
                                        </p:cTn>
                                        <p:tgtEl>
                                          <p:spTgt spid="104">
                                            <p:txEl>
                                              <p:pRg st="2" end="2"/>
                                            </p:txEl>
                                          </p:spTgt>
                                        </p:tgtEl>
                                        <p:attrNameLst>
                                          <p:attrName>style.visibility</p:attrName>
                                        </p:attrNameLst>
                                      </p:cBhvr>
                                      <p:to>
                                        <p:strVal val="visible"/>
                                      </p:to>
                                    </p:set>
                                    <p:animEffect transition="in" filter="wipe(left)">
                                      <p:cBhvr>
                                        <p:cTn id="52" dur="1250"/>
                                        <p:tgtEl>
                                          <p:spTgt spid="10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 grpId="0" animBg="1"/>
      <p:bldP spid="108" grpId="0" animBg="1"/>
      <p:bldP spid="109" grpId="0" animBg="1"/>
      <p:bldP spid="110" grpId="0"/>
      <p:bldP spid="111" grpId="0" animBg="1"/>
      <p:bldP spid="112" grpId="0" animBg="1"/>
      <p:bldP spid="113" grpId="0" animBg="1"/>
    </p:bldLst>
  </p:timing>
</p:sld>
</file>

<file path=ppt/slides/slide13.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11711036" y="6511325"/>
            <a:ext cx="477789" cy="365125"/>
          </a:xfrm>
        </p:spPr>
        <p:txBody>
          <a:bodyPr/>
          <a:lstStyle/>
          <a:p>
            <a:fld id="{81FEFA0A-2F20-4B60-98C6-5FFDA469AA1C}" type="slidenum">
              <a:rPr lang="en-US" b="1" smtClean="0">
                <a:solidFill>
                  <a:schemeClr val="tx2"/>
                </a:solidFill>
              </a:rPr>
              <a:pPr/>
              <a:t>13</a:t>
            </a:fld>
            <a:endParaRPr lang="en-US" b="1" dirty="0">
              <a:solidFill>
                <a:schemeClr val="tx2"/>
              </a:solidFill>
            </a:endParaRPr>
          </a:p>
        </p:txBody>
      </p:sp>
      <p:sp>
        <p:nvSpPr>
          <p:cNvPr id="3" name="Rectangle 2"/>
          <p:cNvSpPr/>
          <p:nvPr/>
        </p:nvSpPr>
        <p:spPr>
          <a:xfrm>
            <a:off x="-30744" y="1897246"/>
            <a:ext cx="4540980" cy="1315730"/>
          </a:xfrm>
          <a:prstGeom prst="rect">
            <a:avLst/>
          </a:prstGeom>
          <a:noFill/>
          <a:ln>
            <a:noFill/>
          </a:ln>
          <a:effectLst>
            <a:glow rad="63500">
              <a:srgbClr val="CC0099"/>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57150" h="38100" prst="artDeco"/>
            </a:sp3d>
          </a:bodyPr>
          <a:lstStyle/>
          <a:p>
            <a:pPr algn="ctr"/>
            <a:r>
              <a:rPr lang="en-US" sz="8800" b="1" dirty="0" smtClean="0">
                <a:ln>
                  <a:solidFill>
                    <a:srgbClr val="FF3300"/>
                  </a:solidFill>
                </a:ln>
                <a:solidFill>
                  <a:srgbClr val="FF9933"/>
                </a:solidFill>
                <a:effectLst>
                  <a:glow rad="127000">
                    <a:srgbClr val="FFFFCC"/>
                  </a:glow>
                </a:effectLst>
                <a:latin typeface="Bauhaus 93" pitchFamily="82" charset="0"/>
                <a:cs typeface="Calibri" pitchFamily="34" charset="0"/>
              </a:rPr>
              <a:t>Barley?</a:t>
            </a:r>
            <a:endParaRPr lang="en-CA" sz="8800" b="1" dirty="0">
              <a:ln>
                <a:solidFill>
                  <a:srgbClr val="FF3300"/>
                </a:solidFill>
              </a:ln>
              <a:solidFill>
                <a:srgbClr val="00FF00"/>
              </a:solidFill>
              <a:effectLst>
                <a:glow rad="127000">
                  <a:srgbClr val="FFFFCC"/>
                </a:glow>
              </a:effectLst>
              <a:latin typeface="Bauhaus 93" pitchFamily="82" charset="0"/>
              <a:cs typeface="Calibri" pitchFamily="34" charset="0"/>
            </a:endParaRPr>
          </a:p>
        </p:txBody>
      </p:sp>
      <p:sp>
        <p:nvSpPr>
          <p:cNvPr id="2" name="Oval 1"/>
          <p:cNvSpPr/>
          <p:nvPr/>
        </p:nvSpPr>
        <p:spPr>
          <a:xfrm>
            <a:off x="2277988" y="300886"/>
            <a:ext cx="7776864" cy="914400"/>
          </a:xfrm>
          <a:prstGeom prst="ellipse">
            <a:avLst/>
          </a:prstGeom>
          <a:solidFill>
            <a:schemeClr val="tx2"/>
          </a:solidFill>
          <a:effectLst>
            <a:glow rad="279400">
              <a:srgbClr val="FFFF00"/>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82550" h="38100" prst="coolSlant"/>
            </a:sp3d>
          </a:bodyPr>
          <a:lstStyle/>
          <a:p>
            <a:pPr algn="ctr"/>
            <a:r>
              <a:rPr lang="en-US" sz="6000" b="1" dirty="0" smtClean="0"/>
              <a:t>Section #</a:t>
            </a:r>
            <a:r>
              <a:rPr lang="en-US" sz="6000" b="1" dirty="0" smtClean="0">
                <a:solidFill>
                  <a:srgbClr val="00FF00"/>
                </a:solidFill>
              </a:rPr>
              <a:t>7</a:t>
            </a:r>
            <a:endParaRPr lang="en-CA" sz="6000" b="1" dirty="0">
              <a:solidFill>
                <a:srgbClr val="00FF00"/>
              </a:solidFill>
            </a:endParaRPr>
          </a:p>
        </p:txBody>
      </p:sp>
      <p:pic>
        <p:nvPicPr>
          <p:cNvPr id="8" name="Picture 7"/>
          <p:cNvPicPr>
            <a:picLocks noChangeAspect="1"/>
          </p:cNvPicPr>
          <p:nvPr/>
        </p:nvPicPr>
        <p:blipFill>
          <a:blip r:embed="rId3">
            <a:extLst>
              <a:ext uri="{BEBA8EAE-BF5A-486C-A8C5-ECC9F3942E4B}">
                <a14:imgProps xmlns:a14="http://schemas.microsoft.com/office/drawing/2010/main">
                  <a14:imgLayer r:embed="rId4">
                    <a14:imgEffect>
                      <a14:backgroundRemoval t="0" b="99687" l="0" r="100000"/>
                    </a14:imgEffect>
                  </a14:imgLayer>
                </a14:imgProps>
              </a:ext>
            </a:extLst>
          </a:blip>
          <a:stretch>
            <a:fillRect/>
          </a:stretch>
        </p:blipFill>
        <p:spPr>
          <a:xfrm rot="16200000">
            <a:off x="6861324" y="2960907"/>
            <a:ext cx="4514850" cy="3038475"/>
          </a:xfrm>
          <a:prstGeom prst="rect">
            <a:avLst/>
          </a:prstGeom>
          <a:noFill/>
          <a:ln>
            <a:noFill/>
          </a:ln>
        </p:spPr>
      </p:pic>
      <p:pic>
        <p:nvPicPr>
          <p:cNvPr id="3074" name="Picture 2" descr="C:\Users\Rae\Desktop\2.19 Josh Enoch #3\Enoch art\wheat &amp; barley png.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2703505"/>
            <a:ext cx="5086300" cy="4154495"/>
          </a:xfrm>
          <a:prstGeom prst="rect">
            <a:avLst/>
          </a:prstGeom>
          <a:noFill/>
          <a:effectLst/>
          <a:extLst>
            <a:ext uri="{909E8E84-426E-40DD-AFC4-6F175D3DCCD1}">
              <a14:hiddenFill xmlns:a14="http://schemas.microsoft.com/office/drawing/2010/main">
                <a:solidFill>
                  <a:srgbClr val="FFFFFF"/>
                </a:solidFill>
              </a14:hiddenFill>
            </a:ext>
          </a:extLst>
        </p:spPr>
      </p:pic>
      <p:sp>
        <p:nvSpPr>
          <p:cNvPr id="9" name="Rectangle 8"/>
          <p:cNvSpPr/>
          <p:nvPr/>
        </p:nvSpPr>
        <p:spPr>
          <a:xfrm>
            <a:off x="4771214" y="3248239"/>
            <a:ext cx="4347534" cy="3744416"/>
          </a:xfrm>
          <a:prstGeom prst="rect">
            <a:avLst/>
          </a:prstGeom>
          <a:noFill/>
          <a:ln>
            <a:noFill/>
          </a:ln>
          <a:effectLst>
            <a:glow rad="63500">
              <a:srgbClr val="CC0099"/>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57150" h="38100" prst="artDeco"/>
            </a:sp3d>
          </a:bodyPr>
          <a:lstStyle/>
          <a:p>
            <a:r>
              <a:rPr lang="en-US" sz="8800" b="1" dirty="0" smtClean="0">
                <a:ln>
                  <a:solidFill>
                    <a:srgbClr val="FF3300"/>
                  </a:solidFill>
                </a:ln>
                <a:solidFill>
                  <a:srgbClr val="00FF00"/>
                </a:solidFill>
                <a:effectLst>
                  <a:glow rad="127000">
                    <a:srgbClr val="FFFFCC"/>
                  </a:glow>
                </a:effectLst>
                <a:latin typeface="Bauhaus 93" pitchFamily="82" charset="0"/>
                <a:cs typeface="Calibri" pitchFamily="34" charset="0"/>
              </a:rPr>
              <a:t>or …</a:t>
            </a:r>
            <a:endParaRPr lang="en-CA" sz="8800" b="1" dirty="0">
              <a:ln>
                <a:solidFill>
                  <a:srgbClr val="FF3300"/>
                </a:solidFill>
              </a:ln>
              <a:solidFill>
                <a:srgbClr val="00FF00"/>
              </a:solidFill>
              <a:effectLst>
                <a:glow rad="127000">
                  <a:srgbClr val="FFFFCC"/>
                </a:glow>
              </a:effectLst>
              <a:latin typeface="Bauhaus 93" pitchFamily="82" charset="0"/>
              <a:cs typeface="Calibri" pitchFamily="34" charset="0"/>
            </a:endParaRPr>
          </a:p>
          <a:p>
            <a:r>
              <a:rPr lang="en-US" sz="8800" b="1" dirty="0" smtClean="0">
                <a:ln>
                  <a:solidFill>
                    <a:srgbClr val="FF3300"/>
                  </a:solidFill>
                </a:ln>
                <a:solidFill>
                  <a:srgbClr val="FFC000"/>
                </a:solidFill>
                <a:effectLst>
                  <a:glow rad="127000">
                    <a:srgbClr val="FFFFCC"/>
                  </a:glow>
                </a:effectLst>
                <a:latin typeface="Bauhaus 93" pitchFamily="82" charset="0"/>
                <a:cs typeface="Calibri" pitchFamily="34" charset="0"/>
              </a:rPr>
              <a:t>Wheat?</a:t>
            </a:r>
            <a:endParaRPr lang="en-CA" sz="8800" b="1" dirty="0">
              <a:ln>
                <a:solidFill>
                  <a:srgbClr val="FF3300"/>
                </a:solidFill>
              </a:ln>
              <a:solidFill>
                <a:srgbClr val="00FF00"/>
              </a:solidFill>
              <a:effectLst>
                <a:glow rad="127000">
                  <a:srgbClr val="FFFFCC"/>
                </a:glow>
              </a:effectLst>
              <a:latin typeface="Bauhaus 93" pitchFamily="82" charset="0"/>
              <a:cs typeface="Calibri" pitchFamily="34" charset="0"/>
            </a:endParaRPr>
          </a:p>
        </p:txBody>
      </p:sp>
      <p:sp>
        <p:nvSpPr>
          <p:cNvPr id="5" name="Rectangle 4"/>
          <p:cNvSpPr/>
          <p:nvPr/>
        </p:nvSpPr>
        <p:spPr>
          <a:xfrm>
            <a:off x="333772" y="1288704"/>
            <a:ext cx="11521280" cy="769441"/>
          </a:xfrm>
          <a:prstGeom prst="rect">
            <a:avLst/>
          </a:prstGeom>
          <a:noFill/>
        </p:spPr>
        <p:txBody>
          <a:bodyPr wrap="square" lIns="91440" tIns="45720" rIns="91440" bIns="45720">
            <a:spAutoFit/>
          </a:bodyPr>
          <a:lstStyle/>
          <a:p>
            <a:pPr algn="ctr"/>
            <a:r>
              <a:rPr lang="en-US" sz="44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Comic Sans MS" pitchFamily="66" charset="0"/>
              </a:rPr>
              <a:t>The sickle will harvest the Wave Sheaf!</a:t>
            </a:r>
            <a:endParaRPr lang="en-US" sz="44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Comic Sans MS" pitchFamily="66" charset="0"/>
            </a:endParaRPr>
          </a:p>
        </p:txBody>
      </p:sp>
      <p:sp>
        <p:nvSpPr>
          <p:cNvPr id="6" name="Rectangle 5"/>
          <p:cNvSpPr/>
          <p:nvPr/>
        </p:nvSpPr>
        <p:spPr>
          <a:xfrm>
            <a:off x="405780" y="6381328"/>
            <a:ext cx="11521280" cy="461665"/>
          </a:xfrm>
          <a:prstGeom prst="rect">
            <a:avLst/>
          </a:prstGeom>
          <a:noFill/>
        </p:spPr>
        <p:txBody>
          <a:bodyPr wrap="square" lIns="91440" tIns="45720" rIns="91440" bIns="45720">
            <a:spAutoFit/>
          </a:bodyPr>
          <a:lstStyle/>
          <a:p>
            <a:pPr algn="ctr"/>
            <a:r>
              <a:rPr lang="en-US" sz="2400" b="1" dirty="0" smtClean="0">
                <a:ln w="1905">
                  <a:solidFill>
                    <a:sysClr val="windowText" lastClr="000000"/>
                  </a:solidFill>
                </a:ln>
                <a:solidFill>
                  <a:srgbClr val="FFFFCC"/>
                </a:solidFill>
                <a:effectLst>
                  <a:innerShdw blurRad="69850" dist="43180" dir="5400000">
                    <a:srgbClr val="000000">
                      <a:alpha val="65000"/>
                    </a:srgbClr>
                  </a:innerShdw>
                </a:effectLst>
                <a:latin typeface="Comic Sans MS" pitchFamily="66" charset="0"/>
              </a:rPr>
              <a:t>(The information in this section compliments of </a:t>
            </a:r>
            <a:r>
              <a:rPr lang="en-US" sz="2400" b="1" dirty="0" err="1" smtClean="0">
                <a:ln w="1905">
                  <a:solidFill>
                    <a:sysClr val="windowText" lastClr="000000"/>
                  </a:solidFill>
                </a:ln>
                <a:solidFill>
                  <a:srgbClr val="FFFFCC"/>
                </a:solidFill>
                <a:effectLst>
                  <a:innerShdw blurRad="69850" dist="43180" dir="5400000">
                    <a:srgbClr val="000000">
                      <a:alpha val="65000"/>
                    </a:srgbClr>
                  </a:innerShdw>
                </a:effectLst>
                <a:latin typeface="Comic Sans MS" pitchFamily="66" charset="0"/>
              </a:rPr>
              <a:t>Avi</a:t>
            </a:r>
            <a:r>
              <a:rPr lang="en-US" sz="2400" b="1" dirty="0" smtClean="0">
                <a:ln w="1905">
                  <a:solidFill>
                    <a:sysClr val="windowText" lastClr="000000"/>
                  </a:solidFill>
                </a:ln>
                <a:solidFill>
                  <a:srgbClr val="FFFFCC"/>
                </a:solidFill>
                <a:effectLst>
                  <a:innerShdw blurRad="69850" dist="43180" dir="5400000">
                    <a:srgbClr val="000000">
                      <a:alpha val="65000"/>
                    </a:srgbClr>
                  </a:innerShdw>
                </a:effectLst>
                <a:latin typeface="Comic Sans MS" pitchFamily="66" charset="0"/>
              </a:rPr>
              <a:t> ben </a:t>
            </a:r>
            <a:r>
              <a:rPr lang="en-US" sz="2400" b="1" dirty="0" err="1" smtClean="0">
                <a:ln w="1905">
                  <a:solidFill>
                    <a:sysClr val="windowText" lastClr="000000"/>
                  </a:solidFill>
                </a:ln>
                <a:solidFill>
                  <a:srgbClr val="FFFFCC"/>
                </a:solidFill>
                <a:effectLst>
                  <a:innerShdw blurRad="69850" dist="43180" dir="5400000">
                    <a:srgbClr val="000000">
                      <a:alpha val="65000"/>
                    </a:srgbClr>
                  </a:innerShdw>
                </a:effectLst>
                <a:latin typeface="Comic Sans MS" pitchFamily="66" charset="0"/>
              </a:rPr>
              <a:t>Mordechai</a:t>
            </a:r>
            <a:r>
              <a:rPr lang="en-US" sz="2400" b="1" dirty="0" smtClean="0">
                <a:ln w="1905">
                  <a:solidFill>
                    <a:sysClr val="windowText" lastClr="000000"/>
                  </a:solidFill>
                </a:ln>
                <a:solidFill>
                  <a:srgbClr val="FFFFCC"/>
                </a:solidFill>
                <a:effectLst>
                  <a:innerShdw blurRad="69850" dist="43180" dir="5400000">
                    <a:srgbClr val="000000">
                      <a:alpha val="65000"/>
                    </a:srgbClr>
                  </a:innerShdw>
                </a:effectLst>
                <a:latin typeface="Comic Sans MS" pitchFamily="66" charset="0"/>
              </a:rPr>
              <a:t>.)</a:t>
            </a:r>
            <a:endParaRPr lang="en-US" sz="2400" b="1" dirty="0">
              <a:ln w="1905">
                <a:solidFill>
                  <a:sysClr val="windowText" lastClr="000000"/>
                </a:solidFill>
              </a:ln>
              <a:solidFill>
                <a:srgbClr val="FFFFCC"/>
              </a:solidFill>
              <a:effectLst>
                <a:innerShdw blurRad="69850" dist="43180" dir="5400000">
                  <a:srgbClr val="000000">
                    <a:alpha val="65000"/>
                  </a:srgbClr>
                </a:innerShdw>
              </a:effectLst>
              <a:latin typeface="Comic Sans MS" pitchFamily="66" charset="0"/>
            </a:endParaRPr>
          </a:p>
        </p:txBody>
      </p:sp>
    </p:spTree>
    <p:extLst>
      <p:ext uri="{BB962C8B-B14F-4D97-AF65-F5344CB8AC3E}">
        <p14:creationId xmlns:p14="http://schemas.microsoft.com/office/powerpoint/2010/main" val="29279975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100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1500"/>
                                        <p:tgtEl>
                                          <p:spTgt spid="3"/>
                                        </p:tgtEl>
                                      </p:cBhvr>
                                    </p:animEffect>
                                  </p:childTnLst>
                                </p:cTn>
                              </p:par>
                              <p:par>
                                <p:cTn id="8" presetID="22" presetClass="entr" presetSubtype="8" fill="hold" nodeType="withEffect">
                                  <p:stCondLst>
                                    <p:cond delay="0"/>
                                  </p:stCondLst>
                                  <p:childTnLst>
                                    <p:set>
                                      <p:cBhvr>
                                        <p:cTn id="9" dur="1" fill="hold">
                                          <p:stCondLst>
                                            <p:cond delay="0"/>
                                          </p:stCondLst>
                                        </p:cTn>
                                        <p:tgtEl>
                                          <p:spTgt spid="3074"/>
                                        </p:tgtEl>
                                        <p:attrNameLst>
                                          <p:attrName>style.visibility</p:attrName>
                                        </p:attrNameLst>
                                      </p:cBhvr>
                                      <p:to>
                                        <p:strVal val="visible"/>
                                      </p:to>
                                    </p:set>
                                    <p:animEffect transition="in" filter="wipe(left)">
                                      <p:cBhvr>
                                        <p:cTn id="10" dur="3000"/>
                                        <p:tgtEl>
                                          <p:spTgt spid="3074"/>
                                        </p:tgtEl>
                                      </p:cBhvr>
                                    </p:animEffect>
                                  </p:childTnLst>
                                </p:cTn>
                              </p:par>
                              <p:par>
                                <p:cTn id="11" presetID="22" presetClass="entr" presetSubtype="8" fill="hold" grpId="0" nodeType="withEffect">
                                  <p:stCondLst>
                                    <p:cond delay="2000"/>
                                  </p:stCondLst>
                                  <p:childTnLst>
                                    <p:set>
                                      <p:cBhvr>
                                        <p:cTn id="12" dur="1" fill="hold">
                                          <p:stCondLst>
                                            <p:cond delay="0"/>
                                          </p:stCondLst>
                                        </p:cTn>
                                        <p:tgtEl>
                                          <p:spTgt spid="9"/>
                                        </p:tgtEl>
                                        <p:attrNameLst>
                                          <p:attrName>style.visibility</p:attrName>
                                        </p:attrNameLst>
                                      </p:cBhvr>
                                      <p:to>
                                        <p:strVal val="visible"/>
                                      </p:to>
                                    </p:set>
                                    <p:animEffect transition="in" filter="wipe(left)">
                                      <p:cBhvr>
                                        <p:cTn id="13" dur="1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9" grpId="0"/>
    </p:bldLst>
  </p:timing>
</p:sld>
</file>

<file path=ppt/slides/slide14.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alphaModFix amt="84000"/>
            <a:lum/>
          </a:blip>
          <a:srcRect/>
          <a:stretch>
            <a:fillRect/>
          </a:stretch>
        </a:blip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11711036" y="6511325"/>
            <a:ext cx="477789" cy="365125"/>
          </a:xfrm>
        </p:spPr>
        <p:txBody>
          <a:bodyPr/>
          <a:lstStyle/>
          <a:p>
            <a:fld id="{81FEFA0A-2F20-4B60-98C6-5FFDA469AA1C}" type="slidenum">
              <a:rPr lang="en-US" b="1" smtClean="0">
                <a:solidFill>
                  <a:schemeClr val="tx2"/>
                </a:solidFill>
              </a:rPr>
              <a:pPr/>
              <a:t>14</a:t>
            </a:fld>
            <a:endParaRPr lang="en-US" b="1" dirty="0">
              <a:solidFill>
                <a:schemeClr val="tx2"/>
              </a:solidFill>
            </a:endParaRPr>
          </a:p>
        </p:txBody>
      </p:sp>
      <p:sp>
        <p:nvSpPr>
          <p:cNvPr id="5" name="Rectangle 4"/>
          <p:cNvSpPr/>
          <p:nvPr/>
        </p:nvSpPr>
        <p:spPr>
          <a:xfrm>
            <a:off x="0" y="116632"/>
            <a:ext cx="12188824" cy="1323439"/>
          </a:xfrm>
          <a:prstGeom prst="rect">
            <a:avLst/>
          </a:prstGeom>
          <a:noFill/>
        </p:spPr>
        <p:txBody>
          <a:bodyPr wrap="square" lIns="91440" tIns="45720" rIns="91440" bIns="45720">
            <a:spAutoFit/>
          </a:bodyPr>
          <a:lstStyle/>
          <a:p>
            <a:pPr algn="ctr"/>
            <a:r>
              <a:rPr lang="en-US" sz="40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27000">
                    <a:srgbClr val="FFFFCC"/>
                  </a:glow>
                  <a:innerShdw blurRad="69850" dist="43180" dir="5400000">
                    <a:srgbClr val="000000">
                      <a:alpha val="65000"/>
                    </a:srgbClr>
                  </a:innerShdw>
                </a:effectLst>
                <a:latin typeface="Comic Sans MS" pitchFamily="66" charset="0"/>
              </a:rPr>
              <a:t>Many believe barley was the Wave Sheaf </a:t>
            </a:r>
            <a:br>
              <a:rPr lang="en-US" sz="40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27000">
                    <a:srgbClr val="FFFFCC"/>
                  </a:glow>
                  <a:innerShdw blurRad="69850" dist="43180" dir="5400000">
                    <a:srgbClr val="000000">
                      <a:alpha val="65000"/>
                    </a:srgbClr>
                  </a:innerShdw>
                </a:effectLst>
                <a:latin typeface="Comic Sans MS" pitchFamily="66" charset="0"/>
              </a:rPr>
            </a:br>
            <a:r>
              <a:rPr lang="en-US" sz="40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27000">
                    <a:srgbClr val="FFFFCC"/>
                  </a:glow>
                  <a:innerShdw blurRad="69850" dist="43180" dir="5400000">
                    <a:srgbClr val="000000">
                      <a:alpha val="65000"/>
                    </a:srgbClr>
                  </a:innerShdw>
                </a:effectLst>
                <a:latin typeface="Comic Sans MS" pitchFamily="66" charset="0"/>
              </a:rPr>
              <a:t>grain according to Josephus.  Is this correct?</a:t>
            </a:r>
            <a:endParaRPr lang="en-US" sz="40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27000">
                  <a:srgbClr val="FFFFCC"/>
                </a:glow>
                <a:innerShdw blurRad="69850" dist="43180" dir="5400000">
                  <a:srgbClr val="000000">
                    <a:alpha val="65000"/>
                  </a:srgbClr>
                </a:innerShdw>
              </a:effectLst>
              <a:latin typeface="Comic Sans MS" pitchFamily="66" charset="0"/>
            </a:endParaRPr>
          </a:p>
        </p:txBody>
      </p:sp>
      <p:sp>
        <p:nvSpPr>
          <p:cNvPr id="9" name="Rectangle 8"/>
          <p:cNvSpPr/>
          <p:nvPr/>
        </p:nvSpPr>
        <p:spPr>
          <a:xfrm>
            <a:off x="333772" y="1412776"/>
            <a:ext cx="11521280" cy="5170646"/>
          </a:xfrm>
          <a:prstGeom prst="rect">
            <a:avLst/>
          </a:prstGeom>
          <a:solidFill>
            <a:srgbClr val="CCFF99">
              <a:alpha val="29000"/>
            </a:srgbClr>
          </a:solidFill>
          <a:scene3d>
            <a:camera prst="orthographicFront"/>
            <a:lightRig rig="threePt" dir="t"/>
          </a:scene3d>
          <a:sp3d>
            <a:bevelT/>
          </a:sp3d>
        </p:spPr>
        <p:txBody>
          <a:bodyPr wrap="square">
            <a:spAutoFit/>
          </a:bodyPr>
          <a:lstStyle/>
          <a:p>
            <a:pPr>
              <a:lnSpc>
                <a:spcPct val="150000"/>
              </a:lnSpc>
            </a:pPr>
            <a:r>
              <a:rPr lang="en-US" sz="2400" b="1" dirty="0">
                <a:ln w="1905"/>
                <a:solidFill>
                  <a:srgbClr val="C00000"/>
                </a:solidFill>
                <a:effectLst>
                  <a:glow rad="127000">
                    <a:srgbClr val="FFFFCC"/>
                  </a:glow>
                  <a:innerShdw blurRad="69850" dist="43180" dir="5400000">
                    <a:srgbClr val="000000">
                      <a:alpha val="65000"/>
                    </a:srgbClr>
                  </a:innerShdw>
                </a:effectLst>
              </a:rPr>
              <a:t>Josephus writes in his compilation of Israelite history </a:t>
            </a:r>
            <a:r>
              <a:rPr lang="en-US" sz="2400" b="1" dirty="0" smtClean="0">
                <a:ln w="1905"/>
                <a:solidFill>
                  <a:srgbClr val="C00000"/>
                </a:solidFill>
                <a:effectLst>
                  <a:glow rad="127000">
                    <a:srgbClr val="FFFFCC"/>
                  </a:glow>
                  <a:innerShdw blurRad="69850" dist="43180" dir="5400000">
                    <a:srgbClr val="000000">
                      <a:alpha val="65000"/>
                    </a:srgbClr>
                  </a:innerShdw>
                </a:effectLst>
              </a:rPr>
              <a:t> – </a:t>
            </a:r>
            <a:r>
              <a:rPr lang="en-US" sz="2400" b="1" dirty="0">
                <a:ln w="1905"/>
                <a:solidFill>
                  <a:srgbClr val="C00000"/>
                </a:solidFill>
                <a:effectLst>
                  <a:glow rad="127000">
                    <a:srgbClr val="FFFFCC"/>
                  </a:glow>
                  <a:innerShdw blurRad="69850" dist="43180" dir="5400000">
                    <a:srgbClr val="000000">
                      <a:alpha val="65000"/>
                    </a:srgbClr>
                  </a:innerShdw>
                </a:effectLst>
              </a:rPr>
              <a:t>Antiquities, Book 3, Chapter 10, Section 5 (Ant. 3.10.5), the following:</a:t>
            </a:r>
          </a:p>
          <a:p>
            <a:pPr marL="285750" indent="-285750">
              <a:lnSpc>
                <a:spcPct val="150000"/>
              </a:lnSpc>
              <a:buFont typeface="Arial" pitchFamily="34" charset="0"/>
              <a:buChar char="•"/>
            </a:pPr>
            <a:r>
              <a:rPr lang="en-US" sz="2400" b="1" dirty="0">
                <a:ln w="1905"/>
                <a:effectLst>
                  <a:glow rad="127000">
                    <a:srgbClr val="FFFFCC"/>
                  </a:glow>
                  <a:innerShdw blurRad="69850" dist="43180" dir="5400000">
                    <a:srgbClr val="000000">
                      <a:alpha val="65000"/>
                    </a:srgbClr>
                  </a:innerShdw>
                </a:effectLst>
              </a:rPr>
              <a:t>The feast of unleavened bread succeeds that of the Passover, and falls on the fifteenth day of the month, and continues seven days, wherein they feed on unleavened </a:t>
            </a:r>
            <a:r>
              <a:rPr lang="en-US" sz="2400" b="1" dirty="0">
                <a:ln w="1905"/>
                <a:solidFill>
                  <a:srgbClr val="C00000"/>
                </a:solidFill>
                <a:effectLst>
                  <a:glow rad="127000">
                    <a:srgbClr val="FFFFCC"/>
                  </a:glow>
                  <a:innerShdw blurRad="69850" dist="43180" dir="5400000">
                    <a:srgbClr val="000000">
                      <a:alpha val="65000"/>
                    </a:srgbClr>
                  </a:innerShdw>
                </a:effectLst>
              </a:rPr>
              <a:t>bread</a:t>
            </a:r>
            <a:r>
              <a:rPr lang="en-US" sz="2400" b="1" dirty="0" smtClean="0">
                <a:ln w="1905"/>
                <a:solidFill>
                  <a:srgbClr val="C00000"/>
                </a:solidFill>
                <a:effectLst>
                  <a:glow rad="127000">
                    <a:srgbClr val="FFFFCC"/>
                  </a:glow>
                  <a:innerShdw blurRad="69850" dist="43180" dir="5400000">
                    <a:srgbClr val="000000">
                      <a:alpha val="65000"/>
                    </a:srgbClr>
                  </a:innerShdw>
                </a:effectLst>
              </a:rPr>
              <a:t>… But </a:t>
            </a:r>
            <a:r>
              <a:rPr lang="en-US" sz="2400" b="1" dirty="0">
                <a:ln w="1905"/>
                <a:solidFill>
                  <a:srgbClr val="C00000"/>
                </a:solidFill>
                <a:effectLst>
                  <a:glow rad="127000">
                    <a:srgbClr val="FFFFCC"/>
                  </a:glow>
                  <a:innerShdw blurRad="69850" dist="43180" dir="5400000">
                    <a:srgbClr val="000000">
                      <a:alpha val="65000"/>
                    </a:srgbClr>
                  </a:innerShdw>
                </a:effectLst>
              </a:rPr>
              <a:t>on the second day of unleavened bread, which is the sixteenth day of the month, they first partake of the fruits of the earth, </a:t>
            </a:r>
            <a:r>
              <a:rPr lang="en-US" sz="2400" b="1" dirty="0">
                <a:ln w="1905"/>
                <a:effectLst>
                  <a:glow rad="127000">
                    <a:srgbClr val="FFFFCC"/>
                  </a:glow>
                  <a:innerShdw blurRad="69850" dist="43180" dir="5400000">
                    <a:srgbClr val="000000">
                      <a:alpha val="65000"/>
                    </a:srgbClr>
                  </a:innerShdw>
                </a:effectLst>
              </a:rPr>
              <a:t>for before that day they do not touch them. And while they suppose it proper to honor God, from whom they obtain this plentiful provision, in the first place, </a:t>
            </a:r>
            <a:r>
              <a:rPr lang="en-US" sz="2800" b="1" dirty="0">
                <a:ln w="1905">
                  <a:solidFill>
                    <a:srgbClr val="002060"/>
                  </a:solidFill>
                </a:ln>
                <a:solidFill>
                  <a:srgbClr val="00B050"/>
                </a:solidFill>
                <a:effectLst>
                  <a:glow rad="127000">
                    <a:srgbClr val="FFFFCC"/>
                  </a:glow>
                  <a:innerShdw blurRad="69850" dist="43180" dir="5400000">
                    <a:srgbClr val="000000">
                      <a:alpha val="65000"/>
                    </a:srgbClr>
                  </a:innerShdw>
                </a:effectLst>
                <a:latin typeface="Comic Sans MS" pitchFamily="66" charset="0"/>
              </a:rPr>
              <a:t>they offer the first fruits of their </a:t>
            </a:r>
            <a:r>
              <a:rPr lang="en-US" sz="2800" b="1" dirty="0" smtClean="0">
                <a:ln w="1905">
                  <a:solidFill>
                    <a:srgbClr val="002060"/>
                  </a:solidFill>
                </a:ln>
                <a:solidFill>
                  <a:srgbClr val="00B050"/>
                </a:solidFill>
                <a:effectLst>
                  <a:glow rad="127000">
                    <a:srgbClr val="FFFFCC"/>
                  </a:glow>
                  <a:innerShdw blurRad="69850" dist="43180" dir="5400000">
                    <a:srgbClr val="000000">
                      <a:alpha val="65000"/>
                    </a:srgbClr>
                  </a:innerShdw>
                </a:effectLst>
                <a:latin typeface="Comic Sans MS" pitchFamily="66" charset="0"/>
              </a:rPr>
              <a:t>barley</a:t>
            </a:r>
            <a:r>
              <a:rPr lang="en-US" sz="2800" b="1" dirty="0">
                <a:ln w="1905">
                  <a:solidFill>
                    <a:srgbClr val="002060"/>
                  </a:solidFill>
                </a:ln>
                <a:solidFill>
                  <a:srgbClr val="00B050"/>
                </a:solidFill>
                <a:effectLst>
                  <a:glow rad="127000">
                    <a:srgbClr val="FFFFCC"/>
                  </a:glow>
                  <a:innerShdw blurRad="69850" dist="43180" dir="5400000">
                    <a:srgbClr val="000000">
                      <a:alpha val="65000"/>
                    </a:srgbClr>
                  </a:innerShdw>
                </a:effectLst>
                <a:latin typeface="Comic Sans MS" pitchFamily="66" charset="0"/>
              </a:rPr>
              <a:t> </a:t>
            </a:r>
            <a:r>
              <a:rPr lang="en-US" sz="2800" b="1" dirty="0" smtClean="0">
                <a:ln w="1905">
                  <a:solidFill>
                    <a:srgbClr val="002060"/>
                  </a:solidFill>
                </a:ln>
                <a:solidFill>
                  <a:srgbClr val="00B050"/>
                </a:solidFill>
                <a:effectLst>
                  <a:glow rad="127000">
                    <a:srgbClr val="FFFFCC"/>
                  </a:glow>
                  <a:innerShdw blurRad="69850" dist="43180" dir="5400000">
                    <a:srgbClr val="000000">
                      <a:alpha val="65000"/>
                    </a:srgbClr>
                  </a:innerShdw>
                </a:effectLst>
                <a:latin typeface="Comic Sans MS" pitchFamily="66" charset="0"/>
              </a:rPr>
              <a:t>… </a:t>
            </a:r>
            <a:endParaRPr lang="en-US" sz="2800" b="1" dirty="0">
              <a:ln w="1905">
                <a:solidFill>
                  <a:srgbClr val="002060"/>
                </a:solidFill>
              </a:ln>
              <a:solidFill>
                <a:srgbClr val="00B050"/>
              </a:solidFill>
              <a:effectLst>
                <a:glow rad="127000">
                  <a:srgbClr val="FFFFCC"/>
                </a:glow>
                <a:innerShdw blurRad="69850" dist="43180" dir="5400000">
                  <a:srgbClr val="000000">
                    <a:alpha val="65000"/>
                  </a:srgbClr>
                </a:innerShdw>
              </a:effectLst>
              <a:latin typeface="Comic Sans MS" pitchFamily="66" charset="0"/>
            </a:endParaRPr>
          </a:p>
        </p:txBody>
      </p:sp>
    </p:spTree>
    <p:extLst>
      <p:ext uri="{BB962C8B-B14F-4D97-AF65-F5344CB8AC3E}">
        <p14:creationId xmlns:p14="http://schemas.microsoft.com/office/powerpoint/2010/main" val="41724425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9">
                                            <p:txEl>
                                              <p:pRg st="1" end="1"/>
                                            </p:txEl>
                                          </p:spTgt>
                                        </p:tgtEl>
                                        <p:attrNameLst>
                                          <p:attrName>style.visibility</p:attrName>
                                        </p:attrNameLst>
                                      </p:cBhvr>
                                      <p:to>
                                        <p:strVal val="visible"/>
                                      </p:to>
                                    </p:set>
                                    <p:animEffect transition="in" filter="fade">
                                      <p:cBhvr>
                                        <p:cTn id="7" dur="1000"/>
                                        <p:tgtEl>
                                          <p:spTgt spid="9">
                                            <p:txEl>
                                              <p:pRg st="1" end="1"/>
                                            </p:txEl>
                                          </p:spTgt>
                                        </p:tgtEl>
                                      </p:cBhvr>
                                    </p:animEffect>
                                    <p:anim calcmode="lin" valueType="num">
                                      <p:cBhvr>
                                        <p:cTn id="8" dur="1000" fill="hold"/>
                                        <p:tgtEl>
                                          <p:spTgt spid="9">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9">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t="-3000" b="-3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494012" y="5085184"/>
            <a:ext cx="9385176" cy="936104"/>
          </a:xfrm>
        </p:spPr>
        <p:txBody>
          <a:bodyPr>
            <a:normAutofit/>
            <a:scene3d>
              <a:camera prst="orthographicFront"/>
              <a:lightRig rig="threePt" dir="t"/>
            </a:scene3d>
            <a:sp3d extrusionH="57150">
              <a:bevelT h="25400" prst="softRound"/>
            </a:sp3d>
          </a:bodyPr>
          <a:lstStyle/>
          <a:p>
            <a:r>
              <a:rPr lang="en-US" sz="4800" b="1" dirty="0" smtClean="0">
                <a:solidFill>
                  <a:srgbClr val="C00000"/>
                </a:solidFill>
                <a:effectLst>
                  <a:glow rad="88900">
                    <a:srgbClr val="FFFFCC"/>
                  </a:glow>
                </a:effectLst>
              </a:rPr>
              <a:t>Question:  Is </a:t>
            </a:r>
            <a:r>
              <a:rPr lang="en-US" sz="4800" b="1" dirty="0" err="1" smtClean="0">
                <a:solidFill>
                  <a:srgbClr val="C00000"/>
                </a:solidFill>
                <a:effectLst>
                  <a:glow rad="88900">
                    <a:srgbClr val="FFFFCC"/>
                  </a:glow>
                </a:effectLst>
              </a:rPr>
              <a:t>so`leth</a:t>
            </a:r>
            <a:r>
              <a:rPr lang="en-US" sz="4800" b="1" dirty="0" smtClean="0">
                <a:solidFill>
                  <a:srgbClr val="C00000"/>
                </a:solidFill>
                <a:effectLst>
                  <a:glow rad="88900">
                    <a:srgbClr val="FFFFCC"/>
                  </a:glow>
                </a:effectLst>
              </a:rPr>
              <a:t> barley?</a:t>
            </a:r>
            <a:endParaRPr lang="en-US" sz="4800" b="1" dirty="0">
              <a:solidFill>
                <a:srgbClr val="CCFF99"/>
              </a:solidFill>
            </a:endParaRPr>
          </a:p>
        </p:txBody>
      </p:sp>
      <p:sp>
        <p:nvSpPr>
          <p:cNvPr id="3" name="Content Placeholder 2"/>
          <p:cNvSpPr>
            <a:spLocks noGrp="1"/>
          </p:cNvSpPr>
          <p:nvPr>
            <p:ph idx="1"/>
          </p:nvPr>
        </p:nvSpPr>
        <p:spPr>
          <a:xfrm>
            <a:off x="2205980" y="1268760"/>
            <a:ext cx="9601200" cy="4176464"/>
          </a:xfrm>
        </p:spPr>
        <p:txBody>
          <a:bodyPr>
            <a:normAutofit/>
          </a:bodyPr>
          <a:lstStyle/>
          <a:p>
            <a:r>
              <a:rPr lang="en-US" b="1" dirty="0" smtClean="0">
                <a:solidFill>
                  <a:srgbClr val="FFFFCC"/>
                </a:solidFill>
              </a:rPr>
              <a:t>10</a:t>
            </a:r>
            <a:r>
              <a:rPr lang="en-US" dirty="0" smtClean="0">
                <a:solidFill>
                  <a:srgbClr val="FFFFCC"/>
                </a:solidFill>
              </a:rPr>
              <a:t>  Speak </a:t>
            </a:r>
            <a:r>
              <a:rPr lang="en-US" dirty="0">
                <a:solidFill>
                  <a:srgbClr val="FFFFCC"/>
                </a:solidFill>
              </a:rPr>
              <a:t>unto the children of Israel, and say unto them, </a:t>
            </a:r>
            <a:r>
              <a:rPr lang="en-US" sz="2800" b="1" i="1" dirty="0">
                <a:solidFill>
                  <a:srgbClr val="FFFFCC"/>
                </a:solidFill>
              </a:rPr>
              <a:t>When ye be come into the land</a:t>
            </a:r>
            <a:r>
              <a:rPr lang="en-US" i="1" dirty="0">
                <a:solidFill>
                  <a:srgbClr val="FFFFCC"/>
                </a:solidFill>
              </a:rPr>
              <a:t> which I give unto you, </a:t>
            </a:r>
            <a:r>
              <a:rPr lang="en-US" sz="2800" b="1" i="1" dirty="0">
                <a:solidFill>
                  <a:srgbClr val="FFFFCC"/>
                </a:solidFill>
              </a:rPr>
              <a:t>and shall </a:t>
            </a:r>
            <a:r>
              <a:rPr lang="en-US" sz="2800" b="1" dirty="0">
                <a:solidFill>
                  <a:srgbClr val="FFFFCC"/>
                </a:solidFill>
              </a:rPr>
              <a:t>reap the </a:t>
            </a:r>
            <a:r>
              <a:rPr lang="en-US" sz="2800" b="1" dirty="0" smtClean="0">
                <a:solidFill>
                  <a:srgbClr val="FFFFCC"/>
                </a:solidFill>
              </a:rPr>
              <a:t>harvest</a:t>
            </a:r>
            <a:r>
              <a:rPr lang="en-US" dirty="0" smtClean="0">
                <a:solidFill>
                  <a:srgbClr val="FFFFCC"/>
                </a:solidFill>
              </a:rPr>
              <a:t> </a:t>
            </a:r>
            <a:r>
              <a:rPr lang="en-US" dirty="0">
                <a:solidFill>
                  <a:srgbClr val="FFFFCC"/>
                </a:solidFill>
              </a:rPr>
              <a:t>thereof, then </a:t>
            </a:r>
            <a:r>
              <a:rPr lang="en-US" sz="2800" b="1" dirty="0">
                <a:solidFill>
                  <a:srgbClr val="FFFFCC"/>
                </a:solidFill>
              </a:rPr>
              <a:t>ye shall bring a sheaf of the </a:t>
            </a:r>
            <a:r>
              <a:rPr lang="en-US" sz="2800" b="1" dirty="0" err="1">
                <a:solidFill>
                  <a:srgbClr val="FFFFCC"/>
                </a:solidFill>
              </a:rPr>
              <a:t>firstfruits</a:t>
            </a:r>
            <a:r>
              <a:rPr lang="en-US" sz="2800" b="1" dirty="0">
                <a:solidFill>
                  <a:srgbClr val="FFFFCC"/>
                </a:solidFill>
              </a:rPr>
              <a:t> </a:t>
            </a:r>
            <a:r>
              <a:rPr lang="en-US" dirty="0">
                <a:solidFill>
                  <a:srgbClr val="FFFFCC"/>
                </a:solidFill>
              </a:rPr>
              <a:t>of your harvest unto the priest:</a:t>
            </a:r>
          </a:p>
          <a:p>
            <a:r>
              <a:rPr lang="en-US" b="1" dirty="0" smtClean="0">
                <a:solidFill>
                  <a:srgbClr val="FFFFCC"/>
                </a:solidFill>
              </a:rPr>
              <a:t>13</a:t>
            </a:r>
            <a:r>
              <a:rPr lang="en-US" dirty="0" smtClean="0">
                <a:solidFill>
                  <a:srgbClr val="FFFFCC"/>
                </a:solidFill>
              </a:rPr>
              <a:t>  And </a:t>
            </a:r>
            <a:r>
              <a:rPr lang="en-US" dirty="0">
                <a:solidFill>
                  <a:srgbClr val="FFFFCC"/>
                </a:solidFill>
              </a:rPr>
              <a:t>the </a:t>
            </a:r>
            <a:r>
              <a:rPr lang="en-US" dirty="0" smtClean="0">
                <a:solidFill>
                  <a:srgbClr val="FFFFCC"/>
                </a:solidFill>
              </a:rPr>
              <a:t>meat [grain] </a:t>
            </a:r>
            <a:r>
              <a:rPr lang="en-US" dirty="0">
                <a:solidFill>
                  <a:srgbClr val="FFFFCC"/>
                </a:solidFill>
              </a:rPr>
              <a:t>offering thereof shall be two tenth deals of </a:t>
            </a:r>
            <a:r>
              <a:rPr lang="en-US" sz="2800" b="1" dirty="0">
                <a:ln>
                  <a:solidFill>
                    <a:srgbClr val="BA5306"/>
                  </a:solidFill>
                </a:ln>
                <a:solidFill>
                  <a:srgbClr val="FF9933"/>
                </a:solidFill>
                <a:latin typeface="Comic Sans MS" pitchFamily="66" charset="0"/>
              </a:rPr>
              <a:t>fine flour </a:t>
            </a:r>
            <a:r>
              <a:rPr lang="en-US" dirty="0">
                <a:solidFill>
                  <a:srgbClr val="FFFFCC"/>
                </a:solidFill>
              </a:rPr>
              <a:t>mingled with oil, an offering made by fire unto </a:t>
            </a:r>
            <a:r>
              <a:rPr lang="en-US" dirty="0" smtClean="0">
                <a:solidFill>
                  <a:srgbClr val="FFFFCC"/>
                </a:solidFill>
              </a:rPr>
              <a:t>Yahuah </a:t>
            </a:r>
            <a:r>
              <a:rPr lang="en-US" dirty="0">
                <a:solidFill>
                  <a:srgbClr val="FFFFCC"/>
                </a:solidFill>
              </a:rPr>
              <a:t>for a sweet </a:t>
            </a:r>
            <a:r>
              <a:rPr lang="en-US" dirty="0" err="1">
                <a:solidFill>
                  <a:srgbClr val="FFFFCC"/>
                </a:solidFill>
              </a:rPr>
              <a:t>savour</a:t>
            </a:r>
            <a:r>
              <a:rPr lang="en-US" dirty="0" smtClean="0">
                <a:solidFill>
                  <a:srgbClr val="FFFFCC"/>
                </a:solidFill>
              </a:rPr>
              <a:t>:</a:t>
            </a:r>
          </a:p>
          <a:p>
            <a:r>
              <a:rPr lang="en-US" b="1" dirty="0">
                <a:ln>
                  <a:solidFill>
                    <a:srgbClr val="BA5306"/>
                  </a:solidFill>
                </a:ln>
                <a:solidFill>
                  <a:srgbClr val="FF9933"/>
                </a:solidFill>
                <a:latin typeface="Comic Sans MS" pitchFamily="66" charset="0"/>
              </a:rPr>
              <a:t>fine </a:t>
            </a:r>
            <a:r>
              <a:rPr lang="en-US" b="1" dirty="0" smtClean="0">
                <a:ln>
                  <a:solidFill>
                    <a:srgbClr val="BA5306"/>
                  </a:solidFill>
                </a:ln>
                <a:solidFill>
                  <a:srgbClr val="FF9933"/>
                </a:solidFill>
                <a:latin typeface="Comic Sans MS" pitchFamily="66" charset="0"/>
              </a:rPr>
              <a:t>flour H5560</a:t>
            </a:r>
            <a:r>
              <a:rPr lang="en-US" dirty="0" smtClean="0">
                <a:solidFill>
                  <a:srgbClr val="FFFFCC"/>
                </a:solidFill>
              </a:rPr>
              <a:t>  </a:t>
            </a:r>
            <a:r>
              <a:rPr lang="en-US" dirty="0" err="1" smtClean="0">
                <a:solidFill>
                  <a:srgbClr val="FFFFCC"/>
                </a:solidFill>
              </a:rPr>
              <a:t>coleth</a:t>
            </a:r>
            <a:r>
              <a:rPr lang="en-US" dirty="0" smtClean="0">
                <a:solidFill>
                  <a:srgbClr val="FFFFCC"/>
                </a:solidFill>
              </a:rPr>
              <a:t> </a:t>
            </a:r>
            <a:r>
              <a:rPr lang="en-US" dirty="0">
                <a:solidFill>
                  <a:srgbClr val="FFFFCC"/>
                </a:solidFill>
              </a:rPr>
              <a:t>(so'-</a:t>
            </a:r>
            <a:r>
              <a:rPr lang="en-US" dirty="0" err="1">
                <a:solidFill>
                  <a:srgbClr val="FFFFCC"/>
                </a:solidFill>
              </a:rPr>
              <a:t>leth</a:t>
            </a:r>
            <a:r>
              <a:rPr lang="en-US" dirty="0">
                <a:solidFill>
                  <a:srgbClr val="FFFFCC"/>
                </a:solidFill>
              </a:rPr>
              <a:t>); from an unused root meaning to strip; flour (as chipped off</a:t>
            </a:r>
            <a:r>
              <a:rPr lang="en-US" dirty="0" smtClean="0">
                <a:solidFill>
                  <a:srgbClr val="FFFFCC"/>
                </a:solidFill>
              </a:rPr>
              <a:t>):  KJV </a:t>
            </a:r>
            <a:r>
              <a:rPr lang="en-US" dirty="0">
                <a:solidFill>
                  <a:srgbClr val="FFFFCC"/>
                </a:solidFill>
              </a:rPr>
              <a:t>- (fine) flour, meal</a:t>
            </a:r>
            <a:r>
              <a:rPr lang="en-US" dirty="0" smtClean="0">
                <a:solidFill>
                  <a:srgbClr val="FFFFCC"/>
                </a:solidFill>
              </a:rPr>
              <a:t>.</a:t>
            </a:r>
            <a:endParaRPr lang="en-US" dirty="0">
              <a:solidFill>
                <a:srgbClr val="FFFFCC"/>
              </a:solidFill>
            </a:endParaRPr>
          </a:p>
        </p:txBody>
      </p:sp>
      <p:sp>
        <p:nvSpPr>
          <p:cNvPr id="4" name="Slide Number Placeholder 3"/>
          <p:cNvSpPr>
            <a:spLocks noGrp="1"/>
          </p:cNvSpPr>
          <p:nvPr>
            <p:ph type="sldNum" sz="quarter" idx="12"/>
          </p:nvPr>
        </p:nvSpPr>
        <p:spPr>
          <a:xfrm>
            <a:off x="9262764" y="6448251"/>
            <a:ext cx="2844059" cy="365125"/>
          </a:xfrm>
        </p:spPr>
        <p:txBody>
          <a:bodyPr/>
          <a:lstStyle/>
          <a:p>
            <a:fld id="{81FEFA0A-2F20-4B60-98C6-5FFDA469AA1C}" type="slidenum">
              <a:rPr lang="en-US" b="1" smtClean="0">
                <a:solidFill>
                  <a:srgbClr val="FFFFCC"/>
                </a:solidFill>
              </a:rPr>
              <a:pPr/>
              <a:t>15</a:t>
            </a:fld>
            <a:endParaRPr lang="en-US" b="1" dirty="0">
              <a:solidFill>
                <a:srgbClr val="FFFFCC"/>
              </a:solidFill>
            </a:endParaRPr>
          </a:p>
        </p:txBody>
      </p:sp>
      <p:sp>
        <p:nvSpPr>
          <p:cNvPr id="6" name="Rectangle 5"/>
          <p:cNvSpPr/>
          <p:nvPr/>
        </p:nvSpPr>
        <p:spPr>
          <a:xfrm>
            <a:off x="1" y="405318"/>
            <a:ext cx="12188824" cy="646331"/>
          </a:xfrm>
          <a:prstGeom prst="rect">
            <a:avLst/>
          </a:prstGeom>
          <a:noFill/>
        </p:spPr>
        <p:txBody>
          <a:bodyPr wrap="square" lIns="91440" tIns="45720" rIns="91440" bIns="45720">
            <a:spAutoFit/>
          </a:bodyPr>
          <a:lstStyle/>
          <a:p>
            <a:pPr algn="ctr"/>
            <a:r>
              <a:rPr lang="en-US" sz="36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27000">
                    <a:srgbClr val="FFFFCC"/>
                  </a:glow>
                  <a:innerShdw blurRad="69850" dist="43180" dir="5400000">
                    <a:srgbClr val="000000">
                      <a:alpha val="65000"/>
                    </a:srgbClr>
                  </a:innerShdw>
                </a:effectLst>
                <a:latin typeface="Comic Sans MS" pitchFamily="66" charset="0"/>
              </a:rPr>
              <a:t>Wave Sheaf grain according to Torah in Lev 23.</a:t>
            </a:r>
            <a:endParaRPr lang="en-US" sz="36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27000">
                  <a:srgbClr val="FFFFCC"/>
                </a:glow>
                <a:innerShdw blurRad="69850" dist="43180" dir="5400000">
                  <a:srgbClr val="000000">
                    <a:alpha val="65000"/>
                  </a:srgbClr>
                </a:innerShdw>
              </a:effectLst>
              <a:latin typeface="Comic Sans MS" pitchFamily="66" charset="0"/>
            </a:endParaRPr>
          </a:p>
        </p:txBody>
      </p:sp>
      <p:sp>
        <p:nvSpPr>
          <p:cNvPr id="7" name="Title 1"/>
          <p:cNvSpPr txBox="1">
            <a:spLocks/>
          </p:cNvSpPr>
          <p:nvPr/>
        </p:nvSpPr>
        <p:spPr>
          <a:xfrm>
            <a:off x="2998068" y="6021288"/>
            <a:ext cx="4497816" cy="720080"/>
          </a:xfrm>
          <a:prstGeom prst="rect">
            <a:avLst/>
          </a:prstGeom>
        </p:spPr>
        <p:txBody>
          <a:bodyPr vert="horz" lIns="91440" tIns="45720" rIns="91440" bIns="45720" rtlCol="0" anchor="b">
            <a:noAutofit/>
            <a:scene3d>
              <a:camera prst="orthographicFront"/>
              <a:lightRig rig="threePt" dir="t"/>
            </a:scene3d>
            <a:sp3d extrusionH="57150">
              <a:bevelT h="25400" prst="softRound"/>
            </a:sp3d>
          </a:bodyPr>
          <a:lstStyle>
            <a:lvl1pPr algn="l" defTabSz="914400" rtl="0" eaLnBrk="1" latinLnBrk="0" hangingPunct="1">
              <a:lnSpc>
                <a:spcPct val="90000"/>
              </a:lnSpc>
              <a:spcBef>
                <a:spcPct val="0"/>
              </a:spcBef>
              <a:buNone/>
              <a:defRPr sz="3600" kern="1200">
                <a:solidFill>
                  <a:schemeClr val="tx1"/>
                </a:solidFill>
                <a:latin typeface="Comic Sans MS" pitchFamily="66" charset="0"/>
                <a:ea typeface="+mj-ea"/>
                <a:cs typeface="+mj-cs"/>
              </a:defRPr>
            </a:lvl1pPr>
          </a:lstStyle>
          <a:p>
            <a:r>
              <a:rPr lang="en-US" sz="4800" b="1" dirty="0" smtClean="0">
                <a:solidFill>
                  <a:srgbClr val="CCFF99"/>
                </a:solidFill>
              </a:rPr>
              <a:t>Answer:  No!</a:t>
            </a:r>
            <a:endParaRPr lang="en-US" sz="4800" b="1" dirty="0">
              <a:solidFill>
                <a:srgbClr val="CCFF99"/>
              </a:solidFill>
            </a:endParaRPr>
          </a:p>
        </p:txBody>
      </p:sp>
    </p:spTree>
    <p:extLst>
      <p:ext uri="{BB962C8B-B14F-4D97-AF65-F5344CB8AC3E}">
        <p14:creationId xmlns:p14="http://schemas.microsoft.com/office/powerpoint/2010/main" val="7398744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anim calcmode="lin" valueType="num">
                                      <p:cBhvr>
                                        <p:cTn id="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1000"/>
                                        <p:tgtEl>
                                          <p:spTgt spid="2"/>
                                        </p:tgtEl>
                                      </p:cBhvr>
                                    </p:animEffect>
                                    <p:anim calcmode="lin" valueType="num">
                                      <p:cBhvr>
                                        <p:cTn id="15" dur="1000" fill="hold"/>
                                        <p:tgtEl>
                                          <p:spTgt spid="2"/>
                                        </p:tgtEl>
                                        <p:attrNameLst>
                                          <p:attrName>ppt_x</p:attrName>
                                        </p:attrNameLst>
                                      </p:cBhvr>
                                      <p:tavLst>
                                        <p:tav tm="0">
                                          <p:val>
                                            <p:strVal val="#ppt_x"/>
                                          </p:val>
                                        </p:tav>
                                        <p:tav tm="100000">
                                          <p:val>
                                            <p:strVal val="#ppt_x"/>
                                          </p:val>
                                        </p:tav>
                                      </p:tavLst>
                                    </p:anim>
                                    <p:anim calcmode="lin" valueType="num">
                                      <p:cBhvr>
                                        <p:cTn id="16"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1" presetClass="entr" presetSubtype="0" fill="hold" nodeType="clickEffect">
                                  <p:stCondLst>
                                    <p:cond delay="0"/>
                                  </p:stCondLst>
                                  <p:iterate type="lt">
                                    <p:tmPct val="10000"/>
                                  </p:iterate>
                                  <p:childTnLst>
                                    <p:set>
                                      <p:cBhvr>
                                        <p:cTn id="20" dur="1" fill="hold">
                                          <p:stCondLst>
                                            <p:cond delay="0"/>
                                          </p:stCondLst>
                                        </p:cTn>
                                        <p:tgtEl>
                                          <p:spTgt spid="7">
                                            <p:txEl>
                                              <p:pRg st="0" end="0"/>
                                            </p:txEl>
                                          </p:spTgt>
                                        </p:tgtEl>
                                        <p:attrNameLst>
                                          <p:attrName>style.visibility</p:attrName>
                                        </p:attrNameLst>
                                      </p:cBhvr>
                                      <p:to>
                                        <p:strVal val="visible"/>
                                      </p:to>
                                    </p:set>
                                    <p:anim calcmode="lin" valueType="num">
                                      <p:cBhvr>
                                        <p:cTn id="21" dur="1000" fill="hold"/>
                                        <p:tgtEl>
                                          <p:spTgt spid="7">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22" dur="1000" fill="hold"/>
                                        <p:tgtEl>
                                          <p:spTgt spid="7">
                                            <p:txEl>
                                              <p:pRg st="0" end="0"/>
                                            </p:txEl>
                                          </p:spTgt>
                                        </p:tgtEl>
                                        <p:attrNameLst>
                                          <p:attrName>ppt_y</p:attrName>
                                        </p:attrNameLst>
                                      </p:cBhvr>
                                      <p:tavLst>
                                        <p:tav tm="0">
                                          <p:val>
                                            <p:strVal val="#ppt_y"/>
                                          </p:val>
                                        </p:tav>
                                        <p:tav tm="100000">
                                          <p:val>
                                            <p:strVal val="#ppt_y"/>
                                          </p:val>
                                        </p:tav>
                                      </p:tavLst>
                                    </p:anim>
                                    <p:anim calcmode="lin" valueType="num">
                                      <p:cBhvr>
                                        <p:cTn id="23" dur="1000" fill="hold"/>
                                        <p:tgtEl>
                                          <p:spTgt spid="7">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24" dur="1000" fill="hold"/>
                                        <p:tgtEl>
                                          <p:spTgt spid="7">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25" dur="1000" tmFilter="0,0; .5, 1; 1, 1"/>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6.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t="-7000" b="-7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89756" y="0"/>
            <a:ext cx="11737304" cy="1844824"/>
          </a:xfrm>
        </p:spPr>
        <p:txBody>
          <a:bodyPr>
            <a:normAutofit/>
            <a:scene3d>
              <a:camera prst="orthographicFront"/>
              <a:lightRig rig="threePt" dir="t"/>
            </a:scene3d>
            <a:sp3d extrusionH="57150">
              <a:bevelT w="38100" h="38100" prst="angle"/>
            </a:sp3d>
          </a:bodyPr>
          <a:lstStyle/>
          <a:p>
            <a:pPr lvl="0" algn="ctr"/>
            <a:r>
              <a:rPr lang="en-US" b="1" dirty="0" err="1">
                <a:ln>
                  <a:solidFill>
                    <a:schemeClr val="accent6">
                      <a:lumMod val="50000"/>
                    </a:schemeClr>
                  </a:solidFill>
                </a:ln>
                <a:solidFill>
                  <a:srgbClr val="CCFF99"/>
                </a:solidFill>
                <a:effectLst>
                  <a:outerShdw blurRad="69850" dist="43180" dir="5400000" sx="0" sy="0">
                    <a:srgbClr val="000000">
                      <a:alpha val="65000"/>
                    </a:srgbClr>
                  </a:outerShdw>
                </a:effectLst>
              </a:rPr>
              <a:t>Solet</a:t>
            </a:r>
            <a:r>
              <a:rPr lang="en-US" b="1" dirty="0">
                <a:effectLst>
                  <a:outerShdw blurRad="69850" dist="43180" dir="5400000" sx="0" sy="0">
                    <a:srgbClr val="000000">
                      <a:alpha val="65000"/>
                    </a:srgbClr>
                  </a:outerShdw>
                </a:effectLst>
              </a:rPr>
              <a:t> is </a:t>
            </a:r>
            <a:r>
              <a:rPr lang="en-US" b="1" dirty="0">
                <a:ln>
                  <a:solidFill>
                    <a:schemeClr val="accent6">
                      <a:lumMod val="50000"/>
                    </a:schemeClr>
                  </a:solidFill>
                </a:ln>
                <a:solidFill>
                  <a:srgbClr val="C00000"/>
                </a:solidFill>
                <a:effectLst>
                  <a:outerShdw blurRad="69850" dist="43180" dir="5400000" sx="0" sy="0">
                    <a:srgbClr val="000000">
                      <a:alpha val="65000"/>
                    </a:srgbClr>
                  </a:outerShdw>
                </a:effectLst>
              </a:rPr>
              <a:t>not </a:t>
            </a:r>
            <a:r>
              <a:rPr lang="en-US" b="1" dirty="0" smtClean="0">
                <a:ln>
                  <a:solidFill>
                    <a:schemeClr val="accent6">
                      <a:lumMod val="50000"/>
                    </a:schemeClr>
                  </a:solidFill>
                </a:ln>
                <a:solidFill>
                  <a:srgbClr val="C00000"/>
                </a:solidFill>
                <a:effectLst>
                  <a:outerShdw blurRad="69850" dist="43180" dir="5400000" sx="0" sy="0">
                    <a:srgbClr val="000000">
                      <a:alpha val="65000"/>
                    </a:srgbClr>
                  </a:outerShdw>
                </a:effectLst>
              </a:rPr>
              <a:t>barley!  </a:t>
            </a:r>
            <a:br>
              <a:rPr lang="en-US" b="1" dirty="0" smtClean="0">
                <a:ln>
                  <a:solidFill>
                    <a:schemeClr val="accent6">
                      <a:lumMod val="50000"/>
                    </a:schemeClr>
                  </a:solidFill>
                </a:ln>
                <a:solidFill>
                  <a:srgbClr val="C00000"/>
                </a:solidFill>
                <a:effectLst>
                  <a:outerShdw blurRad="69850" dist="43180" dir="5400000" sx="0" sy="0">
                    <a:srgbClr val="000000">
                      <a:alpha val="65000"/>
                    </a:srgbClr>
                  </a:outerShdw>
                </a:effectLst>
              </a:rPr>
            </a:br>
            <a:r>
              <a:rPr lang="en-US" b="1" dirty="0" err="1" smtClean="0">
                <a:effectLst>
                  <a:outerShdw blurRad="69850" dist="43180" dir="5400000" sx="0" sy="0">
                    <a:srgbClr val="000000">
                      <a:alpha val="65000"/>
                    </a:srgbClr>
                  </a:outerShdw>
                </a:effectLst>
              </a:rPr>
              <a:t>Solet</a:t>
            </a:r>
            <a:r>
              <a:rPr lang="en-US" b="1" dirty="0" smtClean="0">
                <a:effectLst>
                  <a:outerShdw blurRad="69850" dist="43180" dir="5400000" sx="0" sy="0">
                    <a:srgbClr val="000000">
                      <a:alpha val="65000"/>
                    </a:srgbClr>
                  </a:outerShdw>
                </a:effectLst>
              </a:rPr>
              <a:t> </a:t>
            </a:r>
            <a:r>
              <a:rPr lang="en-US" b="1" dirty="0">
                <a:ln>
                  <a:solidFill>
                    <a:schemeClr val="accent6">
                      <a:lumMod val="50000"/>
                    </a:schemeClr>
                  </a:solidFill>
                </a:ln>
                <a:solidFill>
                  <a:srgbClr val="CCFF99"/>
                </a:solidFill>
                <a:effectLst>
                  <a:outerShdw blurRad="69850" dist="43180" dir="5400000" sx="0" sy="0">
                    <a:srgbClr val="000000">
                      <a:alpha val="65000"/>
                    </a:srgbClr>
                  </a:outerShdw>
                </a:effectLst>
              </a:rPr>
              <a:t>is always </a:t>
            </a:r>
            <a:r>
              <a:rPr lang="en-US" b="1" u="sng" dirty="0">
                <a:ln>
                  <a:solidFill>
                    <a:schemeClr val="accent6">
                      <a:lumMod val="50000"/>
                    </a:schemeClr>
                  </a:solidFill>
                </a:ln>
                <a:solidFill>
                  <a:srgbClr val="CCFF99"/>
                </a:solidFill>
                <a:effectLst>
                  <a:outerShdw blurRad="69850" dist="43180" dir="5400000" sx="0" sy="0">
                    <a:srgbClr val="000000">
                      <a:alpha val="65000"/>
                    </a:srgbClr>
                  </a:outerShdw>
                </a:effectLst>
              </a:rPr>
              <a:t>finel</a:t>
            </a:r>
            <a:r>
              <a:rPr lang="en-US" b="1" dirty="0">
                <a:ln>
                  <a:solidFill>
                    <a:schemeClr val="accent6">
                      <a:lumMod val="50000"/>
                    </a:schemeClr>
                  </a:solidFill>
                </a:ln>
                <a:solidFill>
                  <a:srgbClr val="CCFF99"/>
                </a:solidFill>
                <a:effectLst>
                  <a:outerShdw blurRad="69850" dist="43180" dir="5400000" sx="0" sy="0">
                    <a:srgbClr val="000000">
                      <a:alpha val="65000"/>
                    </a:srgbClr>
                  </a:outerShdw>
                </a:effectLst>
              </a:rPr>
              <a:t>y </a:t>
            </a:r>
            <a:r>
              <a:rPr lang="en-US" b="1" dirty="0" smtClean="0">
                <a:ln>
                  <a:solidFill>
                    <a:schemeClr val="accent6">
                      <a:lumMod val="50000"/>
                    </a:schemeClr>
                  </a:solidFill>
                </a:ln>
                <a:solidFill>
                  <a:srgbClr val="CCFF99"/>
                </a:solidFill>
                <a:effectLst>
                  <a:outerShdw blurRad="69850" dist="43180" dir="5400000" sx="0" sy="0">
                    <a:srgbClr val="000000">
                      <a:alpha val="65000"/>
                    </a:srgbClr>
                  </a:outerShdw>
                </a:effectLst>
              </a:rPr>
              <a:t>crushed wheat.</a:t>
            </a:r>
            <a:r>
              <a:rPr lang="en-US" b="1" dirty="0" smtClean="0">
                <a:solidFill>
                  <a:srgbClr val="CCFF99"/>
                </a:solidFill>
                <a:effectLst>
                  <a:outerShdw blurRad="69850" dist="43180" dir="5400000" sx="0" sy="0">
                    <a:srgbClr val="000000">
                      <a:alpha val="65000"/>
                    </a:srgbClr>
                  </a:outerShdw>
                </a:effectLst>
              </a:rPr>
              <a:t>  </a:t>
            </a:r>
            <a:br>
              <a:rPr lang="en-US" b="1" dirty="0" smtClean="0">
                <a:solidFill>
                  <a:srgbClr val="CCFF99"/>
                </a:solidFill>
                <a:effectLst>
                  <a:outerShdw blurRad="69850" dist="43180" dir="5400000" sx="0" sy="0">
                    <a:srgbClr val="000000">
                      <a:alpha val="65000"/>
                    </a:srgbClr>
                  </a:outerShdw>
                </a:effectLst>
              </a:rPr>
            </a:br>
            <a:r>
              <a:rPr lang="en-US" b="1" dirty="0" smtClean="0">
                <a:ln>
                  <a:solidFill>
                    <a:schemeClr val="accent6">
                      <a:lumMod val="50000"/>
                    </a:schemeClr>
                  </a:solidFill>
                </a:ln>
                <a:solidFill>
                  <a:srgbClr val="C00000"/>
                </a:solidFill>
                <a:effectLst>
                  <a:outerShdw blurRad="69850" dist="43180" dir="5400000" sx="0" sy="0">
                    <a:srgbClr val="000000">
                      <a:alpha val="65000"/>
                    </a:srgbClr>
                  </a:outerShdw>
                </a:effectLst>
              </a:rPr>
              <a:t>Barley </a:t>
            </a:r>
            <a:r>
              <a:rPr lang="en-US" b="1" dirty="0">
                <a:ln>
                  <a:solidFill>
                    <a:schemeClr val="accent6">
                      <a:lumMod val="50000"/>
                    </a:schemeClr>
                  </a:solidFill>
                </a:ln>
                <a:solidFill>
                  <a:srgbClr val="C00000"/>
                </a:solidFill>
                <a:effectLst>
                  <a:outerShdw blurRad="69850" dist="43180" dir="5400000" sx="0" sy="0">
                    <a:srgbClr val="000000">
                      <a:alpha val="65000"/>
                    </a:srgbClr>
                  </a:outerShdw>
                </a:effectLst>
              </a:rPr>
              <a:t>is </a:t>
            </a:r>
            <a:r>
              <a:rPr lang="en-US" b="1" dirty="0" err="1">
                <a:ln>
                  <a:solidFill>
                    <a:schemeClr val="accent6">
                      <a:lumMod val="50000"/>
                    </a:schemeClr>
                  </a:solidFill>
                </a:ln>
                <a:solidFill>
                  <a:srgbClr val="C00000"/>
                </a:solidFill>
                <a:effectLst>
                  <a:outerShdw blurRad="69850" dist="43180" dir="5400000" sx="0" sy="0">
                    <a:srgbClr val="000000">
                      <a:alpha val="65000"/>
                    </a:srgbClr>
                  </a:outerShdw>
                </a:effectLst>
              </a:rPr>
              <a:t>se’orah</a:t>
            </a:r>
            <a:r>
              <a:rPr lang="en-US" b="1" dirty="0">
                <a:ln>
                  <a:solidFill>
                    <a:schemeClr val="accent6">
                      <a:lumMod val="50000"/>
                    </a:schemeClr>
                  </a:solidFill>
                </a:ln>
                <a:solidFill>
                  <a:srgbClr val="C00000"/>
                </a:solidFill>
                <a:effectLst>
                  <a:outerShdw blurRad="69850" dist="43180" dir="5400000" sx="0" sy="0">
                    <a:srgbClr val="000000">
                      <a:alpha val="65000"/>
                    </a:srgbClr>
                  </a:outerShdw>
                </a:effectLst>
              </a:rPr>
              <a:t>, </a:t>
            </a:r>
            <a:r>
              <a:rPr lang="en-US" sz="2800" b="1" dirty="0" smtClean="0">
                <a:effectLst>
                  <a:outerShdw blurRad="69850" dist="43180" dir="5400000" sx="0" sy="0">
                    <a:srgbClr val="000000">
                      <a:alpha val="65000"/>
                    </a:srgbClr>
                  </a:outerShdw>
                </a:effectLst>
              </a:rPr>
              <a:t>(</a:t>
            </a:r>
            <a:r>
              <a:rPr lang="en-US" sz="2800" b="1" dirty="0" err="1" smtClean="0">
                <a:effectLst>
                  <a:outerShdw blurRad="69850" dist="43180" dir="5400000" sx="0" sy="0">
                    <a:srgbClr val="000000">
                      <a:alpha val="65000"/>
                    </a:srgbClr>
                  </a:outerShdw>
                </a:effectLst>
              </a:rPr>
              <a:t>solet’s</a:t>
            </a:r>
            <a:r>
              <a:rPr lang="en-US" sz="2800" b="1" dirty="0" smtClean="0">
                <a:effectLst>
                  <a:outerShdw blurRad="69850" dist="43180" dir="5400000" sx="0" sy="0">
                    <a:srgbClr val="000000">
                      <a:alpha val="65000"/>
                    </a:srgbClr>
                  </a:outerShdw>
                </a:effectLst>
              </a:rPr>
              <a:t> antonym);</a:t>
            </a:r>
            <a:r>
              <a:rPr lang="en-US" b="1" dirty="0" smtClean="0">
                <a:effectLst>
                  <a:outerShdw blurRad="69850" dist="43180" dir="5400000" sx="0" sy="0">
                    <a:srgbClr val="000000">
                      <a:alpha val="65000"/>
                    </a:srgbClr>
                  </a:outerShdw>
                </a:effectLst>
              </a:rPr>
              <a:t> </a:t>
            </a:r>
            <a:r>
              <a:rPr lang="en-US" b="1" u="sng" dirty="0" smtClean="0">
                <a:ln>
                  <a:solidFill>
                    <a:schemeClr val="accent6">
                      <a:lumMod val="50000"/>
                    </a:schemeClr>
                  </a:solidFill>
                </a:ln>
                <a:solidFill>
                  <a:srgbClr val="C00000"/>
                </a:solidFill>
                <a:effectLst>
                  <a:outerShdw blurRad="69850" dist="43180" dir="5400000" sx="0" sy="0">
                    <a:srgbClr val="000000">
                      <a:alpha val="65000"/>
                    </a:srgbClr>
                  </a:outerShdw>
                </a:effectLst>
              </a:rPr>
              <a:t>rou</a:t>
            </a:r>
            <a:r>
              <a:rPr lang="en-US" b="1" dirty="0" smtClean="0">
                <a:ln>
                  <a:solidFill>
                    <a:schemeClr val="accent6">
                      <a:lumMod val="50000"/>
                    </a:schemeClr>
                  </a:solidFill>
                </a:ln>
                <a:solidFill>
                  <a:srgbClr val="C00000"/>
                </a:solidFill>
                <a:effectLst>
                  <a:outerShdw blurRad="69850" dist="43180" dir="5400000" sx="0" sy="0">
                    <a:srgbClr val="000000">
                      <a:alpha val="65000"/>
                    </a:srgbClr>
                  </a:outerShdw>
                </a:effectLst>
              </a:rPr>
              <a:t>g</a:t>
            </a:r>
            <a:r>
              <a:rPr lang="en-US" b="1" u="sng" dirty="0" smtClean="0">
                <a:ln>
                  <a:solidFill>
                    <a:schemeClr val="accent6">
                      <a:lumMod val="50000"/>
                    </a:schemeClr>
                  </a:solidFill>
                </a:ln>
                <a:solidFill>
                  <a:srgbClr val="C00000"/>
                </a:solidFill>
                <a:effectLst>
                  <a:outerShdw blurRad="69850" dist="43180" dir="5400000" sx="0" sy="0">
                    <a:srgbClr val="000000">
                      <a:alpha val="65000"/>
                    </a:srgbClr>
                  </a:outerShdw>
                </a:effectLst>
              </a:rPr>
              <a:t>h</a:t>
            </a:r>
            <a:r>
              <a:rPr lang="en-US" b="1" dirty="0" smtClean="0">
                <a:ln>
                  <a:solidFill>
                    <a:schemeClr val="accent6">
                      <a:lumMod val="50000"/>
                    </a:schemeClr>
                  </a:solidFill>
                </a:ln>
                <a:solidFill>
                  <a:srgbClr val="C00000"/>
                </a:solidFill>
                <a:effectLst>
                  <a:outerShdw blurRad="69850" dist="43180" dir="5400000" sx="0" sy="0">
                    <a:srgbClr val="000000">
                      <a:alpha val="65000"/>
                    </a:srgbClr>
                  </a:outerShdw>
                </a:effectLst>
              </a:rPr>
              <a:t> </a:t>
            </a:r>
            <a:r>
              <a:rPr lang="en-US" b="1" dirty="0">
                <a:ln>
                  <a:solidFill>
                    <a:schemeClr val="accent6">
                      <a:lumMod val="50000"/>
                    </a:schemeClr>
                  </a:solidFill>
                </a:ln>
                <a:solidFill>
                  <a:srgbClr val="C00000"/>
                </a:solidFill>
                <a:effectLst>
                  <a:outerShdw blurRad="69850" dist="43180" dir="5400000" sx="0" sy="0">
                    <a:srgbClr val="000000">
                      <a:alpha val="65000"/>
                    </a:srgbClr>
                  </a:outerShdw>
                </a:effectLst>
              </a:rPr>
              <a:t>and </a:t>
            </a:r>
            <a:r>
              <a:rPr lang="en-US" b="1" u="sng" dirty="0" smtClean="0">
                <a:ln>
                  <a:solidFill>
                    <a:schemeClr val="accent6">
                      <a:lumMod val="50000"/>
                    </a:schemeClr>
                  </a:solidFill>
                </a:ln>
                <a:solidFill>
                  <a:srgbClr val="C00000"/>
                </a:solidFill>
                <a:effectLst>
                  <a:outerShdw blurRad="69850" dist="43180" dir="5400000" sx="0" sy="0">
                    <a:srgbClr val="000000">
                      <a:alpha val="65000"/>
                    </a:srgbClr>
                  </a:outerShdw>
                </a:effectLst>
              </a:rPr>
              <a:t>coarse</a:t>
            </a:r>
            <a:r>
              <a:rPr lang="en-US" b="1" dirty="0" smtClean="0">
                <a:ln>
                  <a:solidFill>
                    <a:schemeClr val="accent6">
                      <a:lumMod val="50000"/>
                    </a:schemeClr>
                  </a:solidFill>
                </a:ln>
                <a:solidFill>
                  <a:srgbClr val="C00000"/>
                </a:solidFill>
                <a:effectLst>
                  <a:outerShdw blurRad="69850" dist="43180" dir="5400000" sx="0" sy="0">
                    <a:srgbClr val="000000">
                      <a:alpha val="65000"/>
                    </a:srgbClr>
                  </a:outerShdw>
                </a:effectLst>
              </a:rPr>
              <a:t>! </a:t>
            </a:r>
            <a:endParaRPr lang="en-US" dirty="0">
              <a:ln>
                <a:solidFill>
                  <a:schemeClr val="accent6">
                    <a:lumMod val="50000"/>
                  </a:schemeClr>
                </a:solidFill>
              </a:ln>
              <a:solidFill>
                <a:srgbClr val="C00000"/>
              </a:solidFill>
            </a:endParaRPr>
          </a:p>
        </p:txBody>
      </p:sp>
      <p:sp>
        <p:nvSpPr>
          <p:cNvPr id="4" name="Slide Number Placeholder 3"/>
          <p:cNvSpPr>
            <a:spLocks noGrp="1"/>
          </p:cNvSpPr>
          <p:nvPr>
            <p:ph type="sldNum" sz="quarter" idx="12"/>
          </p:nvPr>
        </p:nvSpPr>
        <p:spPr>
          <a:xfrm>
            <a:off x="9299025" y="6448251"/>
            <a:ext cx="2844059" cy="365125"/>
          </a:xfrm>
        </p:spPr>
        <p:txBody>
          <a:bodyPr/>
          <a:lstStyle/>
          <a:p>
            <a:fld id="{81FEFA0A-2F20-4B60-98C6-5FFDA469AA1C}" type="slidenum">
              <a:rPr lang="en-US" b="1" smtClean="0">
                <a:solidFill>
                  <a:srgbClr val="FFFFCC"/>
                </a:solidFill>
              </a:rPr>
              <a:pPr/>
              <a:t>16</a:t>
            </a:fld>
            <a:endParaRPr lang="en-US" b="1" dirty="0">
              <a:solidFill>
                <a:srgbClr val="FFFFCC"/>
              </a:solidFill>
            </a:endParaRPr>
          </a:p>
        </p:txBody>
      </p:sp>
      <p:sp>
        <p:nvSpPr>
          <p:cNvPr id="5" name="Content Placeholder 4"/>
          <p:cNvSpPr>
            <a:spLocks noGrp="1"/>
          </p:cNvSpPr>
          <p:nvPr>
            <p:ph idx="1"/>
          </p:nvPr>
        </p:nvSpPr>
        <p:spPr>
          <a:xfrm>
            <a:off x="261764" y="2060848"/>
            <a:ext cx="11665295" cy="4111352"/>
          </a:xfrm>
        </p:spPr>
        <p:txBody>
          <a:bodyPr>
            <a:normAutofit/>
            <a:scene3d>
              <a:camera prst="orthographicFront"/>
              <a:lightRig rig="threePt" dir="t"/>
            </a:scene3d>
            <a:sp3d extrusionH="57150">
              <a:bevelT w="38100" h="38100" prst="angle"/>
            </a:sp3d>
          </a:bodyPr>
          <a:lstStyle/>
          <a:p>
            <a:pPr marL="0" indent="0">
              <a:buNone/>
            </a:pPr>
            <a:r>
              <a:rPr lang="en-US" dirty="0" smtClean="0"/>
              <a:t>Let’s </a:t>
            </a:r>
            <a:r>
              <a:rPr lang="en-US" dirty="0"/>
              <a:t>have a look at Hebrew Scripture and identify the words that are connected to </a:t>
            </a:r>
            <a:r>
              <a:rPr lang="en-US" b="1" dirty="0">
                <a:ln>
                  <a:solidFill>
                    <a:schemeClr val="accent6">
                      <a:lumMod val="50000"/>
                    </a:schemeClr>
                  </a:solidFill>
                </a:ln>
                <a:solidFill>
                  <a:srgbClr val="CCFF99"/>
                </a:solidFill>
                <a:effectLst>
                  <a:outerShdw blurRad="69850" dist="43180" dir="5400000" sx="0" sy="0">
                    <a:srgbClr val="000000">
                      <a:alpha val="65000"/>
                    </a:srgbClr>
                  </a:outerShdw>
                </a:effectLst>
              </a:rPr>
              <a:t>wheat:  </a:t>
            </a:r>
            <a:r>
              <a:rPr lang="en-US" b="1" dirty="0" err="1">
                <a:ln>
                  <a:solidFill>
                    <a:schemeClr val="accent6">
                      <a:lumMod val="50000"/>
                    </a:schemeClr>
                  </a:solidFill>
                </a:ln>
                <a:solidFill>
                  <a:srgbClr val="CCFF99"/>
                </a:solidFill>
                <a:effectLst>
                  <a:outerShdw blurRad="69850" dist="43180" dir="5400000" sx="0" sy="0">
                    <a:srgbClr val="000000">
                      <a:alpha val="65000"/>
                    </a:srgbClr>
                  </a:outerShdw>
                </a:effectLst>
              </a:rPr>
              <a:t>Solet</a:t>
            </a:r>
            <a:r>
              <a:rPr lang="en-US" b="1" dirty="0">
                <a:ln>
                  <a:solidFill>
                    <a:schemeClr val="accent6">
                      <a:lumMod val="50000"/>
                    </a:schemeClr>
                  </a:solidFill>
                </a:ln>
                <a:solidFill>
                  <a:srgbClr val="CCFF99"/>
                </a:solidFill>
                <a:effectLst>
                  <a:outerShdw blurRad="69850" dist="43180" dir="5400000" sx="0" sy="0">
                    <a:srgbClr val="000000">
                      <a:alpha val="65000"/>
                    </a:srgbClr>
                  </a:outerShdw>
                </a:effectLst>
              </a:rPr>
              <a:t> and </a:t>
            </a:r>
            <a:r>
              <a:rPr lang="en-US" b="1" dirty="0" err="1">
                <a:ln>
                  <a:solidFill>
                    <a:schemeClr val="accent6">
                      <a:lumMod val="50000"/>
                    </a:schemeClr>
                  </a:solidFill>
                </a:ln>
                <a:solidFill>
                  <a:srgbClr val="CCFF99"/>
                </a:solidFill>
                <a:effectLst>
                  <a:outerShdw blurRad="69850" dist="43180" dir="5400000" sx="0" sy="0">
                    <a:srgbClr val="000000">
                      <a:alpha val="65000"/>
                    </a:srgbClr>
                  </a:outerShdw>
                </a:effectLst>
              </a:rPr>
              <a:t>Chitah</a:t>
            </a:r>
            <a:r>
              <a:rPr lang="en-US" b="1" dirty="0">
                <a:ln>
                  <a:solidFill>
                    <a:schemeClr val="accent6">
                      <a:lumMod val="50000"/>
                    </a:schemeClr>
                  </a:solidFill>
                </a:ln>
                <a:solidFill>
                  <a:srgbClr val="CCFF99"/>
                </a:solidFill>
                <a:effectLst>
                  <a:outerShdw blurRad="69850" dist="43180" dir="5400000" sx="0" sy="0">
                    <a:srgbClr val="000000">
                      <a:alpha val="65000"/>
                    </a:srgbClr>
                  </a:outerShdw>
                </a:effectLst>
              </a:rPr>
              <a:t>. </a:t>
            </a:r>
            <a:r>
              <a:rPr lang="en-US" b="1" dirty="0" smtClean="0">
                <a:ln>
                  <a:solidFill>
                    <a:schemeClr val="accent6">
                      <a:lumMod val="50000"/>
                    </a:schemeClr>
                  </a:solidFill>
                </a:ln>
                <a:solidFill>
                  <a:srgbClr val="CCFF99"/>
                </a:solidFill>
                <a:effectLst>
                  <a:outerShdw blurRad="69850" dist="43180" dir="5400000" sx="0" sy="0">
                    <a:srgbClr val="000000">
                      <a:alpha val="65000"/>
                    </a:srgbClr>
                  </a:outerShdw>
                </a:effectLst>
              </a:rPr>
              <a:t> </a:t>
            </a:r>
            <a:r>
              <a:rPr lang="en-US" dirty="0" smtClean="0"/>
              <a:t>First</a:t>
            </a:r>
            <a:r>
              <a:rPr lang="en-US" dirty="0"/>
              <a:t>, let us look at </a:t>
            </a:r>
            <a:r>
              <a:rPr lang="en-US" b="1" dirty="0" err="1">
                <a:ln>
                  <a:solidFill>
                    <a:schemeClr val="accent6">
                      <a:lumMod val="50000"/>
                    </a:schemeClr>
                  </a:solidFill>
                </a:ln>
                <a:solidFill>
                  <a:srgbClr val="CCFF99"/>
                </a:solidFill>
              </a:rPr>
              <a:t>solet</a:t>
            </a:r>
            <a:r>
              <a:rPr lang="en-US" b="1" dirty="0">
                <a:ln>
                  <a:solidFill>
                    <a:schemeClr val="accent6">
                      <a:lumMod val="50000"/>
                    </a:schemeClr>
                  </a:solidFill>
                </a:ln>
                <a:solidFill>
                  <a:srgbClr val="CCFF99"/>
                </a:solidFill>
              </a:rPr>
              <a:t>:</a:t>
            </a:r>
          </a:p>
          <a:p>
            <a:pPr lvl="0"/>
            <a:r>
              <a:rPr lang="en-US" b="1" dirty="0"/>
              <a:t>2 Kings 7:1 </a:t>
            </a:r>
            <a:r>
              <a:rPr lang="en-US" dirty="0"/>
              <a:t> Then Elisha said, “Listen to the word of </a:t>
            </a:r>
            <a:r>
              <a:rPr lang="en-US" b="1" dirty="0" smtClean="0">
                <a:solidFill>
                  <a:srgbClr val="0070C0"/>
                </a:solidFill>
              </a:rPr>
              <a:t>Yahuah;</a:t>
            </a:r>
            <a:r>
              <a:rPr lang="en-US" dirty="0" smtClean="0"/>
              <a:t> </a:t>
            </a:r>
            <a:r>
              <a:rPr lang="en-US" dirty="0"/>
              <a:t>thus says </a:t>
            </a:r>
            <a:r>
              <a:rPr lang="en-US" b="1" dirty="0" smtClean="0">
                <a:solidFill>
                  <a:srgbClr val="0070C0"/>
                </a:solidFill>
              </a:rPr>
              <a:t>Yahuah, </a:t>
            </a:r>
            <a:r>
              <a:rPr lang="en-US" dirty="0"/>
              <a:t>‘Tomorrow about this time a measure of </a:t>
            </a:r>
            <a:r>
              <a:rPr lang="en-US" b="1" dirty="0">
                <a:ln>
                  <a:solidFill>
                    <a:schemeClr val="accent6">
                      <a:lumMod val="50000"/>
                    </a:schemeClr>
                  </a:solidFill>
                </a:ln>
                <a:solidFill>
                  <a:srgbClr val="CCFF99"/>
                </a:solidFill>
                <a:effectLst>
                  <a:outerShdw blurRad="69850" dist="43180" dir="5400000" sx="0" sy="0">
                    <a:srgbClr val="000000">
                      <a:alpha val="65000"/>
                    </a:srgbClr>
                  </a:outerShdw>
                </a:effectLst>
              </a:rPr>
              <a:t>fine flour (</a:t>
            </a:r>
            <a:r>
              <a:rPr lang="en-US" b="1" dirty="0" err="1">
                <a:ln>
                  <a:solidFill>
                    <a:schemeClr val="accent6">
                      <a:lumMod val="50000"/>
                    </a:schemeClr>
                  </a:solidFill>
                </a:ln>
                <a:solidFill>
                  <a:srgbClr val="CCFF99"/>
                </a:solidFill>
                <a:effectLst>
                  <a:outerShdw blurRad="69850" dist="43180" dir="5400000" sx="0" sy="0">
                    <a:srgbClr val="000000">
                      <a:alpha val="65000"/>
                    </a:srgbClr>
                  </a:outerShdw>
                </a:effectLst>
              </a:rPr>
              <a:t>solet</a:t>
            </a:r>
            <a:r>
              <a:rPr lang="en-US" b="1" dirty="0">
                <a:ln>
                  <a:solidFill>
                    <a:schemeClr val="accent6">
                      <a:lumMod val="50000"/>
                    </a:schemeClr>
                  </a:solidFill>
                </a:ln>
                <a:solidFill>
                  <a:srgbClr val="CCFF99"/>
                </a:solidFill>
                <a:effectLst>
                  <a:outerShdw blurRad="69850" dist="43180" dir="5400000" sx="0" sy="0">
                    <a:srgbClr val="000000">
                      <a:alpha val="65000"/>
                    </a:srgbClr>
                  </a:outerShdw>
                </a:effectLst>
              </a:rPr>
              <a:t>) </a:t>
            </a:r>
            <a:r>
              <a:rPr lang="en-US" dirty="0"/>
              <a:t>shall be sold for a shekel, and two measures of </a:t>
            </a:r>
            <a:r>
              <a:rPr lang="en-US" b="1" dirty="0">
                <a:ln>
                  <a:solidFill>
                    <a:schemeClr val="accent6">
                      <a:lumMod val="50000"/>
                    </a:schemeClr>
                  </a:solidFill>
                </a:ln>
                <a:solidFill>
                  <a:srgbClr val="C00000"/>
                </a:solidFill>
                <a:effectLst>
                  <a:outerShdw blurRad="69850" dist="43180" dir="5400000" sx="0" sy="0">
                    <a:srgbClr val="000000">
                      <a:alpha val="65000"/>
                    </a:srgbClr>
                  </a:outerShdw>
                </a:effectLst>
              </a:rPr>
              <a:t>barley (</a:t>
            </a:r>
            <a:r>
              <a:rPr lang="en-US" b="1" dirty="0" err="1">
                <a:ln>
                  <a:solidFill>
                    <a:schemeClr val="accent6">
                      <a:lumMod val="50000"/>
                    </a:schemeClr>
                  </a:solidFill>
                </a:ln>
                <a:solidFill>
                  <a:srgbClr val="C00000"/>
                </a:solidFill>
                <a:effectLst>
                  <a:outerShdw blurRad="69850" dist="43180" dir="5400000" sx="0" sy="0">
                    <a:srgbClr val="000000">
                      <a:alpha val="65000"/>
                    </a:srgbClr>
                  </a:outerShdw>
                </a:effectLst>
              </a:rPr>
              <a:t>se’orah</a:t>
            </a:r>
            <a:r>
              <a:rPr lang="en-US" b="1" dirty="0">
                <a:ln>
                  <a:solidFill>
                    <a:schemeClr val="accent6">
                      <a:lumMod val="50000"/>
                    </a:schemeClr>
                  </a:solidFill>
                </a:ln>
                <a:solidFill>
                  <a:srgbClr val="C00000"/>
                </a:solidFill>
                <a:effectLst>
                  <a:outerShdw blurRad="69850" dist="43180" dir="5400000" sx="0" sy="0">
                    <a:srgbClr val="000000">
                      <a:alpha val="65000"/>
                    </a:srgbClr>
                  </a:outerShdw>
                </a:effectLst>
              </a:rPr>
              <a:t>) </a:t>
            </a:r>
            <a:r>
              <a:rPr lang="en-US" dirty="0"/>
              <a:t>for a shekel, in the gate of Samaria</a:t>
            </a:r>
            <a:r>
              <a:rPr lang="en-US" dirty="0" smtClean="0"/>
              <a:t>.’ ”</a:t>
            </a:r>
          </a:p>
          <a:p>
            <a:r>
              <a:rPr lang="en-US" b="1" dirty="0">
                <a:effectLst>
                  <a:glow rad="88900">
                    <a:srgbClr val="FFFFCC"/>
                  </a:glow>
                  <a:outerShdw blurRad="69850" dist="43180" dir="5400000" sx="0" sy="0">
                    <a:srgbClr val="000000">
                      <a:alpha val="65000"/>
                    </a:srgbClr>
                  </a:outerShdw>
                </a:effectLst>
              </a:rPr>
              <a:t>So, what exactly is </a:t>
            </a:r>
            <a:r>
              <a:rPr lang="en-US" b="1" dirty="0">
                <a:ln>
                  <a:solidFill>
                    <a:schemeClr val="accent6">
                      <a:lumMod val="50000"/>
                    </a:schemeClr>
                  </a:solidFill>
                </a:ln>
                <a:solidFill>
                  <a:srgbClr val="CCFF99"/>
                </a:solidFill>
                <a:effectLst>
                  <a:glow rad="88900">
                    <a:srgbClr val="5D2D2D"/>
                  </a:glow>
                  <a:outerShdw blurRad="69850" dist="43180" dir="5400000" sx="0" sy="0">
                    <a:srgbClr val="000000">
                      <a:alpha val="65000"/>
                    </a:srgbClr>
                  </a:outerShdw>
                </a:effectLst>
              </a:rPr>
              <a:t>“</a:t>
            </a:r>
            <a:r>
              <a:rPr lang="en-US" b="1" dirty="0" err="1">
                <a:ln>
                  <a:solidFill>
                    <a:schemeClr val="accent6">
                      <a:lumMod val="50000"/>
                    </a:schemeClr>
                  </a:solidFill>
                </a:ln>
                <a:solidFill>
                  <a:srgbClr val="CCFF99"/>
                </a:solidFill>
                <a:effectLst>
                  <a:glow rad="88900">
                    <a:srgbClr val="5D2D2D"/>
                  </a:glow>
                  <a:outerShdw blurRad="69850" dist="43180" dir="5400000" sx="0" sy="0">
                    <a:srgbClr val="000000">
                      <a:alpha val="65000"/>
                    </a:srgbClr>
                  </a:outerShdw>
                </a:effectLst>
              </a:rPr>
              <a:t>solet</a:t>
            </a:r>
            <a:r>
              <a:rPr lang="en-US" b="1" dirty="0">
                <a:ln>
                  <a:solidFill>
                    <a:schemeClr val="accent6">
                      <a:lumMod val="50000"/>
                    </a:schemeClr>
                  </a:solidFill>
                </a:ln>
                <a:solidFill>
                  <a:srgbClr val="CCFF99"/>
                </a:solidFill>
                <a:effectLst>
                  <a:glow rad="88900">
                    <a:srgbClr val="5D2D2D"/>
                  </a:glow>
                  <a:outerShdw blurRad="69850" dist="43180" dir="5400000" sx="0" sy="0">
                    <a:srgbClr val="000000">
                      <a:alpha val="65000"/>
                    </a:srgbClr>
                  </a:outerShdw>
                </a:effectLst>
              </a:rPr>
              <a:t>”</a:t>
            </a:r>
            <a:r>
              <a:rPr lang="en-US" b="1" dirty="0">
                <a:effectLst>
                  <a:glow rad="88900">
                    <a:srgbClr val="FFFFCC"/>
                  </a:glow>
                  <a:outerShdw blurRad="69850" dist="43180" dir="5400000" sx="0" sy="0">
                    <a:srgbClr val="000000">
                      <a:alpha val="65000"/>
                    </a:srgbClr>
                  </a:outerShdw>
                </a:effectLst>
              </a:rPr>
              <a:t>?</a:t>
            </a:r>
            <a:r>
              <a:rPr lang="en-US" b="1" dirty="0">
                <a:effectLst>
                  <a:glow rad="88900">
                    <a:srgbClr val="5D2D2D"/>
                  </a:glow>
                  <a:outerShdw blurRad="69850" dist="43180" dir="5400000" sx="0" sy="0">
                    <a:srgbClr val="000000">
                      <a:alpha val="65000"/>
                    </a:srgbClr>
                  </a:outerShdw>
                </a:effectLst>
              </a:rPr>
              <a:t> </a:t>
            </a:r>
            <a:r>
              <a:rPr lang="en-US" b="1" dirty="0" smtClean="0">
                <a:effectLst>
                  <a:glow rad="88900">
                    <a:srgbClr val="5D2D2D"/>
                  </a:glow>
                  <a:outerShdw blurRad="69850" dist="43180" dir="5400000" sx="0" sy="0">
                    <a:srgbClr val="000000">
                      <a:alpha val="65000"/>
                    </a:srgbClr>
                  </a:outerShdw>
                </a:effectLst>
              </a:rPr>
              <a:t>  </a:t>
            </a:r>
            <a:r>
              <a:rPr lang="en-US" b="1" dirty="0" err="1" smtClean="0">
                <a:ln>
                  <a:solidFill>
                    <a:schemeClr val="accent6">
                      <a:lumMod val="50000"/>
                    </a:schemeClr>
                  </a:solidFill>
                </a:ln>
                <a:solidFill>
                  <a:srgbClr val="CCFF99"/>
                </a:solidFill>
                <a:effectLst>
                  <a:glow rad="88900">
                    <a:srgbClr val="5D2D2D"/>
                  </a:glow>
                  <a:outerShdw blurRad="69850" dist="43180" dir="5400000" sx="0" sy="0">
                    <a:srgbClr val="000000">
                      <a:alpha val="65000"/>
                    </a:srgbClr>
                  </a:outerShdw>
                </a:effectLst>
              </a:rPr>
              <a:t>Solet</a:t>
            </a:r>
            <a:r>
              <a:rPr lang="en-US" b="1" dirty="0" smtClean="0">
                <a:ln>
                  <a:solidFill>
                    <a:schemeClr val="accent6">
                      <a:lumMod val="50000"/>
                    </a:schemeClr>
                  </a:solidFill>
                </a:ln>
                <a:solidFill>
                  <a:srgbClr val="CCFF99"/>
                </a:solidFill>
                <a:effectLst>
                  <a:glow rad="88900">
                    <a:srgbClr val="5D2D2D"/>
                  </a:glow>
                  <a:outerShdw blurRad="69850" dist="43180" dir="5400000" sx="0" sy="0">
                    <a:srgbClr val="000000">
                      <a:alpha val="65000"/>
                    </a:srgbClr>
                  </a:outerShdw>
                </a:effectLst>
              </a:rPr>
              <a:t> </a:t>
            </a:r>
            <a:r>
              <a:rPr lang="en-US" b="1" dirty="0">
                <a:ln>
                  <a:solidFill>
                    <a:schemeClr val="accent6">
                      <a:lumMod val="50000"/>
                    </a:schemeClr>
                  </a:solidFill>
                </a:ln>
                <a:solidFill>
                  <a:srgbClr val="CCFF99"/>
                </a:solidFill>
                <a:effectLst>
                  <a:glow rad="88900">
                    <a:srgbClr val="5D2D2D"/>
                  </a:glow>
                  <a:outerShdw blurRad="69850" dist="43180" dir="5400000" sx="0" sy="0">
                    <a:srgbClr val="000000">
                      <a:alpha val="65000"/>
                    </a:srgbClr>
                  </a:outerShdw>
                </a:effectLst>
              </a:rPr>
              <a:t>is what we would call today semolina. </a:t>
            </a:r>
            <a:r>
              <a:rPr lang="en-US" b="1" dirty="0" smtClean="0">
                <a:ln>
                  <a:solidFill>
                    <a:schemeClr val="accent6">
                      <a:lumMod val="50000"/>
                    </a:schemeClr>
                  </a:solidFill>
                </a:ln>
                <a:solidFill>
                  <a:srgbClr val="CCFF99"/>
                </a:solidFill>
                <a:effectLst>
                  <a:glow rad="88900">
                    <a:srgbClr val="5D2D2D"/>
                  </a:glow>
                  <a:outerShdw blurRad="69850" dist="43180" dir="5400000" sx="0" sy="0">
                    <a:srgbClr val="000000">
                      <a:alpha val="65000"/>
                    </a:srgbClr>
                  </a:outerShdw>
                </a:effectLst>
              </a:rPr>
              <a:t> English </a:t>
            </a:r>
            <a:r>
              <a:rPr lang="en-US" b="1" dirty="0">
                <a:ln>
                  <a:solidFill>
                    <a:schemeClr val="accent6">
                      <a:lumMod val="50000"/>
                    </a:schemeClr>
                  </a:solidFill>
                </a:ln>
                <a:solidFill>
                  <a:srgbClr val="CCFF99"/>
                </a:solidFill>
                <a:effectLst>
                  <a:glow rad="88900">
                    <a:srgbClr val="5D2D2D"/>
                  </a:glow>
                  <a:outerShdw blurRad="69850" dist="43180" dir="5400000" sx="0" sy="0">
                    <a:srgbClr val="000000">
                      <a:alpha val="65000"/>
                    </a:srgbClr>
                  </a:outerShdw>
                </a:effectLst>
              </a:rPr>
              <a:t>translators use the phrase, “fine flour.” </a:t>
            </a:r>
            <a:endParaRPr lang="en-US" dirty="0">
              <a:ln>
                <a:solidFill>
                  <a:schemeClr val="accent6">
                    <a:lumMod val="50000"/>
                  </a:schemeClr>
                </a:solidFill>
              </a:ln>
              <a:solidFill>
                <a:srgbClr val="CCFF99"/>
              </a:solidFill>
              <a:effectLst>
                <a:glow rad="88900">
                  <a:srgbClr val="5D2D2D"/>
                </a:glow>
                <a:outerShdw blurRad="69850" dist="43180" dir="5400000" sx="0" sy="0">
                  <a:srgbClr val="000000">
                    <a:alpha val="65000"/>
                  </a:srgbClr>
                </a:outerShdw>
              </a:effectLst>
            </a:endParaRPr>
          </a:p>
          <a:p>
            <a:pPr marL="0" indent="0">
              <a:buNone/>
            </a:pPr>
            <a:endParaRPr lang="en-US" dirty="0">
              <a:effectLst>
                <a:glow rad="88900">
                  <a:srgbClr val="5D2D2D"/>
                </a:glow>
              </a:effectLst>
            </a:endParaRPr>
          </a:p>
        </p:txBody>
      </p:sp>
    </p:spTree>
    <p:extLst>
      <p:ext uri="{BB962C8B-B14F-4D97-AF65-F5344CB8AC3E}">
        <p14:creationId xmlns:p14="http://schemas.microsoft.com/office/powerpoint/2010/main" val="1189927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t="-7000" b="-7000"/>
          </a:stretch>
        </a:blip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9299025" y="6448251"/>
            <a:ext cx="2844059" cy="365125"/>
          </a:xfrm>
        </p:spPr>
        <p:txBody>
          <a:bodyPr/>
          <a:lstStyle/>
          <a:p>
            <a:fld id="{81FEFA0A-2F20-4B60-98C6-5FFDA469AA1C}" type="slidenum">
              <a:rPr lang="en-US" b="1" smtClean="0">
                <a:solidFill>
                  <a:srgbClr val="FFFFCC"/>
                </a:solidFill>
              </a:rPr>
              <a:pPr/>
              <a:t>17</a:t>
            </a:fld>
            <a:endParaRPr lang="en-US" b="1" dirty="0">
              <a:solidFill>
                <a:srgbClr val="FFFFCC"/>
              </a:solidFill>
            </a:endParaRPr>
          </a:p>
        </p:txBody>
      </p:sp>
      <p:sp>
        <p:nvSpPr>
          <p:cNvPr id="6" name="Content Placeholder 4"/>
          <p:cNvSpPr>
            <a:spLocks noGrp="1"/>
          </p:cNvSpPr>
          <p:nvPr>
            <p:ph idx="1"/>
          </p:nvPr>
        </p:nvSpPr>
        <p:spPr>
          <a:xfrm>
            <a:off x="5086300" y="1349152"/>
            <a:ext cx="6984776" cy="4495800"/>
          </a:xfrm>
        </p:spPr>
        <p:txBody>
          <a:bodyPr>
            <a:normAutofit/>
            <a:scene3d>
              <a:camera prst="orthographicFront"/>
              <a:lightRig rig="threePt" dir="t"/>
            </a:scene3d>
            <a:sp3d extrusionH="57150">
              <a:bevelT w="38100" h="38100" prst="angle"/>
            </a:sp3d>
          </a:bodyPr>
          <a:lstStyle/>
          <a:p>
            <a:r>
              <a:rPr lang="en-US" dirty="0" smtClean="0"/>
              <a:t>During </a:t>
            </a:r>
            <a:r>
              <a:rPr lang="en-US" dirty="0"/>
              <a:t>wheat milling, the bran, germ and endosperm are separated and the endosperm breaks into grains of about 0.25mm – 0.75mm </a:t>
            </a:r>
            <a:r>
              <a:rPr lang="en-US" dirty="0" smtClean="0"/>
              <a:t/>
            </a:r>
            <a:br>
              <a:rPr lang="en-US" dirty="0" smtClean="0"/>
            </a:br>
            <a:r>
              <a:rPr lang="en-US" dirty="0" smtClean="0"/>
              <a:t>in </a:t>
            </a:r>
            <a:r>
              <a:rPr lang="en-US" dirty="0"/>
              <a:t>diameter. </a:t>
            </a:r>
            <a:endParaRPr lang="en-US" dirty="0" smtClean="0"/>
          </a:p>
          <a:p>
            <a:r>
              <a:rPr lang="en-US" b="1" dirty="0" smtClean="0">
                <a:solidFill>
                  <a:srgbClr val="5D2D2D"/>
                </a:solidFill>
                <a:effectLst>
                  <a:outerShdw blurRad="69850" dist="43180" dir="5400000" sx="0" sy="0">
                    <a:srgbClr val="000000">
                      <a:alpha val="65000"/>
                    </a:srgbClr>
                  </a:outerShdw>
                </a:effectLst>
              </a:rPr>
              <a:t>These </a:t>
            </a:r>
            <a:r>
              <a:rPr lang="en-US" b="1" dirty="0">
                <a:solidFill>
                  <a:srgbClr val="5D2D2D"/>
                </a:solidFill>
                <a:effectLst>
                  <a:outerShdw blurRad="69850" dist="43180" dir="5400000" sx="0" sy="0">
                    <a:srgbClr val="000000">
                      <a:alpha val="65000"/>
                    </a:srgbClr>
                  </a:outerShdw>
                </a:effectLst>
              </a:rPr>
              <a:t>grains are further processed to produce </a:t>
            </a:r>
            <a:r>
              <a:rPr lang="en-US" b="1" u="sng" dirty="0">
                <a:solidFill>
                  <a:srgbClr val="5D2D2D"/>
                </a:solidFill>
                <a:effectLst>
                  <a:outerShdw blurRad="69850" dist="43180" dir="5400000" sx="0" sy="0">
                    <a:srgbClr val="000000">
                      <a:alpha val="65000"/>
                    </a:srgbClr>
                  </a:outerShdw>
                </a:effectLst>
              </a:rPr>
              <a:t>fine wheat flour</a:t>
            </a:r>
            <a:r>
              <a:rPr lang="en-US" b="1" dirty="0">
                <a:solidFill>
                  <a:srgbClr val="5D2D2D"/>
                </a:solidFill>
                <a:effectLst>
                  <a:outerShdw blurRad="69850" dist="43180" dir="5400000" sx="0" sy="0">
                    <a:srgbClr val="000000">
                      <a:alpha val="65000"/>
                    </a:srgbClr>
                  </a:outerShdw>
                </a:effectLst>
              </a:rPr>
              <a:t>, also called </a:t>
            </a:r>
            <a:r>
              <a:rPr lang="en-US" b="1" dirty="0" smtClean="0">
                <a:solidFill>
                  <a:srgbClr val="5D2D2D"/>
                </a:solidFill>
                <a:effectLst>
                  <a:outerShdw blurRad="69850" dist="43180" dir="5400000" sx="0" sy="0">
                    <a:srgbClr val="000000">
                      <a:alpha val="65000"/>
                    </a:srgbClr>
                  </a:outerShdw>
                </a:effectLst>
              </a:rPr>
              <a:t/>
            </a:r>
            <a:br>
              <a:rPr lang="en-US" b="1" dirty="0" smtClean="0">
                <a:solidFill>
                  <a:srgbClr val="5D2D2D"/>
                </a:solidFill>
                <a:effectLst>
                  <a:outerShdw blurRad="69850" dist="43180" dir="5400000" sx="0" sy="0">
                    <a:srgbClr val="000000">
                      <a:alpha val="65000"/>
                    </a:srgbClr>
                  </a:outerShdw>
                </a:effectLst>
              </a:rPr>
            </a:br>
            <a:r>
              <a:rPr lang="en-US" b="1" dirty="0" smtClean="0">
                <a:solidFill>
                  <a:srgbClr val="5D2D2D"/>
                </a:solidFill>
                <a:effectLst>
                  <a:outerShdw blurRad="69850" dist="43180" dir="5400000" sx="0" sy="0">
                    <a:srgbClr val="000000">
                      <a:alpha val="65000"/>
                    </a:srgbClr>
                  </a:outerShdw>
                </a:effectLst>
              </a:rPr>
              <a:t>“</a:t>
            </a:r>
            <a:r>
              <a:rPr lang="en-US" b="1" dirty="0">
                <a:solidFill>
                  <a:srgbClr val="5D2D2D"/>
                </a:solidFill>
                <a:effectLst>
                  <a:outerShdw blurRad="69850" dist="43180" dir="5400000" sx="0" sy="0">
                    <a:srgbClr val="000000">
                      <a:alpha val="65000"/>
                    </a:srgbClr>
                  </a:outerShdw>
                </a:effectLst>
              </a:rPr>
              <a:t>choice flour” in the Bible. </a:t>
            </a:r>
            <a:endParaRPr lang="en-US" b="1" dirty="0" smtClean="0">
              <a:solidFill>
                <a:srgbClr val="5D2D2D"/>
              </a:solidFill>
              <a:effectLst>
                <a:outerShdw blurRad="69850" dist="43180" dir="5400000" sx="0" sy="0">
                  <a:srgbClr val="000000">
                    <a:alpha val="65000"/>
                  </a:srgbClr>
                </a:outerShdw>
              </a:effectLst>
            </a:endParaRPr>
          </a:p>
          <a:p>
            <a:r>
              <a:rPr lang="en-US" b="1" dirty="0" smtClean="0">
                <a:solidFill>
                  <a:srgbClr val="0070C0"/>
                </a:solidFill>
                <a:effectLst>
                  <a:outerShdw blurRad="69850" dist="43180" dir="5400000" sx="0" sy="0">
                    <a:srgbClr val="000000">
                      <a:alpha val="65000"/>
                    </a:srgbClr>
                  </a:outerShdw>
                </a:effectLst>
              </a:rPr>
              <a:t>Essentially</a:t>
            </a:r>
            <a:r>
              <a:rPr lang="en-US" b="1" dirty="0">
                <a:solidFill>
                  <a:srgbClr val="0070C0"/>
                </a:solidFill>
                <a:effectLst>
                  <a:outerShdw blurRad="69850" dist="43180" dir="5400000" sx="0" sy="0">
                    <a:srgbClr val="000000">
                      <a:alpha val="65000"/>
                    </a:srgbClr>
                  </a:outerShdw>
                </a:effectLst>
              </a:rPr>
              <a:t>, this is </a:t>
            </a:r>
            <a:r>
              <a:rPr lang="en-US" b="1" u="sng" dirty="0">
                <a:solidFill>
                  <a:srgbClr val="0070C0"/>
                </a:solidFill>
                <a:effectLst>
                  <a:outerShdw blurRad="69850" dist="43180" dir="5400000" sx="0" sy="0">
                    <a:srgbClr val="000000">
                      <a:alpha val="65000"/>
                    </a:srgbClr>
                  </a:outerShdw>
                </a:effectLst>
              </a:rPr>
              <a:t>the best of the best</a:t>
            </a:r>
            <a:r>
              <a:rPr lang="en-US" b="1" dirty="0">
                <a:solidFill>
                  <a:srgbClr val="0070C0"/>
                </a:solidFill>
                <a:effectLst>
                  <a:outerShdw blurRad="69850" dist="43180" dir="5400000" sx="0" sy="0">
                    <a:srgbClr val="000000">
                      <a:alpha val="65000"/>
                    </a:srgbClr>
                  </a:outerShdw>
                </a:effectLst>
              </a:rPr>
              <a:t> </a:t>
            </a:r>
            <a:r>
              <a:rPr lang="en-US" b="1" dirty="0" smtClean="0">
                <a:solidFill>
                  <a:srgbClr val="0070C0"/>
                </a:solidFill>
                <a:effectLst>
                  <a:outerShdw blurRad="69850" dist="43180" dir="5400000" sx="0" sy="0">
                    <a:srgbClr val="000000">
                      <a:alpha val="65000"/>
                    </a:srgbClr>
                  </a:outerShdw>
                </a:effectLst>
              </a:rPr>
              <a:t/>
            </a:r>
            <a:br>
              <a:rPr lang="en-US" b="1" dirty="0" smtClean="0">
                <a:solidFill>
                  <a:srgbClr val="0070C0"/>
                </a:solidFill>
                <a:effectLst>
                  <a:outerShdw blurRad="69850" dist="43180" dir="5400000" sx="0" sy="0">
                    <a:srgbClr val="000000">
                      <a:alpha val="65000"/>
                    </a:srgbClr>
                  </a:outerShdw>
                </a:effectLst>
              </a:rPr>
            </a:br>
            <a:r>
              <a:rPr lang="en-US" b="1" dirty="0" smtClean="0">
                <a:solidFill>
                  <a:srgbClr val="0070C0"/>
                </a:solidFill>
                <a:effectLst>
                  <a:outerShdw blurRad="69850" dist="43180" dir="5400000" sx="0" sy="0">
                    <a:srgbClr val="000000">
                      <a:alpha val="65000"/>
                    </a:srgbClr>
                  </a:outerShdw>
                </a:effectLst>
              </a:rPr>
              <a:t>when </a:t>
            </a:r>
            <a:r>
              <a:rPr lang="en-US" b="1" dirty="0">
                <a:solidFill>
                  <a:srgbClr val="0070C0"/>
                </a:solidFill>
                <a:effectLst>
                  <a:outerShdw blurRad="69850" dist="43180" dir="5400000" sx="0" sy="0">
                    <a:srgbClr val="000000">
                      <a:alpha val="65000"/>
                    </a:srgbClr>
                  </a:outerShdw>
                </a:effectLst>
              </a:rPr>
              <a:t>it comes to the processing and breaking apart of the wheat kernel</a:t>
            </a:r>
            <a:r>
              <a:rPr lang="en-US" b="1" dirty="0" smtClean="0">
                <a:solidFill>
                  <a:srgbClr val="0070C0"/>
                </a:solidFill>
                <a:effectLst>
                  <a:outerShdw blurRad="69850" dist="43180" dir="5400000" sx="0" sy="0">
                    <a:srgbClr val="000000">
                      <a:alpha val="65000"/>
                    </a:srgbClr>
                  </a:outerShdw>
                </a:effectLst>
              </a:rPr>
              <a:t>.</a:t>
            </a:r>
            <a:endParaRPr lang="en-US" dirty="0">
              <a:solidFill>
                <a:srgbClr val="0070C0"/>
              </a:solidFill>
            </a:endParaRPr>
          </a:p>
          <a:p>
            <a:pPr marL="0" indent="0">
              <a:buNone/>
            </a:pPr>
            <a:endParaRPr lang="en-US" dirty="0"/>
          </a:p>
        </p:txBody>
      </p:sp>
      <p:sp>
        <p:nvSpPr>
          <p:cNvPr id="7" name="Title 1"/>
          <p:cNvSpPr>
            <a:spLocks noGrp="1"/>
          </p:cNvSpPr>
          <p:nvPr>
            <p:ph type="title"/>
          </p:nvPr>
        </p:nvSpPr>
        <p:spPr>
          <a:xfrm>
            <a:off x="189756" y="0"/>
            <a:ext cx="11737304" cy="1124744"/>
          </a:xfrm>
        </p:spPr>
        <p:txBody>
          <a:bodyPr>
            <a:normAutofit/>
            <a:scene3d>
              <a:camera prst="orthographicFront"/>
              <a:lightRig rig="threePt" dir="t"/>
            </a:scene3d>
            <a:sp3d extrusionH="57150">
              <a:bevelT w="38100" h="38100" prst="angle"/>
            </a:sp3d>
          </a:bodyPr>
          <a:lstStyle/>
          <a:p>
            <a:pPr lvl="0" algn="ctr"/>
            <a:r>
              <a:rPr lang="en-US" sz="4400" b="1" dirty="0" smtClean="0">
                <a:effectLst>
                  <a:outerShdw blurRad="69850" dist="43180" dir="5400000" sx="0" sy="0">
                    <a:srgbClr val="000000">
                      <a:alpha val="65000"/>
                    </a:srgbClr>
                  </a:outerShdw>
                </a:effectLst>
              </a:rPr>
              <a:t>Difference between </a:t>
            </a:r>
            <a:r>
              <a:rPr lang="en-US" sz="4400" b="1" dirty="0" err="1">
                <a:ln>
                  <a:solidFill>
                    <a:schemeClr val="accent6">
                      <a:lumMod val="50000"/>
                    </a:schemeClr>
                  </a:solidFill>
                </a:ln>
                <a:solidFill>
                  <a:srgbClr val="CCFF99"/>
                </a:solidFill>
                <a:effectLst>
                  <a:outerShdw blurRad="69850" dist="43180" dir="5400000" sx="0" sy="0">
                    <a:srgbClr val="000000">
                      <a:alpha val="65000"/>
                    </a:srgbClr>
                  </a:outerShdw>
                </a:effectLst>
              </a:rPr>
              <a:t>s</a:t>
            </a:r>
            <a:r>
              <a:rPr lang="en-US" sz="4400" b="1" dirty="0" err="1" smtClean="0">
                <a:ln>
                  <a:solidFill>
                    <a:schemeClr val="accent6">
                      <a:lumMod val="50000"/>
                    </a:schemeClr>
                  </a:solidFill>
                </a:ln>
                <a:solidFill>
                  <a:srgbClr val="CCFF99"/>
                </a:solidFill>
                <a:effectLst>
                  <a:outerShdw blurRad="69850" dist="43180" dir="5400000" sx="0" sy="0">
                    <a:srgbClr val="000000">
                      <a:alpha val="65000"/>
                    </a:srgbClr>
                  </a:outerShdw>
                </a:effectLst>
              </a:rPr>
              <a:t>olet</a:t>
            </a:r>
            <a:r>
              <a:rPr lang="en-US" sz="4400" b="1" dirty="0" smtClean="0">
                <a:effectLst>
                  <a:outerShdw blurRad="69850" dist="43180" dir="5400000" sx="0" sy="0">
                    <a:srgbClr val="000000">
                      <a:alpha val="65000"/>
                    </a:srgbClr>
                  </a:outerShdw>
                </a:effectLst>
              </a:rPr>
              <a:t> and </a:t>
            </a:r>
            <a:r>
              <a:rPr lang="en-US" sz="4400" b="1" dirty="0" err="1" smtClean="0">
                <a:ln>
                  <a:solidFill>
                    <a:schemeClr val="accent6">
                      <a:lumMod val="50000"/>
                    </a:schemeClr>
                  </a:solidFill>
                </a:ln>
                <a:solidFill>
                  <a:srgbClr val="C00000"/>
                </a:solidFill>
                <a:effectLst>
                  <a:outerShdw blurRad="69850" dist="43180" dir="5400000" sx="0" sy="0">
                    <a:srgbClr val="000000">
                      <a:alpha val="65000"/>
                    </a:srgbClr>
                  </a:outerShdw>
                </a:effectLst>
              </a:rPr>
              <a:t>se’orah</a:t>
            </a:r>
            <a:r>
              <a:rPr lang="en-US" sz="4400" b="1" dirty="0" smtClean="0">
                <a:ln>
                  <a:solidFill>
                    <a:schemeClr val="accent6">
                      <a:lumMod val="50000"/>
                    </a:schemeClr>
                  </a:solidFill>
                </a:ln>
                <a:solidFill>
                  <a:srgbClr val="C00000"/>
                </a:solidFill>
                <a:effectLst>
                  <a:outerShdw blurRad="69850" dist="43180" dir="5400000" sx="0" sy="0">
                    <a:srgbClr val="000000">
                      <a:alpha val="65000"/>
                    </a:srgbClr>
                  </a:outerShdw>
                </a:effectLst>
              </a:rPr>
              <a:t>.</a:t>
            </a:r>
            <a:endParaRPr lang="en-US" sz="4400" dirty="0">
              <a:ln>
                <a:solidFill>
                  <a:schemeClr val="accent6">
                    <a:lumMod val="50000"/>
                  </a:schemeClr>
                </a:solidFill>
              </a:ln>
              <a:solidFill>
                <a:srgbClr val="C00000"/>
              </a:solidFill>
            </a:endParaRPr>
          </a:p>
        </p:txBody>
      </p:sp>
      <p:sp>
        <p:nvSpPr>
          <p:cNvPr id="5" name="Content Placeholder 4"/>
          <p:cNvSpPr txBox="1">
            <a:spLocks/>
          </p:cNvSpPr>
          <p:nvPr/>
        </p:nvSpPr>
        <p:spPr>
          <a:xfrm>
            <a:off x="405780" y="1349152"/>
            <a:ext cx="4248472" cy="4495800"/>
          </a:xfrm>
          <a:prstGeom prst="rect">
            <a:avLst/>
          </a:prstGeom>
        </p:spPr>
        <p:txBody>
          <a:bodyPr vert="horz" lIns="91440" tIns="45720" rIns="91440" bIns="45720" rtlCol="0">
            <a:normAutofit/>
            <a:scene3d>
              <a:camera prst="orthographicFront"/>
              <a:lightRig rig="threePt" dir="t"/>
            </a:scene3d>
            <a:sp3d extrusionH="57150">
              <a:bevelT w="38100" h="38100" prst="angle"/>
            </a:sp3d>
          </a:bodyPr>
          <a:lstStyle>
            <a:lvl1pPr marL="223838" indent="-228600" algn="l" defTabSz="914400" rtl="0" eaLnBrk="1" latinLnBrk="0" hangingPunct="1">
              <a:lnSpc>
                <a:spcPct val="90000"/>
              </a:lnSpc>
              <a:spcBef>
                <a:spcPts val="1600"/>
              </a:spcBef>
              <a:buFont typeface="Arial" pitchFamily="34" charset="0"/>
              <a:buChar char="•"/>
              <a:defRPr sz="2400" kern="1200">
                <a:solidFill>
                  <a:schemeClr val="tx1"/>
                </a:solidFill>
                <a:latin typeface="Arial" pitchFamily="34" charset="0"/>
                <a:ea typeface="+mn-ea"/>
                <a:cs typeface="Arial" pitchFamily="34" charset="0"/>
              </a:defRPr>
            </a:lvl1pPr>
            <a:lvl2pPr marL="502920" indent="-228600" algn="l" defTabSz="914400" rtl="0" eaLnBrk="1" latinLnBrk="0" hangingPunct="1">
              <a:lnSpc>
                <a:spcPct val="90000"/>
              </a:lnSpc>
              <a:spcBef>
                <a:spcPts val="600"/>
              </a:spcBef>
              <a:buFont typeface="Euphemia" pitchFamily="34" charset="0"/>
              <a:buChar char="–"/>
              <a:defRPr sz="2000" kern="1200">
                <a:solidFill>
                  <a:schemeClr val="tx1"/>
                </a:solidFill>
                <a:latin typeface="Arial" pitchFamily="34" charset="0"/>
                <a:ea typeface="+mn-ea"/>
                <a:cs typeface="Arial" pitchFamily="34" charset="0"/>
              </a:defRPr>
            </a:lvl2pPr>
            <a:lvl3pPr marL="777240" indent="-228600" algn="l" defTabSz="914400" rtl="0" eaLnBrk="1" latinLnBrk="0" hangingPunct="1">
              <a:lnSpc>
                <a:spcPct val="90000"/>
              </a:lnSpc>
              <a:spcBef>
                <a:spcPts val="600"/>
              </a:spcBef>
              <a:buFont typeface="Euphemia" pitchFamily="34" charset="0"/>
              <a:buChar char="–"/>
              <a:defRPr sz="1800" kern="1200">
                <a:solidFill>
                  <a:schemeClr val="tx1"/>
                </a:solidFill>
                <a:latin typeface="Arial" pitchFamily="34" charset="0"/>
                <a:ea typeface="+mn-ea"/>
                <a:cs typeface="Arial" pitchFamily="34" charset="0"/>
              </a:defRPr>
            </a:lvl3pPr>
            <a:lvl4pPr marL="1051560" indent="-228600" algn="l" defTabSz="914400" rtl="0" eaLnBrk="1" latinLnBrk="0" hangingPunct="1">
              <a:lnSpc>
                <a:spcPct val="90000"/>
              </a:lnSpc>
              <a:spcBef>
                <a:spcPts val="600"/>
              </a:spcBef>
              <a:buFont typeface="Euphemia" pitchFamily="34" charset="0"/>
              <a:buChar char="–"/>
              <a:defRPr sz="1600" kern="1200">
                <a:solidFill>
                  <a:schemeClr val="tx1"/>
                </a:solidFill>
                <a:latin typeface="Arial" pitchFamily="34" charset="0"/>
                <a:ea typeface="+mn-ea"/>
                <a:cs typeface="Arial" pitchFamily="34" charset="0"/>
              </a:defRPr>
            </a:lvl4pPr>
            <a:lvl5pPr marL="1325880" indent="-228600" algn="l" defTabSz="914400" rtl="0" eaLnBrk="1" latinLnBrk="0" hangingPunct="1">
              <a:lnSpc>
                <a:spcPct val="90000"/>
              </a:lnSpc>
              <a:spcBef>
                <a:spcPts val="600"/>
              </a:spcBef>
              <a:buFont typeface="Euphemia" pitchFamily="34" charset="0"/>
              <a:buChar char="–"/>
              <a:defRPr sz="1600" kern="1200">
                <a:solidFill>
                  <a:schemeClr val="tx1"/>
                </a:solidFill>
                <a:latin typeface="Arial" pitchFamily="34" charset="0"/>
                <a:ea typeface="+mn-ea"/>
                <a:cs typeface="Arial" pitchFamily="34" charset="0"/>
              </a:defRPr>
            </a:lvl5pPr>
            <a:lvl6pPr marL="1600200" indent="-228600" algn="l" defTabSz="914400" rtl="0" eaLnBrk="1" latinLnBrk="0" hangingPunct="1">
              <a:spcBef>
                <a:spcPts val="600"/>
              </a:spcBef>
              <a:buFont typeface="Euphemia" pitchFamily="34" charset="0"/>
              <a:buChar char="–"/>
              <a:defRPr sz="1600" kern="1200">
                <a:solidFill>
                  <a:schemeClr val="tx1"/>
                </a:solidFill>
                <a:latin typeface="+mn-lt"/>
                <a:ea typeface="+mn-ea"/>
                <a:cs typeface="+mn-cs"/>
              </a:defRPr>
            </a:lvl6pPr>
            <a:lvl7pPr marL="1874520" indent="-228600" algn="l" defTabSz="914400" rtl="0" eaLnBrk="1" latinLnBrk="0" hangingPunct="1">
              <a:spcBef>
                <a:spcPts val="600"/>
              </a:spcBef>
              <a:buFont typeface="Euphemia" pitchFamily="34" charset="0"/>
              <a:buChar char="–"/>
              <a:defRPr sz="1600" kern="1200">
                <a:solidFill>
                  <a:schemeClr val="tx1"/>
                </a:solidFill>
                <a:latin typeface="+mn-lt"/>
                <a:ea typeface="+mn-ea"/>
                <a:cs typeface="+mn-cs"/>
              </a:defRPr>
            </a:lvl7pPr>
            <a:lvl8pPr marL="2148840" indent="-228600" algn="l" defTabSz="914400" rtl="0" eaLnBrk="1" latinLnBrk="0" hangingPunct="1">
              <a:spcBef>
                <a:spcPts val="600"/>
              </a:spcBef>
              <a:buFont typeface="Euphemia" pitchFamily="34" charset="0"/>
              <a:buChar char="–"/>
              <a:defRPr sz="1600" kern="1200">
                <a:solidFill>
                  <a:schemeClr val="tx1"/>
                </a:solidFill>
                <a:latin typeface="+mn-lt"/>
                <a:ea typeface="+mn-ea"/>
                <a:cs typeface="+mn-cs"/>
              </a:defRPr>
            </a:lvl8pPr>
            <a:lvl9pPr marL="2423160" indent="-228600" algn="l" defTabSz="914400" rtl="0" eaLnBrk="1" latinLnBrk="0" hangingPunct="1">
              <a:spcBef>
                <a:spcPts val="600"/>
              </a:spcBef>
              <a:buFont typeface="Euphemia" pitchFamily="34" charset="0"/>
              <a:buChar char="–"/>
              <a:defRPr sz="1600" kern="1200">
                <a:solidFill>
                  <a:schemeClr val="tx1"/>
                </a:solidFill>
                <a:latin typeface="+mn-lt"/>
                <a:ea typeface="+mn-ea"/>
                <a:cs typeface="+mn-cs"/>
              </a:defRPr>
            </a:lvl9pPr>
          </a:lstStyle>
          <a:p>
            <a:r>
              <a:rPr lang="en-US" dirty="0" smtClean="0"/>
              <a:t>In the Septuagint (LXX), </a:t>
            </a:r>
            <a:r>
              <a:rPr lang="en-US" b="1" dirty="0" err="1" smtClean="0">
                <a:ln>
                  <a:solidFill>
                    <a:schemeClr val="accent6">
                      <a:lumMod val="50000"/>
                    </a:schemeClr>
                  </a:solidFill>
                </a:ln>
                <a:solidFill>
                  <a:srgbClr val="CCFF99"/>
                </a:solidFill>
                <a:effectLst>
                  <a:outerShdw blurRad="69850" dist="43180" dir="5400000" sx="0" sy="0">
                    <a:srgbClr val="000000">
                      <a:alpha val="65000"/>
                    </a:srgbClr>
                  </a:outerShdw>
                </a:effectLst>
              </a:rPr>
              <a:t>solet</a:t>
            </a:r>
            <a:r>
              <a:rPr lang="en-US" dirty="0" smtClean="0"/>
              <a:t> is </a:t>
            </a:r>
            <a:r>
              <a:rPr lang="en-US" dirty="0" err="1" smtClean="0"/>
              <a:t>semidalis</a:t>
            </a:r>
            <a:r>
              <a:rPr lang="en-US" dirty="0" smtClean="0"/>
              <a:t>.  </a:t>
            </a:r>
          </a:p>
          <a:p>
            <a:r>
              <a:rPr lang="en-US" dirty="0" smtClean="0">
                <a:solidFill>
                  <a:srgbClr val="5D2D2D"/>
                </a:solidFill>
              </a:rPr>
              <a:t>In the Latin Vulgate, </a:t>
            </a:r>
            <a:r>
              <a:rPr lang="en-US" b="1" dirty="0" err="1" smtClean="0">
                <a:ln>
                  <a:solidFill>
                    <a:schemeClr val="accent6">
                      <a:lumMod val="50000"/>
                    </a:schemeClr>
                  </a:solidFill>
                </a:ln>
                <a:solidFill>
                  <a:srgbClr val="CCFF99"/>
                </a:solidFill>
                <a:effectLst>
                  <a:outerShdw blurRad="69850" dist="43180" dir="5400000" sx="0" sy="0">
                    <a:srgbClr val="000000">
                      <a:alpha val="65000"/>
                    </a:srgbClr>
                  </a:outerShdw>
                </a:effectLst>
              </a:rPr>
              <a:t>solet</a:t>
            </a:r>
            <a:r>
              <a:rPr lang="en-US" dirty="0" smtClean="0">
                <a:solidFill>
                  <a:srgbClr val="5D2D2D"/>
                </a:solidFill>
              </a:rPr>
              <a:t> </a:t>
            </a:r>
            <a:br>
              <a:rPr lang="en-US" dirty="0" smtClean="0">
                <a:solidFill>
                  <a:srgbClr val="5D2D2D"/>
                </a:solidFill>
              </a:rPr>
            </a:br>
            <a:r>
              <a:rPr lang="en-US" dirty="0" smtClean="0">
                <a:solidFill>
                  <a:srgbClr val="5D2D2D"/>
                </a:solidFill>
              </a:rPr>
              <a:t>is </a:t>
            </a:r>
            <a:r>
              <a:rPr lang="en-US" dirty="0" err="1" smtClean="0">
                <a:solidFill>
                  <a:srgbClr val="5D2D2D"/>
                </a:solidFill>
              </a:rPr>
              <a:t>simila</a:t>
            </a:r>
            <a:r>
              <a:rPr lang="en-US" dirty="0" smtClean="0">
                <a:solidFill>
                  <a:srgbClr val="5D2D2D"/>
                </a:solidFill>
              </a:rPr>
              <a:t>, </a:t>
            </a:r>
            <a:r>
              <a:rPr lang="en-US" b="1" dirty="0" smtClean="0">
                <a:solidFill>
                  <a:srgbClr val="5D2D2D"/>
                </a:solidFill>
                <a:effectLst>
                  <a:outerShdw blurRad="69850" dist="43180" dir="5400000" sx="0" sy="0">
                    <a:srgbClr val="000000">
                      <a:alpha val="65000"/>
                    </a:srgbClr>
                  </a:outerShdw>
                </a:effectLst>
              </a:rPr>
              <a:t>both terms referring to finely ground wheat flour, </a:t>
            </a:r>
            <a:r>
              <a:rPr lang="en-US" b="1" u="sng" dirty="0" smtClean="0">
                <a:solidFill>
                  <a:srgbClr val="5D2D2D"/>
                </a:solidFill>
                <a:effectLst>
                  <a:outerShdw blurRad="69850" dist="43180" dir="5400000" sx="0" sy="0">
                    <a:srgbClr val="000000">
                      <a:alpha val="65000"/>
                    </a:srgbClr>
                  </a:outerShdw>
                </a:effectLst>
              </a:rPr>
              <a:t>not</a:t>
            </a:r>
            <a:r>
              <a:rPr lang="en-US" b="1" dirty="0" smtClean="0">
                <a:solidFill>
                  <a:srgbClr val="5D2D2D"/>
                </a:solidFill>
                <a:effectLst>
                  <a:outerShdw blurRad="69850" dist="43180" dir="5400000" sx="0" sy="0">
                    <a:srgbClr val="000000">
                      <a:alpha val="65000"/>
                    </a:srgbClr>
                  </a:outerShdw>
                </a:effectLst>
              </a:rPr>
              <a:t> </a:t>
            </a:r>
            <a:r>
              <a:rPr lang="en-US" b="1" u="sng" dirty="0" smtClean="0">
                <a:solidFill>
                  <a:srgbClr val="5D2D2D"/>
                </a:solidFill>
                <a:effectLst>
                  <a:outerShdw blurRad="69850" dist="43180" dir="5400000" sx="0" sy="0">
                    <a:srgbClr val="000000">
                      <a:alpha val="65000"/>
                    </a:srgbClr>
                  </a:outerShdw>
                </a:effectLst>
              </a:rPr>
              <a:t>barley</a:t>
            </a:r>
            <a:r>
              <a:rPr lang="en-US" b="1" dirty="0" smtClean="0">
                <a:solidFill>
                  <a:srgbClr val="5D2D2D"/>
                </a:solidFill>
                <a:effectLst>
                  <a:outerShdw blurRad="69850" dist="43180" dir="5400000" sx="0" sy="0">
                    <a:srgbClr val="000000">
                      <a:alpha val="65000"/>
                    </a:srgbClr>
                  </a:outerShdw>
                </a:effectLst>
              </a:rPr>
              <a:t>.</a:t>
            </a:r>
          </a:p>
          <a:p>
            <a:r>
              <a:rPr lang="en-US" b="1" dirty="0" err="1">
                <a:ln>
                  <a:solidFill>
                    <a:schemeClr val="accent6">
                      <a:lumMod val="50000"/>
                    </a:schemeClr>
                  </a:solidFill>
                </a:ln>
                <a:solidFill>
                  <a:srgbClr val="CCFF99"/>
                </a:solidFill>
                <a:effectLst>
                  <a:outerShdw blurRad="69850" dist="43180" dir="5400000" sx="0" sy="0">
                    <a:srgbClr val="000000">
                      <a:alpha val="65000"/>
                    </a:srgbClr>
                  </a:outerShdw>
                </a:effectLst>
              </a:rPr>
              <a:t>Solet</a:t>
            </a:r>
            <a:r>
              <a:rPr lang="en-US" dirty="0" smtClean="0"/>
              <a:t> is essentially what we would call “cream of wheat.</a:t>
            </a:r>
          </a:p>
        </p:txBody>
      </p:sp>
    </p:spTree>
    <p:extLst>
      <p:ext uri="{BB962C8B-B14F-4D97-AF65-F5344CB8AC3E}">
        <p14:creationId xmlns:p14="http://schemas.microsoft.com/office/powerpoint/2010/main" val="31824097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1000"/>
                                        <p:tgtEl>
                                          <p:spTgt spid="6">
                                            <p:txEl>
                                              <p:pRg st="0" end="0"/>
                                            </p:txEl>
                                          </p:spTgt>
                                        </p:tgtEl>
                                      </p:cBhvr>
                                    </p:animEffect>
                                    <p:anim calcmode="lin" valueType="num">
                                      <p:cBhvr>
                                        <p:cTn id="8"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
                                            <p:txEl>
                                              <p:pRg st="1" end="1"/>
                                            </p:txEl>
                                          </p:spTgt>
                                        </p:tgtEl>
                                        <p:attrNameLst>
                                          <p:attrName>style.visibility</p:attrName>
                                        </p:attrNameLst>
                                      </p:cBhvr>
                                      <p:to>
                                        <p:strVal val="visible"/>
                                      </p:to>
                                    </p:set>
                                    <p:animEffect transition="in" filter="fade">
                                      <p:cBhvr>
                                        <p:cTn id="14" dur="1000"/>
                                        <p:tgtEl>
                                          <p:spTgt spid="6">
                                            <p:txEl>
                                              <p:pRg st="1" end="1"/>
                                            </p:txEl>
                                          </p:spTgt>
                                        </p:tgtEl>
                                      </p:cBhvr>
                                    </p:animEffect>
                                    <p:anim calcmode="lin" valueType="num">
                                      <p:cBhvr>
                                        <p:cTn id="15" dur="1000" fill="hold"/>
                                        <p:tgtEl>
                                          <p:spTgt spid="6">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6">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6">
                                            <p:txEl>
                                              <p:pRg st="2" end="2"/>
                                            </p:txEl>
                                          </p:spTgt>
                                        </p:tgtEl>
                                        <p:attrNameLst>
                                          <p:attrName>style.visibility</p:attrName>
                                        </p:attrNameLst>
                                      </p:cBhvr>
                                      <p:to>
                                        <p:strVal val="visible"/>
                                      </p:to>
                                    </p:set>
                                    <p:animEffect transition="in" filter="fade">
                                      <p:cBhvr>
                                        <p:cTn id="21" dur="1000"/>
                                        <p:tgtEl>
                                          <p:spTgt spid="6">
                                            <p:txEl>
                                              <p:pRg st="2" end="2"/>
                                            </p:txEl>
                                          </p:spTgt>
                                        </p:tgtEl>
                                      </p:cBhvr>
                                    </p:animEffect>
                                    <p:anim calcmode="lin" valueType="num">
                                      <p:cBhvr>
                                        <p:cTn id="22" dur="100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6">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p:bldLst>
  </p:timing>
</p:sld>
</file>

<file path=ppt/slides/slide18.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t="-7000" b="-7000"/>
          </a:stretch>
        </a:blip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9299025" y="6448251"/>
            <a:ext cx="2844059" cy="365125"/>
          </a:xfrm>
        </p:spPr>
        <p:txBody>
          <a:bodyPr/>
          <a:lstStyle/>
          <a:p>
            <a:fld id="{81FEFA0A-2F20-4B60-98C6-5FFDA469AA1C}" type="slidenum">
              <a:rPr lang="en-US" b="1" smtClean="0">
                <a:solidFill>
                  <a:srgbClr val="FFFFCC"/>
                </a:solidFill>
              </a:rPr>
              <a:pPr/>
              <a:t>18</a:t>
            </a:fld>
            <a:endParaRPr lang="en-US" b="1" dirty="0">
              <a:solidFill>
                <a:srgbClr val="FFFFCC"/>
              </a:solidFill>
            </a:endParaRPr>
          </a:p>
        </p:txBody>
      </p:sp>
      <p:sp>
        <p:nvSpPr>
          <p:cNvPr id="5" name="Content Placeholder 4"/>
          <p:cNvSpPr>
            <a:spLocks noGrp="1"/>
          </p:cNvSpPr>
          <p:nvPr>
            <p:ph idx="1"/>
          </p:nvPr>
        </p:nvSpPr>
        <p:spPr>
          <a:xfrm>
            <a:off x="333772" y="332656"/>
            <a:ext cx="11449272" cy="5616624"/>
          </a:xfrm>
        </p:spPr>
        <p:txBody>
          <a:bodyPr>
            <a:normAutofit/>
            <a:scene3d>
              <a:camera prst="orthographicFront"/>
              <a:lightRig rig="threePt" dir="t"/>
            </a:scene3d>
            <a:sp3d extrusionH="57150">
              <a:bevelT w="38100" h="38100" prst="angle"/>
            </a:sp3d>
          </a:bodyPr>
          <a:lstStyle/>
          <a:p>
            <a:pPr marL="0" indent="0" algn="ctr">
              <a:buNone/>
            </a:pPr>
            <a:r>
              <a:rPr lang="en-US" sz="2800" b="1" dirty="0">
                <a:effectLst>
                  <a:outerShdw blurRad="69850" dist="43180" dir="5400000" sx="0" sy="0">
                    <a:srgbClr val="000000">
                      <a:alpha val="65000"/>
                    </a:srgbClr>
                  </a:outerShdw>
                </a:effectLst>
              </a:rPr>
              <a:t>From the </a:t>
            </a:r>
            <a:r>
              <a:rPr lang="en-US" sz="2800" b="1" dirty="0" smtClean="0">
                <a:effectLst>
                  <a:outerShdw blurRad="69850" dist="43180" dir="5400000" sx="0" sy="0">
                    <a:srgbClr val="000000">
                      <a:alpha val="65000"/>
                    </a:srgbClr>
                  </a:outerShdw>
                </a:effectLst>
              </a:rPr>
              <a:t>Scriptures it is clear to see </a:t>
            </a:r>
            <a:r>
              <a:rPr lang="en-US" sz="2800" b="1" dirty="0">
                <a:effectLst>
                  <a:outerShdw blurRad="69850" dist="43180" dir="5400000" sx="0" sy="0">
                    <a:srgbClr val="000000">
                      <a:alpha val="65000"/>
                    </a:srgbClr>
                  </a:outerShdw>
                </a:effectLst>
              </a:rPr>
              <a:t>that </a:t>
            </a:r>
            <a:r>
              <a:rPr lang="en-US" sz="2800" b="1" dirty="0" err="1" smtClean="0">
                <a:ln>
                  <a:solidFill>
                    <a:schemeClr val="accent6">
                      <a:lumMod val="50000"/>
                    </a:schemeClr>
                  </a:solidFill>
                </a:ln>
                <a:solidFill>
                  <a:srgbClr val="CCFF99"/>
                </a:solidFill>
                <a:effectLst>
                  <a:outerShdw blurRad="69850" dist="43180" dir="5400000" sx="0" sy="0">
                    <a:srgbClr val="000000">
                      <a:alpha val="65000"/>
                    </a:srgbClr>
                  </a:outerShdw>
                </a:effectLst>
              </a:rPr>
              <a:t>solet</a:t>
            </a:r>
            <a:r>
              <a:rPr lang="en-US" sz="2800" b="1" dirty="0" smtClean="0">
                <a:effectLst>
                  <a:outerShdw blurRad="69850" dist="43180" dir="5400000" sx="0" sy="0">
                    <a:srgbClr val="000000">
                      <a:alpha val="65000"/>
                    </a:srgbClr>
                  </a:outerShdw>
                </a:effectLst>
              </a:rPr>
              <a:t> </a:t>
            </a:r>
            <a:r>
              <a:rPr lang="en-US" sz="2800" b="1" dirty="0">
                <a:effectLst>
                  <a:outerShdw blurRad="69850" dist="43180" dir="5400000" sx="0" sy="0">
                    <a:srgbClr val="000000">
                      <a:alpha val="65000"/>
                    </a:srgbClr>
                  </a:outerShdw>
                </a:effectLst>
              </a:rPr>
              <a:t>and </a:t>
            </a:r>
            <a:r>
              <a:rPr lang="en-US" sz="2800" b="1" dirty="0" err="1">
                <a:ln>
                  <a:solidFill>
                    <a:srgbClr val="002060"/>
                  </a:solidFill>
                </a:ln>
                <a:solidFill>
                  <a:srgbClr val="C00000"/>
                </a:solidFill>
                <a:effectLst>
                  <a:outerShdw blurRad="69850" dist="43180" dir="5400000" sx="0" sy="0">
                    <a:srgbClr val="000000">
                      <a:alpha val="65000"/>
                    </a:srgbClr>
                  </a:outerShdw>
                </a:effectLst>
              </a:rPr>
              <a:t>se’orah</a:t>
            </a:r>
            <a:r>
              <a:rPr lang="en-US" sz="2800" b="1" dirty="0">
                <a:effectLst>
                  <a:outerShdw blurRad="69850" dist="43180" dir="5400000" sx="0" sy="0">
                    <a:srgbClr val="000000">
                      <a:alpha val="65000"/>
                    </a:srgbClr>
                  </a:outerShdw>
                </a:effectLst>
              </a:rPr>
              <a:t> </a:t>
            </a:r>
            <a:r>
              <a:rPr lang="en-US" sz="2800" b="1" dirty="0" smtClean="0">
                <a:effectLst>
                  <a:outerShdw blurRad="69850" dist="43180" dir="5400000" sx="0" sy="0">
                    <a:srgbClr val="000000">
                      <a:alpha val="65000"/>
                    </a:srgbClr>
                  </a:outerShdw>
                </a:effectLst>
              </a:rPr>
              <a:t/>
            </a:r>
            <a:br>
              <a:rPr lang="en-US" sz="2800" b="1" dirty="0" smtClean="0">
                <a:effectLst>
                  <a:outerShdw blurRad="69850" dist="43180" dir="5400000" sx="0" sy="0">
                    <a:srgbClr val="000000">
                      <a:alpha val="65000"/>
                    </a:srgbClr>
                  </a:outerShdw>
                </a:effectLst>
              </a:rPr>
            </a:br>
            <a:r>
              <a:rPr lang="en-US" sz="2800" b="1" dirty="0" smtClean="0">
                <a:effectLst>
                  <a:outerShdw blurRad="69850" dist="43180" dir="5400000" sx="0" sy="0">
                    <a:srgbClr val="000000">
                      <a:alpha val="65000"/>
                    </a:srgbClr>
                  </a:outerShdw>
                </a:effectLst>
              </a:rPr>
              <a:t>(</a:t>
            </a:r>
            <a:r>
              <a:rPr lang="en-US" sz="2800" b="1" dirty="0">
                <a:ln>
                  <a:solidFill>
                    <a:schemeClr val="accent6">
                      <a:lumMod val="50000"/>
                    </a:schemeClr>
                  </a:solidFill>
                </a:ln>
                <a:solidFill>
                  <a:srgbClr val="CCFF99"/>
                </a:solidFill>
                <a:effectLst>
                  <a:outerShdw blurRad="69850" dist="43180" dir="5400000" sx="0" sy="0">
                    <a:srgbClr val="000000">
                      <a:alpha val="65000"/>
                    </a:srgbClr>
                  </a:outerShdw>
                </a:effectLst>
              </a:rPr>
              <a:t>wheat</a:t>
            </a:r>
            <a:r>
              <a:rPr lang="en-US" sz="2800" b="1" dirty="0">
                <a:effectLst>
                  <a:outerShdw blurRad="69850" dist="43180" dir="5400000" sx="0" sy="0">
                    <a:srgbClr val="000000">
                      <a:alpha val="65000"/>
                    </a:srgbClr>
                  </a:outerShdw>
                </a:effectLst>
              </a:rPr>
              <a:t> and </a:t>
            </a:r>
            <a:r>
              <a:rPr lang="en-US" sz="2800" b="1" dirty="0">
                <a:ln>
                  <a:solidFill>
                    <a:schemeClr val="accent6">
                      <a:lumMod val="50000"/>
                    </a:schemeClr>
                  </a:solidFill>
                </a:ln>
                <a:solidFill>
                  <a:srgbClr val="C00000"/>
                </a:solidFill>
                <a:effectLst>
                  <a:outerShdw blurRad="69850" dist="43180" dir="5400000" sx="0" sy="0">
                    <a:srgbClr val="000000">
                      <a:alpha val="65000"/>
                    </a:srgbClr>
                  </a:outerShdw>
                </a:effectLst>
              </a:rPr>
              <a:t>barley</a:t>
            </a:r>
            <a:r>
              <a:rPr lang="en-US" sz="2800" b="1" dirty="0">
                <a:effectLst>
                  <a:outerShdw blurRad="69850" dist="43180" dir="5400000" sx="0" sy="0">
                    <a:srgbClr val="000000">
                      <a:alpha val="65000"/>
                    </a:srgbClr>
                  </a:outerShdw>
                </a:effectLst>
              </a:rPr>
              <a:t>) are two different varieties of flour.  </a:t>
            </a:r>
            <a:endParaRPr lang="en-US" sz="2800" b="1" dirty="0" smtClean="0">
              <a:effectLst>
                <a:outerShdw blurRad="69850" dist="43180" dir="5400000" sx="0" sy="0">
                  <a:srgbClr val="000000">
                    <a:alpha val="65000"/>
                  </a:srgbClr>
                </a:outerShdw>
              </a:effectLst>
            </a:endParaRPr>
          </a:p>
          <a:p>
            <a:pPr marL="0" indent="0">
              <a:buNone/>
            </a:pPr>
            <a:endParaRPr lang="en-US" b="1" dirty="0" smtClean="0">
              <a:effectLst>
                <a:outerShdw blurRad="69850" dist="43180" dir="5400000" sx="0" sy="0">
                  <a:srgbClr val="000000">
                    <a:alpha val="65000"/>
                  </a:srgbClr>
                </a:outerShdw>
              </a:effectLst>
            </a:endParaRPr>
          </a:p>
          <a:p>
            <a:pPr marL="0" indent="0">
              <a:buNone/>
            </a:pPr>
            <a:r>
              <a:rPr lang="en-US" sz="800" b="1" dirty="0" smtClean="0">
                <a:effectLst>
                  <a:outerShdw blurRad="69850" dist="43180" dir="5400000" sx="0" sy="0">
                    <a:srgbClr val="000000">
                      <a:alpha val="65000"/>
                    </a:srgbClr>
                  </a:outerShdw>
                </a:effectLst>
              </a:rPr>
              <a:t>  </a:t>
            </a:r>
          </a:p>
          <a:p>
            <a:pPr marL="0" indent="0">
              <a:buNone/>
            </a:pPr>
            <a:r>
              <a:rPr lang="en-US" b="1" dirty="0" smtClean="0">
                <a:effectLst>
                  <a:outerShdw blurRad="69850" dist="43180" dir="5400000" sx="0" sy="0">
                    <a:srgbClr val="000000">
                      <a:alpha val="65000"/>
                    </a:srgbClr>
                  </a:outerShdw>
                </a:effectLst>
              </a:rPr>
              <a:t>They </a:t>
            </a:r>
            <a:r>
              <a:rPr lang="en-US" b="1" dirty="0">
                <a:effectLst>
                  <a:outerShdw blurRad="69850" dist="43180" dir="5400000" sx="0" sy="0">
                    <a:srgbClr val="000000">
                      <a:alpha val="65000"/>
                    </a:srgbClr>
                  </a:outerShdw>
                </a:effectLst>
              </a:rPr>
              <a:t>are different; and rightly, they should be.</a:t>
            </a:r>
            <a:endParaRPr lang="en-US" dirty="0"/>
          </a:p>
          <a:p>
            <a:r>
              <a:rPr lang="en-US" b="1" dirty="0">
                <a:effectLst>
                  <a:outerShdw blurRad="69850" dist="43180" dir="5400000" sx="0" sy="0">
                    <a:srgbClr val="000000">
                      <a:alpha val="65000"/>
                    </a:srgbClr>
                  </a:outerShdw>
                </a:effectLst>
              </a:rPr>
              <a:t>Since </a:t>
            </a:r>
            <a:r>
              <a:rPr lang="en-US" b="1" dirty="0" err="1">
                <a:ln>
                  <a:solidFill>
                    <a:schemeClr val="accent6">
                      <a:lumMod val="50000"/>
                    </a:schemeClr>
                  </a:solidFill>
                </a:ln>
                <a:solidFill>
                  <a:srgbClr val="CCFF99"/>
                </a:solidFill>
                <a:effectLst>
                  <a:outerShdw blurRad="69850" dist="43180" dir="5400000" sx="0" sy="0">
                    <a:srgbClr val="000000">
                      <a:alpha val="65000"/>
                    </a:srgbClr>
                  </a:outerShdw>
                </a:effectLst>
              </a:rPr>
              <a:t>solet</a:t>
            </a:r>
            <a:r>
              <a:rPr lang="en-US" b="1" dirty="0">
                <a:ln>
                  <a:solidFill>
                    <a:schemeClr val="accent6">
                      <a:lumMod val="50000"/>
                    </a:schemeClr>
                  </a:solidFill>
                </a:ln>
                <a:solidFill>
                  <a:srgbClr val="CCFF99"/>
                </a:solidFill>
                <a:effectLst>
                  <a:outerShdw blurRad="69850" dist="43180" dir="5400000" sx="0" sy="0">
                    <a:srgbClr val="000000">
                      <a:alpha val="65000"/>
                    </a:srgbClr>
                  </a:outerShdw>
                </a:effectLst>
              </a:rPr>
              <a:t> is the fine flour of the processed wheat grain, </a:t>
            </a:r>
            <a:r>
              <a:rPr lang="en-US" b="1" dirty="0">
                <a:effectLst>
                  <a:outerShdw blurRad="69850" dist="43180" dir="5400000" sx="0" sy="0">
                    <a:srgbClr val="000000">
                      <a:alpha val="65000"/>
                    </a:srgbClr>
                  </a:outerShdw>
                </a:effectLst>
              </a:rPr>
              <a:t>then what </a:t>
            </a:r>
            <a:r>
              <a:rPr lang="en-US" b="1" dirty="0" smtClean="0">
                <a:effectLst>
                  <a:outerShdw blurRad="69850" dist="43180" dir="5400000" sx="0" sy="0">
                    <a:srgbClr val="000000">
                      <a:alpha val="65000"/>
                    </a:srgbClr>
                  </a:outerShdw>
                </a:effectLst>
              </a:rPr>
              <a:t/>
            </a:r>
            <a:br>
              <a:rPr lang="en-US" b="1" dirty="0" smtClean="0">
                <a:effectLst>
                  <a:outerShdw blurRad="69850" dist="43180" dir="5400000" sx="0" sy="0">
                    <a:srgbClr val="000000">
                      <a:alpha val="65000"/>
                    </a:srgbClr>
                  </a:outerShdw>
                </a:effectLst>
              </a:rPr>
            </a:br>
            <a:r>
              <a:rPr lang="en-US" b="1" dirty="0" smtClean="0">
                <a:effectLst>
                  <a:outerShdw blurRad="69850" dist="43180" dir="5400000" sx="0" sy="0">
                    <a:srgbClr val="000000">
                      <a:alpha val="65000"/>
                    </a:srgbClr>
                  </a:outerShdw>
                </a:effectLst>
              </a:rPr>
              <a:t>is </a:t>
            </a:r>
            <a:r>
              <a:rPr lang="en-US" b="1" dirty="0">
                <a:effectLst>
                  <a:outerShdw blurRad="69850" dist="43180" dir="5400000" sx="0" sy="0">
                    <a:srgbClr val="000000">
                      <a:alpha val="65000"/>
                    </a:srgbClr>
                  </a:outerShdw>
                </a:effectLst>
              </a:rPr>
              <a:t>the general term for </a:t>
            </a:r>
            <a:r>
              <a:rPr lang="en-US" b="1" dirty="0">
                <a:ln>
                  <a:solidFill>
                    <a:schemeClr val="accent6">
                      <a:lumMod val="50000"/>
                    </a:schemeClr>
                  </a:solidFill>
                </a:ln>
                <a:solidFill>
                  <a:srgbClr val="CCFF99"/>
                </a:solidFill>
                <a:effectLst>
                  <a:outerShdw blurRad="69850" dist="43180" dir="5400000" sx="0" sy="0">
                    <a:srgbClr val="000000">
                      <a:alpha val="65000"/>
                    </a:srgbClr>
                  </a:outerShdw>
                </a:effectLst>
              </a:rPr>
              <a:t>“wheat” </a:t>
            </a:r>
            <a:r>
              <a:rPr lang="en-US" b="1" dirty="0">
                <a:effectLst>
                  <a:outerShdw blurRad="69850" dist="43180" dir="5400000" sx="0" sy="0">
                    <a:srgbClr val="000000">
                      <a:alpha val="65000"/>
                    </a:srgbClr>
                  </a:outerShdw>
                </a:effectLst>
              </a:rPr>
              <a:t>in Hebrew? </a:t>
            </a:r>
            <a:r>
              <a:rPr lang="en-US" b="1" dirty="0" smtClean="0">
                <a:effectLst>
                  <a:outerShdw blurRad="69850" dist="43180" dir="5400000" sx="0" sy="0">
                    <a:srgbClr val="000000">
                      <a:alpha val="65000"/>
                    </a:srgbClr>
                  </a:outerShdw>
                </a:effectLst>
              </a:rPr>
              <a:t> </a:t>
            </a:r>
            <a:br>
              <a:rPr lang="en-US" b="1" dirty="0" smtClean="0">
                <a:effectLst>
                  <a:outerShdw blurRad="69850" dist="43180" dir="5400000" sx="0" sy="0">
                    <a:srgbClr val="000000">
                      <a:alpha val="65000"/>
                    </a:srgbClr>
                  </a:outerShdw>
                </a:effectLst>
              </a:rPr>
            </a:br>
            <a:r>
              <a:rPr lang="en-US" b="1" dirty="0" smtClean="0">
                <a:effectLst>
                  <a:outerShdw blurRad="69850" dist="43180" dir="5400000" sx="0" sy="0">
                    <a:srgbClr val="000000">
                      <a:alpha val="65000"/>
                    </a:srgbClr>
                  </a:outerShdw>
                </a:effectLst>
              </a:rPr>
              <a:t>                         The </a:t>
            </a:r>
            <a:r>
              <a:rPr lang="en-US" b="1" dirty="0">
                <a:effectLst>
                  <a:outerShdw blurRad="69850" dist="43180" dir="5400000" sx="0" sy="0">
                    <a:srgbClr val="000000">
                      <a:alpha val="65000"/>
                    </a:srgbClr>
                  </a:outerShdw>
                </a:effectLst>
              </a:rPr>
              <a:t>biblical term is </a:t>
            </a:r>
            <a:r>
              <a:rPr lang="en-US" b="1" dirty="0" err="1">
                <a:ln>
                  <a:solidFill>
                    <a:schemeClr val="accent6">
                      <a:lumMod val="50000"/>
                    </a:schemeClr>
                  </a:solidFill>
                </a:ln>
                <a:solidFill>
                  <a:srgbClr val="CCFF99"/>
                </a:solidFill>
                <a:effectLst>
                  <a:outerShdw blurRad="69850" dist="43180" dir="5400000" sx="0" sy="0">
                    <a:srgbClr val="000000">
                      <a:alpha val="65000"/>
                    </a:srgbClr>
                  </a:outerShdw>
                </a:effectLst>
              </a:rPr>
              <a:t>Chitah</a:t>
            </a:r>
            <a:r>
              <a:rPr lang="en-US" dirty="0"/>
              <a:t> – Chet </a:t>
            </a:r>
            <a:r>
              <a:rPr lang="en-US" dirty="0" err="1"/>
              <a:t>Tet</a:t>
            </a:r>
            <a:r>
              <a:rPr lang="en-US" dirty="0"/>
              <a:t> </a:t>
            </a:r>
            <a:r>
              <a:rPr lang="en-US" dirty="0" err="1"/>
              <a:t>Heh</a:t>
            </a:r>
            <a:r>
              <a:rPr lang="en-US" dirty="0"/>
              <a:t>.  </a:t>
            </a:r>
            <a:endParaRPr lang="en-US" dirty="0" smtClean="0"/>
          </a:p>
          <a:p>
            <a:pPr lvl="1">
              <a:buFont typeface="Wingdings" pitchFamily="2" charset="2"/>
              <a:buChar char="§"/>
            </a:pPr>
            <a:r>
              <a:rPr lang="en-US" sz="2400" b="1" dirty="0">
                <a:ln>
                  <a:solidFill>
                    <a:schemeClr val="accent6">
                      <a:lumMod val="50000"/>
                    </a:schemeClr>
                  </a:solidFill>
                </a:ln>
                <a:solidFill>
                  <a:srgbClr val="CCFF99"/>
                </a:solidFill>
                <a:effectLst>
                  <a:outerShdw blurRad="69850" dist="43180" dir="5400000" sx="0" sy="0">
                    <a:srgbClr val="000000">
                      <a:alpha val="65000"/>
                    </a:srgbClr>
                  </a:outerShdw>
                </a:effectLst>
              </a:rPr>
              <a:t>wheat</a:t>
            </a:r>
            <a:r>
              <a:rPr lang="en-US" sz="2400" dirty="0"/>
              <a:t>  H2406  </a:t>
            </a:r>
            <a:r>
              <a:rPr lang="en-US" sz="2400" b="1" dirty="0" err="1">
                <a:ln>
                  <a:solidFill>
                    <a:schemeClr val="accent6">
                      <a:lumMod val="50000"/>
                    </a:schemeClr>
                  </a:solidFill>
                </a:ln>
                <a:solidFill>
                  <a:srgbClr val="CCFF99"/>
                </a:solidFill>
              </a:rPr>
              <a:t>chittah</a:t>
            </a:r>
            <a:r>
              <a:rPr lang="en-US" sz="2400" dirty="0"/>
              <a:t> (</a:t>
            </a:r>
            <a:r>
              <a:rPr lang="en-US" sz="2400" dirty="0" err="1"/>
              <a:t>khit</a:t>
            </a:r>
            <a:r>
              <a:rPr lang="en-US" sz="2400" dirty="0"/>
              <a:t>-taw'); of uncertain derivation; wheat, </a:t>
            </a:r>
            <a:r>
              <a:rPr lang="en-US" sz="2400" dirty="0" smtClean="0"/>
              <a:t/>
            </a:r>
            <a:br>
              <a:rPr lang="en-US" sz="2400" dirty="0" smtClean="0"/>
            </a:br>
            <a:r>
              <a:rPr lang="en-US" sz="2400" dirty="0" smtClean="0"/>
              <a:t>whether </a:t>
            </a:r>
            <a:r>
              <a:rPr lang="en-US" sz="2400" dirty="0"/>
              <a:t>the grain or the plant:  KJV - wheat (-en</a:t>
            </a:r>
            <a:r>
              <a:rPr lang="en-US" sz="2400" dirty="0" smtClean="0"/>
              <a:t>).</a:t>
            </a:r>
            <a:endParaRPr lang="en-US" sz="2400" dirty="0"/>
          </a:p>
        </p:txBody>
      </p:sp>
      <p:sp>
        <p:nvSpPr>
          <p:cNvPr id="2" name="Title 1"/>
          <p:cNvSpPr>
            <a:spLocks noGrp="1"/>
          </p:cNvSpPr>
          <p:nvPr>
            <p:ph type="title"/>
          </p:nvPr>
        </p:nvSpPr>
        <p:spPr>
          <a:xfrm>
            <a:off x="0" y="1124744"/>
            <a:ext cx="12332842" cy="815752"/>
          </a:xfrm>
        </p:spPr>
        <p:txBody>
          <a:bodyPr>
            <a:scene3d>
              <a:camera prst="orthographicFront"/>
              <a:lightRig rig="threePt" dir="t"/>
            </a:scene3d>
            <a:sp3d extrusionH="57150">
              <a:bevelT w="38100" h="38100" prst="angle"/>
            </a:sp3d>
          </a:bodyPr>
          <a:lstStyle/>
          <a:p>
            <a:pPr algn="ctr"/>
            <a:r>
              <a:rPr lang="en-US" b="1" dirty="0" err="1" smtClean="0">
                <a:ln>
                  <a:solidFill>
                    <a:schemeClr val="accent6">
                      <a:lumMod val="50000"/>
                    </a:schemeClr>
                  </a:solidFill>
                </a:ln>
                <a:solidFill>
                  <a:srgbClr val="CCFF99"/>
                </a:solidFill>
                <a:effectLst>
                  <a:outerShdw blurRad="69850" dist="43180" dir="5400000" sx="0" sy="0">
                    <a:srgbClr val="000000">
                      <a:alpha val="65000"/>
                    </a:srgbClr>
                  </a:outerShdw>
                </a:effectLst>
              </a:rPr>
              <a:t>Solet</a:t>
            </a:r>
            <a:r>
              <a:rPr lang="en-US" b="1" dirty="0" smtClean="0">
                <a:effectLst>
                  <a:outerShdw blurRad="69850" dist="43180" dir="5400000" sx="0" sy="0">
                    <a:srgbClr val="000000">
                      <a:alpha val="65000"/>
                    </a:srgbClr>
                  </a:outerShdw>
                </a:effectLst>
              </a:rPr>
              <a:t> </a:t>
            </a:r>
            <a:r>
              <a:rPr lang="en-US" b="1" dirty="0">
                <a:effectLst>
                  <a:outerShdw blurRad="69850" dist="43180" dir="5400000" sx="0" sy="0">
                    <a:srgbClr val="000000">
                      <a:alpha val="65000"/>
                    </a:srgbClr>
                  </a:outerShdw>
                </a:effectLst>
              </a:rPr>
              <a:t>is not </a:t>
            </a:r>
            <a:r>
              <a:rPr lang="en-US" b="1" dirty="0" err="1">
                <a:ln>
                  <a:solidFill>
                    <a:schemeClr val="accent6">
                      <a:lumMod val="50000"/>
                    </a:schemeClr>
                  </a:solidFill>
                </a:ln>
                <a:solidFill>
                  <a:srgbClr val="C00000"/>
                </a:solidFill>
                <a:effectLst>
                  <a:outerShdw blurRad="69850" dist="43180" dir="5400000" sx="0" sy="0">
                    <a:srgbClr val="000000">
                      <a:alpha val="65000"/>
                    </a:srgbClr>
                  </a:outerShdw>
                </a:effectLst>
              </a:rPr>
              <a:t>se’orah</a:t>
            </a:r>
            <a:r>
              <a:rPr lang="en-US" b="1" dirty="0">
                <a:effectLst>
                  <a:outerShdw blurRad="69850" dist="43180" dir="5400000" sx="0" sy="0">
                    <a:srgbClr val="000000">
                      <a:alpha val="65000"/>
                    </a:srgbClr>
                  </a:outerShdw>
                </a:effectLst>
              </a:rPr>
              <a:t> and </a:t>
            </a:r>
            <a:r>
              <a:rPr lang="en-US" b="1" dirty="0" err="1">
                <a:ln>
                  <a:solidFill>
                    <a:schemeClr val="accent6">
                      <a:lumMod val="50000"/>
                    </a:schemeClr>
                  </a:solidFill>
                </a:ln>
                <a:solidFill>
                  <a:srgbClr val="C00000"/>
                </a:solidFill>
                <a:effectLst>
                  <a:outerShdw blurRad="69850" dist="43180" dir="5400000" sx="0" sy="0">
                    <a:srgbClr val="000000">
                      <a:alpha val="65000"/>
                    </a:srgbClr>
                  </a:outerShdw>
                </a:effectLst>
              </a:rPr>
              <a:t>se’orah</a:t>
            </a:r>
            <a:r>
              <a:rPr lang="en-US" b="1" dirty="0">
                <a:effectLst>
                  <a:outerShdw blurRad="69850" dist="43180" dir="5400000" sx="0" sy="0">
                    <a:srgbClr val="000000">
                      <a:alpha val="65000"/>
                    </a:srgbClr>
                  </a:outerShdw>
                </a:effectLst>
              </a:rPr>
              <a:t> is not </a:t>
            </a:r>
            <a:r>
              <a:rPr lang="en-US" b="1" dirty="0" err="1">
                <a:ln>
                  <a:solidFill>
                    <a:schemeClr val="accent6">
                      <a:lumMod val="50000"/>
                    </a:schemeClr>
                  </a:solidFill>
                </a:ln>
                <a:solidFill>
                  <a:srgbClr val="CCFF99"/>
                </a:solidFill>
                <a:effectLst>
                  <a:outerShdw blurRad="69850" dist="43180" dir="5400000" sx="0" sy="0">
                    <a:srgbClr val="000000">
                      <a:alpha val="65000"/>
                    </a:srgbClr>
                  </a:outerShdw>
                </a:effectLst>
              </a:rPr>
              <a:t>solet</a:t>
            </a:r>
            <a:r>
              <a:rPr lang="en-US" b="1" dirty="0">
                <a:ln>
                  <a:solidFill>
                    <a:schemeClr val="accent6">
                      <a:lumMod val="50000"/>
                    </a:schemeClr>
                  </a:solidFill>
                </a:ln>
                <a:solidFill>
                  <a:srgbClr val="CCFF99"/>
                </a:solidFill>
                <a:effectLst>
                  <a:outerShdw blurRad="69850" dist="43180" dir="5400000" sx="0" sy="0">
                    <a:srgbClr val="000000">
                      <a:alpha val="65000"/>
                    </a:srgbClr>
                  </a:outerShdw>
                </a:effectLst>
              </a:rPr>
              <a:t>!</a:t>
            </a:r>
            <a:endParaRPr lang="en-US" dirty="0">
              <a:ln>
                <a:solidFill>
                  <a:schemeClr val="accent6">
                    <a:lumMod val="50000"/>
                  </a:schemeClr>
                </a:solidFill>
              </a:ln>
              <a:solidFill>
                <a:srgbClr val="CCFF99"/>
              </a:solidFill>
            </a:endParaRPr>
          </a:p>
        </p:txBody>
      </p:sp>
    </p:spTree>
    <p:extLst>
      <p:ext uri="{BB962C8B-B14F-4D97-AF65-F5344CB8AC3E}">
        <p14:creationId xmlns:p14="http://schemas.microsoft.com/office/powerpoint/2010/main" val="19837276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t="-7000" b="-7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61764" y="188640"/>
            <a:ext cx="11449274" cy="815752"/>
          </a:xfrm>
        </p:spPr>
        <p:txBody>
          <a:bodyPr>
            <a:normAutofit/>
            <a:scene3d>
              <a:camera prst="orthographicFront"/>
              <a:lightRig rig="threePt" dir="t"/>
            </a:scene3d>
            <a:sp3d extrusionH="57150">
              <a:bevelT w="38100" h="38100" prst="angle"/>
            </a:sp3d>
          </a:bodyPr>
          <a:lstStyle/>
          <a:p>
            <a:pPr algn="ctr"/>
            <a:r>
              <a:rPr lang="en-US" b="1" u="sng" dirty="0" err="1" smtClean="0">
                <a:ln>
                  <a:solidFill>
                    <a:schemeClr val="accent6">
                      <a:lumMod val="50000"/>
                    </a:schemeClr>
                  </a:solidFill>
                </a:ln>
                <a:solidFill>
                  <a:srgbClr val="CCFF99"/>
                </a:solidFill>
                <a:effectLst>
                  <a:outerShdw blurRad="69850" dist="43180" dir="5400000" sx="0" sy="0">
                    <a:srgbClr val="000000">
                      <a:alpha val="65000"/>
                    </a:srgbClr>
                  </a:outerShdw>
                </a:effectLst>
              </a:rPr>
              <a:t>Ch</a:t>
            </a:r>
            <a:r>
              <a:rPr lang="en-US" b="1" dirty="0" err="1" smtClean="0">
                <a:ln>
                  <a:solidFill>
                    <a:schemeClr val="accent6">
                      <a:lumMod val="50000"/>
                    </a:schemeClr>
                  </a:solidFill>
                </a:ln>
                <a:solidFill>
                  <a:srgbClr val="CCFF99"/>
                </a:solidFill>
                <a:effectLst>
                  <a:outerShdw blurRad="69850" dist="43180" dir="5400000" sx="0" sy="0">
                    <a:srgbClr val="000000">
                      <a:alpha val="65000"/>
                    </a:srgbClr>
                  </a:outerShdw>
                </a:effectLst>
              </a:rPr>
              <a:t>itah</a:t>
            </a:r>
            <a:r>
              <a:rPr lang="en-US" b="1" dirty="0" smtClean="0">
                <a:ln>
                  <a:solidFill>
                    <a:schemeClr val="accent6">
                      <a:lumMod val="50000"/>
                    </a:schemeClr>
                  </a:solidFill>
                </a:ln>
                <a:solidFill>
                  <a:srgbClr val="CCFF99"/>
                </a:solidFill>
                <a:effectLst>
                  <a:outerShdw blurRad="69850" dist="43180" dir="5400000" sx="0" sy="0">
                    <a:srgbClr val="000000">
                      <a:alpha val="65000"/>
                    </a:srgbClr>
                  </a:outerShdw>
                </a:effectLst>
              </a:rPr>
              <a:t> [Hebrew] for Wheat</a:t>
            </a:r>
            <a:endParaRPr lang="en-US" dirty="0">
              <a:ln>
                <a:solidFill>
                  <a:schemeClr val="accent6">
                    <a:lumMod val="50000"/>
                  </a:schemeClr>
                </a:solidFill>
              </a:ln>
              <a:solidFill>
                <a:srgbClr val="CCFF99"/>
              </a:solidFill>
            </a:endParaRPr>
          </a:p>
        </p:txBody>
      </p:sp>
      <p:sp>
        <p:nvSpPr>
          <p:cNvPr id="4" name="Slide Number Placeholder 3"/>
          <p:cNvSpPr>
            <a:spLocks noGrp="1"/>
          </p:cNvSpPr>
          <p:nvPr>
            <p:ph type="sldNum" sz="quarter" idx="12"/>
          </p:nvPr>
        </p:nvSpPr>
        <p:spPr>
          <a:xfrm>
            <a:off x="9299025" y="6448251"/>
            <a:ext cx="2844059" cy="365125"/>
          </a:xfrm>
        </p:spPr>
        <p:txBody>
          <a:bodyPr/>
          <a:lstStyle/>
          <a:p>
            <a:fld id="{81FEFA0A-2F20-4B60-98C6-5FFDA469AA1C}" type="slidenum">
              <a:rPr lang="en-US" b="1" smtClean="0">
                <a:solidFill>
                  <a:srgbClr val="FFFFCC"/>
                </a:solidFill>
              </a:rPr>
              <a:pPr/>
              <a:t>19</a:t>
            </a:fld>
            <a:endParaRPr lang="en-US" b="1" dirty="0">
              <a:solidFill>
                <a:srgbClr val="FFFFCC"/>
              </a:solidFill>
            </a:endParaRPr>
          </a:p>
        </p:txBody>
      </p:sp>
      <p:sp>
        <p:nvSpPr>
          <p:cNvPr id="6" name="Content Placeholder 4"/>
          <p:cNvSpPr txBox="1">
            <a:spLocks/>
          </p:cNvSpPr>
          <p:nvPr/>
        </p:nvSpPr>
        <p:spPr>
          <a:xfrm>
            <a:off x="621804" y="1124744"/>
            <a:ext cx="11449272" cy="5616624"/>
          </a:xfrm>
          <a:prstGeom prst="rect">
            <a:avLst/>
          </a:prstGeom>
        </p:spPr>
        <p:txBody>
          <a:bodyPr vert="horz" lIns="91440" tIns="45720" rIns="91440" bIns="45720" rtlCol="0">
            <a:normAutofit/>
            <a:scene3d>
              <a:camera prst="orthographicFront"/>
              <a:lightRig rig="threePt" dir="t"/>
            </a:scene3d>
            <a:sp3d extrusionH="57150">
              <a:bevelT w="38100" h="38100" prst="angle"/>
            </a:sp3d>
          </a:bodyPr>
          <a:lstStyle>
            <a:lvl1pPr marL="223838" indent="-228600" algn="l" defTabSz="914400" rtl="0" eaLnBrk="1" latinLnBrk="0" hangingPunct="1">
              <a:lnSpc>
                <a:spcPct val="90000"/>
              </a:lnSpc>
              <a:spcBef>
                <a:spcPts val="1600"/>
              </a:spcBef>
              <a:buFont typeface="Arial" pitchFamily="34" charset="0"/>
              <a:buChar char="•"/>
              <a:defRPr sz="2400" kern="1200">
                <a:solidFill>
                  <a:schemeClr val="tx1"/>
                </a:solidFill>
                <a:latin typeface="Arial" pitchFamily="34" charset="0"/>
                <a:ea typeface="+mn-ea"/>
                <a:cs typeface="Arial" pitchFamily="34" charset="0"/>
              </a:defRPr>
            </a:lvl1pPr>
            <a:lvl2pPr marL="502920" indent="-228600" algn="l" defTabSz="914400" rtl="0" eaLnBrk="1" latinLnBrk="0" hangingPunct="1">
              <a:lnSpc>
                <a:spcPct val="90000"/>
              </a:lnSpc>
              <a:spcBef>
                <a:spcPts val="600"/>
              </a:spcBef>
              <a:buFont typeface="Euphemia" pitchFamily="34" charset="0"/>
              <a:buChar char="–"/>
              <a:defRPr sz="2000" kern="1200">
                <a:solidFill>
                  <a:schemeClr val="tx1"/>
                </a:solidFill>
                <a:latin typeface="Arial" pitchFamily="34" charset="0"/>
                <a:ea typeface="+mn-ea"/>
                <a:cs typeface="Arial" pitchFamily="34" charset="0"/>
              </a:defRPr>
            </a:lvl2pPr>
            <a:lvl3pPr marL="777240" indent="-228600" algn="l" defTabSz="914400" rtl="0" eaLnBrk="1" latinLnBrk="0" hangingPunct="1">
              <a:lnSpc>
                <a:spcPct val="90000"/>
              </a:lnSpc>
              <a:spcBef>
                <a:spcPts val="600"/>
              </a:spcBef>
              <a:buFont typeface="Euphemia" pitchFamily="34" charset="0"/>
              <a:buChar char="–"/>
              <a:defRPr sz="1800" kern="1200">
                <a:solidFill>
                  <a:schemeClr val="tx1"/>
                </a:solidFill>
                <a:latin typeface="Arial" pitchFamily="34" charset="0"/>
                <a:ea typeface="+mn-ea"/>
                <a:cs typeface="Arial" pitchFamily="34" charset="0"/>
              </a:defRPr>
            </a:lvl3pPr>
            <a:lvl4pPr marL="1051560" indent="-228600" algn="l" defTabSz="914400" rtl="0" eaLnBrk="1" latinLnBrk="0" hangingPunct="1">
              <a:lnSpc>
                <a:spcPct val="90000"/>
              </a:lnSpc>
              <a:spcBef>
                <a:spcPts val="600"/>
              </a:spcBef>
              <a:buFont typeface="Euphemia" pitchFamily="34" charset="0"/>
              <a:buChar char="–"/>
              <a:defRPr sz="1600" kern="1200">
                <a:solidFill>
                  <a:schemeClr val="tx1"/>
                </a:solidFill>
                <a:latin typeface="Arial" pitchFamily="34" charset="0"/>
                <a:ea typeface="+mn-ea"/>
                <a:cs typeface="Arial" pitchFamily="34" charset="0"/>
              </a:defRPr>
            </a:lvl4pPr>
            <a:lvl5pPr marL="1325880" indent="-228600" algn="l" defTabSz="914400" rtl="0" eaLnBrk="1" latinLnBrk="0" hangingPunct="1">
              <a:lnSpc>
                <a:spcPct val="90000"/>
              </a:lnSpc>
              <a:spcBef>
                <a:spcPts val="600"/>
              </a:spcBef>
              <a:buFont typeface="Euphemia" pitchFamily="34" charset="0"/>
              <a:buChar char="–"/>
              <a:defRPr sz="1600" kern="1200">
                <a:solidFill>
                  <a:schemeClr val="tx1"/>
                </a:solidFill>
                <a:latin typeface="Arial" pitchFamily="34" charset="0"/>
                <a:ea typeface="+mn-ea"/>
                <a:cs typeface="Arial" pitchFamily="34" charset="0"/>
              </a:defRPr>
            </a:lvl5pPr>
            <a:lvl6pPr marL="1600200" indent="-228600" algn="l" defTabSz="914400" rtl="0" eaLnBrk="1" latinLnBrk="0" hangingPunct="1">
              <a:spcBef>
                <a:spcPts val="600"/>
              </a:spcBef>
              <a:buFont typeface="Euphemia" pitchFamily="34" charset="0"/>
              <a:buChar char="–"/>
              <a:defRPr sz="1600" kern="1200">
                <a:solidFill>
                  <a:schemeClr val="tx1"/>
                </a:solidFill>
                <a:latin typeface="+mn-lt"/>
                <a:ea typeface="+mn-ea"/>
                <a:cs typeface="+mn-cs"/>
              </a:defRPr>
            </a:lvl6pPr>
            <a:lvl7pPr marL="1874520" indent="-228600" algn="l" defTabSz="914400" rtl="0" eaLnBrk="1" latinLnBrk="0" hangingPunct="1">
              <a:spcBef>
                <a:spcPts val="600"/>
              </a:spcBef>
              <a:buFont typeface="Euphemia" pitchFamily="34" charset="0"/>
              <a:buChar char="–"/>
              <a:defRPr sz="1600" kern="1200">
                <a:solidFill>
                  <a:schemeClr val="tx1"/>
                </a:solidFill>
                <a:latin typeface="+mn-lt"/>
                <a:ea typeface="+mn-ea"/>
                <a:cs typeface="+mn-cs"/>
              </a:defRPr>
            </a:lvl7pPr>
            <a:lvl8pPr marL="2148840" indent="-228600" algn="l" defTabSz="914400" rtl="0" eaLnBrk="1" latinLnBrk="0" hangingPunct="1">
              <a:spcBef>
                <a:spcPts val="600"/>
              </a:spcBef>
              <a:buFont typeface="Euphemia" pitchFamily="34" charset="0"/>
              <a:buChar char="–"/>
              <a:defRPr sz="1600" kern="1200">
                <a:solidFill>
                  <a:schemeClr val="tx1"/>
                </a:solidFill>
                <a:latin typeface="+mn-lt"/>
                <a:ea typeface="+mn-ea"/>
                <a:cs typeface="+mn-cs"/>
              </a:defRPr>
            </a:lvl8pPr>
            <a:lvl9pPr marL="2423160" indent="-228600" algn="l" defTabSz="914400" rtl="0" eaLnBrk="1" latinLnBrk="0" hangingPunct="1">
              <a:spcBef>
                <a:spcPts val="600"/>
              </a:spcBef>
              <a:buFont typeface="Euphemia" pitchFamily="34" charset="0"/>
              <a:buChar char="–"/>
              <a:defRPr sz="1600" kern="1200">
                <a:solidFill>
                  <a:schemeClr val="tx1"/>
                </a:solidFill>
                <a:latin typeface="+mn-lt"/>
                <a:ea typeface="+mn-ea"/>
                <a:cs typeface="+mn-cs"/>
              </a:defRPr>
            </a:lvl9pPr>
          </a:lstStyle>
          <a:p>
            <a:r>
              <a:rPr lang="en-US" dirty="0" smtClean="0"/>
              <a:t>The following passages specifically refer to </a:t>
            </a:r>
            <a:r>
              <a:rPr lang="en-US" b="1" dirty="0" err="1">
                <a:ln>
                  <a:solidFill>
                    <a:schemeClr val="accent6">
                      <a:lumMod val="50000"/>
                    </a:schemeClr>
                  </a:solidFill>
                </a:ln>
                <a:solidFill>
                  <a:srgbClr val="CCFF99"/>
                </a:solidFill>
                <a:effectLst>
                  <a:outerShdw blurRad="69850" dist="43180" dir="5400000" sx="0" sy="0">
                    <a:srgbClr val="000000">
                      <a:alpha val="65000"/>
                    </a:srgbClr>
                  </a:outerShdw>
                </a:effectLst>
              </a:rPr>
              <a:t>chitah</a:t>
            </a:r>
            <a:r>
              <a:rPr lang="en-US" dirty="0" smtClean="0"/>
              <a:t> or wheat, in general:</a:t>
            </a:r>
          </a:p>
          <a:p>
            <a:r>
              <a:rPr lang="en-US" b="1" dirty="0" smtClean="0"/>
              <a:t>2 Sam 17:27-28</a:t>
            </a:r>
            <a:r>
              <a:rPr lang="en-US" dirty="0" smtClean="0"/>
              <a:t>  Now when </a:t>
            </a:r>
            <a:r>
              <a:rPr lang="en-US" b="1" dirty="0" smtClean="0"/>
              <a:t>David</a:t>
            </a:r>
            <a:r>
              <a:rPr lang="en-US" dirty="0" smtClean="0"/>
              <a:t> had come to </a:t>
            </a:r>
            <a:r>
              <a:rPr lang="en-US" dirty="0" err="1" smtClean="0"/>
              <a:t>Mahanaim</a:t>
            </a:r>
            <a:r>
              <a:rPr lang="en-US" dirty="0" smtClean="0"/>
              <a:t>, </a:t>
            </a:r>
            <a:r>
              <a:rPr lang="en-US" b="1" dirty="0" err="1" smtClean="0"/>
              <a:t>Shobi</a:t>
            </a:r>
            <a:r>
              <a:rPr lang="en-US" dirty="0" smtClean="0"/>
              <a:t> </a:t>
            </a:r>
            <a:r>
              <a:rPr lang="en-US" sz="1800" dirty="0" smtClean="0"/>
              <a:t>the son of </a:t>
            </a:r>
            <a:br>
              <a:rPr lang="en-US" sz="1800" dirty="0" smtClean="0"/>
            </a:br>
            <a:r>
              <a:rPr lang="en-US" sz="1800" dirty="0" err="1" smtClean="0"/>
              <a:t>Nahash</a:t>
            </a:r>
            <a:r>
              <a:rPr lang="en-US" sz="1800" dirty="0" smtClean="0"/>
              <a:t> from </a:t>
            </a:r>
            <a:r>
              <a:rPr lang="en-US" sz="1800" dirty="0" err="1" smtClean="0"/>
              <a:t>Rabbah</a:t>
            </a:r>
            <a:r>
              <a:rPr lang="en-US" sz="1800" dirty="0" smtClean="0"/>
              <a:t> of the sons of Ammon,</a:t>
            </a:r>
            <a:r>
              <a:rPr lang="en-US" dirty="0" smtClean="0"/>
              <a:t> </a:t>
            </a:r>
            <a:r>
              <a:rPr lang="en-US" b="1" dirty="0" err="1" smtClean="0"/>
              <a:t>Machir</a:t>
            </a:r>
            <a:r>
              <a:rPr lang="en-US" dirty="0" smtClean="0"/>
              <a:t> </a:t>
            </a:r>
            <a:r>
              <a:rPr lang="en-US" sz="1800" dirty="0" smtClean="0"/>
              <a:t>the son of </a:t>
            </a:r>
            <a:r>
              <a:rPr lang="en-US" sz="1800" dirty="0" err="1" smtClean="0"/>
              <a:t>Ammiel</a:t>
            </a:r>
            <a:r>
              <a:rPr lang="en-US" sz="1800" dirty="0" smtClean="0"/>
              <a:t> from Lo-debar</a:t>
            </a:r>
            <a:r>
              <a:rPr lang="en-US" dirty="0" smtClean="0"/>
              <a:t>, </a:t>
            </a:r>
            <a:r>
              <a:rPr lang="en-US" b="1" dirty="0" smtClean="0"/>
              <a:t>and</a:t>
            </a:r>
            <a:r>
              <a:rPr lang="en-US" dirty="0" smtClean="0"/>
              <a:t> </a:t>
            </a:r>
            <a:br>
              <a:rPr lang="en-US" dirty="0" smtClean="0"/>
            </a:br>
            <a:r>
              <a:rPr lang="en-US" b="1" dirty="0" err="1" smtClean="0"/>
              <a:t>Barzillai</a:t>
            </a:r>
            <a:r>
              <a:rPr lang="en-US" dirty="0" smtClean="0"/>
              <a:t> </a:t>
            </a:r>
            <a:r>
              <a:rPr lang="en-US" sz="1800" dirty="0" smtClean="0"/>
              <a:t>the </a:t>
            </a:r>
            <a:r>
              <a:rPr lang="en-US" sz="1800" dirty="0" err="1" smtClean="0"/>
              <a:t>Gileadite</a:t>
            </a:r>
            <a:r>
              <a:rPr lang="en-US" sz="1800" dirty="0" smtClean="0"/>
              <a:t> from </a:t>
            </a:r>
            <a:r>
              <a:rPr lang="en-US" sz="1800" dirty="0" err="1" smtClean="0"/>
              <a:t>Rogelim</a:t>
            </a:r>
            <a:r>
              <a:rPr lang="en-US" sz="1800" dirty="0" smtClean="0"/>
              <a:t>, </a:t>
            </a:r>
            <a:r>
              <a:rPr lang="en-US" b="1" dirty="0" smtClean="0"/>
              <a:t>brought</a:t>
            </a:r>
            <a:r>
              <a:rPr lang="en-US" dirty="0" smtClean="0"/>
              <a:t> beds, basins, pottery, </a:t>
            </a:r>
            <a:r>
              <a:rPr lang="en-US" b="1" dirty="0" smtClean="0">
                <a:ln>
                  <a:solidFill>
                    <a:schemeClr val="accent6">
                      <a:lumMod val="50000"/>
                    </a:schemeClr>
                  </a:solidFill>
                </a:ln>
                <a:solidFill>
                  <a:srgbClr val="CCFF99"/>
                </a:solidFill>
                <a:effectLst>
                  <a:outerShdw blurRad="69850" dist="43180" dir="5400000" sx="0" sy="0">
                    <a:srgbClr val="000000">
                      <a:alpha val="65000"/>
                    </a:srgbClr>
                  </a:outerShdw>
                </a:effectLst>
              </a:rPr>
              <a:t>wheat (</a:t>
            </a:r>
            <a:r>
              <a:rPr lang="en-US" b="1" dirty="0" err="1" smtClean="0">
                <a:ln>
                  <a:solidFill>
                    <a:schemeClr val="accent6">
                      <a:lumMod val="50000"/>
                    </a:schemeClr>
                  </a:solidFill>
                </a:ln>
                <a:solidFill>
                  <a:srgbClr val="CCFF99"/>
                </a:solidFill>
                <a:effectLst>
                  <a:outerShdw blurRad="69850" dist="43180" dir="5400000" sx="0" sy="0">
                    <a:srgbClr val="000000">
                      <a:alpha val="65000"/>
                    </a:srgbClr>
                  </a:outerShdw>
                </a:effectLst>
              </a:rPr>
              <a:t>chitah</a:t>
            </a:r>
            <a:r>
              <a:rPr lang="en-US" b="1" dirty="0" smtClean="0">
                <a:ln>
                  <a:solidFill>
                    <a:schemeClr val="accent6">
                      <a:lumMod val="50000"/>
                    </a:schemeClr>
                  </a:solidFill>
                </a:ln>
                <a:solidFill>
                  <a:srgbClr val="CCFF99"/>
                </a:solidFill>
                <a:effectLst>
                  <a:outerShdw blurRad="69850" dist="43180" dir="5400000" sx="0" sy="0">
                    <a:srgbClr val="000000">
                      <a:alpha val="65000"/>
                    </a:srgbClr>
                  </a:outerShdw>
                </a:effectLst>
              </a:rPr>
              <a:t>), </a:t>
            </a:r>
            <a:r>
              <a:rPr lang="en-US" b="1" dirty="0" smtClean="0">
                <a:ln>
                  <a:solidFill>
                    <a:schemeClr val="accent6">
                      <a:lumMod val="50000"/>
                    </a:schemeClr>
                  </a:solidFill>
                </a:ln>
                <a:solidFill>
                  <a:srgbClr val="C00000"/>
                </a:solidFill>
                <a:effectLst>
                  <a:outerShdw blurRad="69850" dist="43180" dir="5400000" sx="0" sy="0">
                    <a:srgbClr val="000000">
                      <a:alpha val="65000"/>
                    </a:srgbClr>
                  </a:outerShdw>
                </a:effectLst>
              </a:rPr>
              <a:t>barley (</a:t>
            </a:r>
            <a:r>
              <a:rPr lang="en-US" b="1" dirty="0" err="1" smtClean="0">
                <a:ln>
                  <a:solidFill>
                    <a:schemeClr val="accent6">
                      <a:lumMod val="50000"/>
                    </a:schemeClr>
                  </a:solidFill>
                </a:ln>
                <a:solidFill>
                  <a:srgbClr val="C00000"/>
                </a:solidFill>
                <a:effectLst>
                  <a:outerShdw blurRad="69850" dist="43180" dir="5400000" sx="0" sy="0">
                    <a:srgbClr val="000000">
                      <a:alpha val="65000"/>
                    </a:srgbClr>
                  </a:outerShdw>
                </a:effectLst>
              </a:rPr>
              <a:t>se’orah</a:t>
            </a:r>
            <a:r>
              <a:rPr lang="en-US" b="1" dirty="0" smtClean="0">
                <a:ln>
                  <a:solidFill>
                    <a:schemeClr val="accent6">
                      <a:lumMod val="50000"/>
                    </a:schemeClr>
                  </a:solidFill>
                </a:ln>
                <a:solidFill>
                  <a:srgbClr val="C00000"/>
                </a:solidFill>
                <a:effectLst>
                  <a:outerShdw blurRad="69850" dist="43180" dir="5400000" sx="0" sy="0">
                    <a:srgbClr val="000000">
                      <a:alpha val="65000"/>
                    </a:srgbClr>
                  </a:outerShdw>
                </a:effectLst>
              </a:rPr>
              <a:t>), </a:t>
            </a:r>
            <a:r>
              <a:rPr lang="en-US" b="1" dirty="0" smtClean="0">
                <a:effectLst>
                  <a:outerShdw blurRad="69850" dist="43180" dir="5400000" sx="0" sy="0">
                    <a:srgbClr val="000000">
                      <a:alpha val="65000"/>
                    </a:srgbClr>
                  </a:outerShdw>
                </a:effectLst>
              </a:rPr>
              <a:t>flour (</a:t>
            </a:r>
            <a:r>
              <a:rPr lang="en-US" b="1" dirty="0" err="1" smtClean="0">
                <a:effectLst>
                  <a:outerShdw blurRad="69850" dist="43180" dir="5400000" sx="0" sy="0">
                    <a:srgbClr val="000000">
                      <a:alpha val="65000"/>
                    </a:srgbClr>
                  </a:outerShdw>
                </a:effectLst>
              </a:rPr>
              <a:t>kemach</a:t>
            </a:r>
            <a:r>
              <a:rPr lang="en-US" b="1" dirty="0" smtClean="0">
                <a:effectLst>
                  <a:outerShdw blurRad="69850" dist="43180" dir="5400000" sx="0" sy="0">
                    <a:srgbClr val="000000">
                      <a:alpha val="65000"/>
                    </a:srgbClr>
                  </a:outerShdw>
                </a:effectLst>
              </a:rPr>
              <a:t>), parched grain, </a:t>
            </a:r>
            <a:r>
              <a:rPr lang="en-US" sz="1800" dirty="0" smtClean="0">
                <a:effectLst>
                  <a:outerShdw blurRad="69850" dist="43180" dir="5400000" sx="0" sy="0">
                    <a:srgbClr val="000000">
                      <a:alpha val="65000"/>
                    </a:srgbClr>
                  </a:outerShdw>
                </a:effectLst>
              </a:rPr>
              <a:t>beans, lentils, parched seeds …</a:t>
            </a:r>
            <a:endParaRPr lang="en-US" sz="1800" dirty="0" smtClean="0"/>
          </a:p>
          <a:p>
            <a:r>
              <a:rPr lang="en-US" b="1" dirty="0" smtClean="0"/>
              <a:t>Deut 8:8</a:t>
            </a:r>
            <a:r>
              <a:rPr lang="en-US" dirty="0" smtClean="0"/>
              <a:t>  … a </a:t>
            </a:r>
            <a:r>
              <a:rPr lang="en-US" b="1" dirty="0" smtClean="0">
                <a:effectLst>
                  <a:outerShdw blurRad="69850" dist="43180" dir="5400000" sx="0" sy="0">
                    <a:srgbClr val="000000">
                      <a:alpha val="65000"/>
                    </a:srgbClr>
                  </a:outerShdw>
                </a:effectLst>
              </a:rPr>
              <a:t>land of </a:t>
            </a:r>
            <a:r>
              <a:rPr lang="en-US" b="1" dirty="0" smtClean="0">
                <a:ln>
                  <a:solidFill>
                    <a:schemeClr val="accent6">
                      <a:lumMod val="50000"/>
                    </a:schemeClr>
                  </a:solidFill>
                </a:ln>
                <a:solidFill>
                  <a:srgbClr val="CCFF99"/>
                </a:solidFill>
                <a:effectLst>
                  <a:outerShdw blurRad="69850" dist="43180" dir="5400000" sx="0" sy="0">
                    <a:srgbClr val="000000">
                      <a:alpha val="65000"/>
                    </a:srgbClr>
                  </a:outerShdw>
                </a:effectLst>
              </a:rPr>
              <a:t>wheat (</a:t>
            </a:r>
            <a:r>
              <a:rPr lang="en-US" b="1" dirty="0" err="1" smtClean="0">
                <a:ln>
                  <a:solidFill>
                    <a:schemeClr val="accent6">
                      <a:lumMod val="50000"/>
                    </a:schemeClr>
                  </a:solidFill>
                </a:ln>
                <a:solidFill>
                  <a:srgbClr val="CCFF99"/>
                </a:solidFill>
                <a:effectLst>
                  <a:outerShdw blurRad="69850" dist="43180" dir="5400000" sx="0" sy="0">
                    <a:srgbClr val="000000">
                      <a:alpha val="65000"/>
                    </a:srgbClr>
                  </a:outerShdw>
                </a:effectLst>
              </a:rPr>
              <a:t>chitah</a:t>
            </a:r>
            <a:r>
              <a:rPr lang="en-US" b="1" dirty="0" smtClean="0">
                <a:ln>
                  <a:solidFill>
                    <a:schemeClr val="accent6">
                      <a:lumMod val="50000"/>
                    </a:schemeClr>
                  </a:solidFill>
                </a:ln>
                <a:solidFill>
                  <a:srgbClr val="CCFF99"/>
                </a:solidFill>
                <a:effectLst>
                  <a:outerShdw blurRad="69850" dist="43180" dir="5400000" sx="0" sy="0">
                    <a:srgbClr val="000000">
                      <a:alpha val="65000"/>
                    </a:srgbClr>
                  </a:outerShdw>
                </a:effectLst>
              </a:rPr>
              <a:t>) </a:t>
            </a:r>
            <a:r>
              <a:rPr lang="en-US" b="1" dirty="0" smtClean="0">
                <a:effectLst>
                  <a:outerShdw blurRad="69850" dist="43180" dir="5400000" sx="0" sy="0">
                    <a:srgbClr val="000000">
                      <a:alpha val="65000"/>
                    </a:srgbClr>
                  </a:outerShdw>
                </a:effectLst>
              </a:rPr>
              <a:t>and </a:t>
            </a:r>
            <a:r>
              <a:rPr lang="en-US" b="1" dirty="0" smtClean="0">
                <a:ln>
                  <a:solidFill>
                    <a:schemeClr val="accent6">
                      <a:lumMod val="50000"/>
                    </a:schemeClr>
                  </a:solidFill>
                </a:ln>
                <a:solidFill>
                  <a:srgbClr val="C00000"/>
                </a:solidFill>
                <a:effectLst>
                  <a:outerShdw blurRad="69850" dist="43180" dir="5400000" sx="0" sy="0">
                    <a:srgbClr val="000000">
                      <a:alpha val="65000"/>
                    </a:srgbClr>
                  </a:outerShdw>
                </a:effectLst>
              </a:rPr>
              <a:t>barley (</a:t>
            </a:r>
            <a:r>
              <a:rPr lang="en-US" b="1" dirty="0" err="1" smtClean="0">
                <a:ln>
                  <a:solidFill>
                    <a:schemeClr val="accent6">
                      <a:lumMod val="50000"/>
                    </a:schemeClr>
                  </a:solidFill>
                </a:ln>
                <a:solidFill>
                  <a:srgbClr val="C00000"/>
                </a:solidFill>
                <a:effectLst>
                  <a:outerShdw blurRad="69850" dist="43180" dir="5400000" sx="0" sy="0">
                    <a:srgbClr val="000000">
                      <a:alpha val="65000"/>
                    </a:srgbClr>
                  </a:outerShdw>
                </a:effectLst>
              </a:rPr>
              <a:t>se’orah</a:t>
            </a:r>
            <a:r>
              <a:rPr lang="en-US" b="1" dirty="0" smtClean="0">
                <a:ln>
                  <a:solidFill>
                    <a:schemeClr val="accent6">
                      <a:lumMod val="50000"/>
                    </a:schemeClr>
                  </a:solidFill>
                </a:ln>
                <a:solidFill>
                  <a:srgbClr val="C00000"/>
                </a:solidFill>
                <a:effectLst>
                  <a:outerShdw blurRad="69850" dist="43180" dir="5400000" sx="0" sy="0">
                    <a:srgbClr val="000000">
                      <a:alpha val="65000"/>
                    </a:srgbClr>
                  </a:outerShdw>
                </a:effectLst>
              </a:rPr>
              <a:t>), </a:t>
            </a:r>
            <a:r>
              <a:rPr lang="en-US" sz="2000" dirty="0" smtClean="0"/>
              <a:t>of vines </a:t>
            </a:r>
            <a:br>
              <a:rPr lang="en-US" sz="2000" dirty="0" smtClean="0"/>
            </a:br>
            <a:r>
              <a:rPr lang="en-US" sz="2000" dirty="0" smtClean="0"/>
              <a:t>and fig trees and pomegranates, a land of olive oil and honey …</a:t>
            </a:r>
            <a:endParaRPr lang="en-US" dirty="0" smtClean="0"/>
          </a:p>
        </p:txBody>
      </p:sp>
    </p:spTree>
    <p:extLst>
      <p:ext uri="{BB962C8B-B14F-4D97-AF65-F5344CB8AC3E}">
        <p14:creationId xmlns:p14="http://schemas.microsoft.com/office/powerpoint/2010/main" val="7407572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t="-7000" b="-7000"/>
          </a:stretch>
        </a:blipFill>
        <a:effectLst/>
      </p:bgPr>
    </p:bg>
    <p:spTree>
      <p:nvGrpSpPr>
        <p:cNvPr id="1" name=""/>
        <p:cNvGrpSpPr/>
        <p:nvPr/>
      </p:nvGrpSpPr>
      <p:grpSpPr>
        <a:xfrm>
          <a:off x="0" y="0"/>
          <a:ext cx="0" cy="0"/>
          <a:chOff x="0" y="0"/>
          <a:chExt cx="0" cy="0"/>
        </a:xfrm>
      </p:grpSpPr>
      <p:sp>
        <p:nvSpPr>
          <p:cNvPr id="7" name="Title 1"/>
          <p:cNvSpPr>
            <a:spLocks noGrp="1"/>
          </p:cNvSpPr>
          <p:nvPr>
            <p:ph type="title"/>
          </p:nvPr>
        </p:nvSpPr>
        <p:spPr>
          <a:xfrm>
            <a:off x="261764" y="44624"/>
            <a:ext cx="11665298" cy="815752"/>
          </a:xfrm>
        </p:spPr>
        <p:txBody>
          <a:bodyPr>
            <a:normAutofit fontScale="90000"/>
          </a:bodyPr>
          <a:lstStyle/>
          <a:p>
            <a:pPr algn="ctr"/>
            <a:r>
              <a:rPr lang="en-US" b="1" dirty="0" err="1" smtClean="0">
                <a:ln>
                  <a:solidFill>
                    <a:schemeClr val="accent6">
                      <a:lumMod val="50000"/>
                    </a:schemeClr>
                  </a:solidFill>
                </a:ln>
                <a:solidFill>
                  <a:srgbClr val="CCFF99"/>
                </a:solidFill>
                <a:effectLst>
                  <a:outerShdw blurRad="69850" dist="43180" dir="5400000" sx="0" sy="0">
                    <a:srgbClr val="000000">
                      <a:alpha val="65000"/>
                    </a:srgbClr>
                  </a:outerShdw>
                </a:effectLst>
              </a:rPr>
              <a:t>Chitah</a:t>
            </a:r>
            <a:r>
              <a:rPr lang="en-US" b="1" dirty="0" smtClean="0">
                <a:ln>
                  <a:solidFill>
                    <a:schemeClr val="accent6">
                      <a:lumMod val="50000"/>
                    </a:schemeClr>
                  </a:solidFill>
                </a:ln>
                <a:solidFill>
                  <a:srgbClr val="CCFF99"/>
                </a:solidFill>
                <a:effectLst>
                  <a:outerShdw blurRad="69850" dist="43180" dir="5400000" sx="0" sy="0">
                    <a:srgbClr val="000000">
                      <a:alpha val="65000"/>
                    </a:srgbClr>
                  </a:outerShdw>
                </a:effectLst>
              </a:rPr>
              <a:t> is “Wheat” </a:t>
            </a:r>
            <a:r>
              <a:rPr lang="en-US" b="1" dirty="0" smtClean="0">
                <a:effectLst>
                  <a:outerShdw blurRad="69850" dist="43180" dir="5400000" sx="0" sy="0">
                    <a:srgbClr val="000000">
                      <a:alpha val="65000"/>
                    </a:srgbClr>
                  </a:outerShdw>
                </a:effectLst>
              </a:rPr>
              <a:t>(</a:t>
            </a:r>
            <a:r>
              <a:rPr lang="en-US" b="1" dirty="0">
                <a:effectLst>
                  <a:outerShdw blurRad="69850" dist="43180" dir="5400000" sx="0" sy="0">
                    <a:srgbClr val="000000">
                      <a:alpha val="65000"/>
                    </a:srgbClr>
                  </a:outerShdw>
                </a:effectLst>
              </a:rPr>
              <a:t>not </a:t>
            </a:r>
            <a:r>
              <a:rPr lang="en-US" b="1" dirty="0" err="1">
                <a:ln>
                  <a:solidFill>
                    <a:schemeClr val="accent6">
                      <a:lumMod val="50000"/>
                    </a:schemeClr>
                  </a:solidFill>
                </a:ln>
                <a:solidFill>
                  <a:srgbClr val="C00000"/>
                </a:solidFill>
                <a:effectLst>
                  <a:outerShdw blurRad="69850" dist="43180" dir="5400000" sx="0" sy="0">
                    <a:srgbClr val="000000">
                      <a:alpha val="65000"/>
                    </a:srgbClr>
                  </a:outerShdw>
                </a:effectLst>
              </a:rPr>
              <a:t>se’orah</a:t>
            </a:r>
            <a:r>
              <a:rPr lang="en-US" b="1" dirty="0" smtClean="0">
                <a:effectLst>
                  <a:outerShdw blurRad="69850" dist="43180" dir="5400000" sx="0" sy="0">
                    <a:srgbClr val="000000">
                      <a:alpha val="65000"/>
                    </a:srgbClr>
                  </a:outerShdw>
                </a:effectLst>
              </a:rPr>
              <a:t>) </a:t>
            </a:r>
            <a:r>
              <a:rPr lang="en-US" b="1" dirty="0">
                <a:effectLst>
                  <a:outerShdw blurRad="69850" dist="43180" dir="5400000" sx="0" sy="0">
                    <a:srgbClr val="000000">
                      <a:alpha val="65000"/>
                    </a:srgbClr>
                  </a:outerShdw>
                </a:effectLst>
              </a:rPr>
              <a:t>and </a:t>
            </a:r>
            <a:r>
              <a:rPr lang="en-US" b="1" dirty="0" err="1">
                <a:ln>
                  <a:solidFill>
                    <a:schemeClr val="accent6">
                      <a:lumMod val="50000"/>
                    </a:schemeClr>
                  </a:solidFill>
                </a:ln>
                <a:solidFill>
                  <a:srgbClr val="C00000"/>
                </a:solidFill>
                <a:effectLst>
                  <a:outerShdw blurRad="69850" dist="43180" dir="5400000" sx="0" sy="0">
                    <a:srgbClr val="000000">
                      <a:alpha val="65000"/>
                    </a:srgbClr>
                  </a:outerShdw>
                </a:effectLst>
              </a:rPr>
              <a:t>se’orah</a:t>
            </a:r>
            <a:r>
              <a:rPr lang="en-US" b="1" dirty="0">
                <a:effectLst>
                  <a:outerShdw blurRad="69850" dist="43180" dir="5400000" sx="0" sy="0">
                    <a:srgbClr val="000000">
                      <a:alpha val="65000"/>
                    </a:srgbClr>
                  </a:outerShdw>
                </a:effectLst>
              </a:rPr>
              <a:t> is not </a:t>
            </a:r>
            <a:r>
              <a:rPr lang="en-US" b="1" dirty="0" err="1">
                <a:ln>
                  <a:solidFill>
                    <a:schemeClr val="accent6">
                      <a:lumMod val="50000"/>
                    </a:schemeClr>
                  </a:solidFill>
                </a:ln>
                <a:solidFill>
                  <a:srgbClr val="CCFF99"/>
                </a:solidFill>
                <a:effectLst>
                  <a:outerShdw blurRad="69850" dist="43180" dir="5400000" sx="0" sy="0">
                    <a:srgbClr val="000000">
                      <a:alpha val="65000"/>
                    </a:srgbClr>
                  </a:outerShdw>
                </a:effectLst>
              </a:rPr>
              <a:t>solet</a:t>
            </a:r>
            <a:r>
              <a:rPr lang="en-US" b="1" dirty="0">
                <a:ln>
                  <a:solidFill>
                    <a:schemeClr val="accent6">
                      <a:lumMod val="50000"/>
                    </a:schemeClr>
                  </a:solidFill>
                </a:ln>
                <a:solidFill>
                  <a:srgbClr val="CCFF99"/>
                </a:solidFill>
                <a:effectLst>
                  <a:outerShdw blurRad="69850" dist="43180" dir="5400000" sx="0" sy="0">
                    <a:srgbClr val="000000">
                      <a:alpha val="65000"/>
                    </a:srgbClr>
                  </a:outerShdw>
                </a:effectLst>
              </a:rPr>
              <a:t>!</a:t>
            </a:r>
            <a:endParaRPr lang="en-US" dirty="0">
              <a:ln>
                <a:solidFill>
                  <a:schemeClr val="accent6">
                    <a:lumMod val="50000"/>
                  </a:schemeClr>
                </a:solidFill>
              </a:ln>
              <a:solidFill>
                <a:srgbClr val="CCFF99"/>
              </a:solidFill>
            </a:endParaRPr>
          </a:p>
        </p:txBody>
      </p:sp>
      <p:sp>
        <p:nvSpPr>
          <p:cNvPr id="8" name="Slide Number Placeholder 3"/>
          <p:cNvSpPr>
            <a:spLocks noGrp="1"/>
          </p:cNvSpPr>
          <p:nvPr>
            <p:ph type="sldNum" sz="quarter" idx="12"/>
          </p:nvPr>
        </p:nvSpPr>
        <p:spPr>
          <a:xfrm>
            <a:off x="9299025" y="6448251"/>
            <a:ext cx="2844059" cy="365125"/>
          </a:xfrm>
        </p:spPr>
        <p:txBody>
          <a:bodyPr/>
          <a:lstStyle/>
          <a:p>
            <a:fld id="{81FEFA0A-2F20-4B60-98C6-5FFDA469AA1C}" type="slidenum">
              <a:rPr lang="en-US" b="1" smtClean="0">
                <a:solidFill>
                  <a:srgbClr val="FFFFCC"/>
                </a:solidFill>
              </a:rPr>
              <a:pPr/>
              <a:t>20</a:t>
            </a:fld>
            <a:endParaRPr lang="en-US" b="1" dirty="0">
              <a:solidFill>
                <a:srgbClr val="FFFFCC"/>
              </a:solidFill>
            </a:endParaRPr>
          </a:p>
        </p:txBody>
      </p:sp>
      <p:sp>
        <p:nvSpPr>
          <p:cNvPr id="9" name="Content Placeholder 4"/>
          <p:cNvSpPr>
            <a:spLocks noGrp="1"/>
          </p:cNvSpPr>
          <p:nvPr>
            <p:ph idx="1"/>
          </p:nvPr>
        </p:nvSpPr>
        <p:spPr>
          <a:xfrm>
            <a:off x="356640" y="2924944"/>
            <a:ext cx="11570421" cy="4104456"/>
          </a:xfrm>
        </p:spPr>
        <p:txBody>
          <a:bodyPr>
            <a:normAutofit/>
            <a:scene3d>
              <a:camera prst="orthographicFront"/>
              <a:lightRig rig="threePt" dir="t"/>
            </a:scene3d>
            <a:sp3d extrusionH="57150">
              <a:bevelT h="25400" prst="softRound"/>
            </a:sp3d>
          </a:bodyPr>
          <a:lstStyle/>
          <a:p>
            <a:pPr marL="457200" indent="-457200"/>
            <a:r>
              <a:rPr lang="en-US" sz="3200" b="1" u="sng" dirty="0" err="1">
                <a:ln>
                  <a:solidFill>
                    <a:schemeClr val="accent6">
                      <a:lumMod val="50000"/>
                    </a:schemeClr>
                  </a:solidFill>
                </a:ln>
                <a:solidFill>
                  <a:srgbClr val="CCFF99"/>
                </a:solidFill>
                <a:effectLst>
                  <a:outerShdw blurRad="69850" dist="43180" dir="5400000" sx="0" sy="0">
                    <a:srgbClr val="000000">
                      <a:alpha val="65000"/>
                    </a:srgbClr>
                  </a:outerShdw>
                </a:effectLst>
              </a:rPr>
              <a:t>Solet</a:t>
            </a:r>
            <a:r>
              <a:rPr lang="en-US" sz="3200" b="1" dirty="0">
                <a:ln>
                  <a:solidFill>
                    <a:schemeClr val="accent6">
                      <a:lumMod val="50000"/>
                    </a:schemeClr>
                  </a:solidFill>
                </a:ln>
                <a:solidFill>
                  <a:srgbClr val="CCFF99"/>
                </a:solidFill>
                <a:effectLst>
                  <a:outerShdw blurRad="69850" dist="43180" dir="5400000" sx="0" sy="0">
                    <a:srgbClr val="000000">
                      <a:alpha val="65000"/>
                    </a:srgbClr>
                  </a:outerShdw>
                </a:effectLst>
              </a:rPr>
              <a:t> </a:t>
            </a:r>
            <a:r>
              <a:rPr lang="en-US" sz="3200" b="1" u="sng" dirty="0">
                <a:ln>
                  <a:solidFill>
                    <a:schemeClr val="accent6">
                      <a:lumMod val="50000"/>
                    </a:schemeClr>
                  </a:solidFill>
                </a:ln>
                <a:solidFill>
                  <a:srgbClr val="CCFF99"/>
                </a:solidFill>
                <a:effectLst>
                  <a:outerShdw blurRad="69850" dist="43180" dir="5400000" sx="0" sy="0">
                    <a:srgbClr val="000000">
                      <a:alpha val="65000"/>
                    </a:srgbClr>
                  </a:outerShdw>
                </a:effectLst>
              </a:rPr>
              <a:t>is</a:t>
            </a:r>
            <a:r>
              <a:rPr lang="en-US" sz="3200" b="1" dirty="0">
                <a:ln>
                  <a:solidFill>
                    <a:schemeClr val="accent6">
                      <a:lumMod val="50000"/>
                    </a:schemeClr>
                  </a:solidFill>
                </a:ln>
                <a:solidFill>
                  <a:srgbClr val="CCFF99"/>
                </a:solidFill>
                <a:effectLst>
                  <a:outerShdw blurRad="69850" dist="43180" dir="5400000" sx="0" sy="0">
                    <a:srgbClr val="000000">
                      <a:alpha val="65000"/>
                    </a:srgbClr>
                  </a:outerShdw>
                </a:effectLst>
              </a:rPr>
              <a:t> the </a:t>
            </a:r>
            <a:r>
              <a:rPr lang="en-US" sz="3200" b="1" dirty="0" err="1">
                <a:ln>
                  <a:solidFill>
                    <a:schemeClr val="accent6">
                      <a:lumMod val="50000"/>
                    </a:schemeClr>
                  </a:solidFill>
                </a:ln>
                <a:solidFill>
                  <a:srgbClr val="CCFF99"/>
                </a:solidFill>
                <a:effectLst>
                  <a:outerShdw blurRad="69850" dist="43180" dir="5400000" sx="0" sy="0">
                    <a:srgbClr val="000000">
                      <a:alpha val="65000"/>
                    </a:srgbClr>
                  </a:outerShdw>
                </a:effectLst>
              </a:rPr>
              <a:t>chitah</a:t>
            </a:r>
            <a:r>
              <a:rPr lang="en-US" sz="3200" b="1" dirty="0">
                <a:ln>
                  <a:solidFill>
                    <a:schemeClr val="accent6">
                      <a:lumMod val="50000"/>
                    </a:schemeClr>
                  </a:solidFill>
                </a:ln>
                <a:solidFill>
                  <a:srgbClr val="CCFF99"/>
                </a:solidFill>
                <a:effectLst>
                  <a:outerShdw blurRad="69850" dist="43180" dir="5400000" sx="0" sy="0">
                    <a:srgbClr val="000000">
                      <a:alpha val="65000"/>
                    </a:srgbClr>
                  </a:outerShdw>
                </a:effectLst>
              </a:rPr>
              <a:t> that has been broken up, ground up, and processed into </a:t>
            </a:r>
            <a:r>
              <a:rPr lang="en-US" sz="3200" b="1" u="sng" dirty="0">
                <a:ln>
                  <a:solidFill>
                    <a:srgbClr val="0000FF"/>
                  </a:solidFill>
                </a:ln>
                <a:solidFill>
                  <a:srgbClr val="FF99FF"/>
                </a:solidFill>
                <a:effectLst>
                  <a:outerShdw blurRad="69850" dist="43180" dir="5400000" sx="0" sy="0">
                    <a:srgbClr val="000000">
                      <a:alpha val="65000"/>
                    </a:srgbClr>
                  </a:outerShdw>
                </a:effectLst>
              </a:rPr>
              <a:t>fine</a:t>
            </a:r>
            <a:r>
              <a:rPr lang="en-US" sz="3200" b="1" dirty="0">
                <a:ln>
                  <a:solidFill>
                    <a:schemeClr val="accent6">
                      <a:lumMod val="50000"/>
                    </a:schemeClr>
                  </a:solidFill>
                </a:ln>
                <a:solidFill>
                  <a:srgbClr val="CCFF99"/>
                </a:solidFill>
                <a:effectLst>
                  <a:outerShdw blurRad="69850" dist="43180" dir="5400000" sx="0" sy="0">
                    <a:srgbClr val="000000">
                      <a:alpha val="65000"/>
                    </a:srgbClr>
                  </a:outerShdw>
                </a:effectLst>
              </a:rPr>
              <a:t> </a:t>
            </a:r>
            <a:r>
              <a:rPr lang="en-US" sz="3200" b="1" u="sng" dirty="0">
                <a:ln>
                  <a:solidFill>
                    <a:schemeClr val="accent6">
                      <a:lumMod val="50000"/>
                    </a:schemeClr>
                  </a:solidFill>
                </a:ln>
                <a:solidFill>
                  <a:srgbClr val="CCFF99"/>
                </a:solidFill>
                <a:effectLst>
                  <a:outerShdw blurRad="69850" dist="43180" dir="5400000" sx="0" sy="0">
                    <a:srgbClr val="000000">
                      <a:alpha val="65000"/>
                    </a:srgbClr>
                  </a:outerShdw>
                </a:effectLst>
              </a:rPr>
              <a:t>flour</a:t>
            </a:r>
            <a:r>
              <a:rPr lang="en-US" sz="3200" b="1" dirty="0">
                <a:ln>
                  <a:solidFill>
                    <a:schemeClr val="accent6">
                      <a:lumMod val="50000"/>
                    </a:schemeClr>
                  </a:solidFill>
                </a:ln>
                <a:solidFill>
                  <a:srgbClr val="CCFF99"/>
                </a:solidFill>
                <a:effectLst>
                  <a:outerShdw blurRad="69850" dist="43180" dir="5400000" sx="0" sy="0">
                    <a:srgbClr val="000000">
                      <a:alpha val="65000"/>
                    </a:srgbClr>
                  </a:outerShdw>
                </a:effectLst>
              </a:rPr>
              <a:t>.</a:t>
            </a:r>
            <a:r>
              <a:rPr lang="en-US" b="1" dirty="0">
                <a:effectLst>
                  <a:outerShdw blurRad="69850" dist="43180" dir="5400000" sx="0" sy="0">
                    <a:srgbClr val="000000">
                      <a:alpha val="65000"/>
                    </a:srgbClr>
                  </a:outerShdw>
                </a:effectLst>
              </a:rPr>
              <a:t> </a:t>
            </a:r>
            <a:endParaRPr lang="en-US" b="1" dirty="0" smtClean="0">
              <a:effectLst>
                <a:outerShdw blurRad="69850" dist="43180" dir="5400000" sx="0" sy="0">
                  <a:srgbClr val="000000">
                    <a:alpha val="65000"/>
                  </a:srgbClr>
                </a:outerShdw>
              </a:effectLst>
            </a:endParaRPr>
          </a:p>
          <a:p>
            <a:pPr marL="457200" indent="-457200"/>
            <a:r>
              <a:rPr lang="en-US" b="1" dirty="0" smtClean="0">
                <a:ln>
                  <a:solidFill>
                    <a:schemeClr val="accent6">
                      <a:lumMod val="50000"/>
                    </a:schemeClr>
                  </a:solidFill>
                </a:ln>
                <a:solidFill>
                  <a:srgbClr val="C00000"/>
                </a:solidFill>
                <a:effectLst>
                  <a:outerShdw blurRad="69850" dist="43180" dir="5400000" sx="0" sy="0">
                    <a:srgbClr val="000000">
                      <a:alpha val="65000"/>
                    </a:srgbClr>
                  </a:outerShdw>
                </a:effectLst>
              </a:rPr>
              <a:t>Crushed </a:t>
            </a:r>
            <a:r>
              <a:rPr lang="en-US" b="1" dirty="0">
                <a:ln>
                  <a:solidFill>
                    <a:schemeClr val="accent6">
                      <a:lumMod val="50000"/>
                    </a:schemeClr>
                  </a:solidFill>
                </a:ln>
                <a:solidFill>
                  <a:srgbClr val="C00000"/>
                </a:solidFill>
                <a:effectLst>
                  <a:outerShdw blurRad="69850" dist="43180" dir="5400000" sx="0" sy="0">
                    <a:srgbClr val="000000">
                      <a:alpha val="65000"/>
                    </a:srgbClr>
                  </a:outerShdw>
                </a:effectLst>
              </a:rPr>
              <a:t>barley </a:t>
            </a:r>
            <a:r>
              <a:rPr lang="en-US" b="1" dirty="0" smtClean="0">
                <a:ln>
                  <a:solidFill>
                    <a:schemeClr val="accent6">
                      <a:lumMod val="50000"/>
                    </a:schemeClr>
                  </a:solidFill>
                </a:ln>
                <a:solidFill>
                  <a:srgbClr val="C00000"/>
                </a:solidFill>
                <a:effectLst>
                  <a:outerShdw blurRad="69850" dist="43180" dir="5400000" sx="0" sy="0">
                    <a:srgbClr val="000000">
                      <a:alpha val="65000"/>
                    </a:srgbClr>
                  </a:outerShdw>
                </a:effectLst>
              </a:rPr>
              <a:t>is never fine</a:t>
            </a:r>
            <a:r>
              <a:rPr lang="en-US" b="1" dirty="0">
                <a:ln>
                  <a:solidFill>
                    <a:schemeClr val="accent6">
                      <a:lumMod val="50000"/>
                    </a:schemeClr>
                  </a:solidFill>
                </a:ln>
                <a:solidFill>
                  <a:srgbClr val="C00000"/>
                </a:solidFill>
                <a:effectLst>
                  <a:outerShdw blurRad="69850" dist="43180" dir="5400000" sx="0" sy="0">
                    <a:srgbClr val="000000">
                      <a:alpha val="65000"/>
                    </a:srgbClr>
                  </a:outerShdw>
                </a:effectLst>
              </a:rPr>
              <a:t>, choice </a:t>
            </a:r>
            <a:r>
              <a:rPr lang="en-US" b="1" dirty="0" smtClean="0">
                <a:ln>
                  <a:solidFill>
                    <a:schemeClr val="accent6">
                      <a:lumMod val="50000"/>
                    </a:schemeClr>
                  </a:solidFill>
                </a:ln>
                <a:solidFill>
                  <a:srgbClr val="C00000"/>
                </a:solidFill>
                <a:effectLst>
                  <a:outerShdw blurRad="69850" dist="43180" dir="5400000" sx="0" sy="0">
                    <a:srgbClr val="000000">
                      <a:alpha val="65000"/>
                    </a:srgbClr>
                  </a:outerShdw>
                </a:effectLst>
              </a:rPr>
              <a:t>flour; </a:t>
            </a:r>
            <a:r>
              <a:rPr lang="en-US" b="1" dirty="0">
                <a:ln>
                  <a:solidFill>
                    <a:schemeClr val="accent6">
                      <a:lumMod val="50000"/>
                    </a:schemeClr>
                  </a:solidFill>
                </a:ln>
                <a:solidFill>
                  <a:srgbClr val="C00000"/>
                </a:solidFill>
                <a:effectLst>
                  <a:outerShdw blurRad="69850" dist="43180" dir="5400000" sx="0" sy="0">
                    <a:srgbClr val="000000">
                      <a:alpha val="65000"/>
                    </a:srgbClr>
                  </a:outerShdw>
                </a:effectLst>
              </a:rPr>
              <a:t>barley is rough and coarse.</a:t>
            </a:r>
            <a:r>
              <a:rPr lang="en-US" b="1" dirty="0" smtClean="0">
                <a:ln>
                  <a:solidFill>
                    <a:schemeClr val="accent6">
                      <a:lumMod val="50000"/>
                    </a:schemeClr>
                  </a:solidFill>
                </a:ln>
                <a:solidFill>
                  <a:srgbClr val="C00000"/>
                </a:solidFill>
                <a:effectLst>
                  <a:outerShdw blurRad="69850" dist="43180" dir="5400000" sx="0" sy="0">
                    <a:srgbClr val="000000">
                      <a:alpha val="65000"/>
                    </a:srgbClr>
                  </a:outerShdw>
                </a:effectLst>
              </a:rPr>
              <a:t>  </a:t>
            </a:r>
          </a:p>
          <a:p>
            <a:pPr marL="457200" indent="-457200"/>
            <a:r>
              <a:rPr lang="en-US" sz="2800" b="1" dirty="0" err="1" smtClean="0">
                <a:ln>
                  <a:solidFill>
                    <a:schemeClr val="accent6">
                      <a:lumMod val="50000"/>
                    </a:schemeClr>
                  </a:solidFill>
                </a:ln>
                <a:solidFill>
                  <a:srgbClr val="CCFF99"/>
                </a:solidFill>
                <a:effectLst>
                  <a:glow rad="127000">
                    <a:srgbClr val="FFFFCC"/>
                  </a:glow>
                  <a:outerShdw blurRad="69850" dist="43180" dir="5400000" sx="0" sy="0">
                    <a:srgbClr val="000000">
                      <a:alpha val="65000"/>
                    </a:srgbClr>
                  </a:outerShdw>
                </a:effectLst>
              </a:rPr>
              <a:t>Solet</a:t>
            </a:r>
            <a:r>
              <a:rPr lang="en-US" sz="2800" b="1" dirty="0" smtClean="0">
                <a:ln>
                  <a:solidFill>
                    <a:schemeClr val="accent6">
                      <a:lumMod val="50000"/>
                    </a:schemeClr>
                  </a:solidFill>
                </a:ln>
                <a:solidFill>
                  <a:srgbClr val="CCFF99"/>
                </a:solidFill>
                <a:effectLst>
                  <a:glow rad="127000">
                    <a:srgbClr val="FFFFCC"/>
                  </a:glow>
                  <a:outerShdw blurRad="69850" dist="43180" dir="5400000" sx="0" sy="0">
                    <a:srgbClr val="000000">
                      <a:alpha val="65000"/>
                    </a:srgbClr>
                  </a:outerShdw>
                </a:effectLst>
              </a:rPr>
              <a:t> </a:t>
            </a:r>
            <a:r>
              <a:rPr lang="en-US" sz="2800" b="1" dirty="0">
                <a:ln>
                  <a:solidFill>
                    <a:schemeClr val="accent6">
                      <a:lumMod val="50000"/>
                    </a:schemeClr>
                  </a:solidFill>
                </a:ln>
                <a:solidFill>
                  <a:srgbClr val="CCFF99"/>
                </a:solidFill>
                <a:effectLst>
                  <a:glow rad="127000">
                    <a:srgbClr val="FFFFCC"/>
                  </a:glow>
                  <a:outerShdw blurRad="69850" dist="43180" dir="5400000" sx="0" sy="0">
                    <a:srgbClr val="000000">
                      <a:alpha val="65000"/>
                    </a:srgbClr>
                  </a:outerShdw>
                </a:effectLst>
              </a:rPr>
              <a:t>is choice and </a:t>
            </a:r>
            <a:r>
              <a:rPr lang="en-US" sz="2800" b="1" dirty="0" smtClean="0">
                <a:ln>
                  <a:solidFill>
                    <a:schemeClr val="accent6">
                      <a:lumMod val="50000"/>
                    </a:schemeClr>
                  </a:solidFill>
                </a:ln>
                <a:solidFill>
                  <a:srgbClr val="CCFF99"/>
                </a:solidFill>
                <a:effectLst>
                  <a:glow rad="127000">
                    <a:srgbClr val="FFFFCC"/>
                  </a:glow>
                  <a:outerShdw blurRad="69850" dist="43180" dir="5400000" sx="0" sy="0">
                    <a:srgbClr val="000000">
                      <a:alpha val="65000"/>
                    </a:srgbClr>
                  </a:outerShdw>
                </a:effectLst>
              </a:rPr>
              <a:t>creamy.  It </a:t>
            </a:r>
            <a:r>
              <a:rPr lang="en-US" sz="2800" b="1" dirty="0">
                <a:ln>
                  <a:solidFill>
                    <a:schemeClr val="accent6">
                      <a:lumMod val="50000"/>
                    </a:schemeClr>
                  </a:solidFill>
                </a:ln>
                <a:solidFill>
                  <a:srgbClr val="CCFF99"/>
                </a:solidFill>
                <a:effectLst>
                  <a:glow rad="127000">
                    <a:srgbClr val="FFFFCC"/>
                  </a:glow>
                  <a:outerShdw blurRad="69850" dist="43180" dir="5400000" sx="0" sy="0">
                    <a:srgbClr val="000000">
                      <a:alpha val="65000"/>
                    </a:srgbClr>
                  </a:outerShdw>
                </a:effectLst>
              </a:rPr>
              <a:t>is this flour – the </a:t>
            </a:r>
            <a:r>
              <a:rPr lang="en-US" sz="2800" b="1" dirty="0" err="1">
                <a:ln>
                  <a:solidFill>
                    <a:schemeClr val="accent6">
                      <a:lumMod val="50000"/>
                    </a:schemeClr>
                  </a:solidFill>
                </a:ln>
                <a:solidFill>
                  <a:srgbClr val="CCFF99"/>
                </a:solidFill>
                <a:effectLst>
                  <a:glow rad="127000">
                    <a:srgbClr val="FFFFCC"/>
                  </a:glow>
                  <a:outerShdw blurRad="69850" dist="43180" dir="5400000" sx="0" sy="0">
                    <a:srgbClr val="000000">
                      <a:alpha val="65000"/>
                    </a:srgbClr>
                  </a:outerShdw>
                </a:effectLst>
              </a:rPr>
              <a:t>solet</a:t>
            </a:r>
            <a:r>
              <a:rPr lang="en-US" sz="2800" b="1" dirty="0">
                <a:ln>
                  <a:solidFill>
                    <a:schemeClr val="accent6">
                      <a:lumMod val="50000"/>
                    </a:schemeClr>
                  </a:solidFill>
                </a:ln>
                <a:solidFill>
                  <a:srgbClr val="CCFF99"/>
                </a:solidFill>
                <a:effectLst>
                  <a:glow rad="127000">
                    <a:srgbClr val="FFFFCC"/>
                  </a:glow>
                  <a:outerShdw blurRad="69850" dist="43180" dir="5400000" sx="0" sy="0">
                    <a:srgbClr val="000000">
                      <a:alpha val="65000"/>
                    </a:srgbClr>
                  </a:outerShdw>
                </a:effectLst>
              </a:rPr>
              <a:t> – that is always offered to, or is used in, the service and worship of </a:t>
            </a:r>
            <a:r>
              <a:rPr lang="en-US" sz="2800" b="1" dirty="0" smtClean="0">
                <a:ln>
                  <a:solidFill>
                    <a:schemeClr val="accent6">
                      <a:lumMod val="50000"/>
                    </a:schemeClr>
                  </a:solidFill>
                </a:ln>
                <a:solidFill>
                  <a:srgbClr val="CCFF99"/>
                </a:solidFill>
                <a:effectLst>
                  <a:glow rad="127000">
                    <a:srgbClr val="FFFFCC"/>
                  </a:glow>
                  <a:outerShdw blurRad="69850" dist="43180" dir="5400000" sx="0" sy="0">
                    <a:srgbClr val="000000">
                      <a:alpha val="65000"/>
                    </a:srgbClr>
                  </a:outerShdw>
                </a:effectLst>
              </a:rPr>
              <a:t>Yahuah </a:t>
            </a:r>
            <a:r>
              <a:rPr lang="en-US" sz="2800" b="1" dirty="0">
                <a:ln>
                  <a:solidFill>
                    <a:schemeClr val="accent6">
                      <a:lumMod val="50000"/>
                    </a:schemeClr>
                  </a:solidFill>
                </a:ln>
                <a:solidFill>
                  <a:srgbClr val="CCFF99"/>
                </a:solidFill>
                <a:effectLst>
                  <a:glow rad="127000">
                    <a:srgbClr val="FFFFCC"/>
                  </a:glow>
                  <a:outerShdw blurRad="69850" dist="43180" dir="5400000" sx="0" sy="0">
                    <a:srgbClr val="000000">
                      <a:alpha val="65000"/>
                    </a:srgbClr>
                  </a:outerShdw>
                </a:effectLst>
              </a:rPr>
              <a:t>in the biblical </a:t>
            </a:r>
            <a:r>
              <a:rPr lang="en-US" sz="2800" b="1" dirty="0" smtClean="0">
                <a:ln>
                  <a:solidFill>
                    <a:schemeClr val="accent6">
                      <a:lumMod val="50000"/>
                    </a:schemeClr>
                  </a:solidFill>
                </a:ln>
                <a:solidFill>
                  <a:srgbClr val="CCFF99"/>
                </a:solidFill>
                <a:effectLst>
                  <a:glow rad="127000">
                    <a:srgbClr val="FFFFCC"/>
                  </a:glow>
                  <a:outerShdw blurRad="69850" dist="43180" dir="5400000" sx="0" sy="0">
                    <a:srgbClr val="000000">
                      <a:alpha val="65000"/>
                    </a:srgbClr>
                  </a:outerShdw>
                </a:effectLst>
              </a:rPr>
              <a:t>texts …</a:t>
            </a:r>
          </a:p>
          <a:p>
            <a:pPr marL="457200" indent="-457200"/>
            <a:r>
              <a:rPr lang="en-US" sz="5400" b="1" dirty="0" smtClean="0">
                <a:ln>
                  <a:solidFill>
                    <a:schemeClr val="accent6">
                      <a:lumMod val="50000"/>
                    </a:schemeClr>
                  </a:solidFill>
                </a:ln>
                <a:solidFill>
                  <a:srgbClr val="CCFF99"/>
                </a:solidFill>
                <a:effectLst>
                  <a:glow rad="127000">
                    <a:schemeClr val="accent6">
                      <a:lumMod val="50000"/>
                    </a:schemeClr>
                  </a:glow>
                  <a:outerShdw blurRad="69850" dist="43180" dir="5400000" sx="0" sy="0">
                    <a:srgbClr val="000000">
                      <a:alpha val="65000"/>
                    </a:srgbClr>
                  </a:outerShdw>
                </a:effectLst>
                <a:latin typeface="Berlin Sans FB Demi" pitchFamily="34" charset="0"/>
              </a:rPr>
              <a:t>There is one interesting exception …</a:t>
            </a:r>
            <a:endParaRPr lang="en-US" sz="5400" dirty="0">
              <a:ln>
                <a:solidFill>
                  <a:schemeClr val="accent6">
                    <a:lumMod val="50000"/>
                  </a:schemeClr>
                </a:solidFill>
              </a:ln>
              <a:solidFill>
                <a:srgbClr val="CCFF99"/>
              </a:solidFill>
              <a:effectLst>
                <a:glow rad="127000">
                  <a:schemeClr val="accent6">
                    <a:lumMod val="50000"/>
                  </a:schemeClr>
                </a:glow>
                <a:outerShdw blurRad="69850" dist="43180" dir="5400000" sx="0" sy="0">
                  <a:srgbClr val="000000">
                    <a:alpha val="65000"/>
                  </a:srgbClr>
                </a:outerShdw>
              </a:effectLst>
              <a:latin typeface="Berlin Sans FB Demi" pitchFamily="34" charset="0"/>
            </a:endParaRPr>
          </a:p>
        </p:txBody>
      </p:sp>
      <p:sp>
        <p:nvSpPr>
          <p:cNvPr id="10" name="Rectangle 9"/>
          <p:cNvSpPr/>
          <p:nvPr/>
        </p:nvSpPr>
        <p:spPr>
          <a:xfrm>
            <a:off x="1989956" y="980728"/>
            <a:ext cx="8235180" cy="1754326"/>
          </a:xfrm>
          <a:prstGeom prst="rect">
            <a:avLst/>
          </a:prstGeom>
          <a:solidFill>
            <a:srgbClr val="FFFFCC"/>
          </a:solidFill>
          <a:scene3d>
            <a:camera prst="orthographicFront"/>
            <a:lightRig rig="threePt" dir="t"/>
          </a:scene3d>
          <a:sp3d>
            <a:bevelT w="152400" h="50800" prst="softRound"/>
          </a:sp3d>
        </p:spPr>
        <p:txBody>
          <a:bodyPr wrap="square">
            <a:spAutoFit/>
          </a:bodyPr>
          <a:lstStyle/>
          <a:p>
            <a:r>
              <a:rPr lang="en-US" dirty="0" smtClean="0"/>
              <a:t>  A summary of terms </a:t>
            </a:r>
            <a:r>
              <a:rPr lang="en-US" dirty="0"/>
              <a:t>and their biblical definitions:</a:t>
            </a:r>
          </a:p>
          <a:p>
            <a:r>
              <a:rPr lang="en-US" b="1" dirty="0" smtClean="0">
                <a:effectLst>
                  <a:outerShdw blurRad="69850" dist="43180" dir="5400000" sx="0" sy="0">
                    <a:srgbClr val="000000">
                      <a:alpha val="65000"/>
                    </a:srgbClr>
                  </a:outerShdw>
                </a:effectLst>
              </a:rPr>
              <a:t>  1</a:t>
            </a:r>
            <a:r>
              <a:rPr lang="en-US" b="1" dirty="0">
                <a:effectLst>
                  <a:outerShdw blurRad="69850" dist="43180" dir="5400000" sx="0" sy="0">
                    <a:srgbClr val="000000">
                      <a:alpha val="65000"/>
                    </a:srgbClr>
                  </a:outerShdw>
                </a:effectLst>
              </a:rPr>
              <a:t>. </a:t>
            </a:r>
            <a:r>
              <a:rPr lang="en-US" b="1" dirty="0" err="1">
                <a:effectLst>
                  <a:outerShdw blurRad="69850" dist="43180" dir="5400000" sx="0" sy="0">
                    <a:srgbClr val="000000">
                      <a:alpha val="65000"/>
                    </a:srgbClr>
                  </a:outerShdw>
                </a:effectLst>
              </a:rPr>
              <a:t>Chitah</a:t>
            </a:r>
            <a:r>
              <a:rPr lang="en-US" b="1" dirty="0">
                <a:effectLst>
                  <a:outerShdw blurRad="69850" dist="43180" dir="5400000" sx="0" sy="0">
                    <a:srgbClr val="000000">
                      <a:alpha val="65000"/>
                    </a:srgbClr>
                  </a:outerShdw>
                </a:effectLst>
              </a:rPr>
              <a:t> </a:t>
            </a:r>
            <a:r>
              <a:rPr lang="en-US" b="1" dirty="0" smtClean="0">
                <a:effectLst>
                  <a:outerShdw blurRad="69850" dist="43180" dir="5400000" sx="0" sy="0">
                    <a:srgbClr val="000000">
                      <a:alpha val="65000"/>
                    </a:srgbClr>
                  </a:outerShdw>
                </a:effectLst>
              </a:rPr>
              <a:t> – Wheat</a:t>
            </a:r>
            <a:br>
              <a:rPr lang="en-US" b="1" dirty="0" smtClean="0">
                <a:effectLst>
                  <a:outerShdw blurRad="69850" dist="43180" dir="5400000" sx="0" sy="0">
                    <a:srgbClr val="000000">
                      <a:alpha val="65000"/>
                    </a:srgbClr>
                  </a:outerShdw>
                </a:effectLst>
              </a:rPr>
            </a:br>
            <a:r>
              <a:rPr lang="en-US" b="1" dirty="0" smtClean="0">
                <a:effectLst>
                  <a:outerShdw blurRad="69850" dist="43180" dir="5400000" sx="0" sy="0">
                    <a:srgbClr val="000000">
                      <a:alpha val="65000"/>
                    </a:srgbClr>
                  </a:outerShdw>
                </a:effectLst>
              </a:rPr>
              <a:t>  2</a:t>
            </a:r>
            <a:r>
              <a:rPr lang="en-US" b="1" dirty="0">
                <a:effectLst>
                  <a:outerShdw blurRad="69850" dist="43180" dir="5400000" sx="0" sy="0">
                    <a:srgbClr val="000000">
                      <a:alpha val="65000"/>
                    </a:srgbClr>
                  </a:outerShdw>
                </a:effectLst>
              </a:rPr>
              <a:t>. </a:t>
            </a:r>
            <a:r>
              <a:rPr lang="en-US" b="1" dirty="0" err="1">
                <a:effectLst>
                  <a:outerShdw blurRad="69850" dist="43180" dir="5400000" sx="0" sy="0">
                    <a:srgbClr val="000000">
                      <a:alpha val="65000"/>
                    </a:srgbClr>
                  </a:outerShdw>
                </a:effectLst>
              </a:rPr>
              <a:t>Solet</a:t>
            </a:r>
            <a:r>
              <a:rPr lang="en-US" b="1" dirty="0">
                <a:effectLst>
                  <a:outerShdw blurRad="69850" dist="43180" dir="5400000" sx="0" sy="0">
                    <a:srgbClr val="000000">
                      <a:alpha val="65000"/>
                    </a:srgbClr>
                  </a:outerShdw>
                </a:effectLst>
              </a:rPr>
              <a:t> </a:t>
            </a:r>
            <a:r>
              <a:rPr lang="en-US" b="1" dirty="0" smtClean="0">
                <a:effectLst>
                  <a:outerShdw blurRad="69850" dist="43180" dir="5400000" sx="0" sy="0">
                    <a:srgbClr val="000000">
                      <a:alpha val="65000"/>
                    </a:srgbClr>
                  </a:outerShdw>
                </a:effectLst>
              </a:rPr>
              <a:t> – Wheat </a:t>
            </a:r>
            <a:r>
              <a:rPr lang="en-US" b="1" dirty="0">
                <a:effectLst>
                  <a:outerShdw blurRad="69850" dist="43180" dir="5400000" sx="0" sy="0">
                    <a:srgbClr val="000000">
                      <a:alpha val="65000"/>
                    </a:srgbClr>
                  </a:outerShdw>
                </a:effectLst>
              </a:rPr>
              <a:t>kernels ground up to make fine </a:t>
            </a:r>
            <a:r>
              <a:rPr lang="en-US" b="1" dirty="0" smtClean="0">
                <a:effectLst>
                  <a:outerShdw blurRad="69850" dist="43180" dir="5400000" sx="0" sy="0">
                    <a:srgbClr val="000000">
                      <a:alpha val="65000"/>
                    </a:srgbClr>
                  </a:outerShdw>
                </a:effectLst>
              </a:rPr>
              <a:t>flour</a:t>
            </a:r>
            <a:br>
              <a:rPr lang="en-US" b="1" dirty="0" smtClean="0">
                <a:effectLst>
                  <a:outerShdw blurRad="69850" dist="43180" dir="5400000" sx="0" sy="0">
                    <a:srgbClr val="000000">
                      <a:alpha val="65000"/>
                    </a:srgbClr>
                  </a:outerShdw>
                </a:effectLst>
              </a:rPr>
            </a:br>
            <a:r>
              <a:rPr lang="en-US" b="1" dirty="0" smtClean="0">
                <a:effectLst>
                  <a:outerShdw blurRad="69850" dist="43180" dir="5400000" sx="0" sy="0">
                    <a:srgbClr val="000000">
                      <a:alpha val="65000"/>
                    </a:srgbClr>
                  </a:outerShdw>
                </a:effectLst>
              </a:rPr>
              <a:t>  3</a:t>
            </a:r>
            <a:r>
              <a:rPr lang="en-US" b="1" dirty="0">
                <a:effectLst>
                  <a:outerShdw blurRad="69850" dist="43180" dir="5400000" sx="0" sy="0">
                    <a:srgbClr val="000000">
                      <a:alpha val="65000"/>
                    </a:srgbClr>
                  </a:outerShdw>
                </a:effectLst>
              </a:rPr>
              <a:t>. </a:t>
            </a:r>
            <a:r>
              <a:rPr lang="en-US" b="1" dirty="0" err="1">
                <a:effectLst>
                  <a:outerShdw blurRad="69850" dist="43180" dir="5400000" sx="0" sy="0">
                    <a:srgbClr val="000000">
                      <a:alpha val="65000"/>
                    </a:srgbClr>
                  </a:outerShdw>
                </a:effectLst>
              </a:rPr>
              <a:t>Se’orah</a:t>
            </a:r>
            <a:r>
              <a:rPr lang="en-US" b="1" dirty="0">
                <a:effectLst>
                  <a:outerShdw blurRad="69850" dist="43180" dir="5400000" sx="0" sy="0">
                    <a:srgbClr val="000000">
                      <a:alpha val="65000"/>
                    </a:srgbClr>
                  </a:outerShdw>
                </a:effectLst>
              </a:rPr>
              <a:t> </a:t>
            </a:r>
            <a:r>
              <a:rPr lang="en-US" b="1" dirty="0" smtClean="0">
                <a:effectLst>
                  <a:outerShdw blurRad="69850" dist="43180" dir="5400000" sx="0" sy="0">
                    <a:srgbClr val="000000">
                      <a:alpha val="65000"/>
                    </a:srgbClr>
                  </a:outerShdw>
                </a:effectLst>
              </a:rPr>
              <a:t> – </a:t>
            </a:r>
            <a:r>
              <a:rPr lang="en-US" b="1" dirty="0">
                <a:effectLst>
                  <a:outerShdw blurRad="69850" dist="43180" dir="5400000" sx="0" sy="0">
                    <a:srgbClr val="000000">
                      <a:alpha val="65000"/>
                    </a:srgbClr>
                  </a:outerShdw>
                </a:effectLst>
              </a:rPr>
              <a:t>Barley </a:t>
            </a:r>
            <a:r>
              <a:rPr lang="en-US" b="1" dirty="0" smtClean="0">
                <a:effectLst>
                  <a:outerShdw blurRad="69850" dist="43180" dir="5400000" sx="0" sy="0">
                    <a:srgbClr val="000000">
                      <a:alpha val="65000"/>
                    </a:srgbClr>
                  </a:outerShdw>
                </a:effectLst>
              </a:rPr>
              <a:t>kernels</a:t>
            </a:r>
            <a:br>
              <a:rPr lang="en-US" b="1" dirty="0" smtClean="0">
                <a:effectLst>
                  <a:outerShdw blurRad="69850" dist="43180" dir="5400000" sx="0" sy="0">
                    <a:srgbClr val="000000">
                      <a:alpha val="65000"/>
                    </a:srgbClr>
                  </a:outerShdw>
                </a:effectLst>
              </a:rPr>
            </a:br>
            <a:r>
              <a:rPr lang="en-US" b="1" dirty="0" smtClean="0">
                <a:effectLst>
                  <a:outerShdw blurRad="69850" dist="43180" dir="5400000" sx="0" sy="0">
                    <a:srgbClr val="000000">
                      <a:alpha val="65000"/>
                    </a:srgbClr>
                  </a:outerShdw>
                </a:effectLst>
              </a:rPr>
              <a:t>  4</a:t>
            </a:r>
            <a:r>
              <a:rPr lang="en-US" b="1" dirty="0">
                <a:effectLst>
                  <a:outerShdw blurRad="69850" dist="43180" dir="5400000" sx="0" sy="0">
                    <a:srgbClr val="000000">
                      <a:alpha val="65000"/>
                    </a:srgbClr>
                  </a:outerShdw>
                </a:effectLst>
              </a:rPr>
              <a:t>. </a:t>
            </a:r>
            <a:r>
              <a:rPr lang="en-US" b="1" dirty="0" err="1">
                <a:effectLst>
                  <a:outerShdw blurRad="69850" dist="43180" dir="5400000" sx="0" sy="0">
                    <a:srgbClr val="000000">
                      <a:alpha val="65000"/>
                    </a:srgbClr>
                  </a:outerShdw>
                </a:effectLst>
              </a:rPr>
              <a:t>Kemach</a:t>
            </a:r>
            <a:r>
              <a:rPr lang="en-US" b="1" dirty="0">
                <a:effectLst>
                  <a:outerShdw blurRad="69850" dist="43180" dir="5400000" sx="0" sy="0">
                    <a:srgbClr val="000000">
                      <a:alpha val="65000"/>
                    </a:srgbClr>
                  </a:outerShdw>
                </a:effectLst>
              </a:rPr>
              <a:t> </a:t>
            </a:r>
            <a:r>
              <a:rPr lang="en-US" b="1" dirty="0" smtClean="0">
                <a:effectLst>
                  <a:outerShdw blurRad="69850" dist="43180" dir="5400000" sx="0" sy="0">
                    <a:srgbClr val="000000">
                      <a:alpha val="65000"/>
                    </a:srgbClr>
                  </a:outerShdw>
                </a:effectLst>
              </a:rPr>
              <a:t> – </a:t>
            </a:r>
            <a:r>
              <a:rPr lang="en-US" b="1" dirty="0">
                <a:effectLst>
                  <a:outerShdw blurRad="69850" dist="43180" dir="5400000" sx="0" sy="0">
                    <a:srgbClr val="000000">
                      <a:alpha val="65000"/>
                    </a:srgbClr>
                  </a:outerShdw>
                </a:effectLst>
              </a:rPr>
              <a:t>Any kind of flour, specified if necessary in the biblical </a:t>
            </a:r>
            <a:r>
              <a:rPr lang="en-US" b="1" dirty="0" smtClean="0">
                <a:effectLst>
                  <a:outerShdw blurRad="69850" dist="43180" dir="5400000" sx="0" sy="0">
                    <a:srgbClr val="000000">
                      <a:alpha val="65000"/>
                    </a:srgbClr>
                  </a:outerShdw>
                </a:effectLst>
              </a:rPr>
              <a:t>texts </a:t>
            </a:r>
            <a:br>
              <a:rPr lang="en-US" b="1" dirty="0" smtClean="0">
                <a:effectLst>
                  <a:outerShdw blurRad="69850" dist="43180" dir="5400000" sx="0" sy="0">
                    <a:srgbClr val="000000">
                      <a:alpha val="65000"/>
                    </a:srgbClr>
                  </a:outerShdw>
                </a:effectLst>
              </a:rPr>
            </a:br>
            <a:r>
              <a:rPr lang="en-US" b="1" dirty="0" smtClean="0">
                <a:effectLst>
                  <a:outerShdw blurRad="69850" dist="43180" dir="5400000" sx="0" sy="0">
                    <a:srgbClr val="000000">
                      <a:alpha val="65000"/>
                    </a:srgbClr>
                  </a:outerShdw>
                </a:effectLst>
              </a:rPr>
              <a:t>               by </a:t>
            </a:r>
            <a:r>
              <a:rPr lang="en-US" sz="1600" b="1" dirty="0" smtClean="0">
                <a:effectLst>
                  <a:outerShdw blurRad="69850" dist="43180" dir="5400000" sx="0" sy="0">
                    <a:srgbClr val="000000">
                      <a:alpha val="65000"/>
                    </a:srgbClr>
                  </a:outerShdw>
                </a:effectLst>
              </a:rPr>
              <a:t>[either the use of “</a:t>
            </a:r>
            <a:r>
              <a:rPr lang="en-US" sz="1600" b="1" dirty="0" err="1" smtClean="0">
                <a:effectLst>
                  <a:outerShdw blurRad="69850" dist="43180" dir="5400000" sx="0" sy="0">
                    <a:srgbClr val="000000">
                      <a:alpha val="65000"/>
                    </a:srgbClr>
                  </a:outerShdw>
                </a:effectLst>
              </a:rPr>
              <a:t>solet</a:t>
            </a:r>
            <a:r>
              <a:rPr lang="en-US" sz="1600" b="1" dirty="0" smtClean="0">
                <a:effectLst>
                  <a:outerShdw blurRad="69850" dist="43180" dir="5400000" sx="0" sy="0">
                    <a:srgbClr val="000000">
                      <a:alpha val="65000"/>
                    </a:srgbClr>
                  </a:outerShdw>
                </a:effectLst>
              </a:rPr>
              <a:t>” or “</a:t>
            </a:r>
            <a:r>
              <a:rPr lang="en-US" sz="1600" b="1" dirty="0" err="1" smtClean="0">
                <a:effectLst>
                  <a:outerShdw blurRad="69850" dist="43180" dir="5400000" sx="0" sy="0">
                    <a:srgbClr val="000000">
                      <a:alpha val="65000"/>
                    </a:srgbClr>
                  </a:outerShdw>
                </a:effectLst>
              </a:rPr>
              <a:t>se’orah</a:t>
            </a:r>
            <a:r>
              <a:rPr lang="en-US" sz="1600" b="1" dirty="0" smtClean="0">
                <a:effectLst>
                  <a:outerShdw blurRad="69850" dist="43180" dir="5400000" sx="0" sy="0">
                    <a:srgbClr val="000000">
                      <a:alpha val="65000"/>
                    </a:srgbClr>
                  </a:outerShdw>
                </a:effectLst>
              </a:rPr>
              <a:t>”].</a:t>
            </a:r>
            <a:endParaRPr lang="en-US" sz="1600" dirty="0"/>
          </a:p>
        </p:txBody>
      </p:sp>
    </p:spTree>
    <p:extLst>
      <p:ext uri="{BB962C8B-B14F-4D97-AF65-F5344CB8AC3E}">
        <p14:creationId xmlns:p14="http://schemas.microsoft.com/office/powerpoint/2010/main" val="1996448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0">
                                            <p:txEl>
                                              <p:pRg st="1" end="1"/>
                                            </p:txEl>
                                          </p:spTgt>
                                        </p:tgtEl>
                                        <p:attrNameLst>
                                          <p:attrName>style.visibility</p:attrName>
                                        </p:attrNameLst>
                                      </p:cBhvr>
                                      <p:to>
                                        <p:strVal val="visible"/>
                                      </p:to>
                                    </p:set>
                                    <p:animEffect transition="in" filter="wipe(left)">
                                      <p:cBhvr>
                                        <p:cTn id="7" dur="1500"/>
                                        <p:tgtEl>
                                          <p:spTgt spid="10">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9">
                                            <p:txEl>
                                              <p:pRg st="0" end="0"/>
                                            </p:txEl>
                                          </p:spTgt>
                                        </p:tgtEl>
                                        <p:attrNameLst>
                                          <p:attrName>style.visibility</p:attrName>
                                        </p:attrNameLst>
                                      </p:cBhvr>
                                      <p:to>
                                        <p:strVal val="visible"/>
                                      </p:to>
                                    </p:set>
                                    <p:animEffect transition="in" filter="wipe(left)">
                                      <p:cBhvr>
                                        <p:cTn id="12" dur="1750"/>
                                        <p:tgtEl>
                                          <p:spTgt spid="9">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9">
                                            <p:txEl>
                                              <p:pRg st="1" end="1"/>
                                            </p:txEl>
                                          </p:spTgt>
                                        </p:tgtEl>
                                        <p:attrNameLst>
                                          <p:attrName>style.visibility</p:attrName>
                                        </p:attrNameLst>
                                      </p:cBhvr>
                                      <p:to>
                                        <p:strVal val="visible"/>
                                      </p:to>
                                    </p:set>
                                    <p:animEffect transition="in" filter="wipe(left)">
                                      <p:cBhvr>
                                        <p:cTn id="17" dur="1750"/>
                                        <p:tgtEl>
                                          <p:spTgt spid="9">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9">
                                            <p:txEl>
                                              <p:pRg st="2" end="2"/>
                                            </p:txEl>
                                          </p:spTgt>
                                        </p:tgtEl>
                                        <p:attrNameLst>
                                          <p:attrName>style.visibility</p:attrName>
                                        </p:attrNameLst>
                                      </p:cBhvr>
                                      <p:to>
                                        <p:strVal val="visible"/>
                                      </p:to>
                                    </p:set>
                                    <p:animEffect transition="in" filter="wipe(left)">
                                      <p:cBhvr>
                                        <p:cTn id="22" dur="1750"/>
                                        <p:tgtEl>
                                          <p:spTgt spid="9">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9">
                                            <p:txEl>
                                              <p:pRg st="3" end="3"/>
                                            </p:txEl>
                                          </p:spTgt>
                                        </p:tgtEl>
                                        <p:attrNameLst>
                                          <p:attrName>style.visibility</p:attrName>
                                        </p:attrNameLst>
                                      </p:cBhvr>
                                      <p:to>
                                        <p:strVal val="visible"/>
                                      </p:to>
                                    </p:set>
                                    <p:animEffect transition="in" filter="wipe(left)">
                                      <p:cBhvr>
                                        <p:cTn id="27" dur="1750"/>
                                        <p:tgtEl>
                                          <p:spTgt spid="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9046740" y="6520259"/>
            <a:ext cx="2844059" cy="365125"/>
          </a:xfrm>
        </p:spPr>
        <p:txBody>
          <a:bodyPr/>
          <a:lstStyle/>
          <a:p>
            <a:fld id="{81FEFA0A-2F20-4B60-98C6-5FFDA469AA1C}" type="slidenum">
              <a:rPr lang="en-US" b="1" smtClean="0"/>
              <a:pPr/>
              <a:t>21</a:t>
            </a:fld>
            <a:endParaRPr lang="en-US" b="1" dirty="0"/>
          </a:p>
        </p:txBody>
      </p:sp>
      <p:sp>
        <p:nvSpPr>
          <p:cNvPr id="5" name="Content Placeholder 2"/>
          <p:cNvSpPr txBox="1">
            <a:spLocks/>
          </p:cNvSpPr>
          <p:nvPr/>
        </p:nvSpPr>
        <p:spPr>
          <a:xfrm>
            <a:off x="5734373" y="1268760"/>
            <a:ext cx="6192687" cy="5688632"/>
          </a:xfrm>
          <a:prstGeom prst="rect">
            <a:avLst/>
          </a:prstGeom>
          <a:blipFill dpi="0" rotWithShape="1">
            <a:blip r:embed="rId3">
              <a:alphaModFix amt="30000"/>
            </a:blip>
            <a:srcRect/>
            <a:tile tx="0" ty="0" sx="100000" sy="100000" flip="none" algn="tl"/>
          </a:blipFill>
          <a:scene3d>
            <a:camera prst="orthographicFront"/>
            <a:lightRig rig="threePt" dir="t"/>
          </a:scene3d>
          <a:sp3d>
            <a:bevelT w="152400" h="50800" prst="softRound"/>
          </a:sp3d>
        </p:spPr>
        <p:txBody>
          <a:bodyPr vert="horz" lIns="91440" tIns="45720" rIns="91440" bIns="45720" rtlCol="0">
            <a:noAutofit/>
            <a:sp3d extrusionH="57150">
              <a:bevelT w="38100" h="38100" prst="angle"/>
            </a:sp3d>
          </a:bodyPr>
          <a:lstStyle>
            <a:lvl1pPr marL="223838" indent="-228600" algn="l" defTabSz="914400" rtl="0" eaLnBrk="1" latinLnBrk="0" hangingPunct="1">
              <a:lnSpc>
                <a:spcPct val="90000"/>
              </a:lnSpc>
              <a:spcBef>
                <a:spcPts val="1600"/>
              </a:spcBef>
              <a:buFont typeface="Arial" pitchFamily="34" charset="0"/>
              <a:buChar char="•"/>
              <a:defRPr sz="2400" kern="1200">
                <a:solidFill>
                  <a:schemeClr val="tx1"/>
                </a:solidFill>
                <a:latin typeface="Arial" pitchFamily="34" charset="0"/>
                <a:ea typeface="+mn-ea"/>
                <a:cs typeface="Arial" pitchFamily="34" charset="0"/>
              </a:defRPr>
            </a:lvl1pPr>
            <a:lvl2pPr marL="502920" indent="-228600" algn="l" defTabSz="914400" rtl="0" eaLnBrk="1" latinLnBrk="0" hangingPunct="1">
              <a:lnSpc>
                <a:spcPct val="90000"/>
              </a:lnSpc>
              <a:spcBef>
                <a:spcPts val="600"/>
              </a:spcBef>
              <a:buFont typeface="Euphemia" pitchFamily="34" charset="0"/>
              <a:buChar char="–"/>
              <a:defRPr sz="2000" kern="1200">
                <a:solidFill>
                  <a:schemeClr val="tx1"/>
                </a:solidFill>
                <a:latin typeface="Arial" pitchFamily="34" charset="0"/>
                <a:ea typeface="+mn-ea"/>
                <a:cs typeface="Arial" pitchFamily="34" charset="0"/>
              </a:defRPr>
            </a:lvl2pPr>
            <a:lvl3pPr marL="777240" indent="-228600" algn="l" defTabSz="914400" rtl="0" eaLnBrk="1" latinLnBrk="0" hangingPunct="1">
              <a:lnSpc>
                <a:spcPct val="90000"/>
              </a:lnSpc>
              <a:spcBef>
                <a:spcPts val="600"/>
              </a:spcBef>
              <a:buFont typeface="Euphemia" pitchFamily="34" charset="0"/>
              <a:buChar char="–"/>
              <a:defRPr sz="1800" kern="1200">
                <a:solidFill>
                  <a:schemeClr val="tx1"/>
                </a:solidFill>
                <a:latin typeface="Arial" pitchFamily="34" charset="0"/>
                <a:ea typeface="+mn-ea"/>
                <a:cs typeface="Arial" pitchFamily="34" charset="0"/>
              </a:defRPr>
            </a:lvl3pPr>
            <a:lvl4pPr marL="1051560" indent="-228600" algn="l" defTabSz="914400" rtl="0" eaLnBrk="1" latinLnBrk="0" hangingPunct="1">
              <a:lnSpc>
                <a:spcPct val="90000"/>
              </a:lnSpc>
              <a:spcBef>
                <a:spcPts val="600"/>
              </a:spcBef>
              <a:buFont typeface="Euphemia" pitchFamily="34" charset="0"/>
              <a:buChar char="–"/>
              <a:defRPr sz="1600" kern="1200">
                <a:solidFill>
                  <a:schemeClr val="tx1"/>
                </a:solidFill>
                <a:latin typeface="Arial" pitchFamily="34" charset="0"/>
                <a:ea typeface="+mn-ea"/>
                <a:cs typeface="Arial" pitchFamily="34" charset="0"/>
              </a:defRPr>
            </a:lvl4pPr>
            <a:lvl5pPr marL="1325880" indent="-228600" algn="l" defTabSz="914400" rtl="0" eaLnBrk="1" latinLnBrk="0" hangingPunct="1">
              <a:lnSpc>
                <a:spcPct val="90000"/>
              </a:lnSpc>
              <a:spcBef>
                <a:spcPts val="600"/>
              </a:spcBef>
              <a:buFont typeface="Euphemia" pitchFamily="34" charset="0"/>
              <a:buChar char="–"/>
              <a:defRPr sz="1600" kern="1200">
                <a:solidFill>
                  <a:schemeClr val="tx1"/>
                </a:solidFill>
                <a:latin typeface="Arial" pitchFamily="34" charset="0"/>
                <a:ea typeface="+mn-ea"/>
                <a:cs typeface="Arial" pitchFamily="34" charset="0"/>
              </a:defRPr>
            </a:lvl5pPr>
            <a:lvl6pPr marL="1600200" indent="-228600" algn="l" defTabSz="914400" rtl="0" eaLnBrk="1" latinLnBrk="0" hangingPunct="1">
              <a:spcBef>
                <a:spcPts val="600"/>
              </a:spcBef>
              <a:buFont typeface="Euphemia" pitchFamily="34" charset="0"/>
              <a:buChar char="–"/>
              <a:defRPr sz="1600" kern="1200">
                <a:solidFill>
                  <a:schemeClr val="tx1"/>
                </a:solidFill>
                <a:latin typeface="+mn-lt"/>
                <a:ea typeface="+mn-ea"/>
                <a:cs typeface="+mn-cs"/>
              </a:defRPr>
            </a:lvl6pPr>
            <a:lvl7pPr marL="1874520" indent="-228600" algn="l" defTabSz="914400" rtl="0" eaLnBrk="1" latinLnBrk="0" hangingPunct="1">
              <a:spcBef>
                <a:spcPts val="600"/>
              </a:spcBef>
              <a:buFont typeface="Euphemia" pitchFamily="34" charset="0"/>
              <a:buChar char="–"/>
              <a:defRPr sz="1600" kern="1200">
                <a:solidFill>
                  <a:schemeClr val="tx1"/>
                </a:solidFill>
                <a:latin typeface="+mn-lt"/>
                <a:ea typeface="+mn-ea"/>
                <a:cs typeface="+mn-cs"/>
              </a:defRPr>
            </a:lvl7pPr>
            <a:lvl8pPr marL="2148840" indent="-228600" algn="l" defTabSz="914400" rtl="0" eaLnBrk="1" latinLnBrk="0" hangingPunct="1">
              <a:spcBef>
                <a:spcPts val="600"/>
              </a:spcBef>
              <a:buFont typeface="Euphemia" pitchFamily="34" charset="0"/>
              <a:buChar char="–"/>
              <a:defRPr sz="1600" kern="1200">
                <a:solidFill>
                  <a:schemeClr val="tx1"/>
                </a:solidFill>
                <a:latin typeface="+mn-lt"/>
                <a:ea typeface="+mn-ea"/>
                <a:cs typeface="+mn-cs"/>
              </a:defRPr>
            </a:lvl8pPr>
            <a:lvl9pPr marL="2423160" indent="-228600" algn="l" defTabSz="914400" rtl="0" eaLnBrk="1" latinLnBrk="0" hangingPunct="1">
              <a:spcBef>
                <a:spcPts val="600"/>
              </a:spcBef>
              <a:buFont typeface="Euphemia" pitchFamily="34" charset="0"/>
              <a:buChar char="–"/>
              <a:defRPr sz="1600" kern="1200">
                <a:solidFill>
                  <a:schemeClr val="tx1"/>
                </a:solidFill>
                <a:latin typeface="+mn-lt"/>
                <a:ea typeface="+mn-ea"/>
                <a:cs typeface="+mn-cs"/>
              </a:defRPr>
            </a:lvl9pPr>
          </a:lstStyle>
          <a:p>
            <a:pPr marL="457200" indent="-457200"/>
            <a:r>
              <a:rPr lang="en-US" sz="3200" b="1" dirty="0">
                <a:effectLst>
                  <a:outerShdw blurRad="69850" dist="43180" dir="5400000" sx="0" sy="0">
                    <a:srgbClr val="000000">
                      <a:alpha val="65000"/>
                    </a:srgbClr>
                  </a:outerShdw>
                </a:effectLst>
              </a:rPr>
              <a:t>When in the service </a:t>
            </a:r>
            <a:r>
              <a:rPr lang="en-US" sz="3200" b="1" dirty="0" smtClean="0">
                <a:effectLst>
                  <a:outerShdw blurRad="69850" dist="43180" dir="5400000" sx="0" sy="0">
                    <a:srgbClr val="000000">
                      <a:alpha val="65000"/>
                    </a:srgbClr>
                  </a:outerShdw>
                </a:effectLst>
              </a:rPr>
              <a:t/>
            </a:r>
            <a:br>
              <a:rPr lang="en-US" sz="3200" b="1" dirty="0" smtClean="0">
                <a:effectLst>
                  <a:outerShdw blurRad="69850" dist="43180" dir="5400000" sx="0" sy="0">
                    <a:srgbClr val="000000">
                      <a:alpha val="65000"/>
                    </a:srgbClr>
                  </a:outerShdw>
                </a:effectLst>
              </a:rPr>
            </a:br>
            <a:r>
              <a:rPr lang="en-US" sz="3200" b="1" dirty="0" smtClean="0">
                <a:effectLst>
                  <a:outerShdw blurRad="69850" dist="43180" dir="5400000" sx="0" sy="0">
                    <a:srgbClr val="000000">
                      <a:alpha val="65000"/>
                    </a:srgbClr>
                  </a:outerShdw>
                </a:effectLst>
              </a:rPr>
              <a:t>or </a:t>
            </a:r>
            <a:r>
              <a:rPr lang="en-US" sz="3200" b="1" dirty="0">
                <a:effectLst>
                  <a:outerShdw blurRad="69850" dist="43180" dir="5400000" sx="0" sy="0">
                    <a:srgbClr val="000000">
                      <a:alpha val="65000"/>
                    </a:srgbClr>
                  </a:outerShdw>
                </a:effectLst>
              </a:rPr>
              <a:t>worship of </a:t>
            </a:r>
            <a:r>
              <a:rPr lang="en-US" sz="3200" b="1" dirty="0" smtClean="0">
                <a:solidFill>
                  <a:srgbClr val="0070C0"/>
                </a:solidFill>
                <a:effectLst>
                  <a:outerShdw blurRad="69850" dist="43180" dir="5400000" sx="0" sy="0">
                    <a:srgbClr val="000000">
                      <a:alpha val="65000"/>
                    </a:srgbClr>
                  </a:outerShdw>
                </a:effectLst>
              </a:rPr>
              <a:t>Yahuah</a:t>
            </a:r>
            <a:r>
              <a:rPr lang="en-US" sz="3200" b="1" dirty="0" smtClean="0">
                <a:effectLst>
                  <a:outerShdw blurRad="69850" dist="43180" dir="5400000" sx="0" sy="0">
                    <a:srgbClr val="000000">
                      <a:alpha val="65000"/>
                    </a:srgbClr>
                  </a:outerShdw>
                </a:effectLst>
              </a:rPr>
              <a:t> </a:t>
            </a:r>
            <a:br>
              <a:rPr lang="en-US" sz="3200" b="1" dirty="0" smtClean="0">
                <a:effectLst>
                  <a:outerShdw blurRad="69850" dist="43180" dir="5400000" sx="0" sy="0">
                    <a:srgbClr val="000000">
                      <a:alpha val="65000"/>
                    </a:srgbClr>
                  </a:outerShdw>
                </a:effectLst>
              </a:rPr>
            </a:br>
            <a:r>
              <a:rPr lang="en-US" dirty="0" smtClean="0"/>
              <a:t>(Num </a:t>
            </a:r>
            <a:r>
              <a:rPr lang="en-US" dirty="0"/>
              <a:t>6:15, 7:13, 8:8; </a:t>
            </a:r>
            <a:r>
              <a:rPr lang="en-US" dirty="0" err="1" smtClean="0"/>
              <a:t>Exo</a:t>
            </a:r>
            <a:r>
              <a:rPr lang="en-US" dirty="0" smtClean="0"/>
              <a:t> </a:t>
            </a:r>
            <a:r>
              <a:rPr lang="en-US" dirty="0"/>
              <a:t>29:2), </a:t>
            </a:r>
            <a:r>
              <a:rPr lang="en-US" sz="3200" b="1" dirty="0" err="1" smtClean="0">
                <a:ln>
                  <a:solidFill>
                    <a:schemeClr val="accent6">
                      <a:lumMod val="50000"/>
                    </a:schemeClr>
                  </a:solidFill>
                </a:ln>
                <a:solidFill>
                  <a:srgbClr val="CCFF99"/>
                </a:solidFill>
                <a:effectLst>
                  <a:outerShdw blurRad="69850" dist="43180" dir="5400000" sx="0" sy="0">
                    <a:srgbClr val="000000">
                      <a:alpha val="65000"/>
                    </a:srgbClr>
                  </a:outerShdw>
                </a:effectLst>
              </a:rPr>
              <a:t>chitah</a:t>
            </a:r>
            <a:r>
              <a:rPr lang="en-US" sz="3200" b="1" dirty="0" smtClean="0">
                <a:ln>
                  <a:solidFill>
                    <a:schemeClr val="accent6">
                      <a:lumMod val="50000"/>
                    </a:schemeClr>
                  </a:solidFill>
                </a:ln>
                <a:solidFill>
                  <a:srgbClr val="CCFF99"/>
                </a:solidFill>
                <a:effectLst>
                  <a:outerShdw blurRad="69850" dist="43180" dir="5400000" sx="0" sy="0">
                    <a:srgbClr val="000000">
                      <a:alpha val="65000"/>
                    </a:srgbClr>
                  </a:outerShdw>
                </a:effectLst>
              </a:rPr>
              <a:t> </a:t>
            </a:r>
            <a:r>
              <a:rPr lang="en-US" sz="3200" b="1" dirty="0">
                <a:ln>
                  <a:solidFill>
                    <a:schemeClr val="accent6">
                      <a:lumMod val="50000"/>
                    </a:schemeClr>
                  </a:solidFill>
                </a:ln>
                <a:solidFill>
                  <a:srgbClr val="CCFF99"/>
                </a:solidFill>
                <a:effectLst>
                  <a:outerShdw blurRad="69850" dist="43180" dir="5400000" sx="0" sy="0">
                    <a:srgbClr val="000000">
                      <a:alpha val="65000"/>
                    </a:srgbClr>
                  </a:outerShdw>
                </a:effectLst>
              </a:rPr>
              <a:t>(wheat) </a:t>
            </a:r>
            <a:r>
              <a:rPr lang="en-US" sz="3200" dirty="0" smtClean="0"/>
              <a:t>is the ordinance that </a:t>
            </a:r>
            <a:r>
              <a:rPr lang="en-US" sz="3200" dirty="0"/>
              <a:t>stipulates </a:t>
            </a:r>
            <a:r>
              <a:rPr lang="en-US" sz="3200" dirty="0" smtClean="0"/>
              <a:t/>
            </a:r>
            <a:br>
              <a:rPr lang="en-US" sz="3200" dirty="0" smtClean="0"/>
            </a:br>
            <a:r>
              <a:rPr lang="en-US" sz="3200" dirty="0" smtClean="0"/>
              <a:t>how </a:t>
            </a:r>
            <a:r>
              <a:rPr lang="en-US" sz="3200" dirty="0"/>
              <a:t>we are to come before </a:t>
            </a:r>
            <a:r>
              <a:rPr lang="en-US" sz="3200" b="1" dirty="0" smtClean="0">
                <a:solidFill>
                  <a:srgbClr val="0070C0"/>
                </a:solidFill>
              </a:rPr>
              <a:t>Yahuah</a:t>
            </a:r>
            <a:r>
              <a:rPr lang="en-US" sz="3200" dirty="0" smtClean="0"/>
              <a:t> </a:t>
            </a:r>
            <a:r>
              <a:rPr lang="en-US" sz="3200" dirty="0"/>
              <a:t>when presenting a grain offering. </a:t>
            </a:r>
            <a:endParaRPr lang="en-US" sz="3200" dirty="0" smtClean="0"/>
          </a:p>
          <a:p>
            <a:pPr marL="457200" indent="-457200"/>
            <a:r>
              <a:rPr lang="en-US" sz="3200" b="1" dirty="0" smtClean="0">
                <a:effectLst>
                  <a:outerShdw blurRad="69850" dist="43180" dir="5400000" sx="0" sy="0">
                    <a:srgbClr val="000000">
                      <a:alpha val="65000"/>
                    </a:srgbClr>
                  </a:outerShdw>
                </a:effectLst>
              </a:rPr>
              <a:t>There </a:t>
            </a:r>
            <a:r>
              <a:rPr lang="en-US" sz="3200" b="1" dirty="0">
                <a:effectLst>
                  <a:outerShdw blurRad="69850" dist="43180" dir="5400000" sx="0" sy="0">
                    <a:srgbClr val="000000">
                      <a:alpha val="65000"/>
                    </a:srgbClr>
                  </a:outerShdw>
                </a:effectLst>
              </a:rPr>
              <a:t>is </a:t>
            </a:r>
            <a:r>
              <a:rPr lang="en-US" sz="3200" b="1" dirty="0" smtClean="0">
                <a:effectLst>
                  <a:outerShdw blurRad="69850" dist="43180" dir="5400000" sx="0" sy="0">
                    <a:srgbClr val="000000">
                      <a:alpha val="65000"/>
                    </a:srgbClr>
                  </a:outerShdw>
                </a:effectLst>
              </a:rPr>
              <a:t>one exception in</a:t>
            </a:r>
            <a:r>
              <a:rPr lang="en-US" sz="3200" dirty="0" smtClean="0"/>
              <a:t> </a:t>
            </a:r>
            <a:r>
              <a:rPr lang="en-US" sz="3200" b="1" dirty="0" smtClean="0">
                <a:ln>
                  <a:solidFill>
                    <a:schemeClr val="accent6">
                      <a:lumMod val="50000"/>
                    </a:schemeClr>
                  </a:solidFill>
                </a:ln>
                <a:solidFill>
                  <a:srgbClr val="C00000"/>
                </a:solidFill>
                <a:effectLst>
                  <a:outerShdw blurRad="69850" dist="43180" dir="5400000" sx="0" sy="0">
                    <a:srgbClr val="000000">
                      <a:alpha val="65000"/>
                    </a:srgbClr>
                  </a:outerShdw>
                </a:effectLst>
              </a:rPr>
              <a:t>Num </a:t>
            </a:r>
            <a:r>
              <a:rPr lang="en-US" sz="3200" b="1" dirty="0">
                <a:ln>
                  <a:solidFill>
                    <a:schemeClr val="accent6">
                      <a:lumMod val="50000"/>
                    </a:schemeClr>
                  </a:solidFill>
                </a:ln>
                <a:solidFill>
                  <a:srgbClr val="C00000"/>
                </a:solidFill>
                <a:effectLst>
                  <a:outerShdw blurRad="69850" dist="43180" dir="5400000" sx="0" sy="0">
                    <a:srgbClr val="000000">
                      <a:alpha val="65000"/>
                    </a:srgbClr>
                  </a:outerShdw>
                </a:effectLst>
              </a:rPr>
              <a:t>5:15,</a:t>
            </a:r>
            <a:r>
              <a:rPr lang="en-US" sz="3200" dirty="0">
                <a:ln>
                  <a:solidFill>
                    <a:schemeClr val="accent6">
                      <a:lumMod val="50000"/>
                    </a:schemeClr>
                  </a:solidFill>
                </a:ln>
                <a:solidFill>
                  <a:srgbClr val="C00000"/>
                </a:solidFill>
              </a:rPr>
              <a:t> </a:t>
            </a:r>
            <a:r>
              <a:rPr lang="en-US" sz="3200" b="1" dirty="0">
                <a:ln>
                  <a:solidFill>
                    <a:schemeClr val="accent6">
                      <a:lumMod val="50000"/>
                    </a:schemeClr>
                  </a:solidFill>
                </a:ln>
                <a:solidFill>
                  <a:srgbClr val="C00000"/>
                </a:solidFill>
                <a:effectLst>
                  <a:outerShdw blurRad="69850" dist="43180" dir="5400000" sx="0" sy="0">
                    <a:srgbClr val="000000">
                      <a:alpha val="65000"/>
                    </a:srgbClr>
                  </a:outerShdw>
                </a:effectLst>
              </a:rPr>
              <a:t>where </a:t>
            </a:r>
            <a:r>
              <a:rPr lang="en-US" sz="3200" b="1" dirty="0" err="1">
                <a:ln>
                  <a:solidFill>
                    <a:schemeClr val="accent6">
                      <a:lumMod val="50000"/>
                    </a:schemeClr>
                  </a:solidFill>
                </a:ln>
                <a:solidFill>
                  <a:srgbClr val="C00000"/>
                </a:solidFill>
                <a:effectLst>
                  <a:outerShdw blurRad="69850" dist="43180" dir="5400000" sx="0" sy="0">
                    <a:srgbClr val="000000">
                      <a:alpha val="65000"/>
                    </a:srgbClr>
                  </a:outerShdw>
                </a:effectLst>
              </a:rPr>
              <a:t>se’orah</a:t>
            </a:r>
            <a:r>
              <a:rPr lang="en-US" sz="3200" b="1" dirty="0">
                <a:ln>
                  <a:solidFill>
                    <a:schemeClr val="accent6">
                      <a:lumMod val="50000"/>
                    </a:schemeClr>
                  </a:solidFill>
                </a:ln>
                <a:solidFill>
                  <a:srgbClr val="C00000"/>
                </a:solidFill>
                <a:effectLst>
                  <a:outerShdw blurRad="69850" dist="43180" dir="5400000" sx="0" sy="0">
                    <a:srgbClr val="000000">
                      <a:alpha val="65000"/>
                    </a:srgbClr>
                  </a:outerShdw>
                </a:effectLst>
              </a:rPr>
              <a:t> (barley) is chosen </a:t>
            </a:r>
            <a:r>
              <a:rPr lang="en-US" sz="3200" b="1" dirty="0" smtClean="0">
                <a:ln>
                  <a:solidFill>
                    <a:schemeClr val="accent6">
                      <a:lumMod val="50000"/>
                    </a:schemeClr>
                  </a:solidFill>
                </a:ln>
                <a:solidFill>
                  <a:srgbClr val="C00000"/>
                </a:solidFill>
                <a:effectLst>
                  <a:outerShdw blurRad="69850" dist="43180" dir="5400000" sx="0" sy="0">
                    <a:srgbClr val="000000">
                      <a:alpha val="65000"/>
                    </a:srgbClr>
                  </a:outerShdw>
                </a:effectLst>
              </a:rPr>
              <a:t>over </a:t>
            </a:r>
            <a:r>
              <a:rPr lang="en-US" sz="3200" b="1" dirty="0" err="1">
                <a:ln>
                  <a:solidFill>
                    <a:schemeClr val="accent6">
                      <a:lumMod val="50000"/>
                    </a:schemeClr>
                  </a:solidFill>
                </a:ln>
                <a:solidFill>
                  <a:srgbClr val="CCFF99"/>
                </a:solidFill>
                <a:effectLst>
                  <a:outerShdw blurRad="69850" dist="43180" dir="5400000" sx="0" sy="0">
                    <a:srgbClr val="000000">
                      <a:alpha val="65000"/>
                    </a:srgbClr>
                  </a:outerShdw>
                </a:effectLst>
              </a:rPr>
              <a:t>chitah</a:t>
            </a:r>
            <a:r>
              <a:rPr lang="en-US" sz="3200" b="1" dirty="0">
                <a:ln>
                  <a:solidFill>
                    <a:schemeClr val="accent6">
                      <a:lumMod val="50000"/>
                    </a:schemeClr>
                  </a:solidFill>
                </a:ln>
                <a:solidFill>
                  <a:srgbClr val="CCFF99"/>
                </a:solidFill>
                <a:effectLst>
                  <a:outerShdw blurRad="69850" dist="43180" dir="5400000" sx="0" sy="0">
                    <a:srgbClr val="000000">
                      <a:alpha val="65000"/>
                    </a:srgbClr>
                  </a:outerShdw>
                </a:effectLst>
              </a:rPr>
              <a:t> (wheat</a:t>
            </a:r>
            <a:r>
              <a:rPr lang="en-US" sz="3200" b="1" dirty="0" smtClean="0">
                <a:ln>
                  <a:solidFill>
                    <a:schemeClr val="accent6">
                      <a:lumMod val="50000"/>
                    </a:schemeClr>
                  </a:solidFill>
                </a:ln>
                <a:solidFill>
                  <a:srgbClr val="CCFF99"/>
                </a:solidFill>
                <a:effectLst>
                  <a:outerShdw blurRad="69850" dist="43180" dir="5400000" sx="0" sy="0">
                    <a:srgbClr val="000000">
                      <a:alpha val="65000"/>
                    </a:srgbClr>
                  </a:outerShdw>
                </a:effectLst>
              </a:rPr>
              <a:t>). </a:t>
            </a:r>
            <a:endParaRPr lang="en-US" sz="3200" dirty="0"/>
          </a:p>
        </p:txBody>
      </p:sp>
      <p:sp>
        <p:nvSpPr>
          <p:cNvPr id="7" name="Title 2"/>
          <p:cNvSpPr txBox="1">
            <a:spLocks/>
          </p:cNvSpPr>
          <p:nvPr/>
        </p:nvSpPr>
        <p:spPr>
          <a:xfrm>
            <a:off x="0" y="260648"/>
            <a:ext cx="12192000" cy="798653"/>
          </a:xfrm>
          <a:prstGeom prst="rect">
            <a:avLst/>
          </a:prstGeom>
          <a:gradFill flip="none" rotWithShape="1">
            <a:gsLst>
              <a:gs pos="50000">
                <a:srgbClr val="000040"/>
              </a:gs>
              <a:gs pos="31000">
                <a:srgbClr val="400040"/>
              </a:gs>
              <a:gs pos="84000">
                <a:srgbClr val="8F0040"/>
              </a:gs>
            </a:gsLst>
            <a:lin ang="2700000" scaled="0"/>
            <a:tileRect/>
          </a:gradFill>
          <a:scene3d>
            <a:camera prst="orthographicFront"/>
            <a:lightRig rig="balanced" dir="t">
              <a:rot lat="0" lon="0" rev="2100000"/>
            </a:lightRig>
          </a:scene3d>
          <a:sp3d>
            <a:bevelT w="152400" h="50800" prst="softRound"/>
          </a:sp3d>
        </p:spPr>
        <p:txBody>
          <a:bodyPr>
            <a:normAutofit/>
            <a:sp3d extrusionH="57150" prstMaterial="metal">
              <a:bevelT w="38100" h="25400" prst="softRound"/>
              <a:contourClr>
                <a:schemeClr val="bg2"/>
              </a:contourClr>
            </a:sp3d>
          </a:bodyPr>
          <a:lst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a:lstStyle>
          <a:p>
            <a:pPr algn="ctr"/>
            <a:r>
              <a:rPr lang="en-US" b="1" dirty="0" smtClean="0">
                <a:ln w="50800"/>
                <a:solidFill>
                  <a:schemeClr val="bg1">
                    <a:shade val="50000"/>
                  </a:schemeClr>
                </a:solidFill>
                <a:effectLst/>
                <a:latin typeface="Comic Sans MS" pitchFamily="66" charset="0"/>
              </a:rPr>
              <a:t>WHEAT for the Worship of Yahuah</a:t>
            </a:r>
            <a:endParaRPr lang="en-US" sz="2700" b="1" dirty="0">
              <a:ln w="50800"/>
              <a:solidFill>
                <a:schemeClr val="bg1">
                  <a:shade val="50000"/>
                </a:schemeClr>
              </a:solidFill>
              <a:effectLst/>
              <a:latin typeface="Comic Sans MS" pitchFamily="66" charset="0"/>
            </a:endParaRPr>
          </a:p>
        </p:txBody>
      </p:sp>
    </p:spTree>
    <p:extLst>
      <p:ext uri="{BB962C8B-B14F-4D97-AF65-F5344CB8AC3E}">
        <p14:creationId xmlns:p14="http://schemas.microsoft.com/office/powerpoint/2010/main" val="21028112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Effect transition="in" filter="fade">
                                      <p:cBhvr>
                                        <p:cTn id="7" dur="1000"/>
                                        <p:tgtEl>
                                          <p:spTgt spid="5">
                                            <p:txEl>
                                              <p:pRg st="1" end="1"/>
                                            </p:txEl>
                                          </p:spTgt>
                                        </p:tgtEl>
                                      </p:cBhvr>
                                    </p:animEffect>
                                    <p:anim calcmode="lin" valueType="num">
                                      <p:cBhvr>
                                        <p:cTn id="8" dur="1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9796" y="1052736"/>
            <a:ext cx="6893793" cy="3398812"/>
          </a:xfrm>
        </p:spPr>
        <p:txBody>
          <a:bodyPr>
            <a:normAutofit/>
            <a:scene3d>
              <a:camera prst="orthographicFront"/>
              <a:lightRig rig="threePt" dir="t"/>
            </a:scene3d>
            <a:sp3d extrusionH="57150">
              <a:bevelT w="38100" h="38100" prst="angle"/>
            </a:sp3d>
          </a:bodyPr>
          <a:lstStyle/>
          <a:p>
            <a:r>
              <a:rPr lang="en-US" b="1" dirty="0">
                <a:solidFill>
                  <a:srgbClr val="C00000"/>
                </a:solidFill>
                <a:effectLst>
                  <a:outerShdw blurRad="69850" dist="43180" dir="5400000" sx="0" sy="0">
                    <a:srgbClr val="000000">
                      <a:alpha val="65000"/>
                    </a:srgbClr>
                  </a:outerShdw>
                </a:effectLst>
              </a:rPr>
              <a:t>The case where </a:t>
            </a:r>
            <a:r>
              <a:rPr lang="en-US" b="1" dirty="0" err="1">
                <a:solidFill>
                  <a:srgbClr val="C00000"/>
                </a:solidFill>
                <a:effectLst>
                  <a:outerShdw blurRad="69850" dist="43180" dir="5400000" sx="0" sy="0">
                    <a:srgbClr val="000000">
                      <a:alpha val="65000"/>
                    </a:srgbClr>
                  </a:outerShdw>
                </a:effectLst>
              </a:rPr>
              <a:t>se’orah</a:t>
            </a:r>
            <a:r>
              <a:rPr lang="en-US" b="1" dirty="0">
                <a:solidFill>
                  <a:srgbClr val="C00000"/>
                </a:solidFill>
                <a:effectLst>
                  <a:outerShdw blurRad="69850" dist="43180" dir="5400000" sx="0" sy="0">
                    <a:srgbClr val="000000">
                      <a:alpha val="65000"/>
                    </a:srgbClr>
                  </a:outerShdw>
                </a:effectLst>
              </a:rPr>
              <a:t> (barley) IS used in ancient Temple service and in the face of </a:t>
            </a:r>
            <a:r>
              <a:rPr lang="en-US" b="1" dirty="0" smtClean="0">
                <a:solidFill>
                  <a:srgbClr val="0070C0"/>
                </a:solidFill>
                <a:effectLst>
                  <a:outerShdw blurRad="69850" dist="43180" dir="5400000" sx="0" sy="0">
                    <a:srgbClr val="000000">
                      <a:alpha val="65000"/>
                    </a:srgbClr>
                  </a:outerShdw>
                </a:effectLst>
              </a:rPr>
              <a:t>Yahuah, </a:t>
            </a:r>
            <a:r>
              <a:rPr lang="en-US" b="1" dirty="0" smtClean="0">
                <a:solidFill>
                  <a:srgbClr val="D60093"/>
                </a:solidFill>
                <a:effectLst>
                  <a:outerShdw blurRad="69850" dist="43180" dir="5400000" sx="0" sy="0">
                    <a:srgbClr val="000000">
                      <a:alpha val="65000"/>
                    </a:srgbClr>
                  </a:outerShdw>
                </a:effectLst>
              </a:rPr>
              <a:t>is in </a:t>
            </a:r>
            <a:r>
              <a:rPr lang="en-US" b="1" dirty="0">
                <a:solidFill>
                  <a:srgbClr val="D60093"/>
                </a:solidFill>
                <a:effectLst>
                  <a:outerShdw blurRad="69850" dist="43180" dir="5400000" sx="0" sy="0">
                    <a:srgbClr val="000000">
                      <a:alpha val="65000"/>
                    </a:srgbClr>
                  </a:outerShdw>
                </a:effectLst>
              </a:rPr>
              <a:t>the instruction of the </a:t>
            </a:r>
            <a:r>
              <a:rPr lang="en-US" b="1" dirty="0" err="1">
                <a:solidFill>
                  <a:srgbClr val="D60093"/>
                </a:solidFill>
                <a:effectLst>
                  <a:outerShdw blurRad="69850" dist="43180" dir="5400000" sx="0" sy="0">
                    <a:srgbClr val="000000">
                      <a:alpha val="65000"/>
                    </a:srgbClr>
                  </a:outerShdw>
                </a:effectLst>
              </a:rPr>
              <a:t>sotah</a:t>
            </a:r>
            <a:r>
              <a:rPr lang="en-US" b="1" dirty="0">
                <a:solidFill>
                  <a:srgbClr val="D60093"/>
                </a:solidFill>
                <a:effectLst>
                  <a:outerShdw blurRad="69850" dist="43180" dir="5400000" sx="0" sy="0">
                    <a:srgbClr val="000000">
                      <a:alpha val="65000"/>
                    </a:srgbClr>
                  </a:outerShdw>
                </a:effectLst>
              </a:rPr>
              <a:t>; that is, the married woman that is suspected of committing adultery </a:t>
            </a:r>
            <a:r>
              <a:rPr lang="en-US" dirty="0"/>
              <a:t>in Numbers 5:11-31.  </a:t>
            </a:r>
            <a:endParaRPr lang="en-US" dirty="0" smtClean="0"/>
          </a:p>
          <a:p>
            <a:r>
              <a:rPr lang="en-US" dirty="0" smtClean="0"/>
              <a:t>Specifically</a:t>
            </a:r>
            <a:r>
              <a:rPr lang="en-US" dirty="0"/>
              <a:t>, we learn that </a:t>
            </a:r>
            <a:r>
              <a:rPr lang="en-US" b="1" dirty="0">
                <a:effectLst>
                  <a:outerShdw blurRad="69850" dist="43180" dir="5400000" sx="0" sy="0">
                    <a:srgbClr val="000000">
                      <a:alpha val="65000"/>
                    </a:srgbClr>
                  </a:outerShdw>
                </a:effectLst>
              </a:rPr>
              <a:t>the </a:t>
            </a:r>
            <a:r>
              <a:rPr lang="en-US" b="1" dirty="0" err="1">
                <a:effectLst>
                  <a:outerShdw blurRad="69850" dist="43180" dir="5400000" sx="0" sy="0">
                    <a:srgbClr val="000000">
                      <a:alpha val="65000"/>
                    </a:srgbClr>
                  </a:outerShdw>
                </a:effectLst>
              </a:rPr>
              <a:t>mincha</a:t>
            </a:r>
            <a:r>
              <a:rPr lang="en-US" b="1" dirty="0">
                <a:effectLst>
                  <a:outerShdw blurRad="69850" dist="43180" dir="5400000" sx="0" sy="0">
                    <a:srgbClr val="000000">
                      <a:alpha val="65000"/>
                    </a:srgbClr>
                  </a:outerShdw>
                </a:effectLst>
              </a:rPr>
              <a:t> or grain offering for the </a:t>
            </a:r>
            <a:r>
              <a:rPr lang="en-US" b="1" dirty="0" err="1">
                <a:solidFill>
                  <a:srgbClr val="D60093"/>
                </a:solidFill>
                <a:effectLst>
                  <a:outerShdw blurRad="69850" dist="43180" dir="5400000" sx="0" sy="0">
                    <a:srgbClr val="000000">
                      <a:alpha val="65000"/>
                    </a:srgbClr>
                  </a:outerShdw>
                </a:effectLst>
              </a:rPr>
              <a:t>sotah</a:t>
            </a:r>
            <a:r>
              <a:rPr lang="en-US" b="1" dirty="0">
                <a:effectLst>
                  <a:outerShdw blurRad="69850" dist="43180" dir="5400000" sx="0" sy="0">
                    <a:srgbClr val="000000">
                      <a:alpha val="65000"/>
                    </a:srgbClr>
                  </a:outerShdw>
                </a:effectLst>
              </a:rPr>
              <a:t> </a:t>
            </a:r>
            <a:r>
              <a:rPr lang="en-US" dirty="0"/>
              <a:t>(the woman who is standing before </a:t>
            </a:r>
            <a:r>
              <a:rPr lang="en-US" b="1" dirty="0" smtClean="0">
                <a:solidFill>
                  <a:srgbClr val="0070C0"/>
                </a:solidFill>
              </a:rPr>
              <a:t>Yahuah</a:t>
            </a:r>
            <a:r>
              <a:rPr lang="en-US" dirty="0" smtClean="0"/>
              <a:t> </a:t>
            </a:r>
            <a:r>
              <a:rPr lang="en-US" dirty="0"/>
              <a:t>in the Temple, facing charges of adultery) </a:t>
            </a:r>
            <a:r>
              <a:rPr lang="en-US" b="1" dirty="0">
                <a:effectLst>
                  <a:outerShdw blurRad="69850" dist="43180" dir="5400000" sx="0" sy="0">
                    <a:srgbClr val="000000">
                      <a:alpha val="65000"/>
                    </a:srgbClr>
                  </a:outerShdw>
                </a:effectLst>
              </a:rPr>
              <a:t>is </a:t>
            </a:r>
            <a:r>
              <a:rPr lang="en-US" b="1" dirty="0">
                <a:solidFill>
                  <a:srgbClr val="C00000"/>
                </a:solidFill>
                <a:effectLst>
                  <a:outerShdw blurRad="69850" dist="43180" dir="5400000" sx="0" sy="0">
                    <a:srgbClr val="000000">
                      <a:alpha val="65000"/>
                    </a:srgbClr>
                  </a:outerShdw>
                </a:effectLst>
              </a:rPr>
              <a:t>barley,</a:t>
            </a:r>
            <a:r>
              <a:rPr lang="en-US" b="1" dirty="0">
                <a:effectLst>
                  <a:outerShdw blurRad="69850" dist="43180" dir="5400000" sx="0" sy="0">
                    <a:srgbClr val="000000">
                      <a:alpha val="65000"/>
                    </a:srgbClr>
                  </a:outerShdw>
                </a:effectLst>
              </a:rPr>
              <a:t> and NOT wheat. </a:t>
            </a:r>
            <a:endParaRPr lang="en-US" dirty="0"/>
          </a:p>
        </p:txBody>
      </p:sp>
      <p:sp>
        <p:nvSpPr>
          <p:cNvPr id="4" name="Slide Number Placeholder 3"/>
          <p:cNvSpPr>
            <a:spLocks noGrp="1"/>
          </p:cNvSpPr>
          <p:nvPr>
            <p:ph type="sldNum" sz="quarter" idx="12"/>
          </p:nvPr>
        </p:nvSpPr>
        <p:spPr>
          <a:xfrm>
            <a:off x="9292657" y="6520259"/>
            <a:ext cx="2844059" cy="365125"/>
          </a:xfrm>
        </p:spPr>
        <p:txBody>
          <a:bodyPr/>
          <a:lstStyle/>
          <a:p>
            <a:fld id="{81FEFA0A-2F20-4B60-98C6-5FFDA469AA1C}" type="slidenum">
              <a:rPr lang="en-US" b="1" smtClean="0"/>
              <a:pPr/>
              <a:t>22</a:t>
            </a:fld>
            <a:endParaRPr lang="en-US" b="1" dirty="0"/>
          </a:p>
        </p:txBody>
      </p:sp>
      <p:sp>
        <p:nvSpPr>
          <p:cNvPr id="6" name="Title 1"/>
          <p:cNvSpPr txBox="1">
            <a:spLocks/>
          </p:cNvSpPr>
          <p:nvPr/>
        </p:nvSpPr>
        <p:spPr>
          <a:xfrm>
            <a:off x="118095" y="197074"/>
            <a:ext cx="11893972" cy="638944"/>
          </a:xfrm>
          <a:prstGeom prst="rect">
            <a:avLst/>
          </a:prstGeom>
        </p:spPr>
        <p:txBody>
          <a:bodyPr vert="horz" lIns="91440" tIns="45720" rIns="91440" bIns="45720" rtlCol="0" anchor="b">
            <a:normAutofit/>
            <a:scene3d>
              <a:camera prst="orthographicFront"/>
              <a:lightRig rig="threePt" dir="t"/>
            </a:scene3d>
            <a:sp3d extrusionH="57150">
              <a:bevelT w="38100" h="38100" prst="angle"/>
            </a:sp3d>
          </a:bodyPr>
          <a:lstStyle>
            <a:lvl1pPr algn="l" defTabSz="914400" rtl="0" eaLnBrk="1" latinLnBrk="0" hangingPunct="1">
              <a:lnSpc>
                <a:spcPct val="90000"/>
              </a:lnSpc>
              <a:spcBef>
                <a:spcPct val="0"/>
              </a:spcBef>
              <a:buNone/>
              <a:defRPr sz="3600" kern="1200">
                <a:solidFill>
                  <a:schemeClr val="tx1"/>
                </a:solidFill>
                <a:latin typeface="Comic Sans MS" pitchFamily="66" charset="0"/>
                <a:ea typeface="+mj-ea"/>
                <a:cs typeface="+mj-cs"/>
              </a:defRPr>
            </a:lvl1pPr>
          </a:lstStyle>
          <a:p>
            <a:pPr algn="ctr"/>
            <a:r>
              <a:rPr lang="en-US" b="1" dirty="0">
                <a:ln>
                  <a:solidFill>
                    <a:schemeClr val="accent6">
                      <a:lumMod val="50000"/>
                    </a:schemeClr>
                  </a:solidFill>
                </a:ln>
                <a:solidFill>
                  <a:srgbClr val="C00000"/>
                </a:solidFill>
                <a:effectLst>
                  <a:outerShdw blurRad="69850" dist="43180" dir="5400000" sx="0" sy="0">
                    <a:srgbClr val="000000">
                      <a:alpha val="65000"/>
                    </a:srgbClr>
                  </a:outerShdw>
                </a:effectLst>
              </a:rPr>
              <a:t>Barley and the </a:t>
            </a:r>
            <a:r>
              <a:rPr lang="en-US" b="1" dirty="0" err="1">
                <a:ln>
                  <a:solidFill>
                    <a:schemeClr val="accent6">
                      <a:lumMod val="50000"/>
                    </a:schemeClr>
                  </a:solidFill>
                </a:ln>
                <a:solidFill>
                  <a:srgbClr val="FF33CC"/>
                </a:solidFill>
                <a:effectLst>
                  <a:outerShdw blurRad="69850" dist="43180" dir="5400000" sx="0" sy="0">
                    <a:srgbClr val="000000">
                      <a:alpha val="65000"/>
                    </a:srgbClr>
                  </a:outerShdw>
                </a:effectLst>
              </a:rPr>
              <a:t>Sotah</a:t>
            </a:r>
            <a:r>
              <a:rPr lang="en-US" b="1" dirty="0">
                <a:ln>
                  <a:solidFill>
                    <a:schemeClr val="accent6">
                      <a:lumMod val="50000"/>
                    </a:schemeClr>
                  </a:solidFill>
                </a:ln>
                <a:solidFill>
                  <a:srgbClr val="C00000"/>
                </a:solidFill>
                <a:effectLst>
                  <a:outerShdw blurRad="69850" dist="43180" dir="5400000" sx="0" sy="0">
                    <a:srgbClr val="000000">
                      <a:alpha val="65000"/>
                    </a:srgbClr>
                  </a:outerShdw>
                </a:effectLst>
              </a:rPr>
              <a:t> </a:t>
            </a:r>
            <a:r>
              <a:rPr lang="en-US" sz="2400" b="1" dirty="0" smtClean="0">
                <a:ln>
                  <a:solidFill>
                    <a:schemeClr val="accent6">
                      <a:lumMod val="50000"/>
                    </a:schemeClr>
                  </a:solidFill>
                </a:ln>
                <a:solidFill>
                  <a:srgbClr val="FF33CC"/>
                </a:solidFill>
                <a:effectLst>
                  <a:outerShdw blurRad="69850" dist="43180" dir="5400000" sx="0" sy="0">
                    <a:srgbClr val="000000">
                      <a:alpha val="65000"/>
                    </a:srgbClr>
                  </a:outerShdw>
                </a:effectLst>
              </a:rPr>
              <a:t>(or Woman </a:t>
            </a:r>
            <a:r>
              <a:rPr lang="en-US" sz="2400" b="1" dirty="0">
                <a:ln>
                  <a:solidFill>
                    <a:schemeClr val="accent6">
                      <a:lumMod val="50000"/>
                    </a:schemeClr>
                  </a:solidFill>
                </a:ln>
                <a:solidFill>
                  <a:srgbClr val="FF33CC"/>
                </a:solidFill>
                <a:effectLst>
                  <a:outerShdw blurRad="69850" dist="43180" dir="5400000" sx="0" sy="0">
                    <a:srgbClr val="000000">
                      <a:alpha val="65000"/>
                    </a:srgbClr>
                  </a:outerShdw>
                </a:effectLst>
              </a:rPr>
              <a:t>Suspected of Adultery)</a:t>
            </a:r>
            <a:endParaRPr lang="en-US" sz="2800" dirty="0">
              <a:ln>
                <a:solidFill>
                  <a:schemeClr val="accent6">
                    <a:lumMod val="50000"/>
                  </a:schemeClr>
                </a:solidFill>
              </a:ln>
              <a:solidFill>
                <a:srgbClr val="FF33CC"/>
              </a:solidFill>
            </a:endParaRPr>
          </a:p>
        </p:txBody>
      </p:sp>
      <p:pic>
        <p:nvPicPr>
          <p:cNvPr id="1026" name="Picture 2" descr="C:\Users\Rae\Desktop\Adulterous woman &amp; bitter water.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50596" y="980728"/>
            <a:ext cx="3637214" cy="3024336"/>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a:ext uri="{909E8E84-426E-40DD-AFC4-6F175D3DCCD1}">
              <a14:hiddenFill xmlns:a14="http://schemas.microsoft.com/office/drawing/2010/main">
                <a:solidFill>
                  <a:srgbClr val="FFFFFF"/>
                </a:solidFill>
              </a14:hiddenFill>
            </a:ext>
          </a:extLst>
        </p:spPr>
      </p:pic>
      <p:sp>
        <p:nvSpPr>
          <p:cNvPr id="8" name="Content Placeholder 2"/>
          <p:cNvSpPr txBox="1">
            <a:spLocks/>
          </p:cNvSpPr>
          <p:nvPr/>
        </p:nvSpPr>
        <p:spPr>
          <a:xfrm>
            <a:off x="621804" y="4451548"/>
            <a:ext cx="10801200" cy="1929780"/>
          </a:xfrm>
          <a:prstGeom prst="rect">
            <a:avLst/>
          </a:prstGeom>
          <a:solidFill>
            <a:schemeClr val="accent2">
              <a:lumMod val="20000"/>
              <a:lumOff val="80000"/>
            </a:schemeClr>
          </a:solidFill>
          <a:scene3d>
            <a:camera prst="orthographicFront"/>
            <a:lightRig rig="threePt" dir="t"/>
          </a:scene3d>
          <a:sp3d>
            <a:bevelT w="152400" h="50800" prst="softRound"/>
          </a:sp3d>
        </p:spPr>
        <p:txBody>
          <a:bodyPr vert="horz" lIns="91440" tIns="45720" rIns="91440" bIns="45720" rtlCol="0">
            <a:normAutofit/>
            <a:sp3d extrusionH="57150">
              <a:bevelT w="38100" h="38100" prst="angle"/>
            </a:sp3d>
          </a:bodyPr>
          <a:lstStyle>
            <a:lvl1pPr marL="223838" indent="-228600" algn="l" defTabSz="914400" rtl="0" eaLnBrk="1" latinLnBrk="0" hangingPunct="1">
              <a:lnSpc>
                <a:spcPct val="90000"/>
              </a:lnSpc>
              <a:spcBef>
                <a:spcPts val="1600"/>
              </a:spcBef>
              <a:buFont typeface="Arial" pitchFamily="34" charset="0"/>
              <a:buChar char="•"/>
              <a:defRPr sz="2400" kern="1200">
                <a:solidFill>
                  <a:schemeClr val="tx1"/>
                </a:solidFill>
                <a:latin typeface="Arial" pitchFamily="34" charset="0"/>
                <a:ea typeface="+mn-ea"/>
                <a:cs typeface="Arial" pitchFamily="34" charset="0"/>
              </a:defRPr>
            </a:lvl1pPr>
            <a:lvl2pPr marL="502920" indent="-228600" algn="l" defTabSz="914400" rtl="0" eaLnBrk="1" latinLnBrk="0" hangingPunct="1">
              <a:lnSpc>
                <a:spcPct val="90000"/>
              </a:lnSpc>
              <a:spcBef>
                <a:spcPts val="600"/>
              </a:spcBef>
              <a:buFont typeface="Euphemia" pitchFamily="34" charset="0"/>
              <a:buChar char="–"/>
              <a:defRPr sz="2000" kern="1200">
                <a:solidFill>
                  <a:schemeClr val="tx1"/>
                </a:solidFill>
                <a:latin typeface="Arial" pitchFamily="34" charset="0"/>
                <a:ea typeface="+mn-ea"/>
                <a:cs typeface="Arial" pitchFamily="34" charset="0"/>
              </a:defRPr>
            </a:lvl2pPr>
            <a:lvl3pPr marL="777240" indent="-228600" algn="l" defTabSz="914400" rtl="0" eaLnBrk="1" latinLnBrk="0" hangingPunct="1">
              <a:lnSpc>
                <a:spcPct val="90000"/>
              </a:lnSpc>
              <a:spcBef>
                <a:spcPts val="600"/>
              </a:spcBef>
              <a:buFont typeface="Euphemia" pitchFamily="34" charset="0"/>
              <a:buChar char="–"/>
              <a:defRPr sz="1800" kern="1200">
                <a:solidFill>
                  <a:schemeClr val="tx1"/>
                </a:solidFill>
                <a:latin typeface="Arial" pitchFamily="34" charset="0"/>
                <a:ea typeface="+mn-ea"/>
                <a:cs typeface="Arial" pitchFamily="34" charset="0"/>
              </a:defRPr>
            </a:lvl3pPr>
            <a:lvl4pPr marL="1051560" indent="-228600" algn="l" defTabSz="914400" rtl="0" eaLnBrk="1" latinLnBrk="0" hangingPunct="1">
              <a:lnSpc>
                <a:spcPct val="90000"/>
              </a:lnSpc>
              <a:spcBef>
                <a:spcPts val="600"/>
              </a:spcBef>
              <a:buFont typeface="Euphemia" pitchFamily="34" charset="0"/>
              <a:buChar char="–"/>
              <a:defRPr sz="1600" kern="1200">
                <a:solidFill>
                  <a:schemeClr val="tx1"/>
                </a:solidFill>
                <a:latin typeface="Arial" pitchFamily="34" charset="0"/>
                <a:ea typeface="+mn-ea"/>
                <a:cs typeface="Arial" pitchFamily="34" charset="0"/>
              </a:defRPr>
            </a:lvl4pPr>
            <a:lvl5pPr marL="1325880" indent="-228600" algn="l" defTabSz="914400" rtl="0" eaLnBrk="1" latinLnBrk="0" hangingPunct="1">
              <a:lnSpc>
                <a:spcPct val="90000"/>
              </a:lnSpc>
              <a:spcBef>
                <a:spcPts val="600"/>
              </a:spcBef>
              <a:buFont typeface="Euphemia" pitchFamily="34" charset="0"/>
              <a:buChar char="–"/>
              <a:defRPr sz="1600" kern="1200">
                <a:solidFill>
                  <a:schemeClr val="tx1"/>
                </a:solidFill>
                <a:latin typeface="Arial" pitchFamily="34" charset="0"/>
                <a:ea typeface="+mn-ea"/>
                <a:cs typeface="Arial" pitchFamily="34" charset="0"/>
              </a:defRPr>
            </a:lvl5pPr>
            <a:lvl6pPr marL="1600200" indent="-228600" algn="l" defTabSz="914400" rtl="0" eaLnBrk="1" latinLnBrk="0" hangingPunct="1">
              <a:spcBef>
                <a:spcPts val="600"/>
              </a:spcBef>
              <a:buFont typeface="Euphemia" pitchFamily="34" charset="0"/>
              <a:buChar char="–"/>
              <a:defRPr sz="1600" kern="1200">
                <a:solidFill>
                  <a:schemeClr val="tx1"/>
                </a:solidFill>
                <a:latin typeface="+mn-lt"/>
                <a:ea typeface="+mn-ea"/>
                <a:cs typeface="+mn-cs"/>
              </a:defRPr>
            </a:lvl6pPr>
            <a:lvl7pPr marL="1874520" indent="-228600" algn="l" defTabSz="914400" rtl="0" eaLnBrk="1" latinLnBrk="0" hangingPunct="1">
              <a:spcBef>
                <a:spcPts val="600"/>
              </a:spcBef>
              <a:buFont typeface="Euphemia" pitchFamily="34" charset="0"/>
              <a:buChar char="–"/>
              <a:defRPr sz="1600" kern="1200">
                <a:solidFill>
                  <a:schemeClr val="tx1"/>
                </a:solidFill>
                <a:latin typeface="+mn-lt"/>
                <a:ea typeface="+mn-ea"/>
                <a:cs typeface="+mn-cs"/>
              </a:defRPr>
            </a:lvl7pPr>
            <a:lvl8pPr marL="2148840" indent="-228600" algn="l" defTabSz="914400" rtl="0" eaLnBrk="1" latinLnBrk="0" hangingPunct="1">
              <a:spcBef>
                <a:spcPts val="600"/>
              </a:spcBef>
              <a:buFont typeface="Euphemia" pitchFamily="34" charset="0"/>
              <a:buChar char="–"/>
              <a:defRPr sz="1600" kern="1200">
                <a:solidFill>
                  <a:schemeClr val="tx1"/>
                </a:solidFill>
                <a:latin typeface="+mn-lt"/>
                <a:ea typeface="+mn-ea"/>
                <a:cs typeface="+mn-cs"/>
              </a:defRPr>
            </a:lvl8pPr>
            <a:lvl9pPr marL="2423160" indent="-228600" algn="l" defTabSz="914400" rtl="0" eaLnBrk="1" latinLnBrk="0" hangingPunct="1">
              <a:spcBef>
                <a:spcPts val="600"/>
              </a:spcBef>
              <a:buFont typeface="Euphemia" pitchFamily="34" charset="0"/>
              <a:buChar char="–"/>
              <a:defRPr sz="1600" kern="1200">
                <a:solidFill>
                  <a:schemeClr val="tx1"/>
                </a:solidFill>
                <a:latin typeface="+mn-lt"/>
                <a:ea typeface="+mn-ea"/>
                <a:cs typeface="+mn-cs"/>
              </a:defRPr>
            </a:lvl9pPr>
          </a:lstStyle>
          <a:p>
            <a:r>
              <a:rPr lang="en-US" b="1" dirty="0" smtClean="0">
                <a:latin typeface="Comic Sans MS" pitchFamily="66" charset="0"/>
              </a:rPr>
              <a:t>Numbers 5:15  </a:t>
            </a:r>
            <a:r>
              <a:rPr lang="en-US" dirty="0" smtClean="0">
                <a:latin typeface="Comic Sans MS" pitchFamily="66" charset="0"/>
              </a:rPr>
              <a:t>… The man shall then bring his wife to the priest, and shall bring as an offering for her one-tenth of an </a:t>
            </a:r>
            <a:r>
              <a:rPr lang="en-US" dirty="0" err="1" smtClean="0">
                <a:latin typeface="Comic Sans MS" pitchFamily="66" charset="0"/>
              </a:rPr>
              <a:t>ephah</a:t>
            </a:r>
            <a:r>
              <a:rPr lang="en-US" dirty="0" smtClean="0">
                <a:latin typeface="Comic Sans MS" pitchFamily="66" charset="0"/>
              </a:rPr>
              <a:t> of </a:t>
            </a:r>
            <a:r>
              <a:rPr lang="en-US" b="1" dirty="0" smtClean="0">
                <a:ln>
                  <a:solidFill>
                    <a:schemeClr val="accent6">
                      <a:lumMod val="50000"/>
                    </a:schemeClr>
                  </a:solidFill>
                </a:ln>
                <a:solidFill>
                  <a:srgbClr val="C00000"/>
                </a:solidFill>
                <a:effectLst>
                  <a:outerShdw blurRad="69850" dist="43180" dir="5400000" sx="0" sy="0">
                    <a:srgbClr val="000000">
                      <a:alpha val="65000"/>
                    </a:srgbClr>
                  </a:outerShdw>
                </a:effectLst>
                <a:latin typeface="Comic Sans MS" pitchFamily="66" charset="0"/>
              </a:rPr>
              <a:t>barley meal </a:t>
            </a:r>
            <a:r>
              <a:rPr lang="en-US" b="1" dirty="0" smtClean="0">
                <a:effectLst>
                  <a:outerShdw blurRad="69850" dist="43180" dir="5400000" sx="0" sy="0">
                    <a:srgbClr val="000000">
                      <a:alpha val="65000"/>
                    </a:srgbClr>
                  </a:outerShdw>
                </a:effectLst>
                <a:latin typeface="Comic Sans MS" pitchFamily="66" charset="0"/>
              </a:rPr>
              <a:t>(</a:t>
            </a:r>
            <a:r>
              <a:rPr lang="en-US" b="1" dirty="0" err="1" smtClean="0">
                <a:effectLst>
                  <a:outerShdw blurRad="69850" dist="43180" dir="5400000" sx="0" sy="0">
                    <a:srgbClr val="000000">
                      <a:alpha val="65000"/>
                    </a:srgbClr>
                  </a:outerShdw>
                </a:effectLst>
                <a:latin typeface="Comic Sans MS" pitchFamily="66" charset="0"/>
              </a:rPr>
              <a:t>kemach</a:t>
            </a:r>
            <a:r>
              <a:rPr lang="en-US" b="1" dirty="0" smtClean="0">
                <a:effectLst>
                  <a:outerShdw blurRad="69850" dist="43180" dir="5400000" sx="0" sy="0">
                    <a:srgbClr val="000000">
                      <a:alpha val="65000"/>
                    </a:srgbClr>
                  </a:outerShdw>
                </a:effectLst>
                <a:latin typeface="Comic Sans MS" pitchFamily="66" charset="0"/>
              </a:rPr>
              <a:t> </a:t>
            </a:r>
            <a:r>
              <a:rPr lang="en-US" b="1" dirty="0" err="1" smtClean="0">
                <a:ln>
                  <a:solidFill>
                    <a:schemeClr val="accent6">
                      <a:lumMod val="50000"/>
                    </a:schemeClr>
                  </a:solidFill>
                </a:ln>
                <a:solidFill>
                  <a:srgbClr val="C00000"/>
                </a:solidFill>
                <a:effectLst>
                  <a:outerShdw blurRad="69850" dist="43180" dir="5400000" sx="0" sy="0">
                    <a:srgbClr val="000000">
                      <a:alpha val="65000"/>
                    </a:srgbClr>
                  </a:outerShdw>
                </a:effectLst>
                <a:latin typeface="Comic Sans MS" pitchFamily="66" charset="0"/>
              </a:rPr>
              <a:t>se’orah</a:t>
            </a:r>
            <a:r>
              <a:rPr lang="en-US" b="1" dirty="0" smtClean="0">
                <a:effectLst>
                  <a:outerShdw blurRad="69850" dist="43180" dir="5400000" sx="0" sy="0">
                    <a:srgbClr val="000000">
                      <a:alpha val="65000"/>
                    </a:srgbClr>
                  </a:outerShdw>
                </a:effectLst>
                <a:latin typeface="Comic Sans MS" pitchFamily="66" charset="0"/>
              </a:rPr>
              <a:t>); </a:t>
            </a:r>
            <a:r>
              <a:rPr lang="en-US" dirty="0" smtClean="0">
                <a:latin typeface="Comic Sans MS" pitchFamily="66" charset="0"/>
              </a:rPr>
              <a:t>he shall not pour oil on it, nor put frankincense on it, for </a:t>
            </a:r>
            <a:r>
              <a:rPr lang="en-US" b="1" dirty="0" smtClean="0">
                <a:solidFill>
                  <a:srgbClr val="C00000"/>
                </a:solidFill>
                <a:effectLst>
                  <a:outerShdw blurRad="69850" dist="43180" dir="5400000" sx="0" sy="0">
                    <a:srgbClr val="000000">
                      <a:alpha val="65000"/>
                    </a:srgbClr>
                  </a:outerShdw>
                </a:effectLst>
                <a:latin typeface="Comic Sans MS" pitchFamily="66" charset="0"/>
              </a:rPr>
              <a:t>it is a grain </a:t>
            </a:r>
            <a:r>
              <a:rPr lang="en-US" b="1" u="sng" dirty="0" smtClean="0">
                <a:solidFill>
                  <a:srgbClr val="C00000"/>
                </a:solidFill>
                <a:effectLst>
                  <a:outerShdw blurRad="69850" dist="43180" dir="5400000" sx="0" sy="0">
                    <a:srgbClr val="000000">
                      <a:alpha val="65000"/>
                    </a:srgbClr>
                  </a:outerShdw>
                </a:effectLst>
                <a:latin typeface="Comic Sans MS" pitchFamily="66" charset="0"/>
              </a:rPr>
              <a:t>offerin</a:t>
            </a:r>
            <a:r>
              <a:rPr lang="en-US" b="1" dirty="0" smtClean="0">
                <a:solidFill>
                  <a:srgbClr val="C00000"/>
                </a:solidFill>
                <a:effectLst>
                  <a:outerShdw blurRad="69850" dist="43180" dir="5400000" sx="0" sy="0">
                    <a:srgbClr val="000000">
                      <a:alpha val="65000"/>
                    </a:srgbClr>
                  </a:outerShdw>
                </a:effectLst>
                <a:latin typeface="Comic Sans MS" pitchFamily="66" charset="0"/>
              </a:rPr>
              <a:t>g </a:t>
            </a:r>
            <a:r>
              <a:rPr lang="en-US" b="1" dirty="0" smtClean="0">
                <a:effectLst>
                  <a:outerShdw blurRad="69850" dist="43180" dir="5400000" sx="0" sy="0">
                    <a:srgbClr val="000000">
                      <a:alpha val="65000"/>
                    </a:srgbClr>
                  </a:outerShdw>
                </a:effectLst>
                <a:latin typeface="Comic Sans MS" pitchFamily="66" charset="0"/>
              </a:rPr>
              <a:t>(</a:t>
            </a:r>
            <a:r>
              <a:rPr lang="en-US" b="1" dirty="0" err="1" smtClean="0">
                <a:effectLst>
                  <a:outerShdw blurRad="69850" dist="43180" dir="5400000" sx="0" sy="0">
                    <a:srgbClr val="000000">
                      <a:alpha val="65000"/>
                    </a:srgbClr>
                  </a:outerShdw>
                </a:effectLst>
                <a:latin typeface="Comic Sans MS" pitchFamily="66" charset="0"/>
              </a:rPr>
              <a:t>mincha</a:t>
            </a:r>
            <a:r>
              <a:rPr lang="en-US" b="1" dirty="0" smtClean="0">
                <a:effectLst>
                  <a:outerShdw blurRad="69850" dist="43180" dir="5400000" sx="0" sy="0">
                    <a:srgbClr val="000000">
                      <a:alpha val="65000"/>
                    </a:srgbClr>
                  </a:outerShdw>
                </a:effectLst>
                <a:latin typeface="Comic Sans MS" pitchFamily="66" charset="0"/>
              </a:rPr>
              <a:t>) </a:t>
            </a:r>
            <a:r>
              <a:rPr lang="en-US" b="1" u="sng" dirty="0" smtClean="0">
                <a:solidFill>
                  <a:srgbClr val="C00000"/>
                </a:solidFill>
                <a:effectLst>
                  <a:outerShdw blurRad="69850" dist="43180" dir="5400000" sx="0" sy="0">
                    <a:srgbClr val="000000">
                      <a:alpha val="65000"/>
                    </a:srgbClr>
                  </a:outerShdw>
                </a:effectLst>
                <a:latin typeface="Comic Sans MS" pitchFamily="66" charset="0"/>
              </a:rPr>
              <a:t>of </a:t>
            </a:r>
            <a:r>
              <a:rPr lang="en-US" b="1" dirty="0" smtClean="0">
                <a:solidFill>
                  <a:srgbClr val="C00000"/>
                </a:solidFill>
                <a:effectLst>
                  <a:outerShdw blurRad="69850" dist="43180" dir="5400000" sx="0" sy="0">
                    <a:srgbClr val="000000">
                      <a:alpha val="65000"/>
                    </a:srgbClr>
                  </a:outerShdw>
                </a:effectLst>
                <a:latin typeface="Comic Sans MS" pitchFamily="66" charset="0"/>
              </a:rPr>
              <a:t>j</a:t>
            </a:r>
            <a:r>
              <a:rPr lang="en-US" b="1" u="sng" dirty="0" smtClean="0">
                <a:solidFill>
                  <a:srgbClr val="C00000"/>
                </a:solidFill>
                <a:effectLst>
                  <a:outerShdw blurRad="69850" dist="43180" dir="5400000" sx="0" sy="0">
                    <a:srgbClr val="000000">
                      <a:alpha val="65000"/>
                    </a:srgbClr>
                  </a:outerShdw>
                </a:effectLst>
                <a:latin typeface="Comic Sans MS" pitchFamily="66" charset="0"/>
              </a:rPr>
              <a:t>ealous</a:t>
            </a:r>
            <a:r>
              <a:rPr lang="en-US" b="1" dirty="0" smtClean="0">
                <a:solidFill>
                  <a:srgbClr val="C00000"/>
                </a:solidFill>
                <a:effectLst>
                  <a:outerShdw blurRad="69850" dist="43180" dir="5400000" sx="0" sy="0">
                    <a:srgbClr val="000000">
                      <a:alpha val="65000"/>
                    </a:srgbClr>
                  </a:outerShdw>
                </a:effectLst>
                <a:latin typeface="Comic Sans MS" pitchFamily="66" charset="0"/>
              </a:rPr>
              <a:t>y,</a:t>
            </a:r>
            <a:r>
              <a:rPr lang="en-US" dirty="0" smtClean="0">
                <a:solidFill>
                  <a:srgbClr val="C00000"/>
                </a:solidFill>
                <a:latin typeface="Comic Sans MS" pitchFamily="66" charset="0"/>
              </a:rPr>
              <a:t> </a:t>
            </a:r>
            <a:r>
              <a:rPr lang="en-US" dirty="0" smtClean="0">
                <a:latin typeface="Comic Sans MS" pitchFamily="66" charset="0"/>
              </a:rPr>
              <a:t>a grain offering (</a:t>
            </a:r>
            <a:r>
              <a:rPr lang="en-US" dirty="0" err="1" smtClean="0">
                <a:latin typeface="Comic Sans MS" pitchFamily="66" charset="0"/>
              </a:rPr>
              <a:t>mincha</a:t>
            </a:r>
            <a:r>
              <a:rPr lang="en-US" dirty="0" smtClean="0">
                <a:latin typeface="Comic Sans MS" pitchFamily="66" charset="0"/>
              </a:rPr>
              <a:t>) of </a:t>
            </a:r>
            <a:r>
              <a:rPr lang="en-US" b="1" dirty="0" smtClean="0">
                <a:solidFill>
                  <a:srgbClr val="C00000"/>
                </a:solidFill>
                <a:latin typeface="Comic Sans MS" pitchFamily="66" charset="0"/>
              </a:rPr>
              <a:t>a remembrance to make iniquity known.</a:t>
            </a:r>
          </a:p>
        </p:txBody>
      </p:sp>
    </p:spTree>
    <p:extLst>
      <p:ext uri="{BB962C8B-B14F-4D97-AF65-F5344CB8AC3E}">
        <p14:creationId xmlns:p14="http://schemas.microsoft.com/office/powerpoint/2010/main" val="8510359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nodeType="clickEffect">
                                  <p:stCondLst>
                                    <p:cond delay="0"/>
                                  </p:stCondLst>
                                  <p:childTnLst>
                                    <p:set>
                                      <p:cBhvr>
                                        <p:cTn id="13" dur="1" fill="hold">
                                          <p:stCondLst>
                                            <p:cond delay="0"/>
                                          </p:stCondLst>
                                        </p:cTn>
                                        <p:tgtEl>
                                          <p:spTgt spid="8">
                                            <p:txEl>
                                              <p:pRg st="0" end="0"/>
                                            </p:txEl>
                                          </p:spTgt>
                                        </p:tgtEl>
                                        <p:attrNameLst>
                                          <p:attrName>style.visibility</p:attrName>
                                        </p:attrNameLst>
                                      </p:cBhvr>
                                      <p:to>
                                        <p:strVal val="visible"/>
                                      </p:to>
                                    </p:set>
                                    <p:animEffect transition="in" filter="barn(inVertical)">
                                      <p:cBhvr>
                                        <p:cTn id="14" dur="1250"/>
                                        <p:tgtEl>
                                          <p:spTgt spid="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62164" y="1052736"/>
            <a:ext cx="7896286" cy="2664296"/>
          </a:xfrm>
        </p:spPr>
        <p:txBody>
          <a:bodyPr>
            <a:normAutofit/>
            <a:scene3d>
              <a:camera prst="orthographicFront"/>
              <a:lightRig rig="threePt" dir="t"/>
            </a:scene3d>
            <a:sp3d extrusionH="57150">
              <a:bevelT w="38100" h="38100" prst="angle"/>
            </a:sp3d>
          </a:bodyPr>
          <a:lstStyle/>
          <a:p>
            <a:pPr>
              <a:lnSpc>
                <a:spcPct val="100000"/>
              </a:lnSpc>
            </a:pPr>
            <a:r>
              <a:rPr lang="en-US" b="1" u="sng" dirty="0" smtClean="0">
                <a:ln>
                  <a:solidFill>
                    <a:schemeClr val="accent6">
                      <a:lumMod val="50000"/>
                    </a:schemeClr>
                  </a:solidFill>
                </a:ln>
                <a:solidFill>
                  <a:srgbClr val="C00000"/>
                </a:solidFill>
                <a:effectLst>
                  <a:outerShdw blurRad="69850" dist="43180" dir="5400000" sx="0" sy="0">
                    <a:srgbClr val="000000">
                      <a:alpha val="65000"/>
                    </a:srgbClr>
                  </a:outerShdw>
                </a:effectLst>
              </a:rPr>
              <a:t>This </a:t>
            </a:r>
            <a:r>
              <a:rPr lang="en-US" b="1" u="sng" dirty="0">
                <a:ln>
                  <a:solidFill>
                    <a:schemeClr val="accent6">
                      <a:lumMod val="50000"/>
                    </a:schemeClr>
                  </a:solidFill>
                </a:ln>
                <a:solidFill>
                  <a:srgbClr val="C00000"/>
                </a:solidFill>
                <a:effectLst>
                  <a:outerShdw blurRad="69850" dist="43180" dir="5400000" sx="0" sy="0">
                    <a:srgbClr val="000000">
                      <a:alpha val="65000"/>
                    </a:srgbClr>
                  </a:outerShdw>
                </a:effectLst>
              </a:rPr>
              <a:t>barle</a:t>
            </a:r>
            <a:r>
              <a:rPr lang="en-US" b="1" dirty="0">
                <a:ln>
                  <a:solidFill>
                    <a:schemeClr val="accent6">
                      <a:lumMod val="50000"/>
                    </a:schemeClr>
                  </a:solidFill>
                </a:ln>
                <a:solidFill>
                  <a:srgbClr val="C00000"/>
                </a:solidFill>
                <a:effectLst>
                  <a:outerShdw blurRad="69850" dist="43180" dir="5400000" sx="0" sy="0">
                    <a:srgbClr val="000000">
                      <a:alpha val="65000"/>
                    </a:srgbClr>
                  </a:outerShdw>
                </a:effectLst>
              </a:rPr>
              <a:t>y</a:t>
            </a:r>
            <a:r>
              <a:rPr lang="en-US" b="1" u="sng" dirty="0">
                <a:ln>
                  <a:solidFill>
                    <a:schemeClr val="accent6">
                      <a:lumMod val="50000"/>
                    </a:schemeClr>
                  </a:solidFill>
                </a:ln>
                <a:solidFill>
                  <a:srgbClr val="C00000"/>
                </a:solidFill>
                <a:effectLst>
                  <a:outerShdw blurRad="69850" dist="43180" dir="5400000" sx="0" sy="0">
                    <a:srgbClr val="000000">
                      <a:alpha val="65000"/>
                    </a:srgbClr>
                  </a:outerShdw>
                </a:effectLst>
              </a:rPr>
              <a:t> </a:t>
            </a:r>
            <a:r>
              <a:rPr lang="en-US" b="1" dirty="0">
                <a:ln>
                  <a:solidFill>
                    <a:schemeClr val="accent6">
                      <a:lumMod val="50000"/>
                    </a:schemeClr>
                  </a:solidFill>
                </a:ln>
                <a:solidFill>
                  <a:srgbClr val="C00000"/>
                </a:solidFill>
                <a:effectLst>
                  <a:outerShdw blurRad="69850" dist="43180" dir="5400000" sx="0" sy="0">
                    <a:srgbClr val="000000">
                      <a:alpha val="65000"/>
                    </a:srgbClr>
                  </a:outerShdw>
                </a:effectLst>
              </a:rPr>
              <a:t>g</a:t>
            </a:r>
            <a:r>
              <a:rPr lang="en-US" b="1" u="sng" dirty="0">
                <a:ln>
                  <a:solidFill>
                    <a:schemeClr val="accent6">
                      <a:lumMod val="50000"/>
                    </a:schemeClr>
                  </a:solidFill>
                </a:ln>
                <a:solidFill>
                  <a:srgbClr val="C00000"/>
                </a:solidFill>
                <a:effectLst>
                  <a:outerShdw blurRad="69850" dist="43180" dir="5400000" sx="0" sy="0">
                    <a:srgbClr val="000000">
                      <a:alpha val="65000"/>
                    </a:srgbClr>
                  </a:outerShdw>
                </a:effectLst>
              </a:rPr>
              <a:t>rain offerin</a:t>
            </a:r>
            <a:r>
              <a:rPr lang="en-US" b="1" dirty="0">
                <a:ln>
                  <a:solidFill>
                    <a:schemeClr val="accent6">
                      <a:lumMod val="50000"/>
                    </a:schemeClr>
                  </a:solidFill>
                </a:ln>
                <a:solidFill>
                  <a:srgbClr val="C00000"/>
                </a:solidFill>
                <a:effectLst>
                  <a:outerShdw blurRad="69850" dist="43180" dir="5400000" sx="0" sy="0">
                    <a:srgbClr val="000000">
                      <a:alpha val="65000"/>
                    </a:srgbClr>
                  </a:outerShdw>
                </a:effectLst>
              </a:rPr>
              <a:t>g</a:t>
            </a:r>
            <a:r>
              <a:rPr lang="en-US" b="1" u="sng" dirty="0">
                <a:ln>
                  <a:solidFill>
                    <a:schemeClr val="accent6">
                      <a:lumMod val="50000"/>
                    </a:schemeClr>
                  </a:solidFill>
                </a:ln>
                <a:solidFill>
                  <a:srgbClr val="C00000"/>
                </a:solidFill>
                <a:effectLst>
                  <a:outerShdw blurRad="69850" dist="43180" dir="5400000" sx="0" sy="0">
                    <a:srgbClr val="000000">
                      <a:alpha val="65000"/>
                    </a:srgbClr>
                  </a:outerShdw>
                </a:effectLst>
              </a:rPr>
              <a:t> was used to brin</a:t>
            </a:r>
            <a:r>
              <a:rPr lang="en-US" b="1" dirty="0">
                <a:ln>
                  <a:solidFill>
                    <a:schemeClr val="accent6">
                      <a:lumMod val="50000"/>
                    </a:schemeClr>
                  </a:solidFill>
                </a:ln>
                <a:solidFill>
                  <a:srgbClr val="C00000"/>
                </a:solidFill>
                <a:effectLst>
                  <a:outerShdw blurRad="69850" dist="43180" dir="5400000" sx="0" sy="0">
                    <a:srgbClr val="000000">
                      <a:alpha val="65000"/>
                    </a:srgbClr>
                  </a:outerShdw>
                </a:effectLst>
              </a:rPr>
              <a:t>g</a:t>
            </a:r>
            <a:r>
              <a:rPr lang="en-US" b="1" u="sng" dirty="0">
                <a:ln>
                  <a:solidFill>
                    <a:schemeClr val="accent6">
                      <a:lumMod val="50000"/>
                    </a:schemeClr>
                  </a:solidFill>
                </a:ln>
                <a:solidFill>
                  <a:srgbClr val="C00000"/>
                </a:solidFill>
                <a:effectLst>
                  <a:outerShdw blurRad="69850" dist="43180" dir="5400000" sx="0" sy="0">
                    <a:srgbClr val="000000">
                      <a:alpha val="65000"/>
                    </a:srgbClr>
                  </a:outerShdw>
                </a:effectLst>
              </a:rPr>
              <a:t> </a:t>
            </a:r>
            <a:r>
              <a:rPr lang="en-US" b="1" u="sng" dirty="0" smtClean="0">
                <a:ln>
                  <a:solidFill>
                    <a:schemeClr val="accent6">
                      <a:lumMod val="50000"/>
                    </a:schemeClr>
                  </a:solidFill>
                </a:ln>
                <a:solidFill>
                  <a:srgbClr val="C00000"/>
                </a:solidFill>
                <a:effectLst>
                  <a:outerShdw blurRad="69850" dist="43180" dir="5400000" sx="0" sy="0">
                    <a:srgbClr val="000000">
                      <a:alpha val="65000"/>
                    </a:srgbClr>
                  </a:outerShdw>
                </a:effectLst>
              </a:rPr>
              <a:t/>
            </a:r>
            <a:br>
              <a:rPr lang="en-US" b="1" u="sng" dirty="0" smtClean="0">
                <a:ln>
                  <a:solidFill>
                    <a:schemeClr val="accent6">
                      <a:lumMod val="50000"/>
                    </a:schemeClr>
                  </a:solidFill>
                </a:ln>
                <a:solidFill>
                  <a:srgbClr val="C00000"/>
                </a:solidFill>
                <a:effectLst>
                  <a:outerShdw blurRad="69850" dist="43180" dir="5400000" sx="0" sy="0">
                    <a:srgbClr val="000000">
                      <a:alpha val="65000"/>
                    </a:srgbClr>
                  </a:outerShdw>
                </a:effectLst>
              </a:rPr>
            </a:br>
            <a:r>
              <a:rPr lang="en-US" b="1" u="sng" dirty="0" smtClean="0">
                <a:ln>
                  <a:solidFill>
                    <a:schemeClr val="accent6">
                      <a:lumMod val="50000"/>
                    </a:schemeClr>
                  </a:solidFill>
                </a:ln>
                <a:solidFill>
                  <a:srgbClr val="C00000"/>
                </a:solidFill>
                <a:effectLst>
                  <a:outerShdw blurRad="69850" dist="43180" dir="5400000" sx="0" sy="0">
                    <a:srgbClr val="000000">
                      <a:alpha val="65000"/>
                    </a:srgbClr>
                  </a:outerShdw>
                </a:effectLst>
              </a:rPr>
              <a:t>the </a:t>
            </a:r>
            <a:r>
              <a:rPr lang="en-US" b="1" u="sng" dirty="0">
                <a:ln>
                  <a:solidFill>
                    <a:schemeClr val="accent6">
                      <a:lumMod val="50000"/>
                    </a:schemeClr>
                  </a:solidFill>
                </a:ln>
                <a:solidFill>
                  <a:srgbClr val="C00000"/>
                </a:solidFill>
                <a:effectLst>
                  <a:outerShdw blurRad="69850" dist="43180" dir="5400000" sx="0" sy="0">
                    <a:srgbClr val="000000">
                      <a:alpha val="65000"/>
                    </a:srgbClr>
                  </a:outerShdw>
                </a:effectLst>
              </a:rPr>
              <a:t>sin of the woman into the li</a:t>
            </a:r>
            <a:r>
              <a:rPr lang="en-US" b="1" dirty="0">
                <a:ln>
                  <a:solidFill>
                    <a:schemeClr val="accent6">
                      <a:lumMod val="50000"/>
                    </a:schemeClr>
                  </a:solidFill>
                </a:ln>
                <a:solidFill>
                  <a:srgbClr val="C00000"/>
                </a:solidFill>
                <a:effectLst>
                  <a:outerShdw blurRad="69850" dist="43180" dir="5400000" sx="0" sy="0">
                    <a:srgbClr val="000000">
                      <a:alpha val="65000"/>
                    </a:srgbClr>
                  </a:outerShdw>
                </a:effectLst>
              </a:rPr>
              <a:t>g</a:t>
            </a:r>
            <a:r>
              <a:rPr lang="en-US" b="1" u="sng" dirty="0">
                <a:ln>
                  <a:solidFill>
                    <a:schemeClr val="accent6">
                      <a:lumMod val="50000"/>
                    </a:schemeClr>
                  </a:solidFill>
                </a:ln>
                <a:solidFill>
                  <a:srgbClr val="C00000"/>
                </a:solidFill>
                <a:effectLst>
                  <a:outerShdw blurRad="69850" dist="43180" dir="5400000" sx="0" sy="0">
                    <a:srgbClr val="000000">
                      <a:alpha val="65000"/>
                    </a:srgbClr>
                  </a:outerShdw>
                </a:effectLst>
              </a:rPr>
              <a:t>ht</a:t>
            </a:r>
            <a:r>
              <a:rPr lang="en-US" b="1" dirty="0">
                <a:ln>
                  <a:solidFill>
                    <a:schemeClr val="accent6">
                      <a:lumMod val="50000"/>
                    </a:schemeClr>
                  </a:solidFill>
                </a:ln>
                <a:solidFill>
                  <a:srgbClr val="C00000"/>
                </a:solidFill>
                <a:effectLst>
                  <a:outerShdw blurRad="69850" dist="43180" dir="5400000" sx="0" sy="0">
                    <a:srgbClr val="000000">
                      <a:alpha val="65000"/>
                    </a:srgbClr>
                  </a:outerShdw>
                </a:effectLst>
              </a:rPr>
              <a:t>; </a:t>
            </a:r>
            <a:r>
              <a:rPr lang="en-US" dirty="0"/>
              <a:t>to make </a:t>
            </a:r>
            <a:r>
              <a:rPr lang="en-US" dirty="0" smtClean="0"/>
              <a:t/>
            </a:r>
            <a:br>
              <a:rPr lang="en-US" dirty="0" smtClean="0"/>
            </a:br>
            <a:r>
              <a:rPr lang="en-US" dirty="0" smtClean="0"/>
              <a:t>it </a:t>
            </a:r>
            <a:r>
              <a:rPr lang="en-US" dirty="0"/>
              <a:t>known; to cause </a:t>
            </a:r>
            <a:r>
              <a:rPr lang="en-US" b="1" dirty="0" smtClean="0">
                <a:solidFill>
                  <a:srgbClr val="0070C0"/>
                </a:solidFill>
              </a:rPr>
              <a:t>Yahuah</a:t>
            </a:r>
            <a:r>
              <a:rPr lang="en-US" dirty="0" smtClean="0"/>
              <a:t> </a:t>
            </a:r>
            <a:r>
              <a:rPr lang="en-US" dirty="0"/>
              <a:t>to remember it.  </a:t>
            </a:r>
            <a:endParaRPr lang="en-US" dirty="0" smtClean="0"/>
          </a:p>
          <a:p>
            <a:pPr>
              <a:lnSpc>
                <a:spcPct val="100000"/>
              </a:lnSpc>
            </a:pPr>
            <a:r>
              <a:rPr lang="en-US" dirty="0" smtClean="0">
                <a:solidFill>
                  <a:srgbClr val="FF0066"/>
                </a:solidFill>
              </a:rPr>
              <a:t>The </a:t>
            </a:r>
            <a:r>
              <a:rPr lang="en-US" dirty="0">
                <a:solidFill>
                  <a:srgbClr val="FF0066"/>
                </a:solidFill>
              </a:rPr>
              <a:t>woman – the </a:t>
            </a:r>
            <a:r>
              <a:rPr lang="en-US" dirty="0" err="1" smtClean="0">
                <a:solidFill>
                  <a:srgbClr val="FF0066"/>
                </a:solidFill>
              </a:rPr>
              <a:t>sotah</a:t>
            </a:r>
            <a:r>
              <a:rPr lang="en-US" dirty="0" smtClean="0">
                <a:solidFill>
                  <a:srgbClr val="FF0066"/>
                </a:solidFill>
              </a:rPr>
              <a:t> </a:t>
            </a:r>
            <a:r>
              <a:rPr lang="en-US" dirty="0" smtClean="0"/>
              <a:t>- </a:t>
            </a:r>
            <a:r>
              <a:rPr lang="en-US" dirty="0"/>
              <a:t>was to stand in the face of </a:t>
            </a:r>
            <a:r>
              <a:rPr lang="en-US" b="1" dirty="0" smtClean="0">
                <a:solidFill>
                  <a:srgbClr val="0070C0"/>
                </a:solidFill>
              </a:rPr>
              <a:t>Yahuah</a:t>
            </a:r>
            <a:r>
              <a:rPr lang="en-US" dirty="0" smtClean="0"/>
              <a:t> </a:t>
            </a:r>
            <a:r>
              <a:rPr lang="en-US" dirty="0"/>
              <a:t>and his </a:t>
            </a:r>
            <a:r>
              <a:rPr lang="en-US" dirty="0" err="1"/>
              <a:t>Kohen</a:t>
            </a:r>
            <a:r>
              <a:rPr lang="en-US" dirty="0"/>
              <a:t> with barley because </a:t>
            </a:r>
            <a:r>
              <a:rPr lang="en-US" b="1" dirty="0">
                <a:ln>
                  <a:solidFill>
                    <a:schemeClr val="accent6">
                      <a:lumMod val="50000"/>
                    </a:schemeClr>
                  </a:solidFill>
                </a:ln>
                <a:solidFill>
                  <a:srgbClr val="C00000"/>
                </a:solidFill>
                <a:effectLst>
                  <a:outerShdw blurRad="69850" dist="43180" dir="5400000" sx="0" sy="0">
                    <a:srgbClr val="000000">
                      <a:alpha val="65000"/>
                    </a:srgbClr>
                  </a:outerShdw>
                </a:effectLst>
              </a:rPr>
              <a:t>barley represents the flesh that does things “my </a:t>
            </a:r>
            <a:r>
              <a:rPr lang="en-US" b="1" dirty="0" smtClean="0">
                <a:ln>
                  <a:solidFill>
                    <a:schemeClr val="accent6">
                      <a:lumMod val="50000"/>
                    </a:schemeClr>
                  </a:solidFill>
                </a:ln>
                <a:solidFill>
                  <a:srgbClr val="C00000"/>
                </a:solidFill>
                <a:effectLst>
                  <a:outerShdw blurRad="69850" dist="43180" dir="5400000" sx="0" sy="0">
                    <a:srgbClr val="000000">
                      <a:alpha val="65000"/>
                    </a:srgbClr>
                  </a:outerShdw>
                </a:effectLst>
              </a:rPr>
              <a:t>way.” </a:t>
            </a:r>
            <a:r>
              <a:rPr lang="en-US" dirty="0"/>
              <a:t> </a:t>
            </a:r>
            <a:endParaRPr lang="en-US" dirty="0" smtClean="0"/>
          </a:p>
        </p:txBody>
      </p:sp>
      <p:sp>
        <p:nvSpPr>
          <p:cNvPr id="4" name="Slide Number Placeholder 3"/>
          <p:cNvSpPr>
            <a:spLocks noGrp="1"/>
          </p:cNvSpPr>
          <p:nvPr>
            <p:ph type="sldNum" sz="quarter" idx="12"/>
          </p:nvPr>
        </p:nvSpPr>
        <p:spPr>
          <a:xfrm>
            <a:off x="9292657" y="6520259"/>
            <a:ext cx="2844059" cy="365125"/>
          </a:xfrm>
        </p:spPr>
        <p:txBody>
          <a:bodyPr/>
          <a:lstStyle/>
          <a:p>
            <a:fld id="{81FEFA0A-2F20-4B60-98C6-5FFDA469AA1C}" type="slidenum">
              <a:rPr lang="en-US" b="1" smtClean="0"/>
              <a:pPr/>
              <a:t>23</a:t>
            </a:fld>
            <a:endParaRPr lang="en-US" b="1" dirty="0"/>
          </a:p>
        </p:txBody>
      </p:sp>
      <p:sp>
        <p:nvSpPr>
          <p:cNvPr id="6" name="Title 1"/>
          <p:cNvSpPr txBox="1">
            <a:spLocks/>
          </p:cNvSpPr>
          <p:nvPr/>
        </p:nvSpPr>
        <p:spPr>
          <a:xfrm>
            <a:off x="117748" y="188640"/>
            <a:ext cx="11893972" cy="638944"/>
          </a:xfrm>
          <a:prstGeom prst="rect">
            <a:avLst/>
          </a:prstGeom>
        </p:spPr>
        <p:txBody>
          <a:bodyPr vert="horz" lIns="91440" tIns="45720" rIns="91440" bIns="45720" rtlCol="0" anchor="b">
            <a:normAutofit/>
            <a:scene3d>
              <a:camera prst="orthographicFront"/>
              <a:lightRig rig="threePt" dir="t"/>
            </a:scene3d>
            <a:sp3d extrusionH="57150">
              <a:bevelT w="38100" h="38100" prst="angle"/>
            </a:sp3d>
          </a:bodyPr>
          <a:lstStyle>
            <a:lvl1pPr algn="l" defTabSz="914400" rtl="0" eaLnBrk="1" latinLnBrk="0" hangingPunct="1">
              <a:lnSpc>
                <a:spcPct val="90000"/>
              </a:lnSpc>
              <a:spcBef>
                <a:spcPct val="0"/>
              </a:spcBef>
              <a:buNone/>
              <a:defRPr sz="3600" kern="1200">
                <a:solidFill>
                  <a:schemeClr val="tx1"/>
                </a:solidFill>
                <a:latin typeface="Comic Sans MS" pitchFamily="66" charset="0"/>
                <a:ea typeface="+mj-ea"/>
                <a:cs typeface="+mj-cs"/>
              </a:defRPr>
            </a:lvl1pPr>
          </a:lstStyle>
          <a:p>
            <a:pPr algn="ctr"/>
            <a:r>
              <a:rPr lang="en-US" b="1" dirty="0">
                <a:ln>
                  <a:solidFill>
                    <a:schemeClr val="accent6">
                      <a:lumMod val="50000"/>
                    </a:schemeClr>
                  </a:solidFill>
                </a:ln>
                <a:solidFill>
                  <a:srgbClr val="C00000"/>
                </a:solidFill>
                <a:effectLst>
                  <a:outerShdw blurRad="69850" dist="43180" dir="5400000" sx="0" sy="0">
                    <a:srgbClr val="000000">
                      <a:alpha val="65000"/>
                    </a:srgbClr>
                  </a:outerShdw>
                </a:effectLst>
              </a:rPr>
              <a:t>Barley and the </a:t>
            </a:r>
            <a:r>
              <a:rPr lang="en-US" b="1" dirty="0" err="1">
                <a:ln>
                  <a:solidFill>
                    <a:schemeClr val="accent6">
                      <a:lumMod val="50000"/>
                    </a:schemeClr>
                  </a:solidFill>
                </a:ln>
                <a:solidFill>
                  <a:srgbClr val="FF33CC"/>
                </a:solidFill>
                <a:effectLst>
                  <a:outerShdw blurRad="69850" dist="43180" dir="5400000" sx="0" sy="0">
                    <a:srgbClr val="000000">
                      <a:alpha val="65000"/>
                    </a:srgbClr>
                  </a:outerShdw>
                </a:effectLst>
              </a:rPr>
              <a:t>Sotah</a:t>
            </a:r>
            <a:r>
              <a:rPr lang="en-US" b="1" dirty="0">
                <a:ln>
                  <a:solidFill>
                    <a:schemeClr val="accent6">
                      <a:lumMod val="50000"/>
                    </a:schemeClr>
                  </a:solidFill>
                </a:ln>
                <a:solidFill>
                  <a:srgbClr val="C00000"/>
                </a:solidFill>
                <a:effectLst>
                  <a:outerShdw blurRad="69850" dist="43180" dir="5400000" sx="0" sy="0">
                    <a:srgbClr val="000000">
                      <a:alpha val="65000"/>
                    </a:srgbClr>
                  </a:outerShdw>
                </a:effectLst>
              </a:rPr>
              <a:t> </a:t>
            </a:r>
            <a:r>
              <a:rPr lang="en-US" sz="2400" b="1" dirty="0" smtClean="0">
                <a:ln>
                  <a:solidFill>
                    <a:schemeClr val="accent6">
                      <a:lumMod val="50000"/>
                    </a:schemeClr>
                  </a:solidFill>
                </a:ln>
                <a:solidFill>
                  <a:srgbClr val="FF33CC"/>
                </a:solidFill>
                <a:effectLst>
                  <a:outerShdw blurRad="69850" dist="43180" dir="5400000" sx="0" sy="0">
                    <a:srgbClr val="000000">
                      <a:alpha val="65000"/>
                    </a:srgbClr>
                  </a:outerShdw>
                </a:effectLst>
              </a:rPr>
              <a:t>(or Woman </a:t>
            </a:r>
            <a:r>
              <a:rPr lang="en-US" sz="2400" b="1" dirty="0">
                <a:ln>
                  <a:solidFill>
                    <a:schemeClr val="accent6">
                      <a:lumMod val="50000"/>
                    </a:schemeClr>
                  </a:solidFill>
                </a:ln>
                <a:solidFill>
                  <a:srgbClr val="FF33CC"/>
                </a:solidFill>
                <a:effectLst>
                  <a:outerShdw blurRad="69850" dist="43180" dir="5400000" sx="0" sy="0">
                    <a:srgbClr val="000000">
                      <a:alpha val="65000"/>
                    </a:srgbClr>
                  </a:outerShdw>
                </a:effectLst>
              </a:rPr>
              <a:t>Suspected of </a:t>
            </a:r>
            <a:r>
              <a:rPr lang="en-US" sz="2400" b="1" dirty="0" smtClean="0">
                <a:ln>
                  <a:solidFill>
                    <a:schemeClr val="accent6">
                      <a:lumMod val="50000"/>
                    </a:schemeClr>
                  </a:solidFill>
                </a:ln>
                <a:solidFill>
                  <a:srgbClr val="FF33CC"/>
                </a:solidFill>
                <a:effectLst>
                  <a:outerShdw blurRad="69850" dist="43180" dir="5400000" sx="0" sy="0">
                    <a:srgbClr val="000000">
                      <a:alpha val="65000"/>
                    </a:srgbClr>
                  </a:outerShdw>
                </a:effectLst>
              </a:rPr>
              <a:t>Adultery </a:t>
            </a:r>
            <a:r>
              <a:rPr lang="en-US" sz="2400" b="1" dirty="0" err="1" smtClean="0">
                <a:ln>
                  <a:solidFill>
                    <a:schemeClr val="accent6">
                      <a:lumMod val="50000"/>
                    </a:schemeClr>
                  </a:solidFill>
                </a:ln>
                <a:solidFill>
                  <a:srgbClr val="FF33CC"/>
                </a:solidFill>
                <a:effectLst>
                  <a:outerShdw blurRad="69850" dist="43180" dir="5400000" sx="0" sy="0">
                    <a:srgbClr val="000000">
                      <a:alpha val="65000"/>
                    </a:srgbClr>
                  </a:outerShdw>
                </a:effectLst>
              </a:rPr>
              <a:t>con’t</a:t>
            </a:r>
            <a:r>
              <a:rPr lang="en-US" sz="2400" b="1" dirty="0" smtClean="0">
                <a:ln>
                  <a:solidFill>
                    <a:schemeClr val="accent6">
                      <a:lumMod val="50000"/>
                    </a:schemeClr>
                  </a:solidFill>
                </a:ln>
                <a:solidFill>
                  <a:srgbClr val="FF33CC"/>
                </a:solidFill>
                <a:effectLst>
                  <a:outerShdw blurRad="69850" dist="43180" dir="5400000" sx="0" sy="0">
                    <a:srgbClr val="000000">
                      <a:alpha val="65000"/>
                    </a:srgbClr>
                  </a:outerShdw>
                </a:effectLst>
              </a:rPr>
              <a:t>)</a:t>
            </a:r>
            <a:endParaRPr lang="en-US" sz="2800" dirty="0">
              <a:ln>
                <a:solidFill>
                  <a:schemeClr val="accent6">
                    <a:lumMod val="50000"/>
                  </a:schemeClr>
                </a:solidFill>
              </a:ln>
              <a:solidFill>
                <a:srgbClr val="FF33CC"/>
              </a:solidFill>
            </a:endParaRPr>
          </a:p>
        </p:txBody>
      </p:sp>
      <p:pic>
        <p:nvPicPr>
          <p:cNvPr id="1027" name="Picture 3" descr="C:\Users\Rae\Desktop\woman.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3772" y="1225555"/>
            <a:ext cx="3240360" cy="4147661"/>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a:ext uri="{909E8E84-426E-40DD-AFC4-6F175D3DCCD1}">
              <a14:hiddenFill xmlns:a14="http://schemas.microsoft.com/office/drawing/2010/main">
                <a:solidFill>
                  <a:srgbClr val="FFFFFF"/>
                </a:solidFill>
              </a14:hiddenFill>
            </a:ext>
          </a:extLst>
        </p:spPr>
      </p:pic>
      <p:pic>
        <p:nvPicPr>
          <p:cNvPr id="2050" name="Picture 2" descr="C:\Users\Rae\Desktop\2.19 Josh Enoch #3\Grains of israel\Barley.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26660" y="3729583"/>
            <a:ext cx="3437558" cy="2291705"/>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a:ext uri="{909E8E84-426E-40DD-AFC4-6F175D3DCCD1}">
              <a14:hiddenFill xmlns:a14="http://schemas.microsoft.com/office/drawing/2010/main">
                <a:solidFill>
                  <a:srgbClr val="FFFFFF"/>
                </a:solidFill>
              </a14:hiddenFill>
            </a:ext>
          </a:extLst>
        </p:spPr>
      </p:pic>
      <p:sp>
        <p:nvSpPr>
          <p:cNvPr id="8" name="Content Placeholder 2"/>
          <p:cNvSpPr txBox="1">
            <a:spLocks/>
          </p:cNvSpPr>
          <p:nvPr/>
        </p:nvSpPr>
        <p:spPr>
          <a:xfrm>
            <a:off x="3862164" y="3645024"/>
            <a:ext cx="4392488" cy="3024336"/>
          </a:xfrm>
          <a:prstGeom prst="rect">
            <a:avLst/>
          </a:prstGeom>
        </p:spPr>
        <p:txBody>
          <a:bodyPr vert="horz" lIns="91440" tIns="45720" rIns="91440" bIns="45720" rtlCol="0">
            <a:normAutofit/>
            <a:scene3d>
              <a:camera prst="orthographicFront"/>
              <a:lightRig rig="threePt" dir="t"/>
            </a:scene3d>
            <a:sp3d extrusionH="57150">
              <a:bevelT w="38100" h="38100" prst="angle"/>
            </a:sp3d>
          </a:bodyPr>
          <a:lstStyle>
            <a:lvl1pPr marL="223838" indent="-228600" algn="l" defTabSz="914400" rtl="0" eaLnBrk="1" latinLnBrk="0" hangingPunct="1">
              <a:lnSpc>
                <a:spcPct val="90000"/>
              </a:lnSpc>
              <a:spcBef>
                <a:spcPts val="1600"/>
              </a:spcBef>
              <a:buFont typeface="Arial" pitchFamily="34" charset="0"/>
              <a:buChar char="•"/>
              <a:defRPr sz="2400" kern="1200">
                <a:solidFill>
                  <a:schemeClr val="tx1"/>
                </a:solidFill>
                <a:latin typeface="Arial" pitchFamily="34" charset="0"/>
                <a:ea typeface="+mn-ea"/>
                <a:cs typeface="Arial" pitchFamily="34" charset="0"/>
              </a:defRPr>
            </a:lvl1pPr>
            <a:lvl2pPr marL="502920" indent="-228600" algn="l" defTabSz="914400" rtl="0" eaLnBrk="1" latinLnBrk="0" hangingPunct="1">
              <a:lnSpc>
                <a:spcPct val="90000"/>
              </a:lnSpc>
              <a:spcBef>
                <a:spcPts val="600"/>
              </a:spcBef>
              <a:buFont typeface="Euphemia" pitchFamily="34" charset="0"/>
              <a:buChar char="–"/>
              <a:defRPr sz="2000" kern="1200">
                <a:solidFill>
                  <a:schemeClr val="tx1"/>
                </a:solidFill>
                <a:latin typeface="Arial" pitchFamily="34" charset="0"/>
                <a:ea typeface="+mn-ea"/>
                <a:cs typeface="Arial" pitchFamily="34" charset="0"/>
              </a:defRPr>
            </a:lvl2pPr>
            <a:lvl3pPr marL="777240" indent="-228600" algn="l" defTabSz="914400" rtl="0" eaLnBrk="1" latinLnBrk="0" hangingPunct="1">
              <a:lnSpc>
                <a:spcPct val="90000"/>
              </a:lnSpc>
              <a:spcBef>
                <a:spcPts val="600"/>
              </a:spcBef>
              <a:buFont typeface="Euphemia" pitchFamily="34" charset="0"/>
              <a:buChar char="–"/>
              <a:defRPr sz="1800" kern="1200">
                <a:solidFill>
                  <a:schemeClr val="tx1"/>
                </a:solidFill>
                <a:latin typeface="Arial" pitchFamily="34" charset="0"/>
                <a:ea typeface="+mn-ea"/>
                <a:cs typeface="Arial" pitchFamily="34" charset="0"/>
              </a:defRPr>
            </a:lvl3pPr>
            <a:lvl4pPr marL="1051560" indent="-228600" algn="l" defTabSz="914400" rtl="0" eaLnBrk="1" latinLnBrk="0" hangingPunct="1">
              <a:lnSpc>
                <a:spcPct val="90000"/>
              </a:lnSpc>
              <a:spcBef>
                <a:spcPts val="600"/>
              </a:spcBef>
              <a:buFont typeface="Euphemia" pitchFamily="34" charset="0"/>
              <a:buChar char="–"/>
              <a:defRPr sz="1600" kern="1200">
                <a:solidFill>
                  <a:schemeClr val="tx1"/>
                </a:solidFill>
                <a:latin typeface="Arial" pitchFamily="34" charset="0"/>
                <a:ea typeface="+mn-ea"/>
                <a:cs typeface="Arial" pitchFamily="34" charset="0"/>
              </a:defRPr>
            </a:lvl4pPr>
            <a:lvl5pPr marL="1325880" indent="-228600" algn="l" defTabSz="914400" rtl="0" eaLnBrk="1" latinLnBrk="0" hangingPunct="1">
              <a:lnSpc>
                <a:spcPct val="90000"/>
              </a:lnSpc>
              <a:spcBef>
                <a:spcPts val="600"/>
              </a:spcBef>
              <a:buFont typeface="Euphemia" pitchFamily="34" charset="0"/>
              <a:buChar char="–"/>
              <a:defRPr sz="1600" kern="1200">
                <a:solidFill>
                  <a:schemeClr val="tx1"/>
                </a:solidFill>
                <a:latin typeface="Arial" pitchFamily="34" charset="0"/>
                <a:ea typeface="+mn-ea"/>
                <a:cs typeface="Arial" pitchFamily="34" charset="0"/>
              </a:defRPr>
            </a:lvl5pPr>
            <a:lvl6pPr marL="1600200" indent="-228600" algn="l" defTabSz="914400" rtl="0" eaLnBrk="1" latinLnBrk="0" hangingPunct="1">
              <a:spcBef>
                <a:spcPts val="600"/>
              </a:spcBef>
              <a:buFont typeface="Euphemia" pitchFamily="34" charset="0"/>
              <a:buChar char="–"/>
              <a:defRPr sz="1600" kern="1200">
                <a:solidFill>
                  <a:schemeClr val="tx1"/>
                </a:solidFill>
                <a:latin typeface="+mn-lt"/>
                <a:ea typeface="+mn-ea"/>
                <a:cs typeface="+mn-cs"/>
              </a:defRPr>
            </a:lvl6pPr>
            <a:lvl7pPr marL="1874520" indent="-228600" algn="l" defTabSz="914400" rtl="0" eaLnBrk="1" latinLnBrk="0" hangingPunct="1">
              <a:spcBef>
                <a:spcPts val="600"/>
              </a:spcBef>
              <a:buFont typeface="Euphemia" pitchFamily="34" charset="0"/>
              <a:buChar char="–"/>
              <a:defRPr sz="1600" kern="1200">
                <a:solidFill>
                  <a:schemeClr val="tx1"/>
                </a:solidFill>
                <a:latin typeface="+mn-lt"/>
                <a:ea typeface="+mn-ea"/>
                <a:cs typeface="+mn-cs"/>
              </a:defRPr>
            </a:lvl7pPr>
            <a:lvl8pPr marL="2148840" indent="-228600" algn="l" defTabSz="914400" rtl="0" eaLnBrk="1" latinLnBrk="0" hangingPunct="1">
              <a:spcBef>
                <a:spcPts val="600"/>
              </a:spcBef>
              <a:buFont typeface="Euphemia" pitchFamily="34" charset="0"/>
              <a:buChar char="–"/>
              <a:defRPr sz="1600" kern="1200">
                <a:solidFill>
                  <a:schemeClr val="tx1"/>
                </a:solidFill>
                <a:latin typeface="+mn-lt"/>
                <a:ea typeface="+mn-ea"/>
                <a:cs typeface="+mn-cs"/>
              </a:defRPr>
            </a:lvl8pPr>
            <a:lvl9pPr marL="2423160" indent="-228600" algn="l" defTabSz="914400" rtl="0" eaLnBrk="1" latinLnBrk="0" hangingPunct="1">
              <a:spcBef>
                <a:spcPts val="600"/>
              </a:spcBef>
              <a:buFont typeface="Euphemia" pitchFamily="34" charset="0"/>
              <a:buChar char="–"/>
              <a:defRPr sz="1600" kern="1200">
                <a:solidFill>
                  <a:schemeClr val="tx1"/>
                </a:solidFill>
                <a:latin typeface="+mn-lt"/>
                <a:ea typeface="+mn-ea"/>
                <a:cs typeface="+mn-cs"/>
              </a:defRPr>
            </a:lvl9pPr>
          </a:lstStyle>
          <a:p>
            <a:pPr>
              <a:lnSpc>
                <a:spcPct val="100000"/>
              </a:lnSpc>
            </a:pPr>
            <a:r>
              <a:rPr lang="en-US" b="1" dirty="0" smtClean="0">
                <a:ln>
                  <a:solidFill>
                    <a:schemeClr val="accent6">
                      <a:lumMod val="50000"/>
                    </a:schemeClr>
                  </a:solidFill>
                </a:ln>
                <a:solidFill>
                  <a:srgbClr val="C00000"/>
                </a:solidFill>
                <a:effectLst>
                  <a:outerShdw blurRad="69850" dist="43180" dir="5400000" sx="0" sy="0">
                    <a:srgbClr val="000000">
                      <a:alpha val="65000"/>
                    </a:srgbClr>
                  </a:outerShdw>
                </a:effectLst>
              </a:rPr>
              <a:t>The </a:t>
            </a:r>
            <a:r>
              <a:rPr lang="en-US" b="1" dirty="0" err="1" smtClean="0">
                <a:ln>
                  <a:solidFill>
                    <a:schemeClr val="accent6">
                      <a:lumMod val="50000"/>
                    </a:schemeClr>
                  </a:solidFill>
                </a:ln>
                <a:solidFill>
                  <a:srgbClr val="FF33CC"/>
                </a:solidFill>
                <a:effectLst>
                  <a:outerShdw blurRad="69850" dist="43180" dir="5400000" sx="0" sy="0">
                    <a:srgbClr val="000000">
                      <a:alpha val="65000"/>
                    </a:srgbClr>
                  </a:outerShdw>
                </a:effectLst>
              </a:rPr>
              <a:t>sotah’s</a:t>
            </a:r>
            <a:r>
              <a:rPr lang="en-US" b="1" dirty="0" smtClean="0">
                <a:ln>
                  <a:solidFill>
                    <a:schemeClr val="accent6">
                      <a:lumMod val="50000"/>
                    </a:schemeClr>
                  </a:solidFill>
                </a:ln>
                <a:solidFill>
                  <a:srgbClr val="C00000"/>
                </a:solidFill>
                <a:effectLst>
                  <a:outerShdw blurRad="69850" dist="43180" dir="5400000" sx="0" sy="0">
                    <a:srgbClr val="000000">
                      <a:alpha val="65000"/>
                    </a:srgbClr>
                  </a:outerShdw>
                </a:effectLst>
              </a:rPr>
              <a:t> </a:t>
            </a:r>
            <a:r>
              <a:rPr lang="en-US" b="1" dirty="0" err="1" smtClean="0">
                <a:ln>
                  <a:solidFill>
                    <a:schemeClr val="accent6">
                      <a:lumMod val="50000"/>
                    </a:schemeClr>
                  </a:solidFill>
                </a:ln>
                <a:solidFill>
                  <a:srgbClr val="C00000"/>
                </a:solidFill>
                <a:effectLst>
                  <a:outerShdw blurRad="69850" dist="43180" dir="5400000" sx="0" sy="0">
                    <a:srgbClr val="000000">
                      <a:alpha val="65000"/>
                    </a:srgbClr>
                  </a:outerShdw>
                </a:effectLst>
              </a:rPr>
              <a:t>se’orah</a:t>
            </a:r>
            <a:r>
              <a:rPr lang="en-US" b="1" dirty="0" smtClean="0">
                <a:ln>
                  <a:solidFill>
                    <a:schemeClr val="accent6">
                      <a:lumMod val="50000"/>
                    </a:schemeClr>
                  </a:solidFill>
                </a:ln>
                <a:solidFill>
                  <a:srgbClr val="C00000"/>
                </a:solidFill>
                <a:effectLst>
                  <a:outerShdw blurRad="69850" dist="43180" dir="5400000" sx="0" sy="0">
                    <a:srgbClr val="000000">
                      <a:alpha val="65000"/>
                    </a:srgbClr>
                  </a:outerShdw>
                </a:effectLst>
              </a:rPr>
              <a:t> (barley) offering appears </a:t>
            </a:r>
            <a:br>
              <a:rPr lang="en-US" b="1" dirty="0" smtClean="0">
                <a:ln>
                  <a:solidFill>
                    <a:schemeClr val="accent6">
                      <a:lumMod val="50000"/>
                    </a:schemeClr>
                  </a:solidFill>
                </a:ln>
                <a:solidFill>
                  <a:srgbClr val="C00000"/>
                </a:solidFill>
                <a:effectLst>
                  <a:outerShdw blurRad="69850" dist="43180" dir="5400000" sx="0" sy="0">
                    <a:srgbClr val="000000">
                      <a:alpha val="65000"/>
                    </a:srgbClr>
                  </a:outerShdw>
                </a:effectLst>
              </a:rPr>
            </a:br>
            <a:r>
              <a:rPr lang="en-US" b="1" dirty="0" smtClean="0">
                <a:ln>
                  <a:solidFill>
                    <a:schemeClr val="accent6">
                      <a:lumMod val="50000"/>
                    </a:schemeClr>
                  </a:solidFill>
                </a:ln>
                <a:solidFill>
                  <a:srgbClr val="C00000"/>
                </a:solidFill>
                <a:effectLst>
                  <a:outerShdw blurRad="69850" dist="43180" dir="5400000" sx="0" sy="0">
                    <a:srgbClr val="000000">
                      <a:alpha val="65000"/>
                    </a:srgbClr>
                  </a:outerShdw>
                </a:effectLst>
              </a:rPr>
              <a:t>to symbolize the animal nature of the woman</a:t>
            </a:r>
            <a:r>
              <a:rPr lang="en-US" dirty="0" smtClean="0">
                <a:ln>
                  <a:solidFill>
                    <a:schemeClr val="accent6">
                      <a:lumMod val="50000"/>
                    </a:schemeClr>
                  </a:solidFill>
                </a:ln>
                <a:solidFill>
                  <a:srgbClr val="C00000"/>
                </a:solidFill>
              </a:rPr>
              <a:t> </a:t>
            </a:r>
            <a:r>
              <a:rPr lang="en-US" dirty="0" smtClean="0"/>
              <a:t>and not something that is offered in thanks to </a:t>
            </a:r>
            <a:r>
              <a:rPr lang="en-US" b="1" dirty="0" smtClean="0">
                <a:solidFill>
                  <a:srgbClr val="0070C0"/>
                </a:solidFill>
              </a:rPr>
              <a:t>Yahuah</a:t>
            </a:r>
            <a:r>
              <a:rPr lang="en-US" dirty="0" smtClean="0"/>
              <a:t> for giving us the produce of </a:t>
            </a:r>
            <a:br>
              <a:rPr lang="en-US" dirty="0" smtClean="0"/>
            </a:br>
            <a:r>
              <a:rPr lang="en-US" dirty="0" smtClean="0"/>
              <a:t>the Land. </a:t>
            </a:r>
            <a:endParaRPr lang="en-US" dirty="0" smtClean="0">
              <a:ln>
                <a:solidFill>
                  <a:schemeClr val="accent6">
                    <a:lumMod val="50000"/>
                  </a:schemeClr>
                </a:solidFill>
              </a:ln>
              <a:solidFill>
                <a:srgbClr val="C00000"/>
              </a:solidFill>
            </a:endParaRPr>
          </a:p>
          <a:p>
            <a:endParaRPr lang="en-US" dirty="0"/>
          </a:p>
        </p:txBody>
      </p:sp>
    </p:spTree>
    <p:extLst>
      <p:ext uri="{BB962C8B-B14F-4D97-AF65-F5344CB8AC3E}">
        <p14:creationId xmlns:p14="http://schemas.microsoft.com/office/powerpoint/2010/main" val="23777338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1000"/>
                                        <p:tgtEl>
                                          <p:spTgt spid="8"/>
                                        </p:tgtEl>
                                      </p:cBhvr>
                                    </p:animEffect>
                                    <p:anim calcmode="lin" valueType="num">
                                      <p:cBhvr>
                                        <p:cTn id="15" dur="1000" fill="hold"/>
                                        <p:tgtEl>
                                          <p:spTgt spid="8"/>
                                        </p:tgtEl>
                                        <p:attrNameLst>
                                          <p:attrName>ppt_x</p:attrName>
                                        </p:attrNameLst>
                                      </p:cBhvr>
                                      <p:tavLst>
                                        <p:tav tm="0">
                                          <p:val>
                                            <p:strVal val="#ppt_x"/>
                                          </p:val>
                                        </p:tav>
                                        <p:tav tm="100000">
                                          <p:val>
                                            <p:strVal val="#ppt_x"/>
                                          </p:val>
                                        </p:tav>
                                      </p:tavLst>
                                    </p:anim>
                                    <p:anim calcmode="lin" valueType="num">
                                      <p:cBhvr>
                                        <p:cTn id="16"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24.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t="-5000" b="-5000"/>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333772" y="335079"/>
            <a:ext cx="10441160" cy="1872208"/>
          </a:xfrm>
        </p:spPr>
        <p:txBody>
          <a:bodyPr>
            <a:normAutofit fontScale="92500"/>
            <a:scene3d>
              <a:camera prst="orthographicFront"/>
              <a:lightRig rig="threePt" dir="t"/>
            </a:scene3d>
            <a:sp3d extrusionH="57150">
              <a:bevelT w="38100" h="38100" prst="angle"/>
            </a:sp3d>
          </a:bodyPr>
          <a:lstStyle/>
          <a:p>
            <a:pPr>
              <a:lnSpc>
                <a:spcPct val="110000"/>
              </a:lnSpc>
            </a:pPr>
            <a:r>
              <a:rPr lang="en-US" b="1" dirty="0">
                <a:ln w="1905"/>
                <a:solidFill>
                  <a:srgbClr val="FFFFCC"/>
                </a:solidFill>
                <a:effectLst>
                  <a:innerShdw blurRad="69850" dist="43180" dir="5400000">
                    <a:srgbClr val="000000">
                      <a:alpha val="65000"/>
                    </a:srgbClr>
                  </a:innerShdw>
                </a:effectLst>
              </a:rPr>
              <a:t>T</a:t>
            </a:r>
            <a:r>
              <a:rPr lang="en-US" b="1" dirty="0" smtClean="0">
                <a:ln w="1905"/>
                <a:solidFill>
                  <a:srgbClr val="FFFFCC"/>
                </a:solidFill>
                <a:effectLst>
                  <a:innerShdw blurRad="69850" dist="43180" dir="5400000">
                    <a:srgbClr val="000000">
                      <a:alpha val="65000"/>
                    </a:srgbClr>
                  </a:innerShdw>
                </a:effectLst>
              </a:rPr>
              <a:t>he </a:t>
            </a:r>
            <a:r>
              <a:rPr lang="en-US" b="1" dirty="0">
                <a:ln w="1905"/>
                <a:solidFill>
                  <a:srgbClr val="FFFFCC"/>
                </a:solidFill>
                <a:effectLst>
                  <a:innerShdw blurRad="69850" dist="43180" dir="5400000">
                    <a:srgbClr val="000000">
                      <a:alpha val="65000"/>
                    </a:srgbClr>
                  </a:innerShdw>
                </a:effectLst>
              </a:rPr>
              <a:t>Omer, </a:t>
            </a:r>
            <a:r>
              <a:rPr lang="en-US" b="1" dirty="0" smtClean="0">
                <a:ln w="1905"/>
                <a:solidFill>
                  <a:srgbClr val="FFFFCC"/>
                </a:solidFill>
                <a:effectLst>
                  <a:innerShdw blurRad="69850" dist="43180" dir="5400000">
                    <a:srgbClr val="000000">
                      <a:alpha val="65000"/>
                    </a:srgbClr>
                  </a:innerShdw>
                </a:effectLst>
              </a:rPr>
              <a:t>which always </a:t>
            </a:r>
            <a:r>
              <a:rPr lang="en-US" b="1" dirty="0">
                <a:ln w="1905"/>
                <a:solidFill>
                  <a:srgbClr val="FFFFCC"/>
                </a:solidFill>
                <a:effectLst>
                  <a:innerShdw blurRad="69850" dist="43180" dir="5400000">
                    <a:srgbClr val="000000">
                      <a:alpha val="65000"/>
                    </a:srgbClr>
                  </a:innerShdw>
                </a:effectLst>
              </a:rPr>
              <a:t>starts the count to Shavuot, was supposed </a:t>
            </a:r>
            <a:r>
              <a:rPr lang="en-US" b="1" dirty="0" smtClean="0">
                <a:ln w="1905"/>
                <a:solidFill>
                  <a:srgbClr val="FFFFCC"/>
                </a:solidFill>
                <a:effectLst>
                  <a:innerShdw blurRad="69850" dist="43180" dir="5400000">
                    <a:srgbClr val="000000">
                      <a:alpha val="65000"/>
                    </a:srgbClr>
                  </a:innerShdw>
                </a:effectLst>
              </a:rPr>
              <a:t/>
            </a:r>
            <a:br>
              <a:rPr lang="en-US" b="1" dirty="0" smtClean="0">
                <a:ln w="1905"/>
                <a:solidFill>
                  <a:srgbClr val="FFFFCC"/>
                </a:solidFill>
                <a:effectLst>
                  <a:innerShdw blurRad="69850" dist="43180" dir="5400000">
                    <a:srgbClr val="000000">
                      <a:alpha val="65000"/>
                    </a:srgbClr>
                  </a:innerShdw>
                </a:effectLst>
              </a:rPr>
            </a:br>
            <a:r>
              <a:rPr lang="en-US" b="1" dirty="0" smtClean="0">
                <a:ln w="1905"/>
                <a:solidFill>
                  <a:srgbClr val="FFFFCC"/>
                </a:solidFill>
                <a:effectLst>
                  <a:innerShdw blurRad="69850" dist="43180" dir="5400000">
                    <a:srgbClr val="000000">
                      <a:alpha val="65000"/>
                    </a:srgbClr>
                  </a:innerShdw>
                </a:effectLst>
              </a:rPr>
              <a:t>to </a:t>
            </a:r>
            <a:r>
              <a:rPr lang="en-US" b="1" dirty="0">
                <a:ln w="1905"/>
                <a:solidFill>
                  <a:srgbClr val="FFFFCC"/>
                </a:solidFill>
                <a:effectLst>
                  <a:innerShdw blurRad="69850" dist="43180" dir="5400000">
                    <a:srgbClr val="000000">
                      <a:alpha val="65000"/>
                    </a:srgbClr>
                  </a:innerShdw>
                </a:effectLst>
              </a:rPr>
              <a:t>be taken from </a:t>
            </a:r>
            <a:r>
              <a:rPr lang="en-US" b="1" dirty="0">
                <a:ln w="1905"/>
                <a:solidFill>
                  <a:srgbClr val="92D050"/>
                </a:solidFill>
                <a:effectLst>
                  <a:innerShdw blurRad="69850" dist="43180" dir="5400000">
                    <a:srgbClr val="000000">
                      <a:alpha val="65000"/>
                    </a:srgbClr>
                  </a:innerShdw>
                </a:effectLst>
              </a:rPr>
              <a:t>wheat</a:t>
            </a:r>
            <a:r>
              <a:rPr lang="en-US" b="1" dirty="0">
                <a:ln w="1905"/>
                <a:solidFill>
                  <a:srgbClr val="FFFFCC"/>
                </a:solidFill>
                <a:effectLst>
                  <a:innerShdw blurRad="69850" dist="43180" dir="5400000">
                    <a:srgbClr val="000000">
                      <a:alpha val="65000"/>
                    </a:srgbClr>
                  </a:innerShdw>
                </a:effectLst>
              </a:rPr>
              <a:t> (</a:t>
            </a:r>
            <a:r>
              <a:rPr lang="en-US" b="1" dirty="0" err="1">
                <a:ln w="1905"/>
                <a:solidFill>
                  <a:srgbClr val="92D050"/>
                </a:solidFill>
                <a:effectLst>
                  <a:innerShdw blurRad="69850" dist="43180" dir="5400000">
                    <a:srgbClr val="000000">
                      <a:alpha val="65000"/>
                    </a:srgbClr>
                  </a:innerShdw>
                </a:effectLst>
              </a:rPr>
              <a:t>solet</a:t>
            </a:r>
            <a:r>
              <a:rPr lang="en-US" b="1" dirty="0">
                <a:ln w="1905"/>
                <a:solidFill>
                  <a:srgbClr val="FFFFCC"/>
                </a:solidFill>
                <a:effectLst>
                  <a:innerShdw blurRad="69850" dist="43180" dir="5400000">
                    <a:srgbClr val="000000">
                      <a:alpha val="65000"/>
                    </a:srgbClr>
                  </a:innerShdw>
                </a:effectLst>
              </a:rPr>
              <a:t>) and not </a:t>
            </a:r>
            <a:r>
              <a:rPr lang="en-US" b="1" dirty="0">
                <a:ln w="1905"/>
                <a:solidFill>
                  <a:srgbClr val="C00000"/>
                </a:solidFill>
                <a:effectLst>
                  <a:innerShdw blurRad="69850" dist="43180" dir="5400000">
                    <a:srgbClr val="000000">
                      <a:alpha val="65000"/>
                    </a:srgbClr>
                  </a:innerShdw>
                </a:effectLst>
              </a:rPr>
              <a:t>barley</a:t>
            </a:r>
            <a:r>
              <a:rPr lang="en-US" b="1" dirty="0">
                <a:ln w="1905"/>
                <a:solidFill>
                  <a:srgbClr val="FFFFCC"/>
                </a:solidFill>
                <a:effectLst>
                  <a:innerShdw blurRad="69850" dist="43180" dir="5400000">
                    <a:srgbClr val="000000">
                      <a:alpha val="65000"/>
                    </a:srgbClr>
                  </a:innerShdw>
                </a:effectLst>
              </a:rPr>
              <a:t> (</a:t>
            </a:r>
            <a:r>
              <a:rPr lang="en-US" b="1" dirty="0" err="1">
                <a:ln w="1905"/>
                <a:solidFill>
                  <a:srgbClr val="C00000"/>
                </a:solidFill>
                <a:effectLst>
                  <a:innerShdw blurRad="69850" dist="43180" dir="5400000">
                    <a:srgbClr val="000000">
                      <a:alpha val="65000"/>
                    </a:srgbClr>
                  </a:innerShdw>
                </a:effectLst>
              </a:rPr>
              <a:t>se’orah</a:t>
            </a:r>
            <a:r>
              <a:rPr lang="en-US" b="1" dirty="0">
                <a:ln w="1905"/>
                <a:solidFill>
                  <a:srgbClr val="FFFFCC"/>
                </a:solidFill>
                <a:effectLst>
                  <a:innerShdw blurRad="69850" dist="43180" dir="5400000">
                    <a:srgbClr val="000000">
                      <a:alpha val="65000"/>
                    </a:srgbClr>
                  </a:innerShdw>
                </a:effectLst>
              </a:rPr>
              <a:t>). </a:t>
            </a:r>
            <a:r>
              <a:rPr lang="en-US" b="1" dirty="0" smtClean="0">
                <a:ln w="1905"/>
                <a:solidFill>
                  <a:srgbClr val="FFFFCC"/>
                </a:solidFill>
                <a:effectLst>
                  <a:innerShdw blurRad="69850" dist="43180" dir="5400000">
                    <a:srgbClr val="000000">
                      <a:alpha val="65000"/>
                    </a:srgbClr>
                  </a:innerShdw>
                </a:effectLst>
              </a:rPr>
              <a:t>  At </a:t>
            </a:r>
            <a:r>
              <a:rPr lang="en-US" b="1" dirty="0">
                <a:ln w="1905"/>
                <a:solidFill>
                  <a:srgbClr val="FFFFCC"/>
                </a:solidFill>
                <a:effectLst>
                  <a:innerShdw blurRad="69850" dist="43180" dir="5400000">
                    <a:srgbClr val="000000">
                      <a:alpha val="65000"/>
                    </a:srgbClr>
                  </a:innerShdw>
                </a:effectLst>
              </a:rPr>
              <a:t>some point </a:t>
            </a:r>
            <a:r>
              <a:rPr lang="en-US" b="1" dirty="0" smtClean="0">
                <a:ln w="1905"/>
                <a:solidFill>
                  <a:srgbClr val="FFFFCC"/>
                </a:solidFill>
                <a:effectLst>
                  <a:innerShdw blurRad="69850" dist="43180" dir="5400000">
                    <a:srgbClr val="000000">
                      <a:alpha val="65000"/>
                    </a:srgbClr>
                  </a:innerShdw>
                </a:effectLst>
              </a:rPr>
              <a:t/>
            </a:r>
            <a:br>
              <a:rPr lang="en-US" b="1" dirty="0" smtClean="0">
                <a:ln w="1905"/>
                <a:solidFill>
                  <a:srgbClr val="FFFFCC"/>
                </a:solidFill>
                <a:effectLst>
                  <a:innerShdw blurRad="69850" dist="43180" dir="5400000">
                    <a:srgbClr val="000000">
                      <a:alpha val="65000"/>
                    </a:srgbClr>
                  </a:innerShdw>
                </a:effectLst>
              </a:rPr>
            </a:br>
            <a:r>
              <a:rPr lang="en-US" b="1" dirty="0" smtClean="0">
                <a:ln w="1905"/>
                <a:solidFill>
                  <a:srgbClr val="FFFFCC"/>
                </a:solidFill>
                <a:effectLst>
                  <a:innerShdw blurRad="69850" dist="43180" dir="5400000">
                    <a:srgbClr val="000000">
                      <a:alpha val="65000"/>
                    </a:srgbClr>
                  </a:innerShdw>
                </a:effectLst>
              </a:rPr>
              <a:t>in </a:t>
            </a:r>
            <a:r>
              <a:rPr lang="en-US" b="1" dirty="0">
                <a:ln w="1905"/>
                <a:solidFill>
                  <a:srgbClr val="FFFFCC"/>
                </a:solidFill>
                <a:effectLst>
                  <a:innerShdw blurRad="69850" dist="43180" dir="5400000">
                    <a:srgbClr val="000000">
                      <a:alpha val="65000"/>
                    </a:srgbClr>
                  </a:innerShdw>
                </a:effectLst>
              </a:rPr>
              <a:t>the </a:t>
            </a:r>
            <a:r>
              <a:rPr lang="en-US" b="1" dirty="0" err="1">
                <a:ln w="1905"/>
                <a:solidFill>
                  <a:srgbClr val="FFFFCC"/>
                </a:solidFill>
                <a:effectLst>
                  <a:innerShdw blurRad="69850" dist="43180" dir="5400000">
                    <a:srgbClr val="000000">
                      <a:alpha val="65000"/>
                    </a:srgbClr>
                  </a:innerShdw>
                </a:effectLst>
              </a:rPr>
              <a:t>halachic</a:t>
            </a:r>
            <a:r>
              <a:rPr lang="en-US" b="1" dirty="0">
                <a:ln w="1905"/>
                <a:solidFill>
                  <a:srgbClr val="FFFFCC"/>
                </a:solidFill>
                <a:effectLst>
                  <a:innerShdw blurRad="69850" dist="43180" dir="5400000">
                    <a:srgbClr val="000000">
                      <a:alpha val="65000"/>
                    </a:srgbClr>
                  </a:innerShdw>
                </a:effectLst>
              </a:rPr>
              <a:t> history of Israel, something changed and </a:t>
            </a:r>
            <a:r>
              <a:rPr lang="en-US" b="1" dirty="0">
                <a:ln w="1905"/>
                <a:solidFill>
                  <a:srgbClr val="C00000"/>
                </a:solidFill>
                <a:effectLst>
                  <a:glow rad="101600">
                    <a:srgbClr val="FFFFCC"/>
                  </a:glow>
                  <a:innerShdw blurRad="69850" dist="43180" dir="5400000">
                    <a:srgbClr val="000000">
                      <a:alpha val="65000"/>
                    </a:srgbClr>
                  </a:innerShdw>
                </a:effectLst>
              </a:rPr>
              <a:t>Judaism adopted barley as the </a:t>
            </a:r>
            <a:r>
              <a:rPr lang="en-US" b="1" dirty="0" smtClean="0">
                <a:ln w="1905"/>
                <a:solidFill>
                  <a:srgbClr val="C00000"/>
                </a:solidFill>
                <a:effectLst>
                  <a:glow rad="101600">
                    <a:srgbClr val="FFFFCC"/>
                  </a:glow>
                  <a:innerShdw blurRad="69850" dist="43180" dir="5400000">
                    <a:srgbClr val="000000">
                      <a:alpha val="65000"/>
                    </a:srgbClr>
                  </a:innerShdw>
                </a:effectLst>
              </a:rPr>
              <a:t>offering </a:t>
            </a:r>
            <a:r>
              <a:rPr lang="en-US" b="1" dirty="0">
                <a:ln w="1905"/>
                <a:solidFill>
                  <a:srgbClr val="C00000"/>
                </a:solidFill>
                <a:effectLst>
                  <a:glow rad="101600">
                    <a:srgbClr val="FFFFCC"/>
                  </a:glow>
                  <a:innerShdw blurRad="69850" dist="43180" dir="5400000">
                    <a:srgbClr val="000000">
                      <a:alpha val="65000"/>
                    </a:srgbClr>
                  </a:innerShdw>
                </a:effectLst>
              </a:rPr>
              <a:t>to </a:t>
            </a:r>
            <a:r>
              <a:rPr lang="en-US" b="1" dirty="0" smtClean="0">
                <a:ln w="1905"/>
                <a:solidFill>
                  <a:srgbClr val="00B0F0"/>
                </a:solidFill>
                <a:effectLst>
                  <a:glow rad="101600">
                    <a:srgbClr val="FFFFCC"/>
                  </a:glow>
                  <a:innerShdw blurRad="69850" dist="43180" dir="5400000">
                    <a:srgbClr val="000000">
                      <a:alpha val="65000"/>
                    </a:srgbClr>
                  </a:innerShdw>
                </a:effectLst>
              </a:rPr>
              <a:t>Yahuah</a:t>
            </a:r>
            <a:r>
              <a:rPr lang="en-US" b="1" dirty="0" smtClean="0">
                <a:ln w="1905"/>
                <a:solidFill>
                  <a:srgbClr val="FFFFCC"/>
                </a:solidFill>
                <a:effectLst>
                  <a:innerShdw blurRad="69850" dist="43180" dir="5400000">
                    <a:srgbClr val="000000">
                      <a:alpha val="65000"/>
                    </a:srgbClr>
                  </a:innerShdw>
                </a:effectLst>
              </a:rPr>
              <a:t> </a:t>
            </a:r>
            <a:r>
              <a:rPr lang="en-US" b="1" dirty="0">
                <a:ln w="1905"/>
                <a:solidFill>
                  <a:srgbClr val="FFFFCC"/>
                </a:solidFill>
                <a:effectLst>
                  <a:innerShdw blurRad="69850" dist="43180" dir="5400000">
                    <a:srgbClr val="000000">
                      <a:alpha val="65000"/>
                    </a:srgbClr>
                  </a:innerShdw>
                </a:effectLst>
              </a:rPr>
              <a:t>and not wheat. </a:t>
            </a:r>
            <a:r>
              <a:rPr lang="en-US" b="1" dirty="0" smtClean="0">
                <a:ln w="1905"/>
                <a:solidFill>
                  <a:srgbClr val="FFFFCC"/>
                </a:solidFill>
                <a:effectLst>
                  <a:innerShdw blurRad="69850" dist="43180" dir="5400000">
                    <a:srgbClr val="000000">
                      <a:alpha val="65000"/>
                    </a:srgbClr>
                  </a:innerShdw>
                </a:effectLst>
              </a:rPr>
              <a:t>  But, beware!  Why?</a:t>
            </a:r>
          </a:p>
        </p:txBody>
      </p:sp>
      <p:sp>
        <p:nvSpPr>
          <p:cNvPr id="4" name="Slide Number Placeholder 3"/>
          <p:cNvSpPr>
            <a:spLocks noGrp="1"/>
          </p:cNvSpPr>
          <p:nvPr>
            <p:ph type="sldNum" sz="quarter" idx="12"/>
          </p:nvPr>
        </p:nvSpPr>
        <p:spPr>
          <a:xfrm>
            <a:off x="9311226" y="6492875"/>
            <a:ext cx="2844059" cy="365125"/>
          </a:xfrm>
        </p:spPr>
        <p:txBody>
          <a:bodyPr/>
          <a:lstStyle/>
          <a:p>
            <a:fld id="{81FEFA0A-2F20-4B60-98C6-5FFDA469AA1C}" type="slidenum">
              <a:rPr lang="en-US" b="1" smtClean="0">
                <a:solidFill>
                  <a:srgbClr val="FFFFCC"/>
                </a:solidFill>
              </a:rPr>
              <a:pPr/>
              <a:t>24</a:t>
            </a:fld>
            <a:endParaRPr lang="en-US" b="1" dirty="0">
              <a:solidFill>
                <a:srgbClr val="FFFFCC"/>
              </a:solidFill>
            </a:endParaRPr>
          </a:p>
        </p:txBody>
      </p:sp>
      <p:sp>
        <p:nvSpPr>
          <p:cNvPr id="7" name="Content Placeholder 2"/>
          <p:cNvSpPr txBox="1">
            <a:spLocks/>
          </p:cNvSpPr>
          <p:nvPr/>
        </p:nvSpPr>
        <p:spPr>
          <a:xfrm>
            <a:off x="261764" y="3284984"/>
            <a:ext cx="4608512" cy="3384376"/>
          </a:xfrm>
          <a:prstGeom prst="rect">
            <a:avLst/>
          </a:prstGeom>
        </p:spPr>
        <p:txBody>
          <a:bodyPr vert="horz" lIns="91440" tIns="45720" rIns="91440" bIns="45720" rtlCol="0">
            <a:normAutofit fontScale="92500" lnSpcReduction="20000"/>
          </a:bodyPr>
          <a:lstStyle>
            <a:lvl1pPr marL="223838" indent="-228600" algn="l" defTabSz="914400" rtl="0" eaLnBrk="1" latinLnBrk="0" hangingPunct="1">
              <a:lnSpc>
                <a:spcPct val="90000"/>
              </a:lnSpc>
              <a:spcBef>
                <a:spcPts val="1600"/>
              </a:spcBef>
              <a:buFont typeface="Arial" pitchFamily="34" charset="0"/>
              <a:buChar char="•"/>
              <a:defRPr sz="2400" kern="1200">
                <a:solidFill>
                  <a:schemeClr val="tx1"/>
                </a:solidFill>
                <a:latin typeface="Arial" pitchFamily="34" charset="0"/>
                <a:ea typeface="+mn-ea"/>
                <a:cs typeface="Arial" pitchFamily="34" charset="0"/>
              </a:defRPr>
            </a:lvl1pPr>
            <a:lvl2pPr marL="502920" indent="-228600" algn="l" defTabSz="914400" rtl="0" eaLnBrk="1" latinLnBrk="0" hangingPunct="1">
              <a:lnSpc>
                <a:spcPct val="90000"/>
              </a:lnSpc>
              <a:spcBef>
                <a:spcPts val="600"/>
              </a:spcBef>
              <a:buFont typeface="Euphemia" pitchFamily="34" charset="0"/>
              <a:buChar char="–"/>
              <a:defRPr sz="2000" kern="1200">
                <a:solidFill>
                  <a:schemeClr val="tx1"/>
                </a:solidFill>
                <a:latin typeface="Arial" pitchFamily="34" charset="0"/>
                <a:ea typeface="+mn-ea"/>
                <a:cs typeface="Arial" pitchFamily="34" charset="0"/>
              </a:defRPr>
            </a:lvl2pPr>
            <a:lvl3pPr marL="777240" indent="-228600" algn="l" defTabSz="914400" rtl="0" eaLnBrk="1" latinLnBrk="0" hangingPunct="1">
              <a:lnSpc>
                <a:spcPct val="90000"/>
              </a:lnSpc>
              <a:spcBef>
                <a:spcPts val="600"/>
              </a:spcBef>
              <a:buFont typeface="Euphemia" pitchFamily="34" charset="0"/>
              <a:buChar char="–"/>
              <a:defRPr sz="1800" kern="1200">
                <a:solidFill>
                  <a:schemeClr val="tx1"/>
                </a:solidFill>
                <a:latin typeface="Arial" pitchFamily="34" charset="0"/>
                <a:ea typeface="+mn-ea"/>
                <a:cs typeface="Arial" pitchFamily="34" charset="0"/>
              </a:defRPr>
            </a:lvl3pPr>
            <a:lvl4pPr marL="1051560" indent="-228600" algn="l" defTabSz="914400" rtl="0" eaLnBrk="1" latinLnBrk="0" hangingPunct="1">
              <a:lnSpc>
                <a:spcPct val="90000"/>
              </a:lnSpc>
              <a:spcBef>
                <a:spcPts val="600"/>
              </a:spcBef>
              <a:buFont typeface="Euphemia" pitchFamily="34" charset="0"/>
              <a:buChar char="–"/>
              <a:defRPr sz="1600" kern="1200">
                <a:solidFill>
                  <a:schemeClr val="tx1"/>
                </a:solidFill>
                <a:latin typeface="Arial" pitchFamily="34" charset="0"/>
                <a:ea typeface="+mn-ea"/>
                <a:cs typeface="Arial" pitchFamily="34" charset="0"/>
              </a:defRPr>
            </a:lvl4pPr>
            <a:lvl5pPr marL="1325880" indent="-228600" algn="l" defTabSz="914400" rtl="0" eaLnBrk="1" latinLnBrk="0" hangingPunct="1">
              <a:lnSpc>
                <a:spcPct val="90000"/>
              </a:lnSpc>
              <a:spcBef>
                <a:spcPts val="600"/>
              </a:spcBef>
              <a:buFont typeface="Euphemia" pitchFamily="34" charset="0"/>
              <a:buChar char="–"/>
              <a:defRPr sz="1600" kern="1200">
                <a:solidFill>
                  <a:schemeClr val="tx1"/>
                </a:solidFill>
                <a:latin typeface="Arial" pitchFamily="34" charset="0"/>
                <a:ea typeface="+mn-ea"/>
                <a:cs typeface="Arial" pitchFamily="34" charset="0"/>
              </a:defRPr>
            </a:lvl5pPr>
            <a:lvl6pPr marL="1600200" indent="-228600" algn="l" defTabSz="914400" rtl="0" eaLnBrk="1" latinLnBrk="0" hangingPunct="1">
              <a:spcBef>
                <a:spcPts val="600"/>
              </a:spcBef>
              <a:buFont typeface="Euphemia" pitchFamily="34" charset="0"/>
              <a:buChar char="–"/>
              <a:defRPr sz="1600" kern="1200">
                <a:solidFill>
                  <a:schemeClr val="tx1"/>
                </a:solidFill>
                <a:latin typeface="+mn-lt"/>
                <a:ea typeface="+mn-ea"/>
                <a:cs typeface="+mn-cs"/>
              </a:defRPr>
            </a:lvl6pPr>
            <a:lvl7pPr marL="1874520" indent="-228600" algn="l" defTabSz="914400" rtl="0" eaLnBrk="1" latinLnBrk="0" hangingPunct="1">
              <a:spcBef>
                <a:spcPts val="600"/>
              </a:spcBef>
              <a:buFont typeface="Euphemia" pitchFamily="34" charset="0"/>
              <a:buChar char="–"/>
              <a:defRPr sz="1600" kern="1200">
                <a:solidFill>
                  <a:schemeClr val="tx1"/>
                </a:solidFill>
                <a:latin typeface="+mn-lt"/>
                <a:ea typeface="+mn-ea"/>
                <a:cs typeface="+mn-cs"/>
              </a:defRPr>
            </a:lvl7pPr>
            <a:lvl8pPr marL="2148840" indent="-228600" algn="l" defTabSz="914400" rtl="0" eaLnBrk="1" latinLnBrk="0" hangingPunct="1">
              <a:spcBef>
                <a:spcPts val="600"/>
              </a:spcBef>
              <a:buFont typeface="Euphemia" pitchFamily="34" charset="0"/>
              <a:buChar char="–"/>
              <a:defRPr sz="1600" kern="1200">
                <a:solidFill>
                  <a:schemeClr val="tx1"/>
                </a:solidFill>
                <a:latin typeface="+mn-lt"/>
                <a:ea typeface="+mn-ea"/>
                <a:cs typeface="+mn-cs"/>
              </a:defRPr>
            </a:lvl8pPr>
            <a:lvl9pPr marL="2423160" indent="-228600" algn="l" defTabSz="914400" rtl="0" eaLnBrk="1" latinLnBrk="0" hangingPunct="1">
              <a:spcBef>
                <a:spcPts val="600"/>
              </a:spcBef>
              <a:buFont typeface="Euphemia" pitchFamily="34" charset="0"/>
              <a:buChar char="–"/>
              <a:defRPr sz="1600" kern="1200">
                <a:solidFill>
                  <a:schemeClr val="tx1"/>
                </a:solidFill>
                <a:latin typeface="+mn-lt"/>
                <a:ea typeface="+mn-ea"/>
                <a:cs typeface="+mn-cs"/>
              </a:defRPr>
            </a:lvl9pPr>
          </a:lstStyle>
          <a:p>
            <a:pPr>
              <a:lnSpc>
                <a:spcPct val="110000"/>
              </a:lnSpc>
            </a:pPr>
            <a:r>
              <a:rPr lang="en-US" b="1" dirty="0" smtClean="0">
                <a:ln w="1905"/>
                <a:solidFill>
                  <a:srgbClr val="FFFFCC"/>
                </a:solidFill>
                <a:effectLst>
                  <a:innerShdw blurRad="69850" dist="43180" dir="5400000">
                    <a:srgbClr val="000000">
                      <a:alpha val="65000"/>
                    </a:srgbClr>
                  </a:innerShdw>
                </a:effectLst>
                <a:latin typeface="Arial Rounded MT Bold" pitchFamily="34" charset="0"/>
              </a:rPr>
              <a:t>Some people will of course, say that the seven weeks of Shavuot – the Feast of Weeks – is metaphorically taking us from the waving of an </a:t>
            </a:r>
            <a:r>
              <a:rPr lang="en-US" b="1" dirty="0" smtClean="0">
                <a:ln w="1905"/>
                <a:solidFill>
                  <a:srgbClr val="C00000"/>
                </a:solidFill>
                <a:effectLst>
                  <a:innerShdw blurRad="69850" dist="43180" dir="5400000">
                    <a:srgbClr val="000000">
                      <a:alpha val="65000"/>
                    </a:srgbClr>
                  </a:innerShdw>
                </a:effectLst>
                <a:latin typeface="Arial Rounded MT Bold" pitchFamily="34" charset="0"/>
              </a:rPr>
              <a:t>Omer of Barley at Pesach</a:t>
            </a:r>
            <a:r>
              <a:rPr lang="en-US" b="1" dirty="0" smtClean="0">
                <a:ln w="1905"/>
                <a:solidFill>
                  <a:srgbClr val="FFFFCC"/>
                </a:solidFill>
                <a:effectLst>
                  <a:innerShdw blurRad="69850" dist="43180" dir="5400000">
                    <a:srgbClr val="000000">
                      <a:alpha val="65000"/>
                    </a:srgbClr>
                  </a:innerShdw>
                </a:effectLst>
                <a:latin typeface="Arial Rounded MT Bold" pitchFamily="34" charset="0"/>
              </a:rPr>
              <a:t> (Passover) </a:t>
            </a:r>
            <a:br>
              <a:rPr lang="en-US" b="1" dirty="0" smtClean="0">
                <a:ln w="1905"/>
                <a:solidFill>
                  <a:srgbClr val="FFFFCC"/>
                </a:solidFill>
                <a:effectLst>
                  <a:innerShdw blurRad="69850" dist="43180" dir="5400000">
                    <a:srgbClr val="000000">
                      <a:alpha val="65000"/>
                    </a:srgbClr>
                  </a:innerShdw>
                </a:effectLst>
                <a:latin typeface="Arial Rounded MT Bold" pitchFamily="34" charset="0"/>
              </a:rPr>
            </a:br>
            <a:r>
              <a:rPr lang="en-US" b="1" dirty="0" smtClean="0">
                <a:ln w="1905"/>
                <a:solidFill>
                  <a:srgbClr val="92D050"/>
                </a:solidFill>
                <a:effectLst>
                  <a:innerShdw blurRad="69850" dist="43180" dir="5400000">
                    <a:srgbClr val="000000">
                      <a:alpha val="65000"/>
                    </a:srgbClr>
                  </a:innerShdw>
                </a:effectLst>
                <a:latin typeface="Arial Rounded MT Bold" pitchFamily="34" charset="0"/>
              </a:rPr>
              <a:t>to the waving of the two loaves </a:t>
            </a:r>
            <a:br>
              <a:rPr lang="en-US" b="1" dirty="0" smtClean="0">
                <a:ln w="1905"/>
                <a:solidFill>
                  <a:srgbClr val="92D050"/>
                </a:solidFill>
                <a:effectLst>
                  <a:innerShdw blurRad="69850" dist="43180" dir="5400000">
                    <a:srgbClr val="000000">
                      <a:alpha val="65000"/>
                    </a:srgbClr>
                  </a:innerShdw>
                </a:effectLst>
                <a:latin typeface="Arial Rounded MT Bold" pitchFamily="34" charset="0"/>
              </a:rPr>
            </a:br>
            <a:r>
              <a:rPr lang="en-US" b="1" dirty="0" smtClean="0">
                <a:ln w="1905"/>
                <a:solidFill>
                  <a:srgbClr val="92D050"/>
                </a:solidFill>
                <a:effectLst>
                  <a:innerShdw blurRad="69850" dist="43180" dir="5400000">
                    <a:srgbClr val="000000">
                      <a:alpha val="65000"/>
                    </a:srgbClr>
                  </a:innerShdw>
                </a:effectLst>
                <a:latin typeface="Arial Rounded MT Bold" pitchFamily="34" charset="0"/>
              </a:rPr>
              <a:t>of wheat bread baked as </a:t>
            </a:r>
            <a:r>
              <a:rPr lang="en-US" b="1" dirty="0" err="1" smtClean="0">
                <a:ln w="1905"/>
                <a:solidFill>
                  <a:srgbClr val="92D050"/>
                </a:solidFill>
                <a:effectLst>
                  <a:innerShdw blurRad="69850" dist="43180" dir="5400000">
                    <a:srgbClr val="000000">
                      <a:alpha val="65000"/>
                    </a:srgbClr>
                  </a:innerShdw>
                </a:effectLst>
                <a:latin typeface="Arial Rounded MT Bold" pitchFamily="34" charset="0"/>
              </a:rPr>
              <a:t>bikkurim</a:t>
            </a:r>
            <a:r>
              <a:rPr lang="en-US" b="1" dirty="0" smtClean="0">
                <a:ln w="1905"/>
                <a:solidFill>
                  <a:srgbClr val="92D050"/>
                </a:solidFill>
                <a:effectLst>
                  <a:innerShdw blurRad="69850" dist="43180" dir="5400000">
                    <a:srgbClr val="000000">
                      <a:alpha val="65000"/>
                    </a:srgbClr>
                  </a:innerShdw>
                </a:effectLst>
                <a:latin typeface="Arial Rounded MT Bold" pitchFamily="34" charset="0"/>
              </a:rPr>
              <a:t> seven weeks </a:t>
            </a:r>
            <a:br>
              <a:rPr lang="en-US" b="1" dirty="0" smtClean="0">
                <a:ln w="1905"/>
                <a:solidFill>
                  <a:srgbClr val="92D050"/>
                </a:solidFill>
                <a:effectLst>
                  <a:innerShdw blurRad="69850" dist="43180" dir="5400000">
                    <a:srgbClr val="000000">
                      <a:alpha val="65000"/>
                    </a:srgbClr>
                  </a:innerShdw>
                </a:effectLst>
                <a:latin typeface="Arial Rounded MT Bold" pitchFamily="34" charset="0"/>
              </a:rPr>
            </a:br>
            <a:r>
              <a:rPr lang="en-US" b="1" dirty="0" smtClean="0">
                <a:ln w="1905"/>
                <a:solidFill>
                  <a:srgbClr val="92D050"/>
                </a:solidFill>
                <a:effectLst>
                  <a:innerShdw blurRad="69850" dist="43180" dir="5400000">
                    <a:srgbClr val="000000">
                      <a:alpha val="65000"/>
                    </a:srgbClr>
                  </a:innerShdw>
                </a:effectLst>
                <a:latin typeface="Arial Rounded MT Bold" pitchFamily="34" charset="0"/>
              </a:rPr>
              <a:t>later at Pentecost.  </a:t>
            </a:r>
          </a:p>
        </p:txBody>
      </p:sp>
      <p:sp>
        <p:nvSpPr>
          <p:cNvPr id="8" name="Content Placeholder 2"/>
          <p:cNvSpPr txBox="1">
            <a:spLocks/>
          </p:cNvSpPr>
          <p:nvPr/>
        </p:nvSpPr>
        <p:spPr>
          <a:xfrm>
            <a:off x="5662364" y="3284984"/>
            <a:ext cx="5184576" cy="3323431"/>
          </a:xfrm>
          <a:prstGeom prst="rect">
            <a:avLst/>
          </a:prstGeom>
        </p:spPr>
        <p:txBody>
          <a:bodyPr vert="horz" lIns="91440" tIns="45720" rIns="91440" bIns="45720" rtlCol="0">
            <a:normAutofit fontScale="92500" lnSpcReduction="10000"/>
          </a:bodyPr>
          <a:lstStyle>
            <a:lvl1pPr marL="223838" indent="-228600" algn="l" defTabSz="914400" rtl="0" eaLnBrk="1" latinLnBrk="0" hangingPunct="1">
              <a:lnSpc>
                <a:spcPct val="90000"/>
              </a:lnSpc>
              <a:spcBef>
                <a:spcPts val="1600"/>
              </a:spcBef>
              <a:buFont typeface="Arial" pitchFamily="34" charset="0"/>
              <a:buChar char="•"/>
              <a:defRPr sz="2400" kern="1200">
                <a:solidFill>
                  <a:schemeClr val="tx1"/>
                </a:solidFill>
                <a:latin typeface="Arial" pitchFamily="34" charset="0"/>
                <a:ea typeface="+mn-ea"/>
                <a:cs typeface="Arial" pitchFamily="34" charset="0"/>
              </a:defRPr>
            </a:lvl1pPr>
            <a:lvl2pPr marL="502920" indent="-228600" algn="l" defTabSz="914400" rtl="0" eaLnBrk="1" latinLnBrk="0" hangingPunct="1">
              <a:lnSpc>
                <a:spcPct val="90000"/>
              </a:lnSpc>
              <a:spcBef>
                <a:spcPts val="600"/>
              </a:spcBef>
              <a:buFont typeface="Euphemia" pitchFamily="34" charset="0"/>
              <a:buChar char="–"/>
              <a:defRPr sz="2000" kern="1200">
                <a:solidFill>
                  <a:schemeClr val="tx1"/>
                </a:solidFill>
                <a:latin typeface="Arial" pitchFamily="34" charset="0"/>
                <a:ea typeface="+mn-ea"/>
                <a:cs typeface="Arial" pitchFamily="34" charset="0"/>
              </a:defRPr>
            </a:lvl2pPr>
            <a:lvl3pPr marL="777240" indent="-228600" algn="l" defTabSz="914400" rtl="0" eaLnBrk="1" latinLnBrk="0" hangingPunct="1">
              <a:lnSpc>
                <a:spcPct val="90000"/>
              </a:lnSpc>
              <a:spcBef>
                <a:spcPts val="600"/>
              </a:spcBef>
              <a:buFont typeface="Euphemia" pitchFamily="34" charset="0"/>
              <a:buChar char="–"/>
              <a:defRPr sz="1800" kern="1200">
                <a:solidFill>
                  <a:schemeClr val="tx1"/>
                </a:solidFill>
                <a:latin typeface="Arial" pitchFamily="34" charset="0"/>
                <a:ea typeface="+mn-ea"/>
                <a:cs typeface="Arial" pitchFamily="34" charset="0"/>
              </a:defRPr>
            </a:lvl3pPr>
            <a:lvl4pPr marL="1051560" indent="-228600" algn="l" defTabSz="914400" rtl="0" eaLnBrk="1" latinLnBrk="0" hangingPunct="1">
              <a:lnSpc>
                <a:spcPct val="90000"/>
              </a:lnSpc>
              <a:spcBef>
                <a:spcPts val="600"/>
              </a:spcBef>
              <a:buFont typeface="Euphemia" pitchFamily="34" charset="0"/>
              <a:buChar char="–"/>
              <a:defRPr sz="1600" kern="1200">
                <a:solidFill>
                  <a:schemeClr val="tx1"/>
                </a:solidFill>
                <a:latin typeface="Arial" pitchFamily="34" charset="0"/>
                <a:ea typeface="+mn-ea"/>
                <a:cs typeface="Arial" pitchFamily="34" charset="0"/>
              </a:defRPr>
            </a:lvl4pPr>
            <a:lvl5pPr marL="1325880" indent="-228600" algn="l" defTabSz="914400" rtl="0" eaLnBrk="1" latinLnBrk="0" hangingPunct="1">
              <a:lnSpc>
                <a:spcPct val="90000"/>
              </a:lnSpc>
              <a:spcBef>
                <a:spcPts val="600"/>
              </a:spcBef>
              <a:buFont typeface="Euphemia" pitchFamily="34" charset="0"/>
              <a:buChar char="–"/>
              <a:defRPr sz="1600" kern="1200">
                <a:solidFill>
                  <a:schemeClr val="tx1"/>
                </a:solidFill>
                <a:latin typeface="Arial" pitchFamily="34" charset="0"/>
                <a:ea typeface="+mn-ea"/>
                <a:cs typeface="Arial" pitchFamily="34" charset="0"/>
              </a:defRPr>
            </a:lvl5pPr>
            <a:lvl6pPr marL="1600200" indent="-228600" algn="l" defTabSz="914400" rtl="0" eaLnBrk="1" latinLnBrk="0" hangingPunct="1">
              <a:spcBef>
                <a:spcPts val="600"/>
              </a:spcBef>
              <a:buFont typeface="Euphemia" pitchFamily="34" charset="0"/>
              <a:buChar char="–"/>
              <a:defRPr sz="1600" kern="1200">
                <a:solidFill>
                  <a:schemeClr val="tx1"/>
                </a:solidFill>
                <a:latin typeface="+mn-lt"/>
                <a:ea typeface="+mn-ea"/>
                <a:cs typeface="+mn-cs"/>
              </a:defRPr>
            </a:lvl6pPr>
            <a:lvl7pPr marL="1874520" indent="-228600" algn="l" defTabSz="914400" rtl="0" eaLnBrk="1" latinLnBrk="0" hangingPunct="1">
              <a:spcBef>
                <a:spcPts val="600"/>
              </a:spcBef>
              <a:buFont typeface="Euphemia" pitchFamily="34" charset="0"/>
              <a:buChar char="–"/>
              <a:defRPr sz="1600" kern="1200">
                <a:solidFill>
                  <a:schemeClr val="tx1"/>
                </a:solidFill>
                <a:latin typeface="+mn-lt"/>
                <a:ea typeface="+mn-ea"/>
                <a:cs typeface="+mn-cs"/>
              </a:defRPr>
            </a:lvl7pPr>
            <a:lvl8pPr marL="2148840" indent="-228600" algn="l" defTabSz="914400" rtl="0" eaLnBrk="1" latinLnBrk="0" hangingPunct="1">
              <a:spcBef>
                <a:spcPts val="600"/>
              </a:spcBef>
              <a:buFont typeface="Euphemia" pitchFamily="34" charset="0"/>
              <a:buChar char="–"/>
              <a:defRPr sz="1600" kern="1200">
                <a:solidFill>
                  <a:schemeClr val="tx1"/>
                </a:solidFill>
                <a:latin typeface="+mn-lt"/>
                <a:ea typeface="+mn-ea"/>
                <a:cs typeface="+mn-cs"/>
              </a:defRPr>
            </a:lvl8pPr>
            <a:lvl9pPr marL="2423160" indent="-228600" algn="l" defTabSz="914400" rtl="0" eaLnBrk="1" latinLnBrk="0" hangingPunct="1">
              <a:spcBef>
                <a:spcPts val="600"/>
              </a:spcBef>
              <a:buFont typeface="Euphemia" pitchFamily="34" charset="0"/>
              <a:buChar char="–"/>
              <a:defRPr sz="1600" kern="1200">
                <a:solidFill>
                  <a:schemeClr val="tx1"/>
                </a:solidFill>
                <a:latin typeface="+mn-lt"/>
                <a:ea typeface="+mn-ea"/>
                <a:cs typeface="+mn-cs"/>
              </a:defRPr>
            </a:lvl9pPr>
          </a:lstStyle>
          <a:p>
            <a:pPr>
              <a:lnSpc>
                <a:spcPct val="100000"/>
              </a:lnSpc>
            </a:pPr>
            <a:r>
              <a:rPr lang="en-US" b="1" dirty="0" smtClean="0">
                <a:ln w="1905"/>
                <a:solidFill>
                  <a:srgbClr val="FFFFCC"/>
                </a:solidFill>
                <a:effectLst>
                  <a:innerShdw blurRad="69850" dist="43180" dir="5400000">
                    <a:srgbClr val="000000">
                      <a:alpha val="65000"/>
                    </a:srgbClr>
                  </a:innerShdw>
                </a:effectLst>
                <a:latin typeface="Arial Rounded MT Bold" pitchFamily="34" charset="0"/>
              </a:rPr>
              <a:t>[This is to say] that in </a:t>
            </a:r>
            <a:r>
              <a:rPr lang="en-US" b="1" dirty="0" smtClean="0">
                <a:ln w="1905"/>
                <a:solidFill>
                  <a:schemeClr val="accent1">
                    <a:lumMod val="60000"/>
                    <a:lumOff val="40000"/>
                  </a:schemeClr>
                </a:solidFill>
                <a:effectLst>
                  <a:innerShdw blurRad="69850" dist="43180" dir="5400000">
                    <a:srgbClr val="000000">
                      <a:alpha val="65000"/>
                    </a:srgbClr>
                  </a:innerShdw>
                </a:effectLst>
                <a:latin typeface="Arial Rounded MT Bold" pitchFamily="34" charset="0"/>
              </a:rPr>
              <a:t>Yahusha,</a:t>
            </a:r>
            <a:r>
              <a:rPr lang="en-US" b="1" dirty="0" smtClean="0">
                <a:ln w="1905"/>
                <a:solidFill>
                  <a:srgbClr val="FFFFCC"/>
                </a:solidFill>
                <a:effectLst>
                  <a:innerShdw blurRad="69850" dist="43180" dir="5400000">
                    <a:srgbClr val="000000">
                      <a:alpha val="65000"/>
                    </a:srgbClr>
                  </a:innerShdw>
                </a:effectLst>
                <a:latin typeface="Arial Rounded MT Bold" pitchFamily="34" charset="0"/>
              </a:rPr>
              <a:t> our Kinsman Redeemer [at Passover], we are purchased and ostensibly “waved” before </a:t>
            </a:r>
            <a:r>
              <a:rPr lang="en-US" b="1" dirty="0" smtClean="0">
                <a:ln w="1905"/>
                <a:solidFill>
                  <a:schemeClr val="accent1">
                    <a:lumMod val="60000"/>
                    <a:lumOff val="40000"/>
                  </a:schemeClr>
                </a:solidFill>
                <a:effectLst>
                  <a:innerShdw blurRad="69850" dist="43180" dir="5400000">
                    <a:srgbClr val="000000">
                      <a:alpha val="65000"/>
                    </a:srgbClr>
                  </a:innerShdw>
                </a:effectLst>
                <a:latin typeface="Arial Rounded MT Bold" pitchFamily="34" charset="0"/>
              </a:rPr>
              <a:t>Yahuah</a:t>
            </a:r>
            <a:r>
              <a:rPr lang="en-US" b="1" dirty="0" smtClean="0">
                <a:ln w="1905"/>
                <a:solidFill>
                  <a:srgbClr val="FFFFCC"/>
                </a:solidFill>
                <a:effectLst>
                  <a:innerShdw blurRad="69850" dist="43180" dir="5400000">
                    <a:srgbClr val="000000">
                      <a:alpha val="65000"/>
                    </a:srgbClr>
                  </a:innerShdw>
                </a:effectLst>
                <a:latin typeface="Arial Rounded MT Bold" pitchFamily="34" charset="0"/>
              </a:rPr>
              <a:t> as the first cutting or </a:t>
            </a:r>
            <a:r>
              <a:rPr lang="en-US" b="1" dirty="0" err="1" smtClean="0">
                <a:ln w="1905"/>
                <a:solidFill>
                  <a:srgbClr val="FFFFCC"/>
                </a:solidFill>
                <a:effectLst>
                  <a:innerShdw blurRad="69850" dist="43180" dir="5400000">
                    <a:srgbClr val="000000">
                      <a:alpha val="65000"/>
                    </a:srgbClr>
                  </a:innerShdw>
                </a:effectLst>
                <a:latin typeface="Arial Rounded MT Bold" pitchFamily="34" charset="0"/>
              </a:rPr>
              <a:t>Raisheet</a:t>
            </a:r>
            <a:r>
              <a:rPr lang="en-US" b="1" dirty="0" smtClean="0">
                <a:ln w="1905"/>
                <a:solidFill>
                  <a:srgbClr val="FFFFCC"/>
                </a:solidFill>
                <a:effectLst>
                  <a:innerShdw blurRad="69850" dist="43180" dir="5400000">
                    <a:srgbClr val="000000">
                      <a:alpha val="65000"/>
                    </a:srgbClr>
                  </a:innerShdw>
                </a:effectLst>
                <a:latin typeface="Arial Rounded MT Bold" pitchFamily="34" charset="0"/>
              </a:rPr>
              <a:t> </a:t>
            </a:r>
            <a:r>
              <a:rPr lang="en-US" b="1" dirty="0" err="1" smtClean="0">
                <a:ln w="1905"/>
                <a:solidFill>
                  <a:srgbClr val="FFFFCC"/>
                </a:solidFill>
                <a:effectLst>
                  <a:innerShdw blurRad="69850" dist="43180" dir="5400000">
                    <a:srgbClr val="000000">
                      <a:alpha val="65000"/>
                    </a:srgbClr>
                  </a:innerShdw>
                </a:effectLst>
                <a:latin typeface="Arial Rounded MT Bold" pitchFamily="34" charset="0"/>
              </a:rPr>
              <a:t>K’tzir</a:t>
            </a:r>
            <a:r>
              <a:rPr lang="en-US" b="1" dirty="0" smtClean="0">
                <a:ln w="1905"/>
                <a:solidFill>
                  <a:srgbClr val="FFFFCC"/>
                </a:solidFill>
                <a:effectLst>
                  <a:innerShdw blurRad="69850" dist="43180" dir="5400000">
                    <a:srgbClr val="000000">
                      <a:alpha val="65000"/>
                    </a:srgbClr>
                  </a:innerShdw>
                </a:effectLst>
                <a:latin typeface="Arial Rounded MT Bold" pitchFamily="34" charset="0"/>
              </a:rPr>
              <a:t> of </a:t>
            </a:r>
            <a:r>
              <a:rPr lang="en-US" b="1" dirty="0" err="1" smtClean="0">
                <a:ln w="1905"/>
                <a:solidFill>
                  <a:srgbClr val="C00000"/>
                </a:solidFill>
                <a:effectLst>
                  <a:innerShdw blurRad="69850" dist="43180" dir="5400000">
                    <a:srgbClr val="000000">
                      <a:alpha val="65000"/>
                    </a:srgbClr>
                  </a:innerShdw>
                </a:effectLst>
                <a:latin typeface="Arial Rounded MT Bold" pitchFamily="34" charset="0"/>
              </a:rPr>
              <a:t>se’orah</a:t>
            </a:r>
            <a:r>
              <a:rPr lang="en-US" b="1" dirty="0" smtClean="0">
                <a:ln w="1905"/>
                <a:solidFill>
                  <a:srgbClr val="FFFFCC"/>
                </a:solidFill>
                <a:effectLst>
                  <a:innerShdw blurRad="69850" dist="43180" dir="5400000">
                    <a:srgbClr val="000000">
                      <a:alpha val="65000"/>
                    </a:srgbClr>
                  </a:innerShdw>
                </a:effectLst>
                <a:latin typeface="Arial Rounded MT Bold" pitchFamily="34" charset="0"/>
              </a:rPr>
              <a:t> (</a:t>
            </a:r>
            <a:r>
              <a:rPr lang="en-US" b="1" dirty="0" smtClean="0">
                <a:ln w="1905"/>
                <a:solidFill>
                  <a:srgbClr val="C00000"/>
                </a:solidFill>
                <a:effectLst>
                  <a:innerShdw blurRad="69850" dist="43180" dir="5400000">
                    <a:srgbClr val="000000">
                      <a:alpha val="65000"/>
                    </a:srgbClr>
                  </a:innerShdw>
                </a:effectLst>
                <a:latin typeface="Arial Rounded MT Bold" pitchFamily="34" charset="0"/>
              </a:rPr>
              <a:t>barley</a:t>
            </a:r>
            <a:r>
              <a:rPr lang="en-US" b="1" dirty="0" smtClean="0">
                <a:ln w="1905"/>
                <a:solidFill>
                  <a:srgbClr val="FFFFCC"/>
                </a:solidFill>
                <a:effectLst>
                  <a:innerShdw blurRad="69850" dist="43180" dir="5400000">
                    <a:srgbClr val="000000">
                      <a:alpha val="65000"/>
                    </a:srgbClr>
                  </a:innerShdw>
                </a:effectLst>
                <a:latin typeface="Arial Rounded MT Bold" pitchFamily="34" charset="0"/>
              </a:rPr>
              <a:t>) and then with Pentecost, ostensibly [we are] presented as a “wave offering” of </a:t>
            </a:r>
            <a:r>
              <a:rPr lang="en-US" b="1" dirty="0" err="1" smtClean="0">
                <a:ln w="1905"/>
                <a:solidFill>
                  <a:srgbClr val="92D050"/>
                </a:solidFill>
                <a:effectLst>
                  <a:innerShdw blurRad="69850" dist="43180" dir="5400000">
                    <a:srgbClr val="000000">
                      <a:alpha val="65000"/>
                    </a:srgbClr>
                  </a:innerShdw>
                </a:effectLst>
                <a:latin typeface="Arial Rounded MT Bold" pitchFamily="34" charset="0"/>
              </a:rPr>
              <a:t>solet</a:t>
            </a:r>
            <a:r>
              <a:rPr lang="en-US" b="1" dirty="0" smtClean="0">
                <a:ln w="1905"/>
                <a:solidFill>
                  <a:srgbClr val="92D050"/>
                </a:solidFill>
                <a:effectLst>
                  <a:innerShdw blurRad="69850" dist="43180" dir="5400000">
                    <a:srgbClr val="000000">
                      <a:alpha val="65000"/>
                    </a:srgbClr>
                  </a:innerShdw>
                </a:effectLst>
                <a:latin typeface="Arial Rounded MT Bold" pitchFamily="34" charset="0"/>
              </a:rPr>
              <a:t> baked </a:t>
            </a:r>
            <a:r>
              <a:rPr lang="en-US" b="1" dirty="0" err="1" smtClean="0">
                <a:ln w="1905"/>
                <a:solidFill>
                  <a:srgbClr val="92D050"/>
                </a:solidFill>
                <a:effectLst>
                  <a:innerShdw blurRad="69850" dist="43180" dir="5400000">
                    <a:srgbClr val="000000">
                      <a:alpha val="65000"/>
                    </a:srgbClr>
                  </a:innerShdw>
                </a:effectLst>
                <a:latin typeface="Arial Rounded MT Bold" pitchFamily="34" charset="0"/>
              </a:rPr>
              <a:t>bikkurim</a:t>
            </a:r>
            <a:r>
              <a:rPr lang="en-US" b="1" dirty="0" smtClean="0">
                <a:ln w="1905"/>
                <a:solidFill>
                  <a:srgbClr val="92D050"/>
                </a:solidFill>
                <a:effectLst>
                  <a:innerShdw blurRad="69850" dist="43180" dir="5400000">
                    <a:srgbClr val="000000">
                      <a:alpha val="65000"/>
                    </a:srgbClr>
                  </a:innerShdw>
                </a:effectLst>
                <a:latin typeface="Arial Rounded MT Bold" pitchFamily="34" charset="0"/>
              </a:rPr>
              <a:t> – two wheat loaves. </a:t>
            </a:r>
          </a:p>
        </p:txBody>
      </p:sp>
      <p:pic>
        <p:nvPicPr>
          <p:cNvPr id="3075" name="Picture 3" descr="C:\Users\Rae\Desktop\2 barley loaves.jpg"/>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0" b="100000" l="0" r="100000"/>
                    </a14:imgEffect>
                  </a14:imgLayer>
                </a14:imgProps>
              </a:ext>
              <a:ext uri="{28A0092B-C50C-407E-A947-70E740481C1C}">
                <a14:useLocalDpi xmlns:a14="http://schemas.microsoft.com/office/drawing/2010/main" val="0"/>
              </a:ext>
            </a:extLst>
          </a:blip>
          <a:srcRect/>
          <a:stretch>
            <a:fillRect/>
          </a:stretch>
        </p:blipFill>
        <p:spPr bwMode="auto">
          <a:xfrm>
            <a:off x="4023233" y="5542023"/>
            <a:ext cx="1694086" cy="11273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742069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1" presetClass="entr" presetSubtype="1" fill="hold" nodeType="afterEffect">
                                  <p:stCondLst>
                                    <p:cond delay="0"/>
                                  </p:stCondLst>
                                  <p:childTnLst>
                                    <p:set>
                                      <p:cBhvr>
                                        <p:cTn id="12" dur="1" fill="hold">
                                          <p:stCondLst>
                                            <p:cond delay="0"/>
                                          </p:stCondLst>
                                        </p:cTn>
                                        <p:tgtEl>
                                          <p:spTgt spid="3075"/>
                                        </p:tgtEl>
                                        <p:attrNameLst>
                                          <p:attrName>style.visibility</p:attrName>
                                        </p:attrNameLst>
                                      </p:cBhvr>
                                      <p:to>
                                        <p:strVal val="visible"/>
                                      </p:to>
                                    </p:set>
                                    <p:animEffect transition="in" filter="wheel(1)">
                                      <p:cBhvr>
                                        <p:cTn id="13" dur="2000"/>
                                        <p:tgtEl>
                                          <p:spTgt spid="3075"/>
                                        </p:tgtEl>
                                      </p:cBhvr>
                                    </p:animEffect>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grpId="0" nodeType="click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1000"/>
                                        <p:tgtEl>
                                          <p:spTgt spid="8"/>
                                        </p:tgtEl>
                                      </p:cBhvr>
                                    </p:animEffect>
                                    <p:anim calcmode="lin" valueType="num">
                                      <p:cBhvr>
                                        <p:cTn id="19" dur="1000" fill="hold"/>
                                        <p:tgtEl>
                                          <p:spTgt spid="8"/>
                                        </p:tgtEl>
                                        <p:attrNameLst>
                                          <p:attrName>ppt_x</p:attrName>
                                        </p:attrNameLst>
                                      </p:cBhvr>
                                      <p:tavLst>
                                        <p:tav tm="0">
                                          <p:val>
                                            <p:strVal val="#ppt_x"/>
                                          </p:val>
                                        </p:tav>
                                        <p:tav tm="100000">
                                          <p:val>
                                            <p:strVal val="#ppt_x"/>
                                          </p:val>
                                        </p:tav>
                                      </p:tavLst>
                                    </p:anim>
                                    <p:anim calcmode="lin" valueType="num">
                                      <p:cBhvr>
                                        <p:cTn id="20"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75000"/>
            <a:lum/>
          </a:blip>
          <a:srcRect/>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3115817" y="1268760"/>
            <a:ext cx="8739235" cy="5472608"/>
          </a:xfrm>
        </p:spPr>
        <p:txBody>
          <a:bodyPr>
            <a:normAutofit lnSpcReduction="10000"/>
            <a:scene3d>
              <a:camera prst="orthographicFront"/>
              <a:lightRig rig="threePt" dir="t"/>
            </a:scene3d>
            <a:sp3d extrusionH="57150">
              <a:bevelT h="25400" prst="softRound"/>
            </a:sp3d>
          </a:bodyPr>
          <a:lstStyle/>
          <a:p>
            <a:pPr>
              <a:lnSpc>
                <a:spcPct val="150000"/>
              </a:lnSpc>
            </a:pPr>
            <a:r>
              <a:rPr lang="en-US" b="1" dirty="0" smtClean="0">
                <a:solidFill>
                  <a:srgbClr val="5D2D2D"/>
                </a:solidFill>
                <a:effectLst>
                  <a:glow rad="139700">
                    <a:schemeClr val="accent2">
                      <a:satMod val="175000"/>
                      <a:alpha val="40000"/>
                    </a:schemeClr>
                  </a:glow>
                  <a:outerShdw blurRad="69850" dist="43180" dir="5400000" sx="0" sy="0">
                    <a:srgbClr val="000000">
                      <a:alpha val="65000"/>
                    </a:srgbClr>
                  </a:outerShdw>
                </a:effectLst>
                <a:latin typeface="Comic Sans MS" pitchFamily="66" charset="0"/>
              </a:rPr>
              <a:t>Perhaps </a:t>
            </a:r>
            <a:r>
              <a:rPr lang="en-US" b="1" dirty="0">
                <a:solidFill>
                  <a:srgbClr val="5D2D2D"/>
                </a:solidFill>
                <a:effectLst>
                  <a:glow rad="139700">
                    <a:schemeClr val="accent2">
                      <a:satMod val="175000"/>
                      <a:alpha val="40000"/>
                    </a:schemeClr>
                  </a:glow>
                  <a:outerShdw blurRad="69850" dist="43180" dir="5400000" sx="0" sy="0">
                    <a:srgbClr val="000000">
                      <a:alpha val="65000"/>
                    </a:srgbClr>
                  </a:outerShdw>
                </a:effectLst>
                <a:latin typeface="Comic Sans MS" pitchFamily="66" charset="0"/>
              </a:rPr>
              <a:t>we are confusing the barley-to-wheat metaphor with the scriptural actuality of wheat-to-wheat and essentially hoping to preserve the doctrines of the east – Babylonian Judaism and its Oral Law. </a:t>
            </a:r>
            <a:endParaRPr lang="en-US" b="1" dirty="0" smtClean="0">
              <a:solidFill>
                <a:srgbClr val="5D2D2D"/>
              </a:solidFill>
              <a:effectLst>
                <a:glow rad="139700">
                  <a:schemeClr val="accent2">
                    <a:satMod val="175000"/>
                    <a:alpha val="40000"/>
                  </a:schemeClr>
                </a:glow>
                <a:outerShdw blurRad="69850" dist="43180" dir="5400000" sx="0" sy="0">
                  <a:srgbClr val="000000">
                    <a:alpha val="65000"/>
                  </a:srgbClr>
                </a:outerShdw>
              </a:effectLst>
              <a:latin typeface="Comic Sans MS" pitchFamily="66" charset="0"/>
            </a:endParaRPr>
          </a:p>
          <a:p>
            <a:r>
              <a:rPr lang="en-US" sz="2800" b="1" dirty="0" smtClean="0">
                <a:solidFill>
                  <a:srgbClr val="002060"/>
                </a:solidFill>
                <a:effectLst>
                  <a:glow rad="127000">
                    <a:srgbClr val="FFFFCC"/>
                  </a:glow>
                </a:effectLst>
                <a:latin typeface="Comic Sans MS" pitchFamily="66" charset="0"/>
              </a:rPr>
              <a:t>Let’s preserve </a:t>
            </a:r>
            <a:r>
              <a:rPr lang="en-US" sz="2800" b="1" dirty="0">
                <a:solidFill>
                  <a:srgbClr val="002060"/>
                </a:solidFill>
                <a:effectLst>
                  <a:glow rad="127000">
                    <a:srgbClr val="FFFFCC"/>
                  </a:glow>
                </a:effectLst>
                <a:latin typeface="Comic Sans MS" pitchFamily="66" charset="0"/>
              </a:rPr>
              <a:t>the </a:t>
            </a:r>
            <a:r>
              <a:rPr lang="en-US" sz="2800" b="1" dirty="0" err="1">
                <a:solidFill>
                  <a:srgbClr val="002060"/>
                </a:solidFill>
                <a:effectLst>
                  <a:glow rad="127000">
                    <a:srgbClr val="FFFFCC"/>
                  </a:glow>
                </a:effectLst>
                <a:latin typeface="Comic Sans MS" pitchFamily="66" charset="0"/>
              </a:rPr>
              <a:t>p’shat</a:t>
            </a:r>
            <a:r>
              <a:rPr lang="en-US" sz="2800" b="1" dirty="0">
                <a:solidFill>
                  <a:srgbClr val="002060"/>
                </a:solidFill>
                <a:effectLst>
                  <a:glow rad="127000">
                    <a:srgbClr val="FFFFCC"/>
                  </a:glow>
                </a:effectLst>
                <a:latin typeface="Comic Sans MS" pitchFamily="66" charset="0"/>
              </a:rPr>
              <a:t> – </a:t>
            </a:r>
            <a:r>
              <a:rPr lang="en-US" sz="2800" b="1" dirty="0" smtClean="0">
                <a:solidFill>
                  <a:srgbClr val="002060"/>
                </a:solidFill>
                <a:effectLst>
                  <a:glow rad="127000">
                    <a:srgbClr val="FFFFCC"/>
                  </a:glow>
                </a:effectLst>
                <a:latin typeface="Comic Sans MS" pitchFamily="66" charset="0"/>
              </a:rPr>
              <a:t>the </a:t>
            </a:r>
            <a:br>
              <a:rPr lang="en-US" sz="2800" b="1" dirty="0" smtClean="0">
                <a:solidFill>
                  <a:srgbClr val="002060"/>
                </a:solidFill>
                <a:effectLst>
                  <a:glow rad="127000">
                    <a:srgbClr val="FFFFCC"/>
                  </a:glow>
                </a:effectLst>
                <a:latin typeface="Comic Sans MS" pitchFamily="66" charset="0"/>
              </a:rPr>
            </a:br>
            <a:r>
              <a:rPr lang="en-US" sz="2800" b="1" dirty="0" smtClean="0">
                <a:solidFill>
                  <a:srgbClr val="002060"/>
                </a:solidFill>
                <a:effectLst>
                  <a:glow rad="127000">
                    <a:srgbClr val="FFFFCC"/>
                  </a:glow>
                </a:effectLst>
                <a:latin typeface="Comic Sans MS" pitchFamily="66" charset="0"/>
              </a:rPr>
              <a:t>simple </a:t>
            </a:r>
            <a:r>
              <a:rPr lang="en-US" sz="2800" b="1" dirty="0">
                <a:solidFill>
                  <a:srgbClr val="002060"/>
                </a:solidFill>
                <a:effectLst>
                  <a:glow rad="127000">
                    <a:srgbClr val="FFFFCC"/>
                  </a:glow>
                </a:effectLst>
                <a:latin typeface="Comic Sans MS" pitchFamily="66" charset="0"/>
              </a:rPr>
              <a:t>meaning of </a:t>
            </a:r>
            <a:r>
              <a:rPr lang="en-US" sz="2800" b="1" dirty="0" smtClean="0">
                <a:solidFill>
                  <a:srgbClr val="002060"/>
                </a:solidFill>
                <a:effectLst>
                  <a:glow rad="127000">
                    <a:srgbClr val="FFFFCC"/>
                  </a:glow>
                </a:effectLst>
                <a:latin typeface="Comic Sans MS" pitchFamily="66" charset="0"/>
              </a:rPr>
              <a:t>Scripture …</a:t>
            </a:r>
          </a:p>
          <a:p>
            <a:r>
              <a:rPr lang="en-US" sz="3600" spc="300" dirty="0" smtClean="0">
                <a:ln>
                  <a:solidFill>
                    <a:sysClr val="windowText" lastClr="000000"/>
                  </a:solidFill>
                </a:ln>
                <a:solidFill>
                  <a:srgbClr val="FFFFCC"/>
                </a:solidFill>
                <a:effectLst>
                  <a:glow rad="127000">
                    <a:srgbClr val="5D2D2D"/>
                  </a:glow>
                </a:effectLst>
                <a:latin typeface="Matura MT Script Capitals" pitchFamily="66" charset="0"/>
              </a:rPr>
              <a:t>The </a:t>
            </a:r>
            <a:r>
              <a:rPr lang="en-US" sz="3600" b="1" spc="300" dirty="0" err="1">
                <a:ln>
                  <a:solidFill>
                    <a:sysClr val="windowText" lastClr="000000"/>
                  </a:solidFill>
                </a:ln>
                <a:solidFill>
                  <a:srgbClr val="C00000"/>
                </a:solidFill>
                <a:effectLst>
                  <a:glow rad="127000">
                    <a:srgbClr val="FFC000"/>
                  </a:glow>
                  <a:outerShdw blurRad="69850" dist="43180" dir="5400000" sx="0" sy="0">
                    <a:srgbClr val="000000">
                      <a:alpha val="65000"/>
                    </a:srgbClr>
                  </a:outerShdw>
                </a:effectLst>
                <a:latin typeface="Matura MT Script Capitals" pitchFamily="66" charset="0"/>
              </a:rPr>
              <a:t>se’orah</a:t>
            </a:r>
            <a:r>
              <a:rPr lang="en-US" sz="3600" b="1" spc="300" dirty="0">
                <a:ln>
                  <a:solidFill>
                    <a:sysClr val="windowText" lastClr="000000"/>
                  </a:solidFill>
                </a:ln>
                <a:solidFill>
                  <a:srgbClr val="D60093"/>
                </a:solidFill>
                <a:effectLst>
                  <a:glow rad="127000">
                    <a:srgbClr val="FFC000"/>
                  </a:glow>
                  <a:outerShdw blurRad="69850" dist="43180" dir="5400000" sx="0" sy="0">
                    <a:srgbClr val="000000">
                      <a:alpha val="65000"/>
                    </a:srgbClr>
                  </a:outerShdw>
                </a:effectLst>
                <a:latin typeface="Matura MT Script Capitals" pitchFamily="66" charset="0"/>
              </a:rPr>
              <a:t> </a:t>
            </a:r>
            <a:r>
              <a:rPr lang="en-US" sz="3600" b="1" spc="300" dirty="0" err="1">
                <a:ln>
                  <a:solidFill>
                    <a:sysClr val="windowText" lastClr="000000"/>
                  </a:solidFill>
                </a:ln>
                <a:solidFill>
                  <a:srgbClr val="0070C0"/>
                </a:solidFill>
                <a:effectLst>
                  <a:glow rad="127000">
                    <a:srgbClr val="FFC000"/>
                  </a:glow>
                  <a:outerShdw blurRad="69850" dist="43180" dir="5400000" sx="0" sy="0">
                    <a:srgbClr val="000000">
                      <a:alpha val="65000"/>
                    </a:srgbClr>
                  </a:outerShdw>
                </a:effectLst>
                <a:latin typeface="Matura MT Script Capitals" pitchFamily="66" charset="0"/>
              </a:rPr>
              <a:t>mincha</a:t>
            </a:r>
            <a:r>
              <a:rPr lang="en-US" sz="3600" b="1" spc="300" dirty="0">
                <a:ln>
                  <a:solidFill>
                    <a:sysClr val="windowText" lastClr="000000"/>
                  </a:solidFill>
                </a:ln>
                <a:solidFill>
                  <a:srgbClr val="D60093"/>
                </a:solidFill>
                <a:effectLst>
                  <a:glow rad="127000">
                    <a:srgbClr val="FFC000"/>
                  </a:glow>
                  <a:outerShdw blurRad="69850" dist="43180" dir="5400000" sx="0" sy="0">
                    <a:srgbClr val="000000">
                      <a:alpha val="65000"/>
                    </a:srgbClr>
                  </a:outerShdw>
                </a:effectLst>
                <a:latin typeface="Matura MT Script Capitals" pitchFamily="66" charset="0"/>
              </a:rPr>
              <a:t> </a:t>
            </a:r>
            <a:r>
              <a:rPr lang="en-US" sz="3600" b="1" spc="300" dirty="0">
                <a:ln>
                  <a:solidFill>
                    <a:sysClr val="windowText" lastClr="000000"/>
                  </a:solidFill>
                </a:ln>
                <a:solidFill>
                  <a:srgbClr val="FFFFCC"/>
                </a:solidFill>
                <a:effectLst>
                  <a:glow rad="127000">
                    <a:srgbClr val="5D2D2D"/>
                  </a:glow>
                  <a:outerShdw blurRad="69850" dist="43180" dir="5400000" sx="0" sy="0">
                    <a:srgbClr val="000000">
                      <a:alpha val="65000"/>
                    </a:srgbClr>
                  </a:outerShdw>
                </a:effectLst>
                <a:latin typeface="Matura MT Script Capitals" pitchFamily="66" charset="0"/>
              </a:rPr>
              <a:t>(</a:t>
            </a:r>
            <a:r>
              <a:rPr lang="en-US" sz="3600" b="1" spc="300" dirty="0">
                <a:ln>
                  <a:solidFill>
                    <a:sysClr val="windowText" lastClr="000000"/>
                  </a:solidFill>
                </a:ln>
                <a:solidFill>
                  <a:srgbClr val="C00000"/>
                </a:solidFill>
                <a:effectLst>
                  <a:glow rad="127000">
                    <a:srgbClr val="FFC000"/>
                  </a:glow>
                  <a:outerShdw blurRad="69850" dist="43180" dir="5400000" sx="0" sy="0">
                    <a:srgbClr val="000000">
                      <a:alpha val="65000"/>
                    </a:srgbClr>
                  </a:outerShdw>
                </a:effectLst>
                <a:latin typeface="Matura MT Script Capitals" pitchFamily="66" charset="0"/>
              </a:rPr>
              <a:t>barley</a:t>
            </a:r>
            <a:r>
              <a:rPr lang="en-US" sz="3600" b="1" spc="300" dirty="0">
                <a:ln>
                  <a:solidFill>
                    <a:sysClr val="windowText" lastClr="000000"/>
                  </a:solidFill>
                </a:ln>
                <a:solidFill>
                  <a:srgbClr val="FFFFCC"/>
                </a:solidFill>
                <a:effectLst>
                  <a:glow rad="127000">
                    <a:srgbClr val="5D2D2D"/>
                  </a:glow>
                  <a:outerShdw blurRad="69850" dist="43180" dir="5400000" sx="0" sy="0">
                    <a:srgbClr val="000000">
                      <a:alpha val="65000"/>
                    </a:srgbClr>
                  </a:outerShdw>
                </a:effectLst>
                <a:latin typeface="Matura MT Script Capitals" pitchFamily="66" charset="0"/>
              </a:rPr>
              <a:t> </a:t>
            </a:r>
            <a:r>
              <a:rPr lang="en-US" sz="3600" b="1" spc="300" dirty="0">
                <a:ln>
                  <a:solidFill>
                    <a:sysClr val="windowText" lastClr="000000"/>
                  </a:solidFill>
                </a:ln>
                <a:solidFill>
                  <a:srgbClr val="0070C0"/>
                </a:solidFill>
                <a:effectLst>
                  <a:glow rad="127000">
                    <a:srgbClr val="FFC000"/>
                  </a:glow>
                  <a:outerShdw blurRad="69850" dist="43180" dir="5400000" sx="0" sy="0">
                    <a:srgbClr val="000000">
                      <a:alpha val="65000"/>
                    </a:srgbClr>
                  </a:outerShdw>
                </a:effectLst>
                <a:latin typeface="Matura MT Script Capitals" pitchFamily="66" charset="0"/>
              </a:rPr>
              <a:t>grain offering</a:t>
            </a:r>
            <a:r>
              <a:rPr lang="en-US" sz="3600" b="1" spc="300" dirty="0">
                <a:ln>
                  <a:solidFill>
                    <a:sysClr val="windowText" lastClr="000000"/>
                  </a:solidFill>
                </a:ln>
                <a:solidFill>
                  <a:srgbClr val="FFFFCC"/>
                </a:solidFill>
                <a:effectLst>
                  <a:glow rad="127000">
                    <a:srgbClr val="5D2D2D"/>
                  </a:glow>
                  <a:outerShdw blurRad="69850" dist="43180" dir="5400000" sx="0" sy="0">
                    <a:srgbClr val="000000">
                      <a:alpha val="65000"/>
                    </a:srgbClr>
                  </a:outerShdw>
                </a:effectLst>
                <a:latin typeface="Matura MT Script Capitals" pitchFamily="66" charset="0"/>
              </a:rPr>
              <a:t>) for the ceremony of the </a:t>
            </a:r>
            <a:r>
              <a:rPr lang="en-US" sz="3600" b="1" spc="300" dirty="0" err="1">
                <a:ln>
                  <a:solidFill>
                    <a:sysClr val="windowText" lastClr="000000"/>
                  </a:solidFill>
                </a:ln>
                <a:solidFill>
                  <a:srgbClr val="D60093"/>
                </a:solidFill>
                <a:effectLst>
                  <a:glow rad="127000">
                    <a:srgbClr val="FFC000"/>
                  </a:glow>
                  <a:outerShdw blurRad="69850" dist="43180" dir="5400000" sx="0" sy="0">
                    <a:srgbClr val="000000">
                      <a:alpha val="65000"/>
                    </a:srgbClr>
                  </a:outerShdw>
                </a:effectLst>
                <a:latin typeface="Matura MT Script Capitals" pitchFamily="66" charset="0"/>
              </a:rPr>
              <a:t>sotah</a:t>
            </a:r>
            <a:r>
              <a:rPr lang="en-US" sz="3600" b="1" spc="300" dirty="0">
                <a:ln>
                  <a:solidFill>
                    <a:sysClr val="windowText" lastClr="000000"/>
                  </a:solidFill>
                </a:ln>
                <a:solidFill>
                  <a:srgbClr val="FFFFCC"/>
                </a:solidFill>
                <a:effectLst>
                  <a:glow rad="127000">
                    <a:srgbClr val="5D2D2D"/>
                  </a:glow>
                  <a:outerShdw blurRad="69850" dist="43180" dir="5400000" sx="0" sy="0">
                    <a:srgbClr val="000000">
                      <a:alpha val="65000"/>
                    </a:srgbClr>
                  </a:outerShdw>
                </a:effectLst>
                <a:latin typeface="Matura MT Script Capitals" pitchFamily="66" charset="0"/>
              </a:rPr>
              <a:t> was</a:t>
            </a:r>
            <a:r>
              <a:rPr lang="en-US" sz="3600" b="1" spc="300" dirty="0" smtClean="0">
                <a:ln>
                  <a:solidFill>
                    <a:sysClr val="windowText" lastClr="000000"/>
                  </a:solidFill>
                </a:ln>
                <a:solidFill>
                  <a:srgbClr val="FFFFCC"/>
                </a:solidFill>
                <a:effectLst>
                  <a:glow rad="127000">
                    <a:srgbClr val="5D2D2D"/>
                  </a:glow>
                  <a:outerShdw blurRad="69850" dist="43180" dir="5400000" sx="0" sy="0">
                    <a:srgbClr val="000000">
                      <a:alpha val="65000"/>
                    </a:srgbClr>
                  </a:outerShdw>
                </a:effectLst>
                <a:latin typeface="Matura MT Script Capitals" pitchFamily="66" charset="0"/>
              </a:rPr>
              <a:t>, “</a:t>
            </a:r>
            <a:r>
              <a:rPr lang="en-US" sz="3600" b="1" spc="300" dirty="0">
                <a:ln>
                  <a:solidFill>
                    <a:sysClr val="windowText" lastClr="000000"/>
                  </a:solidFill>
                </a:ln>
                <a:solidFill>
                  <a:srgbClr val="FFFFCC"/>
                </a:solidFill>
                <a:effectLst>
                  <a:glow rad="127000">
                    <a:srgbClr val="5D2D2D"/>
                  </a:glow>
                  <a:outerShdw blurRad="69850" dist="43180" dir="5400000" sx="0" sy="0">
                    <a:srgbClr val="000000">
                      <a:alpha val="65000"/>
                    </a:srgbClr>
                  </a:outerShdw>
                </a:effectLst>
                <a:latin typeface="Matura MT Script Capitals" pitchFamily="66" charset="0"/>
              </a:rPr>
              <a:t>a remembrance to make iniquity known,” </a:t>
            </a:r>
            <a:r>
              <a:rPr lang="en-US" sz="3600" spc="300" dirty="0">
                <a:ln>
                  <a:solidFill>
                    <a:sysClr val="windowText" lastClr="000000"/>
                  </a:solidFill>
                </a:ln>
                <a:solidFill>
                  <a:srgbClr val="FFFFCC"/>
                </a:solidFill>
                <a:effectLst>
                  <a:glow rad="127000">
                    <a:srgbClr val="5D2D2D"/>
                  </a:glow>
                </a:effectLst>
                <a:latin typeface="Matura MT Script Capitals" pitchFamily="66" charset="0"/>
              </a:rPr>
              <a:t>for an individual, </a:t>
            </a:r>
            <a:r>
              <a:rPr lang="en-US" sz="3200" spc="300" dirty="0" smtClean="0">
                <a:ln>
                  <a:solidFill>
                    <a:sysClr val="windowText" lastClr="000000"/>
                  </a:solidFill>
                </a:ln>
                <a:solidFill>
                  <a:srgbClr val="FFFFCC"/>
                </a:solidFill>
                <a:effectLst>
                  <a:glow rad="127000">
                    <a:srgbClr val="5D2D2D"/>
                  </a:glow>
                </a:effectLst>
                <a:latin typeface="Matura MT Script Capitals" pitchFamily="66" charset="0"/>
              </a:rPr>
              <a:t/>
            </a:r>
            <a:br>
              <a:rPr lang="en-US" sz="3200" spc="300" dirty="0" smtClean="0">
                <a:ln>
                  <a:solidFill>
                    <a:sysClr val="windowText" lastClr="000000"/>
                  </a:solidFill>
                </a:ln>
                <a:solidFill>
                  <a:srgbClr val="FFFFCC"/>
                </a:solidFill>
                <a:effectLst>
                  <a:glow rad="127000">
                    <a:srgbClr val="5D2D2D"/>
                  </a:glow>
                </a:effectLst>
                <a:latin typeface="Matura MT Script Capitals" pitchFamily="66" charset="0"/>
              </a:rPr>
            </a:br>
            <a:r>
              <a:rPr lang="en-US" sz="4000" u="sng" spc="300" dirty="0" smtClean="0">
                <a:ln>
                  <a:solidFill>
                    <a:sysClr val="windowText" lastClr="000000"/>
                  </a:solidFill>
                </a:ln>
                <a:solidFill>
                  <a:srgbClr val="00B050"/>
                </a:solidFill>
                <a:effectLst>
                  <a:glow rad="127000">
                    <a:srgbClr val="BCFFDE"/>
                  </a:glow>
                </a:effectLst>
                <a:latin typeface="Matura MT Script Capitals" pitchFamily="66" charset="0"/>
              </a:rPr>
              <a:t>not</a:t>
            </a:r>
            <a:r>
              <a:rPr lang="en-US" sz="4000" spc="300" dirty="0" smtClean="0">
                <a:ln>
                  <a:solidFill>
                    <a:sysClr val="windowText" lastClr="000000"/>
                  </a:solidFill>
                </a:ln>
                <a:solidFill>
                  <a:srgbClr val="00B050"/>
                </a:solidFill>
                <a:effectLst>
                  <a:glow rad="127000">
                    <a:srgbClr val="BCFFDE"/>
                  </a:glow>
                </a:effectLst>
                <a:latin typeface="Matura MT Script Capitals" pitchFamily="66" charset="0"/>
              </a:rPr>
              <a:t> </a:t>
            </a:r>
            <a:r>
              <a:rPr lang="en-US" sz="4000" spc="300" dirty="0">
                <a:ln>
                  <a:solidFill>
                    <a:sysClr val="windowText" lastClr="000000"/>
                  </a:solidFill>
                </a:ln>
                <a:solidFill>
                  <a:srgbClr val="00B050"/>
                </a:solidFill>
                <a:effectLst>
                  <a:glow rad="127000">
                    <a:srgbClr val="BCFFDE"/>
                  </a:glow>
                </a:effectLst>
                <a:latin typeface="Matura MT Script Capitals" pitchFamily="66" charset="0"/>
              </a:rPr>
              <a:t>a collective body</a:t>
            </a:r>
            <a:r>
              <a:rPr lang="en-US" sz="3200" spc="300" dirty="0">
                <a:ln>
                  <a:solidFill>
                    <a:sysClr val="windowText" lastClr="000000"/>
                  </a:solidFill>
                </a:ln>
                <a:solidFill>
                  <a:srgbClr val="00B050"/>
                </a:solidFill>
                <a:effectLst>
                  <a:glow rad="127000">
                    <a:srgbClr val="BCFFDE"/>
                  </a:glow>
                </a:effectLst>
                <a:latin typeface="Matura MT Script Capitals" pitchFamily="66" charset="0"/>
              </a:rPr>
              <a:t>. </a:t>
            </a:r>
          </a:p>
        </p:txBody>
      </p:sp>
      <p:sp>
        <p:nvSpPr>
          <p:cNvPr id="4" name="Slide Number Placeholder 3"/>
          <p:cNvSpPr>
            <a:spLocks noGrp="1"/>
          </p:cNvSpPr>
          <p:nvPr>
            <p:ph type="sldNum" sz="quarter" idx="12"/>
          </p:nvPr>
        </p:nvSpPr>
        <p:spPr>
          <a:xfrm>
            <a:off x="9311226" y="6492875"/>
            <a:ext cx="2844059" cy="365125"/>
          </a:xfrm>
        </p:spPr>
        <p:txBody>
          <a:bodyPr/>
          <a:lstStyle/>
          <a:p>
            <a:fld id="{81FEFA0A-2F20-4B60-98C6-5FFDA469AA1C}" type="slidenum">
              <a:rPr lang="en-US" b="1" smtClean="0">
                <a:solidFill>
                  <a:srgbClr val="FFFFCC"/>
                </a:solidFill>
              </a:rPr>
              <a:pPr/>
              <a:t>25</a:t>
            </a:fld>
            <a:endParaRPr lang="en-US" b="1" dirty="0">
              <a:solidFill>
                <a:srgbClr val="FFFFCC"/>
              </a:solidFill>
            </a:endParaRPr>
          </a:p>
        </p:txBody>
      </p:sp>
      <p:sp>
        <p:nvSpPr>
          <p:cNvPr id="6" name="Title 2"/>
          <p:cNvSpPr txBox="1">
            <a:spLocks/>
          </p:cNvSpPr>
          <p:nvPr/>
        </p:nvSpPr>
        <p:spPr>
          <a:xfrm>
            <a:off x="0" y="260648"/>
            <a:ext cx="12192000" cy="798653"/>
          </a:xfrm>
          <a:prstGeom prst="rect">
            <a:avLst/>
          </a:prstGeom>
          <a:gradFill flip="none" rotWithShape="1">
            <a:gsLst>
              <a:gs pos="50000">
                <a:srgbClr val="000040"/>
              </a:gs>
              <a:gs pos="31000">
                <a:srgbClr val="400040"/>
              </a:gs>
              <a:gs pos="12000">
                <a:srgbClr val="8F0040"/>
              </a:gs>
              <a:gs pos="84000">
                <a:srgbClr val="8F0040"/>
              </a:gs>
            </a:gsLst>
            <a:lin ang="2700000" scaled="0"/>
            <a:tileRect/>
          </a:gradFill>
          <a:scene3d>
            <a:camera prst="orthographicFront"/>
            <a:lightRig rig="balanced" dir="t">
              <a:rot lat="0" lon="0" rev="2100000"/>
            </a:lightRig>
          </a:scene3d>
          <a:sp3d>
            <a:bevelT prst="relaxedInset"/>
          </a:sp3d>
        </p:spPr>
        <p:txBody>
          <a:bodyPr>
            <a:normAutofit/>
            <a:sp3d extrusionH="57150" prstMaterial="metal">
              <a:bevelT w="38100" h="25400" prst="softRound"/>
              <a:contourClr>
                <a:schemeClr val="bg2"/>
              </a:contourClr>
            </a:sp3d>
          </a:bodyPr>
          <a:lst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a:lstStyle>
          <a:p>
            <a:pPr algn="ctr"/>
            <a:r>
              <a:rPr lang="en-US" b="1" dirty="0" smtClean="0">
                <a:ln w="50800"/>
                <a:solidFill>
                  <a:schemeClr val="bg1">
                    <a:shade val="50000"/>
                  </a:schemeClr>
                </a:solidFill>
                <a:effectLst/>
                <a:latin typeface="Comic Sans MS" pitchFamily="66" charset="0"/>
              </a:rPr>
              <a:t>Time to Get Rid of Confusion</a:t>
            </a:r>
            <a:endParaRPr lang="en-US" sz="2700" b="1" dirty="0">
              <a:ln w="50800"/>
              <a:solidFill>
                <a:schemeClr val="bg1">
                  <a:shade val="50000"/>
                </a:schemeClr>
              </a:solidFill>
              <a:effectLst/>
              <a:latin typeface="Comic Sans MS" pitchFamily="66" charset="0"/>
            </a:endParaRPr>
          </a:p>
        </p:txBody>
      </p:sp>
    </p:spTree>
    <p:extLst>
      <p:ext uri="{BB962C8B-B14F-4D97-AF65-F5344CB8AC3E}">
        <p14:creationId xmlns:p14="http://schemas.microsoft.com/office/powerpoint/2010/main" val="12483032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6.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t="-4000" b="-4000"/>
          </a:stretch>
        </a:blipFill>
        <a:effectLst/>
      </p:bgPr>
    </p:bg>
    <p:spTree>
      <p:nvGrpSpPr>
        <p:cNvPr id="1" name=""/>
        <p:cNvGrpSpPr/>
        <p:nvPr/>
      </p:nvGrpSpPr>
      <p:grpSpPr>
        <a:xfrm>
          <a:off x="0" y="0"/>
          <a:ext cx="0" cy="0"/>
          <a:chOff x="0" y="0"/>
          <a:chExt cx="0" cy="0"/>
        </a:xfrm>
      </p:grpSpPr>
      <p:sp>
        <p:nvSpPr>
          <p:cNvPr id="6" name="Content Placeholder 2"/>
          <p:cNvSpPr>
            <a:spLocks noGrp="1"/>
          </p:cNvSpPr>
          <p:nvPr>
            <p:ph idx="1"/>
          </p:nvPr>
        </p:nvSpPr>
        <p:spPr>
          <a:xfrm>
            <a:off x="837828" y="548680"/>
            <a:ext cx="8280920" cy="4458644"/>
          </a:xfrm>
        </p:spPr>
        <p:txBody>
          <a:bodyPr>
            <a:normAutofit/>
            <a:scene3d>
              <a:camera prst="orthographicFront"/>
              <a:lightRig rig="threePt" dir="t"/>
            </a:scene3d>
            <a:sp3d extrusionH="57150">
              <a:bevelT w="38100" h="38100" prst="angle"/>
            </a:sp3d>
          </a:bodyPr>
          <a:lstStyle/>
          <a:p>
            <a:pPr>
              <a:lnSpc>
                <a:spcPct val="100000"/>
              </a:lnSpc>
            </a:pPr>
            <a:r>
              <a:rPr lang="en-US" b="1" dirty="0" smtClean="0">
                <a:effectLst>
                  <a:outerShdw blurRad="69850" dist="43180" dir="5400000" sx="0" sy="0">
                    <a:srgbClr val="000000">
                      <a:alpha val="65000"/>
                    </a:srgbClr>
                  </a:outerShdw>
                </a:effectLst>
                <a:latin typeface="Comic Sans MS" pitchFamily="66" charset="0"/>
              </a:rPr>
              <a:t>By </a:t>
            </a:r>
            <a:r>
              <a:rPr lang="en-US" b="1" dirty="0">
                <a:effectLst>
                  <a:outerShdw blurRad="69850" dist="43180" dir="5400000" sx="0" sy="0">
                    <a:srgbClr val="000000">
                      <a:alpha val="65000"/>
                    </a:srgbClr>
                  </a:outerShdw>
                </a:effectLst>
                <a:latin typeface="Comic Sans MS" pitchFamily="66" charset="0"/>
              </a:rPr>
              <a:t>continuing to offer an Omer of </a:t>
            </a:r>
            <a:r>
              <a:rPr lang="en-US" b="1" dirty="0" err="1">
                <a:solidFill>
                  <a:srgbClr val="C00000"/>
                </a:solidFill>
                <a:effectLst>
                  <a:outerShdw blurRad="69850" dist="43180" dir="5400000" sx="0" sy="0">
                    <a:srgbClr val="000000">
                      <a:alpha val="65000"/>
                    </a:srgbClr>
                  </a:outerShdw>
                </a:effectLst>
                <a:latin typeface="Comic Sans MS" pitchFamily="66" charset="0"/>
              </a:rPr>
              <a:t>se’orah</a:t>
            </a:r>
            <a:r>
              <a:rPr lang="en-US" b="1" dirty="0">
                <a:effectLst>
                  <a:outerShdw blurRad="69850" dist="43180" dir="5400000" sx="0" sy="0">
                    <a:srgbClr val="000000">
                      <a:alpha val="65000"/>
                    </a:srgbClr>
                  </a:outerShdw>
                </a:effectLst>
                <a:latin typeface="Comic Sans MS" pitchFamily="66" charset="0"/>
              </a:rPr>
              <a:t> (</a:t>
            </a:r>
            <a:r>
              <a:rPr lang="en-US" b="1" dirty="0">
                <a:solidFill>
                  <a:srgbClr val="C00000"/>
                </a:solidFill>
                <a:effectLst>
                  <a:outerShdw blurRad="69850" dist="43180" dir="5400000" sx="0" sy="0">
                    <a:srgbClr val="000000">
                      <a:alpha val="65000"/>
                    </a:srgbClr>
                  </a:outerShdw>
                </a:effectLst>
                <a:latin typeface="Comic Sans MS" pitchFamily="66" charset="0"/>
              </a:rPr>
              <a:t>barley</a:t>
            </a:r>
            <a:r>
              <a:rPr lang="en-US" b="1" dirty="0">
                <a:effectLst>
                  <a:outerShdw blurRad="69850" dist="43180" dir="5400000" sx="0" sy="0">
                    <a:srgbClr val="000000">
                      <a:alpha val="65000"/>
                    </a:srgbClr>
                  </a:outerShdw>
                </a:effectLst>
                <a:latin typeface="Comic Sans MS" pitchFamily="66" charset="0"/>
              </a:rPr>
              <a:t>) to </a:t>
            </a:r>
            <a:r>
              <a:rPr lang="en-US" b="1" dirty="0" smtClean="0">
                <a:solidFill>
                  <a:srgbClr val="0070C0"/>
                </a:solidFill>
                <a:effectLst>
                  <a:outerShdw blurRad="69850" dist="43180" dir="5400000" sx="0" sy="0">
                    <a:srgbClr val="000000">
                      <a:alpha val="65000"/>
                    </a:srgbClr>
                  </a:outerShdw>
                </a:effectLst>
                <a:latin typeface="Comic Sans MS" pitchFamily="66" charset="0"/>
              </a:rPr>
              <a:t>Yahuah</a:t>
            </a:r>
            <a:r>
              <a:rPr lang="en-US" b="1" dirty="0" smtClean="0">
                <a:effectLst>
                  <a:outerShdw blurRad="69850" dist="43180" dir="5400000" sx="0" sy="0">
                    <a:srgbClr val="000000">
                      <a:alpha val="65000"/>
                    </a:srgbClr>
                  </a:outerShdw>
                </a:effectLst>
                <a:latin typeface="Comic Sans MS" pitchFamily="66" charset="0"/>
              </a:rPr>
              <a:t> </a:t>
            </a:r>
            <a:r>
              <a:rPr lang="en-US" b="1" dirty="0">
                <a:effectLst>
                  <a:outerShdw blurRad="69850" dist="43180" dir="5400000" sx="0" sy="0">
                    <a:srgbClr val="000000">
                      <a:alpha val="65000"/>
                    </a:srgbClr>
                  </a:outerShdw>
                </a:effectLst>
                <a:latin typeface="Comic Sans MS" pitchFamily="66" charset="0"/>
              </a:rPr>
              <a:t>at the beginning of the count of the Omer, are we perhaps unknowingly agreeing to collectively give </a:t>
            </a:r>
            <a:r>
              <a:rPr lang="en-US" b="1" dirty="0" smtClean="0">
                <a:solidFill>
                  <a:srgbClr val="0070C0"/>
                </a:solidFill>
                <a:effectLst>
                  <a:outerShdw blurRad="69850" dist="43180" dir="5400000" sx="0" sy="0">
                    <a:srgbClr val="000000">
                      <a:alpha val="65000"/>
                    </a:srgbClr>
                  </a:outerShdw>
                </a:effectLst>
                <a:latin typeface="Comic Sans MS" pitchFamily="66" charset="0"/>
              </a:rPr>
              <a:t>Yahuah</a:t>
            </a:r>
            <a:r>
              <a:rPr lang="en-US" b="1" dirty="0" smtClean="0">
                <a:effectLst>
                  <a:outerShdw blurRad="69850" dist="43180" dir="5400000" sx="0" sy="0">
                    <a:srgbClr val="000000">
                      <a:alpha val="65000"/>
                    </a:srgbClr>
                  </a:outerShdw>
                </a:effectLst>
                <a:latin typeface="Comic Sans MS" pitchFamily="66" charset="0"/>
              </a:rPr>
              <a:t> </a:t>
            </a:r>
            <a:r>
              <a:rPr lang="en-US" b="1" dirty="0">
                <a:effectLst>
                  <a:outerShdw blurRad="69850" dist="43180" dir="5400000" sx="0" sy="0">
                    <a:srgbClr val="000000">
                      <a:alpha val="65000"/>
                    </a:srgbClr>
                  </a:outerShdw>
                </a:effectLst>
                <a:latin typeface="Comic Sans MS" pitchFamily="66" charset="0"/>
              </a:rPr>
              <a:t>something man-made?  </a:t>
            </a:r>
            <a:endParaRPr lang="en-US" b="1" dirty="0" smtClean="0">
              <a:effectLst>
                <a:outerShdw blurRad="69850" dist="43180" dir="5400000" sx="0" sy="0">
                  <a:srgbClr val="000000">
                    <a:alpha val="65000"/>
                  </a:srgbClr>
                </a:outerShdw>
              </a:effectLst>
              <a:latin typeface="Comic Sans MS" pitchFamily="66" charset="0"/>
            </a:endParaRPr>
          </a:p>
          <a:p>
            <a:pPr>
              <a:lnSpc>
                <a:spcPct val="100000"/>
              </a:lnSpc>
            </a:pPr>
            <a:r>
              <a:rPr lang="en-US" b="1" dirty="0" smtClean="0">
                <a:effectLst>
                  <a:outerShdw blurRad="69850" dist="43180" dir="5400000" sx="0" sy="0">
                    <a:srgbClr val="000000">
                      <a:alpha val="65000"/>
                    </a:srgbClr>
                  </a:outerShdw>
                </a:effectLst>
                <a:latin typeface="Comic Sans MS" pitchFamily="66" charset="0"/>
              </a:rPr>
              <a:t>Perhaps </a:t>
            </a:r>
            <a:r>
              <a:rPr lang="en-US" b="1" dirty="0" smtClean="0">
                <a:solidFill>
                  <a:srgbClr val="C00000"/>
                </a:solidFill>
                <a:effectLst>
                  <a:outerShdw blurRad="69850" dist="43180" dir="5400000" sx="0" sy="0">
                    <a:srgbClr val="000000">
                      <a:alpha val="65000"/>
                    </a:srgbClr>
                  </a:outerShdw>
                </a:effectLst>
                <a:latin typeface="Comic Sans MS" pitchFamily="66" charset="0"/>
              </a:rPr>
              <a:t>something </a:t>
            </a:r>
            <a:r>
              <a:rPr lang="en-US" b="1" dirty="0">
                <a:solidFill>
                  <a:srgbClr val="C00000"/>
                </a:solidFill>
                <a:effectLst>
                  <a:outerShdw blurRad="69850" dist="43180" dir="5400000" sx="0" sy="0">
                    <a:srgbClr val="000000">
                      <a:alpha val="65000"/>
                    </a:srgbClr>
                  </a:outerShdw>
                </a:effectLst>
                <a:latin typeface="Comic Sans MS" pitchFamily="66" charset="0"/>
              </a:rPr>
              <a:t>inferior; </a:t>
            </a:r>
            <a:r>
              <a:rPr lang="en-US" b="1" dirty="0" smtClean="0">
                <a:solidFill>
                  <a:srgbClr val="C00000"/>
                </a:solidFill>
                <a:effectLst>
                  <a:outerShdw blurRad="69850" dist="43180" dir="5400000" sx="0" sy="0">
                    <a:srgbClr val="000000">
                      <a:alpha val="65000"/>
                    </a:srgbClr>
                  </a:outerShdw>
                </a:effectLst>
                <a:latin typeface="Comic Sans MS" pitchFamily="66" charset="0"/>
              </a:rPr>
              <a:t/>
            </a:r>
            <a:br>
              <a:rPr lang="en-US" b="1" dirty="0" smtClean="0">
                <a:solidFill>
                  <a:srgbClr val="C00000"/>
                </a:solidFill>
                <a:effectLst>
                  <a:outerShdw blurRad="69850" dist="43180" dir="5400000" sx="0" sy="0">
                    <a:srgbClr val="000000">
                      <a:alpha val="65000"/>
                    </a:srgbClr>
                  </a:outerShdw>
                </a:effectLst>
                <a:latin typeface="Comic Sans MS" pitchFamily="66" charset="0"/>
              </a:rPr>
            </a:br>
            <a:r>
              <a:rPr lang="en-US" b="1" dirty="0" smtClean="0">
                <a:solidFill>
                  <a:srgbClr val="C00000"/>
                </a:solidFill>
                <a:effectLst>
                  <a:outerShdw blurRad="69850" dist="43180" dir="5400000" sx="0" sy="0">
                    <a:srgbClr val="000000">
                      <a:alpha val="65000"/>
                    </a:srgbClr>
                  </a:outerShdw>
                </a:effectLst>
                <a:latin typeface="Comic Sans MS" pitchFamily="66" charset="0"/>
              </a:rPr>
              <a:t>       something </a:t>
            </a:r>
            <a:r>
              <a:rPr lang="en-US" b="1" dirty="0">
                <a:solidFill>
                  <a:srgbClr val="C00000"/>
                </a:solidFill>
                <a:effectLst>
                  <a:outerShdw blurRad="69850" dist="43180" dir="5400000" sx="0" sy="0">
                    <a:srgbClr val="000000">
                      <a:alpha val="65000"/>
                    </a:srgbClr>
                  </a:outerShdw>
                </a:effectLst>
                <a:latin typeface="Comic Sans MS" pitchFamily="66" charset="0"/>
              </a:rPr>
              <a:t>that remembers the flesh</a:t>
            </a:r>
            <a:r>
              <a:rPr lang="en-US" b="1" dirty="0">
                <a:effectLst>
                  <a:outerShdw blurRad="69850" dist="43180" dir="5400000" sx="0" sy="0">
                    <a:srgbClr val="000000">
                      <a:alpha val="65000"/>
                    </a:srgbClr>
                  </a:outerShdw>
                </a:effectLst>
                <a:latin typeface="Comic Sans MS" pitchFamily="66" charset="0"/>
              </a:rPr>
              <a:t>? </a:t>
            </a:r>
            <a:endParaRPr lang="en-US" b="1" dirty="0" smtClean="0">
              <a:effectLst>
                <a:outerShdw blurRad="69850" dist="43180" dir="5400000" sx="0" sy="0">
                  <a:srgbClr val="000000">
                    <a:alpha val="65000"/>
                  </a:srgbClr>
                </a:outerShdw>
              </a:effectLst>
              <a:latin typeface="Comic Sans MS" pitchFamily="66" charset="0"/>
            </a:endParaRPr>
          </a:p>
          <a:p>
            <a:pPr>
              <a:lnSpc>
                <a:spcPct val="100000"/>
              </a:lnSpc>
            </a:pPr>
            <a:r>
              <a:rPr lang="en-US" b="1" dirty="0" smtClean="0">
                <a:effectLst>
                  <a:outerShdw blurRad="69850" dist="43180" dir="5400000" sx="0" sy="0">
                    <a:srgbClr val="000000">
                      <a:alpha val="65000"/>
                    </a:srgbClr>
                  </a:outerShdw>
                </a:effectLst>
                <a:latin typeface="Comic Sans MS" pitchFamily="66" charset="0"/>
              </a:rPr>
              <a:t>Something </a:t>
            </a:r>
            <a:r>
              <a:rPr lang="en-US" b="1" dirty="0">
                <a:effectLst>
                  <a:outerShdw blurRad="69850" dist="43180" dir="5400000" sx="0" sy="0">
                    <a:srgbClr val="000000">
                      <a:alpha val="65000"/>
                    </a:srgbClr>
                  </a:outerShdw>
                </a:effectLst>
                <a:latin typeface="Comic Sans MS" pitchFamily="66" charset="0"/>
              </a:rPr>
              <a:t>that says to Him, “</a:t>
            </a:r>
            <a:r>
              <a:rPr lang="en-US" b="1" dirty="0">
                <a:solidFill>
                  <a:srgbClr val="C00000"/>
                </a:solidFill>
                <a:effectLst>
                  <a:outerShdw blurRad="69850" dist="43180" dir="5400000" sx="0" sy="0">
                    <a:srgbClr val="000000">
                      <a:alpha val="65000"/>
                    </a:srgbClr>
                  </a:outerShdw>
                </a:effectLst>
                <a:latin typeface="Comic Sans MS" pitchFamily="66" charset="0"/>
              </a:rPr>
              <a:t>You get from us second best” </a:t>
            </a:r>
            <a:r>
              <a:rPr lang="en-US" dirty="0">
                <a:solidFill>
                  <a:srgbClr val="C00000"/>
                </a:solidFill>
                <a:latin typeface="Comic Sans MS" pitchFamily="66" charset="0"/>
              </a:rPr>
              <a:t>– </a:t>
            </a:r>
            <a:r>
              <a:rPr lang="en-US" b="1" dirty="0" err="1">
                <a:solidFill>
                  <a:srgbClr val="C00000"/>
                </a:solidFill>
                <a:effectLst>
                  <a:outerShdw blurRad="69850" dist="43180" dir="5400000" sx="0" sy="0">
                    <a:srgbClr val="000000">
                      <a:alpha val="65000"/>
                    </a:srgbClr>
                  </a:outerShdw>
                </a:effectLst>
                <a:latin typeface="Comic Sans MS" pitchFamily="66" charset="0"/>
              </a:rPr>
              <a:t>se’orah</a:t>
            </a:r>
            <a:r>
              <a:rPr lang="en-US" b="1" dirty="0">
                <a:effectLst>
                  <a:outerShdw blurRad="69850" dist="43180" dir="5400000" sx="0" sy="0">
                    <a:srgbClr val="000000">
                      <a:alpha val="65000"/>
                    </a:srgbClr>
                  </a:outerShdw>
                </a:effectLst>
                <a:latin typeface="Comic Sans MS" pitchFamily="66" charset="0"/>
              </a:rPr>
              <a:t> (</a:t>
            </a:r>
            <a:r>
              <a:rPr lang="en-US" b="1" dirty="0">
                <a:solidFill>
                  <a:srgbClr val="C00000"/>
                </a:solidFill>
                <a:effectLst>
                  <a:outerShdw blurRad="69850" dist="43180" dir="5400000" sx="0" sy="0">
                    <a:srgbClr val="000000">
                      <a:alpha val="65000"/>
                    </a:srgbClr>
                  </a:outerShdw>
                </a:effectLst>
                <a:latin typeface="Comic Sans MS" pitchFamily="66" charset="0"/>
              </a:rPr>
              <a:t>animal food</a:t>
            </a:r>
            <a:r>
              <a:rPr lang="en-US" b="1" dirty="0">
                <a:effectLst>
                  <a:outerShdw blurRad="69850" dist="43180" dir="5400000" sx="0" sy="0">
                    <a:srgbClr val="000000">
                      <a:alpha val="65000"/>
                    </a:srgbClr>
                  </a:outerShdw>
                </a:effectLst>
                <a:latin typeface="Comic Sans MS" pitchFamily="66" charset="0"/>
              </a:rPr>
              <a:t>) </a:t>
            </a:r>
            <a:r>
              <a:rPr lang="en-US" dirty="0">
                <a:latin typeface="Comic Sans MS" pitchFamily="66" charset="0"/>
              </a:rPr>
              <a:t>and </a:t>
            </a:r>
            <a:r>
              <a:rPr lang="en-US" b="1" dirty="0">
                <a:effectLst>
                  <a:outerShdw blurRad="69850" dist="43180" dir="5400000" sx="0" sy="0">
                    <a:srgbClr val="000000">
                      <a:alpha val="65000"/>
                    </a:srgbClr>
                  </a:outerShdw>
                </a:effectLst>
                <a:latin typeface="Comic Sans MS" pitchFamily="66" charset="0"/>
              </a:rPr>
              <a:t>not fine, expensive wheat flour, so-to-speak</a:t>
            </a:r>
            <a:r>
              <a:rPr lang="en-US" b="1" dirty="0" smtClean="0">
                <a:effectLst>
                  <a:outerShdw blurRad="69850" dist="43180" dir="5400000" sx="0" sy="0">
                    <a:srgbClr val="000000">
                      <a:alpha val="65000"/>
                    </a:srgbClr>
                  </a:outerShdw>
                </a:effectLst>
                <a:latin typeface="Comic Sans MS" pitchFamily="66" charset="0"/>
              </a:rPr>
              <a:t>?</a:t>
            </a:r>
          </a:p>
        </p:txBody>
      </p:sp>
      <p:sp>
        <p:nvSpPr>
          <p:cNvPr id="7" name="Slide Number Placeholder 3"/>
          <p:cNvSpPr>
            <a:spLocks noGrp="1"/>
          </p:cNvSpPr>
          <p:nvPr>
            <p:ph type="sldNum" sz="quarter" idx="12"/>
          </p:nvPr>
        </p:nvSpPr>
        <p:spPr>
          <a:xfrm>
            <a:off x="9311226" y="6492875"/>
            <a:ext cx="2844059" cy="365125"/>
          </a:xfrm>
        </p:spPr>
        <p:txBody>
          <a:bodyPr/>
          <a:lstStyle/>
          <a:p>
            <a:fld id="{81FEFA0A-2F20-4B60-98C6-5FFDA469AA1C}" type="slidenum">
              <a:rPr lang="en-US" b="1" smtClean="0">
                <a:solidFill>
                  <a:srgbClr val="FFFFCC"/>
                </a:solidFill>
              </a:rPr>
              <a:pPr/>
              <a:t>26</a:t>
            </a:fld>
            <a:endParaRPr lang="en-US" b="1" dirty="0">
              <a:solidFill>
                <a:srgbClr val="FFFFCC"/>
              </a:solidFill>
            </a:endParaRPr>
          </a:p>
        </p:txBody>
      </p:sp>
      <p:pic>
        <p:nvPicPr>
          <p:cNvPr id="11" name="Picture 2" descr="C:\Users\Rae\Desktop\2.19 Josh Enoch #3\Grains of israel\wheat bundle vector.jpg"/>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0" b="100000" l="0" r="100000"/>
                    </a14:imgEffect>
                  </a14:imgLayer>
                </a14:imgProps>
              </a:ext>
              <a:ext uri="{28A0092B-C50C-407E-A947-70E740481C1C}">
                <a14:useLocalDpi xmlns:a14="http://schemas.microsoft.com/office/drawing/2010/main" val="0"/>
              </a:ext>
            </a:extLst>
          </a:blip>
          <a:srcRect/>
          <a:stretch>
            <a:fillRect/>
          </a:stretch>
        </p:blipFill>
        <p:spPr bwMode="auto">
          <a:xfrm>
            <a:off x="8038628" y="1075556"/>
            <a:ext cx="3865612" cy="3865612"/>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6670476" y="4437112"/>
            <a:ext cx="5518349" cy="1656184"/>
          </a:xfrm>
          <a:prstGeom prst="rect">
            <a:avLst/>
          </a:prstGeom>
          <a:blipFill>
            <a:blip r:embed="rId5"/>
            <a:tile tx="0" ty="0" sx="100000" sy="100000" flip="none" algn="tl"/>
          </a:blipFill>
          <a:ln>
            <a:no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82550" h="38100" prst="coolSlant"/>
            </a:sp3d>
          </a:bodyPr>
          <a:lstStyle/>
          <a:p>
            <a:pPr algn="ctr"/>
            <a:r>
              <a:rPr lang="en-US" sz="4400" dirty="0" smtClean="0">
                <a:solidFill>
                  <a:srgbClr val="0070C0"/>
                </a:solidFill>
                <a:effectLst>
                  <a:reflection blurRad="6350" stA="55000" endA="300" endPos="45500" dir="5400000" sy="-100000" algn="bl" rotWithShape="0"/>
                </a:effectLst>
                <a:latin typeface="Algerian" pitchFamily="82" charset="0"/>
              </a:rPr>
              <a:t>Only our best for the master!</a:t>
            </a:r>
            <a:endParaRPr lang="en-US" sz="4000" dirty="0">
              <a:solidFill>
                <a:srgbClr val="0070C0"/>
              </a:solidFill>
              <a:effectLst>
                <a:reflection blurRad="6350" stA="55000" endA="300" endPos="45500" dir="5400000" sy="-100000" algn="bl" rotWithShape="0"/>
              </a:effectLst>
              <a:latin typeface="Algerian" pitchFamily="82" charset="0"/>
            </a:endParaRPr>
          </a:p>
        </p:txBody>
      </p:sp>
      <p:pic>
        <p:nvPicPr>
          <p:cNvPr id="12" name="Picture 5" descr="C:\Users\Rae\Desktop\tulip clear.png"/>
          <p:cNvPicPr>
            <a:picLocks noChangeAspect="1" noChangeArrowheads="1"/>
          </p:cNvPicPr>
          <p:nvPr/>
        </p:nvPicPr>
        <p:blipFill>
          <a:blip r:embed="rId6" cstate="print">
            <a:extLst>
              <a:ext uri="{BEBA8EAE-BF5A-486C-A8C5-ECC9F3942E4B}">
                <a14:imgProps xmlns:a14="http://schemas.microsoft.com/office/drawing/2010/main">
                  <a14:imgLayer r:embed="rId7">
                    <a14:imgEffect>
                      <a14:saturation sat="66000"/>
                    </a14:imgEffect>
                  </a14:imgLayer>
                </a14:imgProps>
              </a:ext>
              <a:ext uri="{28A0092B-C50C-407E-A947-70E740481C1C}">
                <a14:useLocalDpi xmlns:a14="http://schemas.microsoft.com/office/drawing/2010/main" val="0"/>
              </a:ext>
            </a:extLst>
          </a:blip>
          <a:srcRect/>
          <a:stretch>
            <a:fillRect/>
          </a:stretch>
        </p:blipFill>
        <p:spPr bwMode="auto">
          <a:xfrm>
            <a:off x="11206980" y="5443982"/>
            <a:ext cx="864096" cy="1418463"/>
          </a:xfrm>
          <a:prstGeom prst="rect">
            <a:avLst/>
          </a:prstGeom>
          <a:noFill/>
          <a:extLst>
            <a:ext uri="{909E8E84-426E-40DD-AFC4-6F175D3DCCD1}">
              <a14:hiddenFill xmlns:a14="http://schemas.microsoft.com/office/drawing/2010/main">
                <a:solidFill>
                  <a:srgbClr val="FFFFFF"/>
                </a:solidFill>
              </a14:hiddenFill>
            </a:ext>
          </a:extLst>
        </p:spPr>
      </p:pic>
      <p:sp>
        <p:nvSpPr>
          <p:cNvPr id="13" name="Rectangle 12"/>
          <p:cNvSpPr/>
          <p:nvPr/>
        </p:nvSpPr>
        <p:spPr>
          <a:xfrm>
            <a:off x="6742484" y="6164068"/>
            <a:ext cx="4824536" cy="584775"/>
          </a:xfrm>
          <a:prstGeom prst="rect">
            <a:avLst/>
          </a:prstGeom>
          <a:noFill/>
        </p:spPr>
        <p:txBody>
          <a:bodyPr wrap="square" lIns="91440" tIns="45720" rIns="91440" bIns="45720">
            <a:spAutoFit/>
            <a:scene3d>
              <a:camera prst="orthographicFront"/>
              <a:lightRig rig="soft" dir="t">
                <a:rot lat="0" lon="0" rev="10800000"/>
              </a:lightRig>
            </a:scene3d>
            <a:sp3d>
              <a:bevelT w="27940" h="12700"/>
              <a:contourClr>
                <a:srgbClr val="DDDDDD"/>
              </a:contourClr>
            </a:sp3d>
          </a:bodyPr>
          <a:lstStyle/>
          <a:p>
            <a:pPr algn="ctr"/>
            <a:r>
              <a:rPr lang="en-US" sz="3200" b="1" spc="150" dirty="0" smtClean="0">
                <a:ln w="11430"/>
                <a:solidFill>
                  <a:srgbClr val="D60093"/>
                </a:solidFill>
                <a:effectLst>
                  <a:glow rad="127000">
                    <a:srgbClr val="FFFFCC"/>
                  </a:glow>
                  <a:outerShdw blurRad="25400" algn="tl" rotWithShape="0">
                    <a:srgbClr val="000000">
                      <a:alpha val="43000"/>
                    </a:srgbClr>
                  </a:outerShdw>
                </a:effectLst>
                <a:latin typeface="Comic Sans MS" pitchFamily="66" charset="0"/>
              </a:rPr>
              <a:t>Wheat!  </a:t>
            </a:r>
            <a:r>
              <a:rPr lang="en-US" sz="3200" b="1" spc="150" dirty="0" smtClean="0">
                <a:ln w="11430"/>
                <a:solidFill>
                  <a:srgbClr val="BA5306"/>
                </a:solidFill>
                <a:effectLst>
                  <a:glow rad="114300">
                    <a:srgbClr val="002060"/>
                  </a:glow>
                  <a:outerShdw blurRad="25400" algn="tl" rotWithShape="0">
                    <a:srgbClr val="000000">
                      <a:alpha val="43000"/>
                    </a:srgbClr>
                  </a:outerShdw>
                </a:effectLst>
                <a:latin typeface="Comic Sans MS" pitchFamily="66" charset="0"/>
              </a:rPr>
              <a:t>Not barley!</a:t>
            </a:r>
            <a:endParaRPr lang="en-US" sz="3200" b="1" spc="150" dirty="0">
              <a:ln w="11430"/>
              <a:solidFill>
                <a:srgbClr val="BA5306"/>
              </a:solidFill>
              <a:effectLst>
                <a:glow rad="114300">
                  <a:srgbClr val="002060"/>
                </a:glow>
                <a:outerShdw blurRad="25400" algn="tl" rotWithShape="0">
                  <a:srgbClr val="000000">
                    <a:alpha val="43000"/>
                  </a:srgbClr>
                </a:outerShdw>
              </a:effectLst>
              <a:latin typeface="Comic Sans MS" pitchFamily="66" charset="0"/>
            </a:endParaRPr>
          </a:p>
        </p:txBody>
      </p:sp>
    </p:spTree>
    <p:extLst>
      <p:ext uri="{BB962C8B-B14F-4D97-AF65-F5344CB8AC3E}">
        <p14:creationId xmlns:p14="http://schemas.microsoft.com/office/powerpoint/2010/main" val="1550062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animEffect transition="in" filter="fade">
                                      <p:cBhvr>
                                        <p:cTn id="7" dur="1000"/>
                                        <p:tgtEl>
                                          <p:spTgt spid="6">
                                            <p:txEl>
                                              <p:pRg st="1" end="1"/>
                                            </p:txEl>
                                          </p:spTgt>
                                        </p:tgtEl>
                                      </p:cBhvr>
                                    </p:animEffect>
                                    <p:anim calcmode="lin" valueType="num">
                                      <p:cBhvr>
                                        <p:cTn id="8" dur="1000" fill="hold"/>
                                        <p:tgtEl>
                                          <p:spTgt spid="6">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1" end="1"/>
                                            </p:txEl>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6">
                                            <p:txEl>
                                              <p:pRg st="2" end="2"/>
                                            </p:txEl>
                                          </p:spTgt>
                                        </p:tgtEl>
                                        <p:attrNameLst>
                                          <p:attrName>style.visibility</p:attrName>
                                        </p:attrNameLst>
                                      </p:cBhvr>
                                      <p:to>
                                        <p:strVal val="visible"/>
                                      </p:to>
                                    </p:set>
                                    <p:animEffect transition="in" filter="fade">
                                      <p:cBhvr>
                                        <p:cTn id="13" dur="1000"/>
                                        <p:tgtEl>
                                          <p:spTgt spid="6">
                                            <p:txEl>
                                              <p:pRg st="2" end="2"/>
                                            </p:txEl>
                                          </p:spTgt>
                                        </p:tgtEl>
                                      </p:cBhvr>
                                    </p:animEffect>
                                    <p:anim calcmode="lin" valueType="num">
                                      <p:cBhvr>
                                        <p:cTn id="14" dur="100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15" dur="1000" fill="hold"/>
                                        <p:tgtEl>
                                          <p:spTgt spid="6">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nodeType="clickEffect">
                                  <p:stCondLst>
                                    <p:cond delay="0"/>
                                  </p:stCondLst>
                                  <p:childTnLst>
                                    <p:set>
                                      <p:cBhvr>
                                        <p:cTn id="19" dur="1" fill="hold">
                                          <p:stCondLst>
                                            <p:cond delay="0"/>
                                          </p:stCondLst>
                                        </p:cTn>
                                        <p:tgtEl>
                                          <p:spTgt spid="2">
                                            <p:txEl>
                                              <p:pRg st="0" end="0"/>
                                            </p:txEl>
                                          </p:spTgt>
                                        </p:tgtEl>
                                        <p:attrNameLst>
                                          <p:attrName>style.visibility</p:attrName>
                                        </p:attrNameLst>
                                      </p:cBhvr>
                                      <p:to>
                                        <p:strVal val="visible"/>
                                      </p:to>
                                    </p:set>
                                    <p:animEffect transition="in" filter="barn(inVertical)">
                                      <p:cBhvr>
                                        <p:cTn id="20" dur="750"/>
                                        <p:tgtEl>
                                          <p:spTgt spid="2">
                                            <p:txEl>
                                              <p:pRg st="0" end="0"/>
                                            </p:txEl>
                                          </p:spTgt>
                                        </p:tgtEl>
                                      </p:cBhvr>
                                    </p:animEffect>
                                  </p:childTnLst>
                                </p:cTn>
                              </p:par>
                            </p:childTnLst>
                          </p:cTn>
                        </p:par>
                        <p:par>
                          <p:cTn id="21" fill="hold">
                            <p:stCondLst>
                              <p:cond delay="750"/>
                            </p:stCondLst>
                            <p:childTnLst>
                              <p:par>
                                <p:cTn id="22" presetID="42" presetClass="entr" presetSubtype="0" fill="hold" grpId="0" nodeType="afterEffect">
                                  <p:stCondLst>
                                    <p:cond delay="0"/>
                                  </p:stCondLst>
                                  <p:childTnLst>
                                    <p:set>
                                      <p:cBhvr>
                                        <p:cTn id="23" dur="1" fill="hold">
                                          <p:stCondLst>
                                            <p:cond delay="0"/>
                                          </p:stCondLst>
                                        </p:cTn>
                                        <p:tgtEl>
                                          <p:spTgt spid="13"/>
                                        </p:tgtEl>
                                        <p:attrNameLst>
                                          <p:attrName>style.visibility</p:attrName>
                                        </p:attrNameLst>
                                      </p:cBhvr>
                                      <p:to>
                                        <p:strVal val="visible"/>
                                      </p:to>
                                    </p:set>
                                    <p:animEffect transition="in" filter="fade">
                                      <p:cBhvr>
                                        <p:cTn id="24" dur="1000"/>
                                        <p:tgtEl>
                                          <p:spTgt spid="13"/>
                                        </p:tgtEl>
                                      </p:cBhvr>
                                    </p:animEffect>
                                    <p:anim calcmode="lin" valueType="num">
                                      <p:cBhvr>
                                        <p:cTn id="25" dur="1000" fill="hold"/>
                                        <p:tgtEl>
                                          <p:spTgt spid="13"/>
                                        </p:tgtEl>
                                        <p:attrNameLst>
                                          <p:attrName>ppt_x</p:attrName>
                                        </p:attrNameLst>
                                      </p:cBhvr>
                                      <p:tavLst>
                                        <p:tav tm="0">
                                          <p:val>
                                            <p:strVal val="#ppt_x"/>
                                          </p:val>
                                        </p:tav>
                                        <p:tav tm="100000">
                                          <p:val>
                                            <p:strVal val="#ppt_x"/>
                                          </p:val>
                                        </p:tav>
                                      </p:tavLst>
                                    </p:anim>
                                    <p:anim calcmode="lin" valueType="num">
                                      <p:cBhvr>
                                        <p:cTn id="26" dur="1000" fill="hold"/>
                                        <p:tgtEl>
                                          <p:spTgt spid="13"/>
                                        </p:tgtEl>
                                        <p:attrNameLst>
                                          <p:attrName>ppt_y</p:attrName>
                                        </p:attrNameLst>
                                      </p:cBhvr>
                                      <p:tavLst>
                                        <p:tav tm="0">
                                          <p:val>
                                            <p:strVal val="#ppt_y+.1"/>
                                          </p:val>
                                        </p:tav>
                                        <p:tav tm="100000">
                                          <p:val>
                                            <p:strVal val="#ppt_y"/>
                                          </p:val>
                                        </p:tav>
                                      </p:tavLst>
                                    </p:anim>
                                  </p:childTnLst>
                                </p:cTn>
                              </p:par>
                              <p:par>
                                <p:cTn id="27" presetID="22" presetClass="entr" presetSubtype="4" fill="hold" nodeType="withEffect">
                                  <p:stCondLst>
                                    <p:cond delay="0"/>
                                  </p:stCondLst>
                                  <p:childTnLst>
                                    <p:set>
                                      <p:cBhvr>
                                        <p:cTn id="28" dur="1" fill="hold">
                                          <p:stCondLst>
                                            <p:cond delay="0"/>
                                          </p:stCondLst>
                                        </p:cTn>
                                        <p:tgtEl>
                                          <p:spTgt spid="12"/>
                                        </p:tgtEl>
                                        <p:attrNameLst>
                                          <p:attrName>style.visibility</p:attrName>
                                        </p:attrNameLst>
                                      </p:cBhvr>
                                      <p:to>
                                        <p:strVal val="visible"/>
                                      </p:to>
                                    </p:set>
                                    <p:animEffect transition="in" filter="wipe(down)">
                                      <p:cBhvr>
                                        <p:cTn id="29" dur="2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27.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alphaModFix amt="77000"/>
            <a:lum/>
          </a:blip>
          <a:srcRect/>
          <a:stretch>
            <a:fillRect l="-7000" r="-7000"/>
          </a:stretch>
        </a:blipFill>
        <a:effectLst/>
      </p:bgPr>
    </p:bg>
    <p:spTree>
      <p:nvGrpSpPr>
        <p:cNvPr id="1" name=""/>
        <p:cNvGrpSpPr/>
        <p:nvPr/>
      </p:nvGrpSpPr>
      <p:grpSpPr>
        <a:xfrm>
          <a:off x="0" y="0"/>
          <a:ext cx="0" cy="0"/>
          <a:chOff x="0" y="0"/>
          <a:chExt cx="0" cy="0"/>
        </a:xfrm>
      </p:grpSpPr>
      <p:sp>
        <p:nvSpPr>
          <p:cNvPr id="6" name="Content Placeholder 2"/>
          <p:cNvSpPr>
            <a:spLocks noGrp="1"/>
          </p:cNvSpPr>
          <p:nvPr>
            <p:ph idx="1"/>
          </p:nvPr>
        </p:nvSpPr>
        <p:spPr>
          <a:xfrm>
            <a:off x="333772" y="974163"/>
            <a:ext cx="5040560" cy="6271261"/>
          </a:xfrm>
        </p:spPr>
        <p:txBody>
          <a:bodyPr>
            <a:normAutofit/>
            <a:scene3d>
              <a:camera prst="orthographicFront"/>
              <a:lightRig rig="threePt" dir="t"/>
            </a:scene3d>
            <a:sp3d extrusionH="57150">
              <a:bevelT w="38100" h="38100" prst="angle"/>
            </a:sp3d>
          </a:bodyPr>
          <a:lstStyle/>
          <a:p>
            <a:pPr marL="342900" indent="-342900"/>
            <a:r>
              <a:rPr lang="en-US" dirty="0" smtClean="0">
                <a:latin typeface="Comic Sans MS" pitchFamily="66" charset="0"/>
              </a:rPr>
              <a:t>With </a:t>
            </a:r>
            <a:r>
              <a:rPr lang="en-US" dirty="0">
                <a:latin typeface="Comic Sans MS" pitchFamily="66" charset="0"/>
              </a:rPr>
              <a:t>the declaration of Aviv barley behind us, we also would know that </a:t>
            </a:r>
            <a:r>
              <a:rPr lang="en-US" b="1" dirty="0">
                <a:effectLst>
                  <a:glow rad="127000">
                    <a:srgbClr val="BCFFDE"/>
                  </a:glow>
                </a:effectLst>
                <a:latin typeface="Comic Sans MS" pitchFamily="66" charset="0"/>
              </a:rPr>
              <a:t>our wheat fields are also advancing towards the stage of Aviv, ripening </a:t>
            </a:r>
            <a:r>
              <a:rPr lang="en-US" b="1" dirty="0" smtClean="0">
                <a:effectLst>
                  <a:glow rad="127000">
                    <a:srgbClr val="BCFFDE"/>
                  </a:glow>
                </a:effectLst>
                <a:latin typeface="Comic Sans MS" pitchFamily="66" charset="0"/>
              </a:rPr>
              <a:t/>
            </a:r>
            <a:br>
              <a:rPr lang="en-US" b="1" dirty="0" smtClean="0">
                <a:effectLst>
                  <a:glow rad="127000">
                    <a:srgbClr val="BCFFDE"/>
                  </a:glow>
                </a:effectLst>
                <a:latin typeface="Comic Sans MS" pitchFamily="66" charset="0"/>
              </a:rPr>
            </a:br>
            <a:r>
              <a:rPr lang="en-US" b="1" dirty="0" smtClean="0">
                <a:effectLst>
                  <a:glow rad="127000">
                    <a:srgbClr val="BCFFDE"/>
                  </a:glow>
                </a:effectLst>
                <a:latin typeface="Comic Sans MS" pitchFamily="66" charset="0"/>
              </a:rPr>
              <a:t>to </a:t>
            </a:r>
            <a:r>
              <a:rPr lang="en-US" b="1" dirty="0">
                <a:effectLst>
                  <a:glow rad="127000">
                    <a:srgbClr val="BCFFDE"/>
                  </a:glow>
                </a:effectLst>
                <a:latin typeface="Comic Sans MS" pitchFamily="66" charset="0"/>
              </a:rPr>
              <a:t>their Aviv roughly in the next four or five weeks </a:t>
            </a:r>
            <a:r>
              <a:rPr lang="en-US" b="1" dirty="0" smtClean="0">
                <a:effectLst>
                  <a:glow rad="127000">
                    <a:srgbClr val="BCFFDE"/>
                  </a:glow>
                </a:effectLst>
                <a:latin typeface="Comic Sans MS" pitchFamily="66" charset="0"/>
              </a:rPr>
              <a:t/>
            </a:r>
            <a:br>
              <a:rPr lang="en-US" b="1" dirty="0" smtClean="0">
                <a:effectLst>
                  <a:glow rad="127000">
                    <a:srgbClr val="BCFFDE"/>
                  </a:glow>
                </a:effectLst>
                <a:latin typeface="Comic Sans MS" pitchFamily="66" charset="0"/>
              </a:rPr>
            </a:br>
            <a:r>
              <a:rPr lang="en-US" b="1" dirty="0" smtClean="0">
                <a:effectLst>
                  <a:glow rad="127000">
                    <a:srgbClr val="BCFFDE"/>
                  </a:glow>
                </a:effectLst>
                <a:latin typeface="Comic Sans MS" pitchFamily="66" charset="0"/>
              </a:rPr>
              <a:t>that </a:t>
            </a:r>
            <a:r>
              <a:rPr lang="en-US" b="1" dirty="0">
                <a:effectLst>
                  <a:glow rad="127000">
                    <a:srgbClr val="BCFFDE"/>
                  </a:glow>
                </a:effectLst>
                <a:latin typeface="Comic Sans MS" pitchFamily="66" charset="0"/>
              </a:rPr>
              <a:t>follows Aviv barley</a:t>
            </a:r>
            <a:r>
              <a:rPr lang="en-US" dirty="0">
                <a:latin typeface="Comic Sans MS" pitchFamily="66" charset="0"/>
              </a:rPr>
              <a:t>.  </a:t>
            </a:r>
            <a:endParaRPr lang="en-US" dirty="0" smtClean="0">
              <a:latin typeface="Comic Sans MS" pitchFamily="66" charset="0"/>
            </a:endParaRPr>
          </a:p>
          <a:p>
            <a:pPr marL="342900" indent="-342900">
              <a:lnSpc>
                <a:spcPct val="100000"/>
              </a:lnSpc>
            </a:pPr>
            <a:r>
              <a:rPr lang="en-US" b="1" dirty="0" smtClean="0">
                <a:ln w="1905"/>
                <a:solidFill>
                  <a:srgbClr val="FFFFCC"/>
                </a:solidFill>
                <a:effectLst>
                  <a:glow rad="127000">
                    <a:srgbClr val="5D2D2D"/>
                  </a:glow>
                  <a:innerShdw blurRad="69850" dist="43180" dir="5400000">
                    <a:srgbClr val="000000">
                      <a:alpha val="65000"/>
                    </a:srgbClr>
                  </a:innerShdw>
                </a:effectLst>
                <a:latin typeface="Comic Sans MS" pitchFamily="66" charset="0"/>
              </a:rPr>
              <a:t>Hypothetically</a:t>
            </a:r>
            <a:r>
              <a:rPr lang="en-US" b="1" dirty="0">
                <a:ln w="1905"/>
                <a:solidFill>
                  <a:srgbClr val="FFFFCC"/>
                </a:solidFill>
                <a:effectLst>
                  <a:glow rad="127000">
                    <a:srgbClr val="5D2D2D"/>
                  </a:glow>
                  <a:innerShdw blurRad="69850" dist="43180" dir="5400000">
                    <a:srgbClr val="000000">
                      <a:alpha val="65000"/>
                    </a:srgbClr>
                  </a:innerShdw>
                </a:effectLst>
                <a:latin typeface="Comic Sans MS" pitchFamily="66" charset="0"/>
              </a:rPr>
              <a:t>, this means that </a:t>
            </a:r>
            <a:r>
              <a:rPr lang="en-US" b="1" u="sng" dirty="0">
                <a:ln w="1905"/>
                <a:solidFill>
                  <a:srgbClr val="FFFFCC"/>
                </a:solidFill>
                <a:effectLst>
                  <a:glow rad="127000">
                    <a:srgbClr val="5D2D2D"/>
                  </a:glow>
                  <a:innerShdw blurRad="69850" dist="43180" dir="5400000">
                    <a:srgbClr val="000000">
                      <a:alpha val="65000"/>
                    </a:srgbClr>
                  </a:innerShdw>
                </a:effectLst>
                <a:latin typeface="Comic Sans MS" pitchFamily="66" charset="0"/>
              </a:rPr>
              <a:t>from about the middle of the twelfth month to </a:t>
            </a:r>
            <a:r>
              <a:rPr lang="en-US" b="1" u="sng" dirty="0" smtClean="0">
                <a:ln w="1905"/>
                <a:solidFill>
                  <a:srgbClr val="FFFFCC"/>
                </a:solidFill>
                <a:effectLst>
                  <a:glow rad="127000">
                    <a:srgbClr val="5D2D2D"/>
                  </a:glow>
                  <a:innerShdw blurRad="69850" dist="43180" dir="5400000">
                    <a:srgbClr val="000000">
                      <a:alpha val="65000"/>
                    </a:srgbClr>
                  </a:innerShdw>
                </a:effectLst>
                <a:latin typeface="Comic Sans MS" pitchFamily="66" charset="0"/>
              </a:rPr>
              <a:t/>
            </a:r>
            <a:br>
              <a:rPr lang="en-US" b="1" u="sng" dirty="0" smtClean="0">
                <a:ln w="1905"/>
                <a:solidFill>
                  <a:srgbClr val="FFFFCC"/>
                </a:solidFill>
                <a:effectLst>
                  <a:glow rad="127000">
                    <a:srgbClr val="5D2D2D"/>
                  </a:glow>
                  <a:innerShdw blurRad="69850" dist="43180" dir="5400000">
                    <a:srgbClr val="000000">
                      <a:alpha val="65000"/>
                    </a:srgbClr>
                  </a:innerShdw>
                </a:effectLst>
                <a:latin typeface="Comic Sans MS" pitchFamily="66" charset="0"/>
              </a:rPr>
            </a:br>
            <a:r>
              <a:rPr lang="en-US" b="1" u="sng" dirty="0" smtClean="0">
                <a:ln w="1905"/>
                <a:solidFill>
                  <a:srgbClr val="FFFFCC"/>
                </a:solidFill>
                <a:effectLst>
                  <a:glow rad="127000">
                    <a:srgbClr val="5D2D2D"/>
                  </a:glow>
                  <a:innerShdw blurRad="69850" dist="43180" dir="5400000">
                    <a:srgbClr val="000000">
                      <a:alpha val="65000"/>
                    </a:srgbClr>
                  </a:innerShdw>
                </a:effectLst>
                <a:latin typeface="Comic Sans MS" pitchFamily="66" charset="0"/>
              </a:rPr>
              <a:t>the </a:t>
            </a:r>
            <a:r>
              <a:rPr lang="en-US" b="1" u="sng" dirty="0">
                <a:ln w="1905"/>
                <a:solidFill>
                  <a:srgbClr val="FFFFCC"/>
                </a:solidFill>
                <a:effectLst>
                  <a:glow rad="127000">
                    <a:srgbClr val="5D2D2D"/>
                  </a:glow>
                  <a:innerShdw blurRad="69850" dist="43180" dir="5400000">
                    <a:srgbClr val="000000">
                      <a:alpha val="65000"/>
                    </a:srgbClr>
                  </a:innerShdw>
                </a:effectLst>
                <a:latin typeface="Comic Sans MS" pitchFamily="66" charset="0"/>
              </a:rPr>
              <a:t>middle of the new </a:t>
            </a:r>
            <a:r>
              <a:rPr lang="en-US" b="1" u="sng" dirty="0" smtClean="0">
                <a:ln w="1905"/>
                <a:solidFill>
                  <a:srgbClr val="FFFFCC"/>
                </a:solidFill>
                <a:effectLst>
                  <a:glow rad="127000">
                    <a:srgbClr val="5D2D2D"/>
                  </a:glow>
                  <a:innerShdw blurRad="69850" dist="43180" dir="5400000">
                    <a:srgbClr val="000000">
                      <a:alpha val="65000"/>
                    </a:srgbClr>
                  </a:innerShdw>
                </a:effectLst>
                <a:latin typeface="Comic Sans MS" pitchFamily="66" charset="0"/>
              </a:rPr>
              <a:t/>
            </a:r>
            <a:br>
              <a:rPr lang="en-US" b="1" u="sng" dirty="0" smtClean="0">
                <a:ln w="1905"/>
                <a:solidFill>
                  <a:srgbClr val="FFFFCC"/>
                </a:solidFill>
                <a:effectLst>
                  <a:glow rad="127000">
                    <a:srgbClr val="5D2D2D"/>
                  </a:glow>
                  <a:innerShdw blurRad="69850" dist="43180" dir="5400000">
                    <a:srgbClr val="000000">
                      <a:alpha val="65000"/>
                    </a:srgbClr>
                  </a:innerShdw>
                </a:effectLst>
                <a:latin typeface="Comic Sans MS" pitchFamily="66" charset="0"/>
              </a:rPr>
            </a:br>
            <a:r>
              <a:rPr lang="en-US" b="1" u="sng" dirty="0" smtClean="0">
                <a:ln w="1905"/>
                <a:solidFill>
                  <a:srgbClr val="FFFFCC"/>
                </a:solidFill>
                <a:effectLst>
                  <a:glow rad="127000">
                    <a:srgbClr val="5D2D2D"/>
                  </a:glow>
                  <a:innerShdw blurRad="69850" dist="43180" dir="5400000">
                    <a:srgbClr val="000000">
                      <a:alpha val="65000"/>
                    </a:srgbClr>
                  </a:innerShdw>
                </a:effectLst>
                <a:latin typeface="Comic Sans MS" pitchFamily="66" charset="0"/>
              </a:rPr>
              <a:t>first </a:t>
            </a:r>
            <a:r>
              <a:rPr lang="en-US" b="1" u="sng" dirty="0">
                <a:ln w="1905"/>
                <a:solidFill>
                  <a:srgbClr val="FFFFCC"/>
                </a:solidFill>
                <a:effectLst>
                  <a:glow rad="127000">
                    <a:srgbClr val="5D2D2D"/>
                  </a:glow>
                  <a:innerShdw blurRad="69850" dist="43180" dir="5400000">
                    <a:srgbClr val="000000">
                      <a:alpha val="65000"/>
                    </a:srgbClr>
                  </a:innerShdw>
                </a:effectLst>
                <a:latin typeface="Comic Sans MS" pitchFamily="66" charset="0"/>
              </a:rPr>
              <a:t>month</a:t>
            </a:r>
            <a:r>
              <a:rPr lang="en-US" b="1" dirty="0">
                <a:ln w="1905"/>
                <a:solidFill>
                  <a:srgbClr val="FFFFCC"/>
                </a:solidFill>
                <a:effectLst>
                  <a:glow rad="127000">
                    <a:srgbClr val="5D2D2D"/>
                  </a:glow>
                  <a:innerShdw blurRad="69850" dist="43180" dir="5400000">
                    <a:srgbClr val="000000">
                      <a:alpha val="65000"/>
                    </a:srgbClr>
                  </a:innerShdw>
                </a:effectLst>
                <a:latin typeface="Comic Sans MS" pitchFamily="66" charset="0"/>
              </a:rPr>
              <a:t>, four weeks </a:t>
            </a:r>
            <a:r>
              <a:rPr lang="en-US" b="1" dirty="0" smtClean="0">
                <a:ln w="1905"/>
                <a:solidFill>
                  <a:srgbClr val="FFFFCC"/>
                </a:solidFill>
                <a:effectLst>
                  <a:glow rad="127000">
                    <a:srgbClr val="5D2D2D"/>
                  </a:glow>
                  <a:innerShdw blurRad="69850" dist="43180" dir="5400000">
                    <a:srgbClr val="000000">
                      <a:alpha val="65000"/>
                    </a:srgbClr>
                  </a:innerShdw>
                </a:effectLst>
                <a:latin typeface="Comic Sans MS" pitchFamily="66" charset="0"/>
              </a:rPr>
              <a:t/>
            </a:r>
            <a:br>
              <a:rPr lang="en-US" b="1" dirty="0" smtClean="0">
                <a:ln w="1905"/>
                <a:solidFill>
                  <a:srgbClr val="FFFFCC"/>
                </a:solidFill>
                <a:effectLst>
                  <a:glow rad="127000">
                    <a:srgbClr val="5D2D2D"/>
                  </a:glow>
                  <a:innerShdw blurRad="69850" dist="43180" dir="5400000">
                    <a:srgbClr val="000000">
                      <a:alpha val="65000"/>
                    </a:srgbClr>
                  </a:innerShdw>
                </a:effectLst>
                <a:latin typeface="Comic Sans MS" pitchFamily="66" charset="0"/>
              </a:rPr>
            </a:br>
            <a:r>
              <a:rPr lang="en-US" b="1" dirty="0" smtClean="0">
                <a:ln w="1905"/>
                <a:solidFill>
                  <a:srgbClr val="FFFFCC"/>
                </a:solidFill>
                <a:effectLst>
                  <a:glow rad="127000">
                    <a:srgbClr val="5D2D2D"/>
                  </a:glow>
                  <a:innerShdw blurRad="69850" dist="43180" dir="5400000">
                    <a:srgbClr val="000000">
                      <a:alpha val="65000"/>
                    </a:srgbClr>
                  </a:innerShdw>
                </a:effectLst>
                <a:latin typeface="Comic Sans MS" pitchFamily="66" charset="0"/>
              </a:rPr>
              <a:t>will have </a:t>
            </a:r>
            <a:r>
              <a:rPr lang="en-US" b="1" dirty="0">
                <a:ln w="1905"/>
                <a:solidFill>
                  <a:srgbClr val="FFFFCC"/>
                </a:solidFill>
                <a:effectLst>
                  <a:glow rad="127000">
                    <a:srgbClr val="5D2D2D"/>
                  </a:glow>
                  <a:innerShdw blurRad="69850" dist="43180" dir="5400000">
                    <a:srgbClr val="000000">
                      <a:alpha val="65000"/>
                    </a:srgbClr>
                  </a:innerShdw>
                </a:effectLst>
                <a:latin typeface="Comic Sans MS" pitchFamily="66" charset="0"/>
              </a:rPr>
              <a:t>gone by.  </a:t>
            </a:r>
            <a:endParaRPr lang="en-US" b="1" dirty="0" smtClean="0">
              <a:ln w="1905"/>
              <a:solidFill>
                <a:srgbClr val="FFFFCC"/>
              </a:solidFill>
              <a:effectLst>
                <a:glow rad="127000">
                  <a:srgbClr val="5D2D2D"/>
                </a:glow>
                <a:innerShdw blurRad="69850" dist="43180" dir="5400000">
                  <a:srgbClr val="000000">
                    <a:alpha val="65000"/>
                  </a:srgbClr>
                </a:innerShdw>
              </a:effectLst>
              <a:latin typeface="Comic Sans MS" pitchFamily="66" charset="0"/>
            </a:endParaRPr>
          </a:p>
        </p:txBody>
      </p:sp>
      <p:pic>
        <p:nvPicPr>
          <p:cNvPr id="11" name="Picture 2" descr="C:\Users\Rae\Desktop\2.19 Josh Enoch #3\Grains of israel\wheat bundle vector.jpg"/>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0" b="100000" l="0" r="100000"/>
                    </a14:imgEffect>
                  </a14:imgLayer>
                </a14:imgProps>
              </a:ext>
              <a:ext uri="{28A0092B-C50C-407E-A947-70E740481C1C}">
                <a14:useLocalDpi xmlns:a14="http://schemas.microsoft.com/office/drawing/2010/main" val="0"/>
              </a:ext>
            </a:extLst>
          </a:blip>
          <a:srcRect/>
          <a:stretch>
            <a:fillRect/>
          </a:stretch>
        </p:blipFill>
        <p:spPr bwMode="auto">
          <a:xfrm>
            <a:off x="10429353" y="3861053"/>
            <a:ext cx="2073771" cy="2304251"/>
          </a:xfrm>
          <a:prstGeom prst="rect">
            <a:avLst/>
          </a:prstGeom>
          <a:noFill/>
          <a:extLst>
            <a:ext uri="{909E8E84-426E-40DD-AFC4-6F175D3DCCD1}">
              <a14:hiddenFill xmlns:a14="http://schemas.microsoft.com/office/drawing/2010/main">
                <a:solidFill>
                  <a:srgbClr val="FFFFFF"/>
                </a:solidFill>
              </a14:hiddenFill>
            </a:ext>
          </a:extLst>
        </p:spPr>
      </p:pic>
      <p:sp>
        <p:nvSpPr>
          <p:cNvPr id="12" name="Title 2"/>
          <p:cNvSpPr txBox="1">
            <a:spLocks/>
          </p:cNvSpPr>
          <p:nvPr/>
        </p:nvSpPr>
        <p:spPr>
          <a:xfrm>
            <a:off x="0" y="244558"/>
            <a:ext cx="12192000" cy="664162"/>
          </a:xfrm>
          <a:prstGeom prst="rect">
            <a:avLst/>
          </a:prstGeom>
          <a:gradFill flip="none" rotWithShape="1">
            <a:gsLst>
              <a:gs pos="50000">
                <a:srgbClr val="000040"/>
              </a:gs>
              <a:gs pos="31000">
                <a:srgbClr val="400040"/>
              </a:gs>
              <a:gs pos="84000">
                <a:srgbClr val="8F0040"/>
              </a:gs>
            </a:gsLst>
            <a:lin ang="2700000" scaled="0"/>
            <a:tileRect/>
          </a:gradFill>
          <a:scene3d>
            <a:camera prst="orthographicFront"/>
            <a:lightRig rig="balanced" dir="t">
              <a:rot lat="0" lon="0" rev="2100000"/>
            </a:lightRig>
          </a:scene3d>
          <a:sp3d>
            <a:bevelT w="152400" h="50800" prst="softRound"/>
          </a:sp3d>
        </p:spPr>
        <p:txBody>
          <a:bodyPr>
            <a:normAutofit/>
            <a:sp3d extrusionH="57150" prstMaterial="metal">
              <a:bevelT w="38100" h="25400" prst="softRound"/>
              <a:contourClr>
                <a:schemeClr val="bg2"/>
              </a:contourClr>
            </a:sp3d>
          </a:bodyPr>
          <a:lst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a:lstStyle>
          <a:p>
            <a:pPr algn="ctr"/>
            <a:r>
              <a:rPr lang="en-US" sz="3600" b="1" dirty="0" smtClean="0">
                <a:ln w="50800"/>
                <a:solidFill>
                  <a:schemeClr val="bg1">
                    <a:shade val="50000"/>
                  </a:schemeClr>
                </a:solidFill>
                <a:effectLst/>
                <a:latin typeface="Comic Sans MS" pitchFamily="66" charset="0"/>
              </a:rPr>
              <a:t>Interesting Information from </a:t>
            </a:r>
            <a:r>
              <a:rPr lang="en-US" sz="3600" b="1" dirty="0" err="1" smtClean="0">
                <a:ln w="50800"/>
                <a:solidFill>
                  <a:schemeClr val="bg1">
                    <a:shade val="50000"/>
                  </a:schemeClr>
                </a:solidFill>
                <a:effectLst/>
                <a:latin typeface="Comic Sans MS" pitchFamily="66" charset="0"/>
              </a:rPr>
              <a:t>Avi</a:t>
            </a:r>
            <a:r>
              <a:rPr lang="en-US" sz="3600" b="1" dirty="0" smtClean="0">
                <a:ln w="50800"/>
                <a:solidFill>
                  <a:schemeClr val="bg1">
                    <a:shade val="50000"/>
                  </a:schemeClr>
                </a:solidFill>
                <a:effectLst/>
                <a:latin typeface="Comic Sans MS" pitchFamily="66" charset="0"/>
              </a:rPr>
              <a:t> ben </a:t>
            </a:r>
            <a:r>
              <a:rPr lang="en-US" sz="3600" b="1" dirty="0" err="1" smtClean="0">
                <a:ln w="50800"/>
                <a:solidFill>
                  <a:schemeClr val="bg1">
                    <a:shade val="50000"/>
                  </a:schemeClr>
                </a:solidFill>
                <a:effectLst/>
                <a:latin typeface="Comic Sans MS" pitchFamily="66" charset="0"/>
              </a:rPr>
              <a:t>Mordechai</a:t>
            </a:r>
            <a:endParaRPr lang="en-US" sz="2700" b="1" dirty="0">
              <a:ln w="50800"/>
              <a:solidFill>
                <a:schemeClr val="bg1">
                  <a:shade val="50000"/>
                </a:schemeClr>
              </a:solidFill>
              <a:effectLst/>
              <a:latin typeface="Comic Sans MS" pitchFamily="66" charset="0"/>
            </a:endParaRPr>
          </a:p>
        </p:txBody>
      </p:sp>
      <p:sp>
        <p:nvSpPr>
          <p:cNvPr id="13" name="Content Placeholder 2"/>
          <p:cNvSpPr txBox="1">
            <a:spLocks/>
          </p:cNvSpPr>
          <p:nvPr/>
        </p:nvSpPr>
        <p:spPr>
          <a:xfrm>
            <a:off x="5374332" y="974163"/>
            <a:ext cx="6480720" cy="6271261"/>
          </a:xfrm>
          <a:prstGeom prst="rect">
            <a:avLst/>
          </a:prstGeom>
        </p:spPr>
        <p:txBody>
          <a:bodyPr vert="horz" lIns="91440" tIns="45720" rIns="91440" bIns="45720" rtlCol="0">
            <a:normAutofit/>
            <a:scene3d>
              <a:camera prst="orthographicFront"/>
              <a:lightRig rig="threePt" dir="t"/>
            </a:scene3d>
            <a:sp3d extrusionH="57150">
              <a:bevelT w="38100" h="38100" prst="angle"/>
            </a:sp3d>
          </a:bodyPr>
          <a:lstStyle>
            <a:lvl1pPr marL="223838" indent="-228600" algn="l" defTabSz="914400" rtl="0" eaLnBrk="1" latinLnBrk="0" hangingPunct="1">
              <a:lnSpc>
                <a:spcPct val="90000"/>
              </a:lnSpc>
              <a:spcBef>
                <a:spcPts val="1600"/>
              </a:spcBef>
              <a:buFont typeface="Arial" pitchFamily="34" charset="0"/>
              <a:buChar char="•"/>
              <a:defRPr sz="2400" kern="1200">
                <a:solidFill>
                  <a:schemeClr val="tx1"/>
                </a:solidFill>
                <a:latin typeface="Arial" pitchFamily="34" charset="0"/>
                <a:ea typeface="+mn-ea"/>
                <a:cs typeface="Arial" pitchFamily="34" charset="0"/>
              </a:defRPr>
            </a:lvl1pPr>
            <a:lvl2pPr marL="502920" indent="-228600" algn="l" defTabSz="914400" rtl="0" eaLnBrk="1" latinLnBrk="0" hangingPunct="1">
              <a:lnSpc>
                <a:spcPct val="90000"/>
              </a:lnSpc>
              <a:spcBef>
                <a:spcPts val="600"/>
              </a:spcBef>
              <a:buFont typeface="Euphemia" pitchFamily="34" charset="0"/>
              <a:buChar char="–"/>
              <a:defRPr sz="2000" kern="1200">
                <a:solidFill>
                  <a:schemeClr val="tx1"/>
                </a:solidFill>
                <a:latin typeface="Arial" pitchFamily="34" charset="0"/>
                <a:ea typeface="+mn-ea"/>
                <a:cs typeface="Arial" pitchFamily="34" charset="0"/>
              </a:defRPr>
            </a:lvl2pPr>
            <a:lvl3pPr marL="777240" indent="-228600" algn="l" defTabSz="914400" rtl="0" eaLnBrk="1" latinLnBrk="0" hangingPunct="1">
              <a:lnSpc>
                <a:spcPct val="90000"/>
              </a:lnSpc>
              <a:spcBef>
                <a:spcPts val="600"/>
              </a:spcBef>
              <a:buFont typeface="Euphemia" pitchFamily="34" charset="0"/>
              <a:buChar char="–"/>
              <a:defRPr sz="1800" kern="1200">
                <a:solidFill>
                  <a:schemeClr val="tx1"/>
                </a:solidFill>
                <a:latin typeface="Arial" pitchFamily="34" charset="0"/>
                <a:ea typeface="+mn-ea"/>
                <a:cs typeface="Arial" pitchFamily="34" charset="0"/>
              </a:defRPr>
            </a:lvl3pPr>
            <a:lvl4pPr marL="1051560" indent="-228600" algn="l" defTabSz="914400" rtl="0" eaLnBrk="1" latinLnBrk="0" hangingPunct="1">
              <a:lnSpc>
                <a:spcPct val="90000"/>
              </a:lnSpc>
              <a:spcBef>
                <a:spcPts val="600"/>
              </a:spcBef>
              <a:buFont typeface="Euphemia" pitchFamily="34" charset="0"/>
              <a:buChar char="–"/>
              <a:defRPr sz="1600" kern="1200">
                <a:solidFill>
                  <a:schemeClr val="tx1"/>
                </a:solidFill>
                <a:latin typeface="Arial" pitchFamily="34" charset="0"/>
                <a:ea typeface="+mn-ea"/>
                <a:cs typeface="Arial" pitchFamily="34" charset="0"/>
              </a:defRPr>
            </a:lvl4pPr>
            <a:lvl5pPr marL="1325880" indent="-228600" algn="l" defTabSz="914400" rtl="0" eaLnBrk="1" latinLnBrk="0" hangingPunct="1">
              <a:lnSpc>
                <a:spcPct val="90000"/>
              </a:lnSpc>
              <a:spcBef>
                <a:spcPts val="600"/>
              </a:spcBef>
              <a:buFont typeface="Euphemia" pitchFamily="34" charset="0"/>
              <a:buChar char="–"/>
              <a:defRPr sz="1600" kern="1200">
                <a:solidFill>
                  <a:schemeClr val="tx1"/>
                </a:solidFill>
                <a:latin typeface="Arial" pitchFamily="34" charset="0"/>
                <a:ea typeface="+mn-ea"/>
                <a:cs typeface="Arial" pitchFamily="34" charset="0"/>
              </a:defRPr>
            </a:lvl5pPr>
            <a:lvl6pPr marL="1600200" indent="-228600" algn="l" defTabSz="914400" rtl="0" eaLnBrk="1" latinLnBrk="0" hangingPunct="1">
              <a:spcBef>
                <a:spcPts val="600"/>
              </a:spcBef>
              <a:buFont typeface="Euphemia" pitchFamily="34" charset="0"/>
              <a:buChar char="–"/>
              <a:defRPr sz="1600" kern="1200">
                <a:solidFill>
                  <a:schemeClr val="tx1"/>
                </a:solidFill>
                <a:latin typeface="+mn-lt"/>
                <a:ea typeface="+mn-ea"/>
                <a:cs typeface="+mn-cs"/>
              </a:defRPr>
            </a:lvl6pPr>
            <a:lvl7pPr marL="1874520" indent="-228600" algn="l" defTabSz="914400" rtl="0" eaLnBrk="1" latinLnBrk="0" hangingPunct="1">
              <a:spcBef>
                <a:spcPts val="600"/>
              </a:spcBef>
              <a:buFont typeface="Euphemia" pitchFamily="34" charset="0"/>
              <a:buChar char="–"/>
              <a:defRPr sz="1600" kern="1200">
                <a:solidFill>
                  <a:schemeClr val="tx1"/>
                </a:solidFill>
                <a:latin typeface="+mn-lt"/>
                <a:ea typeface="+mn-ea"/>
                <a:cs typeface="+mn-cs"/>
              </a:defRPr>
            </a:lvl7pPr>
            <a:lvl8pPr marL="2148840" indent="-228600" algn="l" defTabSz="914400" rtl="0" eaLnBrk="1" latinLnBrk="0" hangingPunct="1">
              <a:spcBef>
                <a:spcPts val="600"/>
              </a:spcBef>
              <a:buFont typeface="Euphemia" pitchFamily="34" charset="0"/>
              <a:buChar char="–"/>
              <a:defRPr sz="1600" kern="1200">
                <a:solidFill>
                  <a:schemeClr val="tx1"/>
                </a:solidFill>
                <a:latin typeface="+mn-lt"/>
                <a:ea typeface="+mn-ea"/>
                <a:cs typeface="+mn-cs"/>
              </a:defRPr>
            </a:lvl8pPr>
            <a:lvl9pPr marL="2423160" indent="-228600" algn="l" defTabSz="914400" rtl="0" eaLnBrk="1" latinLnBrk="0" hangingPunct="1">
              <a:spcBef>
                <a:spcPts val="600"/>
              </a:spcBef>
              <a:buFont typeface="Euphemia" pitchFamily="34" charset="0"/>
              <a:buChar char="–"/>
              <a:defRPr sz="1600" kern="1200">
                <a:solidFill>
                  <a:schemeClr val="tx1"/>
                </a:solidFill>
                <a:latin typeface="+mn-lt"/>
                <a:ea typeface="+mn-ea"/>
                <a:cs typeface="+mn-cs"/>
              </a:defRPr>
            </a:lvl9pPr>
          </a:lstStyle>
          <a:p>
            <a:pPr marL="342900" indent="-342900">
              <a:lnSpc>
                <a:spcPct val="100000"/>
              </a:lnSpc>
            </a:pPr>
            <a:r>
              <a:rPr lang="en-US" b="1" dirty="0" smtClean="0">
                <a:latin typeface="Comic Sans MS" pitchFamily="66" charset="0"/>
              </a:rPr>
              <a:t>In that timeframe</a:t>
            </a:r>
            <a:r>
              <a:rPr lang="en-US" dirty="0" smtClean="0">
                <a:latin typeface="Comic Sans MS" pitchFamily="66" charset="0"/>
              </a:rPr>
              <a:t>, </a:t>
            </a:r>
            <a:r>
              <a:rPr lang="en-US" sz="2800" b="1" dirty="0" smtClean="0">
                <a:ln>
                  <a:solidFill>
                    <a:schemeClr val="accent6">
                      <a:lumMod val="50000"/>
                    </a:schemeClr>
                  </a:solidFill>
                </a:ln>
                <a:solidFill>
                  <a:srgbClr val="FFFFCC"/>
                </a:solidFill>
                <a:effectLst>
                  <a:glow rad="76200">
                    <a:srgbClr val="002060"/>
                  </a:glow>
                  <a:outerShdw blurRad="69850" dist="43180" dir="5400000" sx="0" sy="0">
                    <a:srgbClr val="000000">
                      <a:alpha val="65000"/>
                    </a:srgbClr>
                  </a:outerShdw>
                </a:effectLst>
                <a:latin typeface="Comic Sans MS" pitchFamily="66" charset="0"/>
              </a:rPr>
              <a:t>Aviv wheat </a:t>
            </a:r>
            <a:br>
              <a:rPr lang="en-US" sz="2800" b="1" dirty="0" smtClean="0">
                <a:ln>
                  <a:solidFill>
                    <a:schemeClr val="accent6">
                      <a:lumMod val="50000"/>
                    </a:schemeClr>
                  </a:solidFill>
                </a:ln>
                <a:solidFill>
                  <a:srgbClr val="FFFFCC"/>
                </a:solidFill>
                <a:effectLst>
                  <a:glow rad="76200">
                    <a:srgbClr val="002060"/>
                  </a:glow>
                  <a:outerShdw blurRad="69850" dist="43180" dir="5400000" sx="0" sy="0">
                    <a:srgbClr val="000000">
                      <a:alpha val="65000"/>
                    </a:srgbClr>
                  </a:outerShdw>
                </a:effectLst>
                <a:latin typeface="Comic Sans MS" pitchFamily="66" charset="0"/>
              </a:rPr>
            </a:br>
            <a:r>
              <a:rPr lang="en-US" sz="2800" b="1" dirty="0" smtClean="0">
                <a:ln>
                  <a:solidFill>
                    <a:schemeClr val="accent6">
                      <a:lumMod val="50000"/>
                    </a:schemeClr>
                  </a:solidFill>
                </a:ln>
                <a:solidFill>
                  <a:srgbClr val="FFFFCC"/>
                </a:solidFill>
                <a:effectLst>
                  <a:glow rad="76200">
                    <a:srgbClr val="002060"/>
                  </a:glow>
                  <a:outerShdw blurRad="69850" dist="43180" dir="5400000" sx="0" sy="0">
                    <a:srgbClr val="000000">
                      <a:alpha val="65000"/>
                    </a:srgbClr>
                  </a:outerShdw>
                </a:effectLst>
                <a:latin typeface="Comic Sans MS" pitchFamily="66" charset="0"/>
              </a:rPr>
              <a:t>could easily be ready for its </a:t>
            </a:r>
            <a:br>
              <a:rPr lang="en-US" sz="2800" b="1" dirty="0" smtClean="0">
                <a:ln>
                  <a:solidFill>
                    <a:schemeClr val="accent6">
                      <a:lumMod val="50000"/>
                    </a:schemeClr>
                  </a:solidFill>
                </a:ln>
                <a:solidFill>
                  <a:srgbClr val="FFFFCC"/>
                </a:solidFill>
                <a:effectLst>
                  <a:glow rad="76200">
                    <a:srgbClr val="002060"/>
                  </a:glow>
                  <a:outerShdw blurRad="69850" dist="43180" dir="5400000" sx="0" sy="0">
                    <a:srgbClr val="000000">
                      <a:alpha val="65000"/>
                    </a:srgbClr>
                  </a:outerShdw>
                </a:effectLst>
                <a:latin typeface="Comic Sans MS" pitchFamily="66" charset="0"/>
              </a:rPr>
            </a:br>
            <a:r>
              <a:rPr lang="en-US" sz="2800" b="1" dirty="0" smtClean="0">
                <a:ln>
                  <a:solidFill>
                    <a:schemeClr val="accent6">
                      <a:lumMod val="50000"/>
                    </a:schemeClr>
                  </a:solidFill>
                </a:ln>
                <a:solidFill>
                  <a:srgbClr val="FFFFCC"/>
                </a:solidFill>
                <a:effectLst>
                  <a:glow rad="76200">
                    <a:srgbClr val="002060"/>
                  </a:glow>
                  <a:outerShdw blurRad="69850" dist="43180" dir="5400000" sx="0" sy="0">
                    <a:srgbClr val="000000">
                      <a:alpha val="65000"/>
                    </a:srgbClr>
                  </a:outerShdw>
                </a:effectLst>
                <a:latin typeface="Comic Sans MS" pitchFamily="66" charset="0"/>
              </a:rPr>
              <a:t>first cutting -</a:t>
            </a:r>
            <a:r>
              <a:rPr lang="en-US" sz="2800" b="1" dirty="0" smtClean="0">
                <a:ln>
                  <a:solidFill>
                    <a:schemeClr val="accent6">
                      <a:lumMod val="50000"/>
                    </a:schemeClr>
                  </a:solidFill>
                </a:ln>
                <a:solidFill>
                  <a:srgbClr val="99FF66"/>
                </a:solidFill>
                <a:effectLst>
                  <a:glow rad="127000">
                    <a:srgbClr val="002060"/>
                  </a:glow>
                  <a:outerShdw blurRad="69850" dist="43180" dir="5400000" sx="0" sy="0">
                    <a:srgbClr val="000000">
                      <a:alpha val="65000"/>
                    </a:srgbClr>
                  </a:outerShdw>
                </a:effectLst>
                <a:latin typeface="Comic Sans MS" pitchFamily="66" charset="0"/>
              </a:rPr>
              <a:t> </a:t>
            </a:r>
            <a:r>
              <a:rPr lang="en-US" b="1" dirty="0" err="1" smtClean="0">
                <a:solidFill>
                  <a:schemeClr val="tx2"/>
                </a:solidFill>
                <a:effectLst>
                  <a:glow rad="50800">
                    <a:srgbClr val="FFFF00"/>
                  </a:glow>
                </a:effectLst>
                <a:latin typeface="Comic Sans MS" pitchFamily="66" charset="0"/>
              </a:rPr>
              <a:t>Raisheet</a:t>
            </a:r>
            <a:r>
              <a:rPr lang="en-US" b="1" dirty="0" smtClean="0">
                <a:solidFill>
                  <a:schemeClr val="tx2"/>
                </a:solidFill>
                <a:effectLst>
                  <a:glow rad="50800">
                    <a:srgbClr val="FFFF00"/>
                  </a:glow>
                </a:effectLst>
                <a:latin typeface="Comic Sans MS" pitchFamily="66" charset="0"/>
              </a:rPr>
              <a:t> </a:t>
            </a:r>
            <a:r>
              <a:rPr lang="en-US" b="1" dirty="0" err="1" smtClean="0">
                <a:solidFill>
                  <a:schemeClr val="tx2"/>
                </a:solidFill>
                <a:effectLst>
                  <a:glow rad="50800">
                    <a:srgbClr val="FFFF00"/>
                  </a:glow>
                </a:effectLst>
                <a:latin typeface="Comic Sans MS" pitchFamily="66" charset="0"/>
              </a:rPr>
              <a:t>K’tzir</a:t>
            </a:r>
            <a:r>
              <a:rPr lang="en-US" b="1" dirty="0" smtClean="0">
                <a:solidFill>
                  <a:schemeClr val="tx2"/>
                </a:solidFill>
                <a:effectLst>
                  <a:glow rad="50800">
                    <a:srgbClr val="FFFF00"/>
                  </a:glow>
                </a:effectLst>
                <a:latin typeface="Comic Sans MS" pitchFamily="66" charset="0"/>
              </a:rPr>
              <a:t>.</a:t>
            </a:r>
            <a:r>
              <a:rPr lang="en-US" dirty="0" smtClean="0">
                <a:solidFill>
                  <a:schemeClr val="tx2"/>
                </a:solidFill>
                <a:effectLst>
                  <a:glow rad="50800">
                    <a:srgbClr val="FFFF00"/>
                  </a:glow>
                </a:effectLst>
                <a:latin typeface="Comic Sans MS" pitchFamily="66" charset="0"/>
              </a:rPr>
              <a:t>  </a:t>
            </a:r>
          </a:p>
          <a:p>
            <a:pPr marL="342900" indent="-342900">
              <a:lnSpc>
                <a:spcPct val="100000"/>
              </a:lnSpc>
            </a:pPr>
            <a:r>
              <a:rPr lang="en-US" dirty="0" smtClean="0">
                <a:latin typeface="Comic Sans MS" pitchFamily="66" charset="0"/>
              </a:rPr>
              <a:t>Ostensibly, this means we could fulfill </a:t>
            </a:r>
            <a:r>
              <a:rPr lang="en-US" b="1" dirty="0" smtClean="0">
                <a:ln w="1905">
                  <a:solidFill>
                    <a:sysClr val="windowText" lastClr="000000"/>
                  </a:solidFill>
                </a:ln>
                <a:solidFill>
                  <a:srgbClr val="0070C0"/>
                </a:solidFill>
                <a:effectLst>
                  <a:glow rad="127000">
                    <a:srgbClr val="FFC000"/>
                  </a:glow>
                  <a:innerShdw blurRad="69850" dist="43180" dir="5400000">
                    <a:srgbClr val="000000">
                      <a:alpha val="65000"/>
                    </a:srgbClr>
                  </a:innerShdw>
                </a:effectLst>
                <a:latin typeface="Comic Sans MS" pitchFamily="66" charset="0"/>
              </a:rPr>
              <a:t>Deut 16:9 </a:t>
            </a:r>
            <a:r>
              <a:rPr lang="en-US" dirty="0" smtClean="0">
                <a:latin typeface="Comic Sans MS" pitchFamily="66" charset="0"/>
              </a:rPr>
              <a:t>at about the time of Unleavened Bread and thus,</a:t>
            </a:r>
            <a:r>
              <a:rPr lang="en-US" b="1" dirty="0" smtClean="0">
                <a:effectLst>
                  <a:outerShdw blurRad="69850" dist="43180" dir="5400000" sx="0" sy="0">
                    <a:srgbClr val="000000">
                      <a:alpha val="65000"/>
                    </a:srgbClr>
                  </a:outerShdw>
                </a:effectLst>
                <a:latin typeface="Comic Sans MS" pitchFamily="66" charset="0"/>
              </a:rPr>
              <a:t> </a:t>
            </a:r>
            <a:r>
              <a:rPr lang="en-US" b="1" dirty="0" smtClean="0">
                <a:ln>
                  <a:solidFill>
                    <a:sysClr val="windowText" lastClr="000000"/>
                  </a:solidFill>
                </a:ln>
                <a:solidFill>
                  <a:srgbClr val="C00000"/>
                </a:solidFill>
                <a:effectLst>
                  <a:outerShdw blurRad="69850" dist="43180" dir="5400000" sx="0" sy="0">
                    <a:srgbClr val="000000">
                      <a:alpha val="65000"/>
                    </a:srgbClr>
                  </a:outerShdw>
                </a:effectLst>
                <a:latin typeface="Comic Sans MS" pitchFamily="66" charset="0"/>
              </a:rPr>
              <a:t>there </a:t>
            </a:r>
            <a:br>
              <a:rPr lang="en-US" b="1" dirty="0" smtClean="0">
                <a:ln>
                  <a:solidFill>
                    <a:sysClr val="windowText" lastClr="000000"/>
                  </a:solidFill>
                </a:ln>
                <a:solidFill>
                  <a:srgbClr val="C00000"/>
                </a:solidFill>
                <a:effectLst>
                  <a:outerShdw blurRad="69850" dist="43180" dir="5400000" sx="0" sy="0">
                    <a:srgbClr val="000000">
                      <a:alpha val="65000"/>
                    </a:srgbClr>
                  </a:outerShdw>
                </a:effectLst>
                <a:latin typeface="Comic Sans MS" pitchFamily="66" charset="0"/>
              </a:rPr>
            </a:br>
            <a:r>
              <a:rPr lang="en-US" b="1" dirty="0" smtClean="0">
                <a:ln>
                  <a:solidFill>
                    <a:sysClr val="windowText" lastClr="000000"/>
                  </a:solidFill>
                </a:ln>
                <a:solidFill>
                  <a:srgbClr val="C00000"/>
                </a:solidFill>
                <a:effectLst>
                  <a:outerShdw blurRad="69850" dist="43180" dir="5400000" sx="0" sy="0">
                    <a:srgbClr val="000000">
                      <a:alpha val="65000"/>
                    </a:srgbClr>
                  </a:outerShdw>
                </a:effectLst>
                <a:latin typeface="Comic Sans MS" pitchFamily="66" charset="0"/>
              </a:rPr>
              <a:t>would be </a:t>
            </a:r>
            <a:r>
              <a:rPr lang="en-US" b="1" u="sng" dirty="0" smtClean="0">
                <a:ln>
                  <a:solidFill>
                    <a:sysClr val="windowText" lastClr="000000"/>
                  </a:solidFill>
                </a:ln>
                <a:solidFill>
                  <a:srgbClr val="C00000"/>
                </a:solidFill>
                <a:effectLst>
                  <a:outerShdw blurRad="69850" dist="43180" dir="5400000" sx="0" sy="0">
                    <a:srgbClr val="000000">
                      <a:alpha val="65000"/>
                    </a:srgbClr>
                  </a:outerShdw>
                </a:effectLst>
                <a:latin typeface="Comic Sans MS" pitchFamily="66" charset="0"/>
              </a:rPr>
              <a:t>no</a:t>
            </a:r>
            <a:r>
              <a:rPr lang="en-US" b="1" dirty="0" smtClean="0">
                <a:ln>
                  <a:solidFill>
                    <a:sysClr val="windowText" lastClr="000000"/>
                  </a:solidFill>
                </a:ln>
                <a:solidFill>
                  <a:srgbClr val="C00000"/>
                </a:solidFill>
                <a:effectLst>
                  <a:outerShdw blurRad="69850" dist="43180" dir="5400000" sx="0" sy="0">
                    <a:srgbClr val="000000">
                      <a:alpha val="65000"/>
                    </a:srgbClr>
                  </a:outerShdw>
                </a:effectLst>
                <a:latin typeface="Comic Sans MS" pitchFamily="66" charset="0"/>
              </a:rPr>
              <a:t> </a:t>
            </a:r>
            <a:r>
              <a:rPr lang="en-US" b="1" u="sng" dirty="0" smtClean="0">
                <a:ln>
                  <a:solidFill>
                    <a:sysClr val="windowText" lastClr="000000"/>
                  </a:solidFill>
                </a:ln>
                <a:solidFill>
                  <a:srgbClr val="C00000"/>
                </a:solidFill>
                <a:effectLst>
                  <a:outerShdw blurRad="69850" dist="43180" dir="5400000" sx="0" sy="0">
                    <a:srgbClr val="000000">
                      <a:alpha val="65000"/>
                    </a:srgbClr>
                  </a:outerShdw>
                </a:effectLst>
                <a:latin typeface="Comic Sans MS" pitchFamily="66" charset="0"/>
              </a:rPr>
              <a:t>need</a:t>
            </a:r>
            <a:r>
              <a:rPr lang="en-US" b="1" dirty="0" smtClean="0">
                <a:ln>
                  <a:solidFill>
                    <a:sysClr val="windowText" lastClr="000000"/>
                  </a:solidFill>
                </a:ln>
                <a:solidFill>
                  <a:srgbClr val="C00000"/>
                </a:solidFill>
                <a:effectLst>
                  <a:outerShdw blurRad="69850" dist="43180" dir="5400000" sx="0" sy="0">
                    <a:srgbClr val="000000">
                      <a:alpha val="65000"/>
                    </a:srgbClr>
                  </a:outerShdw>
                </a:effectLst>
                <a:latin typeface="Comic Sans MS" pitchFamily="66" charset="0"/>
              </a:rPr>
              <a:t> to offer barley</a:t>
            </a:r>
            <a:r>
              <a:rPr lang="en-US" dirty="0" smtClean="0">
                <a:ln>
                  <a:solidFill>
                    <a:sysClr val="windowText" lastClr="000000"/>
                  </a:solidFill>
                </a:ln>
                <a:solidFill>
                  <a:srgbClr val="C00000"/>
                </a:solidFill>
                <a:latin typeface="Comic Sans MS" pitchFamily="66" charset="0"/>
              </a:rPr>
              <a:t> </a:t>
            </a:r>
            <a:br>
              <a:rPr lang="en-US" dirty="0" smtClean="0">
                <a:ln>
                  <a:solidFill>
                    <a:sysClr val="windowText" lastClr="000000"/>
                  </a:solidFill>
                </a:ln>
                <a:solidFill>
                  <a:srgbClr val="C00000"/>
                </a:solidFill>
                <a:latin typeface="Comic Sans MS" pitchFamily="66" charset="0"/>
              </a:rPr>
            </a:br>
            <a:r>
              <a:rPr lang="en-US" dirty="0" smtClean="0">
                <a:latin typeface="Comic Sans MS" pitchFamily="66" charset="0"/>
              </a:rPr>
              <a:t>to </a:t>
            </a:r>
            <a:r>
              <a:rPr lang="en-US" b="1" dirty="0" smtClean="0">
                <a:solidFill>
                  <a:srgbClr val="0070C0"/>
                </a:solidFill>
                <a:latin typeface="Comic Sans MS" pitchFamily="66" charset="0"/>
              </a:rPr>
              <a:t>Yahuah.  </a:t>
            </a:r>
          </a:p>
          <a:p>
            <a:pPr marL="342900" indent="-342900">
              <a:lnSpc>
                <a:spcPct val="100000"/>
              </a:lnSpc>
            </a:pPr>
            <a:r>
              <a:rPr lang="en-US" b="1" dirty="0" smtClean="0">
                <a:effectLst>
                  <a:glow rad="127000">
                    <a:srgbClr val="FFFFCC"/>
                  </a:glow>
                </a:effectLst>
                <a:latin typeface="Comic Sans MS" pitchFamily="66" charset="0"/>
              </a:rPr>
              <a:t>Supposedly</a:t>
            </a:r>
            <a:r>
              <a:rPr lang="en-US" dirty="0" smtClean="0">
                <a:effectLst>
                  <a:glow rad="127000">
                    <a:srgbClr val="FFFFCC"/>
                  </a:glow>
                </a:effectLst>
                <a:latin typeface="Comic Sans MS" pitchFamily="66" charset="0"/>
              </a:rPr>
              <a:t>,</a:t>
            </a:r>
            <a:r>
              <a:rPr lang="en-US" dirty="0" smtClean="0">
                <a:latin typeface="Comic Sans MS" pitchFamily="66" charset="0"/>
              </a:rPr>
              <a:t> </a:t>
            </a:r>
            <a:r>
              <a:rPr lang="en-US" b="1" dirty="0" smtClean="0">
                <a:ln>
                  <a:solidFill>
                    <a:sysClr val="windowText" lastClr="000000"/>
                  </a:solidFill>
                </a:ln>
                <a:solidFill>
                  <a:srgbClr val="99FF66"/>
                </a:solidFill>
                <a:effectLst>
                  <a:glow rad="165100">
                    <a:srgbClr val="FFFFCC">
                      <a:alpha val="93000"/>
                    </a:srgbClr>
                  </a:glow>
                  <a:outerShdw blurRad="69850" dist="43180" dir="5400000" sx="0" sy="0">
                    <a:srgbClr val="000000">
                      <a:alpha val="65000"/>
                    </a:srgbClr>
                  </a:outerShdw>
                </a:effectLst>
                <a:latin typeface="Comic Sans MS" pitchFamily="66" charset="0"/>
              </a:rPr>
              <a:t>there would be an </a:t>
            </a:r>
            <a:br>
              <a:rPr lang="en-US" b="1" dirty="0" smtClean="0">
                <a:ln>
                  <a:solidFill>
                    <a:sysClr val="windowText" lastClr="000000"/>
                  </a:solidFill>
                </a:ln>
                <a:solidFill>
                  <a:srgbClr val="99FF66"/>
                </a:solidFill>
                <a:effectLst>
                  <a:glow rad="165100">
                    <a:srgbClr val="FFFFCC">
                      <a:alpha val="93000"/>
                    </a:srgbClr>
                  </a:glow>
                  <a:outerShdw blurRad="69850" dist="43180" dir="5400000" sx="0" sy="0">
                    <a:srgbClr val="000000">
                      <a:alpha val="65000"/>
                    </a:srgbClr>
                  </a:outerShdw>
                </a:effectLst>
                <a:latin typeface="Comic Sans MS" pitchFamily="66" charset="0"/>
              </a:rPr>
            </a:br>
            <a:r>
              <a:rPr lang="en-US" b="1" dirty="0" smtClean="0">
                <a:ln>
                  <a:solidFill>
                    <a:sysClr val="windowText" lastClr="000000"/>
                  </a:solidFill>
                </a:ln>
                <a:solidFill>
                  <a:srgbClr val="99FF66"/>
                </a:solidFill>
                <a:effectLst>
                  <a:glow rad="165100">
                    <a:srgbClr val="FFFFCC">
                      <a:alpha val="93000"/>
                    </a:srgbClr>
                  </a:glow>
                  <a:outerShdw blurRad="69850" dist="43180" dir="5400000" sx="0" sy="0">
                    <a:srgbClr val="000000">
                      <a:alpha val="65000"/>
                    </a:srgbClr>
                  </a:outerShdw>
                </a:effectLst>
                <a:latin typeface="Comic Sans MS" pitchFamily="66" charset="0"/>
              </a:rPr>
              <a:t>Omer of </a:t>
            </a:r>
            <a:r>
              <a:rPr lang="en-US" b="1" dirty="0" err="1" smtClean="0">
                <a:ln>
                  <a:solidFill>
                    <a:sysClr val="windowText" lastClr="000000"/>
                  </a:solidFill>
                </a:ln>
                <a:solidFill>
                  <a:srgbClr val="99FF66"/>
                </a:solidFill>
                <a:effectLst>
                  <a:glow rad="165100">
                    <a:srgbClr val="FFFFCC">
                      <a:alpha val="93000"/>
                    </a:srgbClr>
                  </a:glow>
                  <a:outerShdw blurRad="69850" dist="43180" dir="5400000" sx="0" sy="0">
                    <a:srgbClr val="000000">
                      <a:alpha val="65000"/>
                    </a:srgbClr>
                  </a:outerShdw>
                </a:effectLst>
                <a:latin typeface="Comic Sans MS" pitchFamily="66" charset="0"/>
              </a:rPr>
              <a:t>solet</a:t>
            </a:r>
            <a:r>
              <a:rPr lang="en-US" b="1" dirty="0" smtClean="0">
                <a:ln>
                  <a:solidFill>
                    <a:sysClr val="windowText" lastClr="000000"/>
                  </a:solidFill>
                </a:ln>
                <a:solidFill>
                  <a:srgbClr val="99FF66"/>
                </a:solidFill>
                <a:effectLst>
                  <a:glow rad="165100">
                    <a:srgbClr val="FFFFCC">
                      <a:alpha val="93000"/>
                    </a:srgbClr>
                  </a:glow>
                  <a:outerShdw blurRad="69850" dist="43180" dir="5400000" sx="0" sy="0">
                    <a:srgbClr val="000000">
                      <a:alpha val="65000"/>
                    </a:srgbClr>
                  </a:outerShdw>
                </a:effectLst>
                <a:latin typeface="Comic Sans MS" pitchFamily="66" charset="0"/>
              </a:rPr>
              <a:t> wheat (</a:t>
            </a:r>
            <a:r>
              <a:rPr lang="en-US" b="1" dirty="0" err="1" smtClean="0">
                <a:ln>
                  <a:solidFill>
                    <a:sysClr val="windowText" lastClr="000000"/>
                  </a:solidFill>
                </a:ln>
                <a:solidFill>
                  <a:srgbClr val="99FF66"/>
                </a:solidFill>
                <a:effectLst>
                  <a:glow rad="165100">
                    <a:srgbClr val="FFFFCC">
                      <a:alpha val="93000"/>
                    </a:srgbClr>
                  </a:glow>
                  <a:outerShdw blurRad="69850" dist="43180" dir="5400000" sx="0" sy="0">
                    <a:srgbClr val="000000">
                      <a:alpha val="65000"/>
                    </a:srgbClr>
                  </a:outerShdw>
                </a:effectLst>
                <a:latin typeface="Comic Sans MS" pitchFamily="66" charset="0"/>
              </a:rPr>
              <a:t>solet</a:t>
            </a:r>
            <a:r>
              <a:rPr lang="en-US" b="1" dirty="0" smtClean="0">
                <a:ln>
                  <a:solidFill>
                    <a:sysClr val="windowText" lastClr="000000"/>
                  </a:solidFill>
                </a:ln>
                <a:solidFill>
                  <a:srgbClr val="99FF66"/>
                </a:solidFill>
                <a:effectLst>
                  <a:glow rad="165100">
                    <a:srgbClr val="FFFFCC">
                      <a:alpha val="93000"/>
                    </a:srgbClr>
                  </a:glow>
                  <a:outerShdw blurRad="69850" dist="43180" dir="5400000" sx="0" sy="0">
                    <a:srgbClr val="000000">
                      <a:alpha val="65000"/>
                    </a:srgbClr>
                  </a:outerShdw>
                </a:effectLst>
                <a:latin typeface="Comic Sans MS" pitchFamily="66" charset="0"/>
              </a:rPr>
              <a:t> </a:t>
            </a:r>
            <a:r>
              <a:rPr lang="en-US" b="1" u="sng" dirty="0" err="1" smtClean="0">
                <a:ln>
                  <a:solidFill>
                    <a:sysClr val="windowText" lastClr="000000"/>
                  </a:solidFill>
                </a:ln>
                <a:solidFill>
                  <a:srgbClr val="99FF66"/>
                </a:solidFill>
                <a:effectLst>
                  <a:glow rad="165100">
                    <a:srgbClr val="FFFFCC">
                      <a:alpha val="93000"/>
                    </a:srgbClr>
                  </a:glow>
                  <a:outerShdw blurRad="69850" dist="43180" dir="5400000" sx="0" sy="0">
                    <a:srgbClr val="000000">
                      <a:alpha val="65000"/>
                    </a:srgbClr>
                  </a:outerShdw>
                </a:effectLst>
                <a:latin typeface="Comic Sans MS" pitchFamily="66" charset="0"/>
              </a:rPr>
              <a:t>ch</a:t>
            </a:r>
            <a:r>
              <a:rPr lang="en-US" b="1" dirty="0" err="1" smtClean="0">
                <a:ln>
                  <a:solidFill>
                    <a:sysClr val="windowText" lastClr="000000"/>
                  </a:solidFill>
                </a:ln>
                <a:solidFill>
                  <a:srgbClr val="99FF66"/>
                </a:solidFill>
                <a:effectLst>
                  <a:glow rad="165100">
                    <a:srgbClr val="FFFFCC">
                      <a:alpha val="93000"/>
                    </a:srgbClr>
                  </a:glow>
                  <a:outerShdw blurRad="69850" dist="43180" dir="5400000" sx="0" sy="0">
                    <a:srgbClr val="000000">
                      <a:alpha val="65000"/>
                    </a:srgbClr>
                  </a:outerShdw>
                </a:effectLst>
                <a:latin typeface="Comic Sans MS" pitchFamily="66" charset="0"/>
              </a:rPr>
              <a:t>itim</a:t>
            </a:r>
            <a:r>
              <a:rPr lang="en-US" b="1" dirty="0" smtClean="0">
                <a:ln>
                  <a:solidFill>
                    <a:sysClr val="windowText" lastClr="000000"/>
                  </a:solidFill>
                </a:ln>
                <a:solidFill>
                  <a:srgbClr val="99FF66"/>
                </a:solidFill>
                <a:effectLst>
                  <a:glow rad="165100">
                    <a:srgbClr val="FFFFCC">
                      <a:alpha val="93000"/>
                    </a:srgbClr>
                  </a:glow>
                  <a:outerShdw blurRad="69850" dist="43180" dir="5400000" sx="0" sy="0">
                    <a:srgbClr val="000000">
                      <a:alpha val="65000"/>
                    </a:srgbClr>
                  </a:outerShdw>
                </a:effectLst>
                <a:latin typeface="Comic Sans MS" pitchFamily="66" charset="0"/>
              </a:rPr>
              <a:t>) ready </a:t>
            </a:r>
            <a:r>
              <a:rPr lang="en-US" b="1" dirty="0" smtClean="0">
                <a:ln>
                  <a:solidFill>
                    <a:sysClr val="windowText" lastClr="000000"/>
                  </a:solidFill>
                </a:ln>
                <a:solidFill>
                  <a:srgbClr val="99FF66"/>
                </a:solidFill>
                <a:effectLst>
                  <a:glow rad="165100">
                    <a:srgbClr val="FFFFCC">
                      <a:alpha val="93000"/>
                    </a:srgbClr>
                  </a:glow>
                </a:effectLst>
                <a:latin typeface="Comic Sans MS" pitchFamily="66" charset="0"/>
              </a:rPr>
              <a:t>to offer in fulfillment of </a:t>
            </a:r>
            <a:br>
              <a:rPr lang="en-US" b="1" dirty="0" smtClean="0">
                <a:ln>
                  <a:solidFill>
                    <a:sysClr val="windowText" lastClr="000000"/>
                  </a:solidFill>
                </a:ln>
                <a:solidFill>
                  <a:srgbClr val="99FF66"/>
                </a:solidFill>
                <a:effectLst>
                  <a:glow rad="165100">
                    <a:srgbClr val="FFFFCC">
                      <a:alpha val="93000"/>
                    </a:srgbClr>
                  </a:glow>
                </a:effectLst>
                <a:latin typeface="Comic Sans MS" pitchFamily="66" charset="0"/>
              </a:rPr>
            </a:br>
            <a:r>
              <a:rPr lang="en-US" b="1" dirty="0" smtClean="0">
                <a:ln>
                  <a:solidFill>
                    <a:sysClr val="windowText" lastClr="000000"/>
                  </a:solidFill>
                </a:ln>
                <a:solidFill>
                  <a:srgbClr val="0070C0"/>
                </a:solidFill>
                <a:effectLst>
                  <a:glow rad="152400">
                    <a:srgbClr val="FFC000">
                      <a:alpha val="93000"/>
                    </a:srgbClr>
                  </a:glow>
                </a:effectLst>
                <a:latin typeface="Comic Sans MS" pitchFamily="66" charset="0"/>
              </a:rPr>
              <a:t>Lev 2:1 and 23:13-14.</a:t>
            </a:r>
            <a:endParaRPr lang="en-US" b="1" dirty="0">
              <a:ln>
                <a:solidFill>
                  <a:sysClr val="windowText" lastClr="000000"/>
                </a:solidFill>
              </a:ln>
              <a:solidFill>
                <a:srgbClr val="0070C0"/>
              </a:solidFill>
              <a:effectLst>
                <a:glow rad="152400">
                  <a:srgbClr val="FFC000">
                    <a:alpha val="93000"/>
                  </a:srgbClr>
                </a:glow>
              </a:effectLst>
              <a:latin typeface="Comic Sans MS" pitchFamily="66" charset="0"/>
            </a:endParaRPr>
          </a:p>
        </p:txBody>
      </p:sp>
      <p:sp>
        <p:nvSpPr>
          <p:cNvPr id="14" name="Title 2"/>
          <p:cNvSpPr txBox="1">
            <a:spLocks/>
          </p:cNvSpPr>
          <p:nvPr/>
        </p:nvSpPr>
        <p:spPr>
          <a:xfrm>
            <a:off x="-22995" y="6165304"/>
            <a:ext cx="12192000" cy="692696"/>
          </a:xfrm>
          <a:prstGeom prst="rect">
            <a:avLst/>
          </a:prstGeom>
          <a:gradFill flip="none" rotWithShape="1">
            <a:gsLst>
              <a:gs pos="50000">
                <a:srgbClr val="000040"/>
              </a:gs>
              <a:gs pos="31000">
                <a:srgbClr val="400040"/>
              </a:gs>
              <a:gs pos="84000">
                <a:srgbClr val="8F0040"/>
              </a:gs>
            </a:gsLst>
            <a:lin ang="2700000" scaled="0"/>
            <a:tileRect/>
          </a:gradFill>
          <a:scene3d>
            <a:camera prst="orthographicFront"/>
            <a:lightRig rig="balanced" dir="t">
              <a:rot lat="0" lon="0" rev="2100000"/>
            </a:lightRig>
          </a:scene3d>
          <a:sp3d>
            <a:bevelT w="152400" h="50800" prst="softRound"/>
          </a:sp3d>
        </p:spPr>
        <p:txBody>
          <a:bodyPr>
            <a:normAutofit fontScale="92500"/>
            <a:sp3d extrusionH="57150" prstMaterial="metal">
              <a:bevelT w="38100" h="25400" prst="softRound"/>
              <a:contourClr>
                <a:schemeClr val="bg2"/>
              </a:contourClr>
            </a:sp3d>
          </a:bodyPr>
          <a:lst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a:lstStyle>
          <a:p>
            <a:pPr algn="ctr"/>
            <a:r>
              <a:rPr lang="en-US" sz="3600" b="1" dirty="0" smtClean="0">
                <a:ln w="50800"/>
                <a:solidFill>
                  <a:schemeClr val="bg1">
                    <a:shade val="50000"/>
                  </a:schemeClr>
                </a:solidFill>
                <a:effectLst/>
                <a:latin typeface="Comic Sans MS" pitchFamily="66" charset="0"/>
              </a:rPr>
              <a:t>How would this information affect the barley calendar?</a:t>
            </a:r>
            <a:endParaRPr lang="en-US" sz="2700" b="1" dirty="0">
              <a:ln w="50800"/>
              <a:solidFill>
                <a:schemeClr val="bg1">
                  <a:shade val="50000"/>
                </a:schemeClr>
              </a:solidFill>
              <a:effectLst/>
              <a:latin typeface="Comic Sans MS" pitchFamily="66" charset="0"/>
            </a:endParaRPr>
          </a:p>
        </p:txBody>
      </p:sp>
      <p:sp>
        <p:nvSpPr>
          <p:cNvPr id="7" name="Slide Number Placeholder 3"/>
          <p:cNvSpPr>
            <a:spLocks noGrp="1"/>
          </p:cNvSpPr>
          <p:nvPr>
            <p:ph type="sldNum" sz="quarter" idx="12"/>
          </p:nvPr>
        </p:nvSpPr>
        <p:spPr>
          <a:xfrm>
            <a:off x="9311226" y="6525344"/>
            <a:ext cx="2844059" cy="365125"/>
          </a:xfrm>
        </p:spPr>
        <p:txBody>
          <a:bodyPr/>
          <a:lstStyle/>
          <a:p>
            <a:fld id="{81FEFA0A-2F20-4B60-98C6-5FFDA469AA1C}" type="slidenum">
              <a:rPr lang="en-US" smtClean="0">
                <a:solidFill>
                  <a:schemeClr val="bg1"/>
                </a:solidFill>
              </a:rPr>
              <a:pPr/>
              <a:t>27</a:t>
            </a:fld>
            <a:endParaRPr lang="en-US" dirty="0">
              <a:solidFill>
                <a:schemeClr val="bg1"/>
              </a:solidFill>
            </a:endParaRPr>
          </a:p>
        </p:txBody>
      </p:sp>
    </p:spTree>
    <p:extLst>
      <p:ext uri="{BB962C8B-B14F-4D97-AF65-F5344CB8AC3E}">
        <p14:creationId xmlns:p14="http://schemas.microsoft.com/office/powerpoint/2010/main" val="34557335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1000"/>
                                        <p:tgtEl>
                                          <p:spTgt spid="6">
                                            <p:txEl>
                                              <p:pRg st="0" end="0"/>
                                            </p:txEl>
                                          </p:spTgt>
                                        </p:tgtEl>
                                      </p:cBhvr>
                                    </p:animEffect>
                                    <p:anim calcmode="lin" valueType="num">
                                      <p:cBhvr>
                                        <p:cTn id="8"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6">
                                            <p:txEl>
                                              <p:pRg st="1" end="1"/>
                                            </p:txEl>
                                          </p:spTgt>
                                        </p:tgtEl>
                                        <p:attrNameLst>
                                          <p:attrName>style.visibility</p:attrName>
                                        </p:attrNameLst>
                                      </p:cBhvr>
                                      <p:to>
                                        <p:strVal val="visible"/>
                                      </p:to>
                                    </p:set>
                                    <p:animEffect transition="in" filter="fade">
                                      <p:cBhvr>
                                        <p:cTn id="14" dur="1000"/>
                                        <p:tgtEl>
                                          <p:spTgt spid="6">
                                            <p:txEl>
                                              <p:pRg st="1" end="1"/>
                                            </p:txEl>
                                          </p:spTgt>
                                        </p:tgtEl>
                                      </p:cBhvr>
                                    </p:animEffect>
                                    <p:anim calcmode="lin" valueType="num">
                                      <p:cBhvr>
                                        <p:cTn id="15" dur="1000" fill="hold"/>
                                        <p:tgtEl>
                                          <p:spTgt spid="6">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6">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13">
                                            <p:txEl>
                                              <p:pRg st="0" end="0"/>
                                            </p:txEl>
                                          </p:spTgt>
                                        </p:tgtEl>
                                        <p:attrNameLst>
                                          <p:attrName>style.visibility</p:attrName>
                                        </p:attrNameLst>
                                      </p:cBhvr>
                                      <p:to>
                                        <p:strVal val="visible"/>
                                      </p:to>
                                    </p:set>
                                    <p:animEffect transition="in" filter="fade">
                                      <p:cBhvr>
                                        <p:cTn id="21" dur="1000"/>
                                        <p:tgtEl>
                                          <p:spTgt spid="13">
                                            <p:txEl>
                                              <p:pRg st="0" end="0"/>
                                            </p:txEl>
                                          </p:spTgt>
                                        </p:tgtEl>
                                      </p:cBhvr>
                                    </p:animEffect>
                                    <p:anim calcmode="lin" valueType="num">
                                      <p:cBhvr>
                                        <p:cTn id="22" dur="1000" fill="hold"/>
                                        <p:tgtEl>
                                          <p:spTgt spid="13">
                                            <p:txEl>
                                              <p:pRg st="0" end="0"/>
                                            </p:txEl>
                                          </p:spTgt>
                                        </p:tgtEl>
                                        <p:attrNameLst>
                                          <p:attrName>ppt_x</p:attrName>
                                        </p:attrNameLst>
                                      </p:cBhvr>
                                      <p:tavLst>
                                        <p:tav tm="0">
                                          <p:val>
                                            <p:strVal val="#ppt_x"/>
                                          </p:val>
                                        </p:tav>
                                        <p:tav tm="100000">
                                          <p:val>
                                            <p:strVal val="#ppt_x"/>
                                          </p:val>
                                        </p:tav>
                                      </p:tavLst>
                                    </p:anim>
                                    <p:anim calcmode="lin" valueType="num">
                                      <p:cBhvr>
                                        <p:cTn id="23" dur="1000" fill="hold"/>
                                        <p:tgtEl>
                                          <p:spTgt spid="1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13">
                                            <p:txEl>
                                              <p:pRg st="1" end="1"/>
                                            </p:txEl>
                                          </p:spTgt>
                                        </p:tgtEl>
                                        <p:attrNameLst>
                                          <p:attrName>style.visibility</p:attrName>
                                        </p:attrNameLst>
                                      </p:cBhvr>
                                      <p:to>
                                        <p:strVal val="visible"/>
                                      </p:to>
                                    </p:set>
                                    <p:animEffect transition="in" filter="fade">
                                      <p:cBhvr>
                                        <p:cTn id="28" dur="1000"/>
                                        <p:tgtEl>
                                          <p:spTgt spid="13">
                                            <p:txEl>
                                              <p:pRg st="1" end="1"/>
                                            </p:txEl>
                                          </p:spTgt>
                                        </p:tgtEl>
                                      </p:cBhvr>
                                    </p:animEffect>
                                    <p:anim calcmode="lin" valueType="num">
                                      <p:cBhvr>
                                        <p:cTn id="29" dur="1000" fill="hold"/>
                                        <p:tgtEl>
                                          <p:spTgt spid="13">
                                            <p:txEl>
                                              <p:pRg st="1" end="1"/>
                                            </p:txEl>
                                          </p:spTgt>
                                        </p:tgtEl>
                                        <p:attrNameLst>
                                          <p:attrName>ppt_x</p:attrName>
                                        </p:attrNameLst>
                                      </p:cBhvr>
                                      <p:tavLst>
                                        <p:tav tm="0">
                                          <p:val>
                                            <p:strVal val="#ppt_x"/>
                                          </p:val>
                                        </p:tav>
                                        <p:tav tm="100000">
                                          <p:val>
                                            <p:strVal val="#ppt_x"/>
                                          </p:val>
                                        </p:tav>
                                      </p:tavLst>
                                    </p:anim>
                                    <p:anim calcmode="lin" valueType="num">
                                      <p:cBhvr>
                                        <p:cTn id="30" dur="1000" fill="hold"/>
                                        <p:tgtEl>
                                          <p:spTgt spid="1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13">
                                            <p:txEl>
                                              <p:pRg st="2" end="2"/>
                                            </p:txEl>
                                          </p:spTgt>
                                        </p:tgtEl>
                                        <p:attrNameLst>
                                          <p:attrName>style.visibility</p:attrName>
                                        </p:attrNameLst>
                                      </p:cBhvr>
                                      <p:to>
                                        <p:strVal val="visible"/>
                                      </p:to>
                                    </p:set>
                                    <p:animEffect transition="in" filter="fade">
                                      <p:cBhvr>
                                        <p:cTn id="35" dur="1000"/>
                                        <p:tgtEl>
                                          <p:spTgt spid="13">
                                            <p:txEl>
                                              <p:pRg st="2" end="2"/>
                                            </p:txEl>
                                          </p:spTgt>
                                        </p:tgtEl>
                                      </p:cBhvr>
                                    </p:animEffect>
                                    <p:anim calcmode="lin" valueType="num">
                                      <p:cBhvr>
                                        <p:cTn id="36" dur="1000" fill="hold"/>
                                        <p:tgtEl>
                                          <p:spTgt spid="13">
                                            <p:txEl>
                                              <p:pRg st="2" end="2"/>
                                            </p:txEl>
                                          </p:spTgt>
                                        </p:tgtEl>
                                        <p:attrNameLst>
                                          <p:attrName>ppt_x</p:attrName>
                                        </p:attrNameLst>
                                      </p:cBhvr>
                                      <p:tavLst>
                                        <p:tav tm="0">
                                          <p:val>
                                            <p:strVal val="#ppt_x"/>
                                          </p:val>
                                        </p:tav>
                                        <p:tav tm="100000">
                                          <p:val>
                                            <p:strVal val="#ppt_x"/>
                                          </p:val>
                                        </p:tav>
                                      </p:tavLst>
                                    </p:anim>
                                    <p:anim calcmode="lin" valueType="num">
                                      <p:cBhvr>
                                        <p:cTn id="37" dur="1000" fill="hold"/>
                                        <p:tgtEl>
                                          <p:spTgt spid="13">
                                            <p:txEl>
                                              <p:pRg st="2" end="2"/>
                                            </p:txEl>
                                          </p:spTgt>
                                        </p:tgtEl>
                                        <p:attrNameLst>
                                          <p:attrName>ppt_y</p:attrName>
                                        </p:attrNameLst>
                                      </p:cBhvr>
                                      <p:tavLst>
                                        <p:tav tm="0">
                                          <p:val>
                                            <p:strVal val="#ppt_y+.1"/>
                                          </p:val>
                                        </p:tav>
                                        <p:tav tm="100000">
                                          <p:val>
                                            <p:strVal val="#ppt_y"/>
                                          </p:val>
                                        </p:tav>
                                      </p:tavLst>
                                    </p:anim>
                                  </p:childTnLst>
                                </p:cTn>
                              </p:par>
                            </p:childTnLst>
                          </p:cTn>
                        </p:par>
                        <p:par>
                          <p:cTn id="38" fill="hold">
                            <p:stCondLst>
                              <p:cond delay="1000"/>
                            </p:stCondLst>
                            <p:childTnLst>
                              <p:par>
                                <p:cTn id="39" presetID="22" presetClass="entr" presetSubtype="4" fill="hold" nodeType="afterEffect">
                                  <p:stCondLst>
                                    <p:cond delay="0"/>
                                  </p:stCondLst>
                                  <p:childTnLst>
                                    <p:set>
                                      <p:cBhvr>
                                        <p:cTn id="40" dur="1" fill="hold">
                                          <p:stCondLst>
                                            <p:cond delay="0"/>
                                          </p:stCondLst>
                                        </p:cTn>
                                        <p:tgtEl>
                                          <p:spTgt spid="11"/>
                                        </p:tgtEl>
                                        <p:attrNameLst>
                                          <p:attrName>style.visibility</p:attrName>
                                        </p:attrNameLst>
                                      </p:cBhvr>
                                      <p:to>
                                        <p:strVal val="visible"/>
                                      </p:to>
                                    </p:set>
                                    <p:animEffect transition="in" filter="wipe(down)">
                                      <p:cBhvr>
                                        <p:cTn id="41" dur="1750"/>
                                        <p:tgtEl>
                                          <p:spTgt spid="11"/>
                                        </p:tgtEl>
                                      </p:cBhvr>
                                    </p:animEffect>
                                  </p:childTnLst>
                                </p:cTn>
                              </p:par>
                            </p:childTnLst>
                          </p:cTn>
                        </p:par>
                      </p:childTnLst>
                    </p:cTn>
                  </p:par>
                  <p:par>
                    <p:cTn id="42" fill="hold">
                      <p:stCondLst>
                        <p:cond delay="indefinite"/>
                      </p:stCondLst>
                      <p:childTnLst>
                        <p:par>
                          <p:cTn id="43" fill="hold">
                            <p:stCondLst>
                              <p:cond delay="0"/>
                            </p:stCondLst>
                            <p:childTnLst>
                              <p:par>
                                <p:cTn id="44" presetID="22" presetClass="entr" presetSubtype="8" fill="hold" nodeType="clickEffect">
                                  <p:stCondLst>
                                    <p:cond delay="0"/>
                                  </p:stCondLst>
                                  <p:childTnLst>
                                    <p:set>
                                      <p:cBhvr>
                                        <p:cTn id="45" dur="1" fill="hold">
                                          <p:stCondLst>
                                            <p:cond delay="0"/>
                                          </p:stCondLst>
                                        </p:cTn>
                                        <p:tgtEl>
                                          <p:spTgt spid="14">
                                            <p:txEl>
                                              <p:pRg st="0" end="0"/>
                                            </p:txEl>
                                          </p:spTgt>
                                        </p:tgtEl>
                                        <p:attrNameLst>
                                          <p:attrName>style.visibility</p:attrName>
                                        </p:attrNameLst>
                                      </p:cBhvr>
                                      <p:to>
                                        <p:strVal val="visible"/>
                                      </p:to>
                                    </p:set>
                                    <p:animEffect transition="in" filter="wipe(left)">
                                      <p:cBhvr>
                                        <p:cTn id="46" dur="1750"/>
                                        <p:tgtEl>
                                          <p:spTgt spid="1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gradFill>
          <a:gsLst>
            <a:gs pos="0">
              <a:srgbClr val="002060"/>
            </a:gs>
            <a:gs pos="77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9333594" y="6516298"/>
            <a:ext cx="2844059" cy="365125"/>
          </a:xfrm>
        </p:spPr>
        <p:txBody>
          <a:bodyPr/>
          <a:lstStyle/>
          <a:p>
            <a:fld id="{81FEFA0A-2F20-4B60-98C6-5FFDA469AA1C}" type="slidenum">
              <a:rPr lang="en-US" b="1" smtClean="0">
                <a:solidFill>
                  <a:srgbClr val="164B4F">
                    <a:lumMod val="90000"/>
                    <a:lumOff val="10000"/>
                  </a:srgbClr>
                </a:solidFill>
              </a:rPr>
              <a:pPr/>
              <a:t>28</a:t>
            </a:fld>
            <a:endParaRPr lang="en-US" b="1" dirty="0">
              <a:solidFill>
                <a:srgbClr val="164B4F">
                  <a:lumMod val="90000"/>
                  <a:lumOff val="10000"/>
                </a:srgbClr>
              </a:solidFill>
            </a:endParaRPr>
          </a:p>
        </p:txBody>
      </p:sp>
      <p:pic>
        <p:nvPicPr>
          <p:cNvPr id="5" name="Picture 4"/>
          <p:cNvPicPr/>
          <p:nvPr/>
        </p:nvPicPr>
        <p:blipFill rotWithShape="1">
          <a:blip r:embed="rId2"/>
          <a:srcRect l="1" t="25827" r="5695" b="51654"/>
          <a:stretch/>
        </p:blipFill>
        <p:spPr bwMode="auto">
          <a:xfrm>
            <a:off x="16264" y="3212976"/>
            <a:ext cx="12168000" cy="2124000"/>
          </a:xfrm>
          <a:prstGeom prst="rect">
            <a:avLst/>
          </a:prstGeom>
          <a:ln>
            <a:noFill/>
          </a:ln>
          <a:extLst>
            <a:ext uri="{53640926-AAD7-44D8-BBD7-CCE9431645EC}">
              <a14:shadowObscured xmlns:a14="http://schemas.microsoft.com/office/drawing/2010/main"/>
            </a:ext>
          </a:extLst>
        </p:spPr>
      </p:pic>
      <p:sp>
        <p:nvSpPr>
          <p:cNvPr id="6" name="Rounded Rectangle 5"/>
          <p:cNvSpPr/>
          <p:nvPr/>
        </p:nvSpPr>
        <p:spPr>
          <a:xfrm>
            <a:off x="6274976" y="4149080"/>
            <a:ext cx="5738936" cy="1187896"/>
          </a:xfrm>
          <a:prstGeom prst="roundRect">
            <a:avLst/>
          </a:prstGeom>
          <a:noFill/>
          <a:ln w="76200">
            <a:solidFill>
              <a:srgbClr val="00B05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2400"/>
          </a:p>
        </p:txBody>
      </p:sp>
      <p:sp>
        <p:nvSpPr>
          <p:cNvPr id="2" name="Rectangle 1"/>
          <p:cNvSpPr/>
          <p:nvPr/>
        </p:nvSpPr>
        <p:spPr>
          <a:xfrm>
            <a:off x="261764" y="5661248"/>
            <a:ext cx="11096300" cy="830997"/>
          </a:xfrm>
          <a:prstGeom prst="rect">
            <a:avLst/>
          </a:prstGeom>
          <a:noFill/>
        </p:spPr>
        <p:txBody>
          <a:bodyPr wrap="squar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4800" b="1" cap="all" spc="0" dirty="0" smtClean="0">
                <a:ln>
                  <a:solidFill>
                    <a:srgbClr val="FF99FF"/>
                  </a:solidFill>
                </a:ln>
                <a:solidFill>
                  <a:srgbClr val="5D2D2D"/>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Comic Sans MS" pitchFamily="66" charset="0"/>
              </a:rPr>
              <a:t>Let’s get back to the sickle!</a:t>
            </a:r>
            <a:endParaRPr lang="en-US" sz="4800" b="1" cap="all" spc="0" dirty="0">
              <a:ln>
                <a:solidFill>
                  <a:srgbClr val="FF99FF"/>
                </a:solidFill>
              </a:ln>
              <a:solidFill>
                <a:srgbClr val="5D2D2D"/>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Comic Sans MS" pitchFamily="66" charset="0"/>
            </a:endParaRPr>
          </a:p>
        </p:txBody>
      </p:sp>
      <p:pic>
        <p:nvPicPr>
          <p:cNvPr id="7" name="Picture 6"/>
          <p:cNvPicPr>
            <a:picLocks noChangeAspect="1"/>
          </p:cNvPicPr>
          <p:nvPr/>
        </p:nvPicPr>
        <p:blipFill>
          <a:blip r:embed="rId3">
            <a:extLst>
              <a:ext uri="{BEBA8EAE-BF5A-486C-A8C5-ECC9F3942E4B}">
                <a14:imgProps xmlns:a14="http://schemas.microsoft.com/office/drawing/2010/main">
                  <a14:imgLayer r:embed="rId4">
                    <a14:imgEffect>
                      <a14:backgroundRemoval t="0" b="99687" l="0" r="100000"/>
                    </a14:imgEffect>
                  </a14:imgLayer>
                </a14:imgProps>
              </a:ext>
            </a:extLst>
          </a:blip>
          <a:stretch>
            <a:fillRect/>
          </a:stretch>
        </p:blipFill>
        <p:spPr>
          <a:xfrm rot="16200000">
            <a:off x="10598588" y="5225883"/>
            <a:ext cx="1518953" cy="1022249"/>
          </a:xfrm>
          <a:prstGeom prst="rect">
            <a:avLst/>
          </a:prstGeom>
          <a:noFill/>
          <a:ln>
            <a:noFill/>
          </a:ln>
        </p:spPr>
      </p:pic>
      <p:pic>
        <p:nvPicPr>
          <p:cNvPr id="8" name="Picture 5" descr="C:\Users\Rae\Desktop\tulip clear.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486900" y="316753"/>
            <a:ext cx="1630488" cy="2896876"/>
          </a:xfrm>
          <a:prstGeom prst="rect">
            <a:avLst/>
          </a:prstGeom>
          <a:noFill/>
          <a:extLst>
            <a:ext uri="{909E8E84-426E-40DD-AFC4-6F175D3DCCD1}">
              <a14:hiddenFill xmlns:a14="http://schemas.microsoft.com/office/drawing/2010/main">
                <a:solidFill>
                  <a:srgbClr val="FFFFFF"/>
                </a:solidFill>
              </a14:hiddenFill>
            </a:ext>
          </a:extLst>
        </p:spPr>
      </p:pic>
      <p:sp>
        <p:nvSpPr>
          <p:cNvPr id="3" name="Text Placeholder 2"/>
          <p:cNvSpPr>
            <a:spLocks noGrp="1"/>
          </p:cNvSpPr>
          <p:nvPr>
            <p:ph type="body" idx="1"/>
          </p:nvPr>
        </p:nvSpPr>
        <p:spPr>
          <a:xfrm>
            <a:off x="83179" y="141015"/>
            <a:ext cx="12059905" cy="3256936"/>
          </a:xfrm>
        </p:spPr>
        <p:txBody>
          <a:bodyPr>
            <a:noAutofit/>
            <a:scene3d>
              <a:camera prst="orthographicFront"/>
              <a:lightRig rig="threePt" dir="t"/>
            </a:scene3d>
            <a:sp3d extrusionH="57150">
              <a:bevelT w="38100" h="38100" prst="angle"/>
            </a:sp3d>
          </a:bodyPr>
          <a:lstStyle/>
          <a:p>
            <a:pPr algn="ctr"/>
            <a:r>
              <a:rPr lang="en-CA" sz="4000" dirty="0" smtClean="0">
                <a:solidFill>
                  <a:srgbClr val="FFFF00"/>
                </a:solidFill>
              </a:rPr>
              <a:t>Isn’t it interesting that the Torah declares </a:t>
            </a:r>
            <a:br>
              <a:rPr lang="en-CA" sz="4000" dirty="0" smtClean="0">
                <a:solidFill>
                  <a:srgbClr val="FFFF00"/>
                </a:solidFill>
              </a:rPr>
            </a:br>
            <a:r>
              <a:rPr lang="en-CA" sz="4000" dirty="0" smtClean="0">
                <a:solidFill>
                  <a:srgbClr val="FFFF00"/>
                </a:solidFill>
              </a:rPr>
              <a:t>“wheat” as the “fine flour” offering for Yahuah?  </a:t>
            </a:r>
            <a:endParaRPr lang="en-CA" sz="4000" b="1" dirty="0" smtClean="0">
              <a:ln>
                <a:solidFill>
                  <a:srgbClr val="0000FF"/>
                </a:solidFill>
              </a:ln>
              <a:solidFill>
                <a:srgbClr val="FF99FF"/>
              </a:solidFill>
            </a:endParaRPr>
          </a:p>
          <a:p>
            <a:r>
              <a:rPr lang="en-CA" sz="3200" dirty="0" smtClean="0">
                <a:solidFill>
                  <a:srgbClr val="FFFF00"/>
                </a:solidFill>
              </a:rPr>
              <a:t>In </a:t>
            </a:r>
            <a:r>
              <a:rPr lang="en-CA" sz="3200" b="1" u="sng" dirty="0" smtClean="0">
                <a:ln>
                  <a:solidFill>
                    <a:srgbClr val="0000FF"/>
                  </a:solidFill>
                </a:ln>
                <a:solidFill>
                  <a:srgbClr val="FF99FF"/>
                </a:solidFill>
              </a:rPr>
              <a:t>Josh </a:t>
            </a:r>
            <a:r>
              <a:rPr lang="en-CA" sz="3200" b="1" u="sng" dirty="0">
                <a:ln>
                  <a:solidFill>
                    <a:srgbClr val="0000FF"/>
                  </a:solidFill>
                </a:ln>
                <a:solidFill>
                  <a:srgbClr val="FF99FF"/>
                </a:solidFill>
              </a:rPr>
              <a:t>5:11</a:t>
            </a:r>
            <a:r>
              <a:rPr lang="en-CA" sz="3200" dirty="0" smtClean="0">
                <a:ln>
                  <a:solidFill>
                    <a:srgbClr val="0000FF"/>
                  </a:solidFill>
                </a:ln>
                <a:solidFill>
                  <a:srgbClr val="FFFF00"/>
                </a:solidFill>
              </a:rPr>
              <a:t> </a:t>
            </a:r>
            <a:r>
              <a:rPr lang="en-CA" sz="3200" dirty="0" smtClean="0">
                <a:solidFill>
                  <a:srgbClr val="FFFF00"/>
                </a:solidFill>
              </a:rPr>
              <a:t>the Septuagint </a:t>
            </a:r>
            <a:r>
              <a:rPr lang="en-CA" sz="3200" u="sng" dirty="0" smtClean="0">
                <a:solidFill>
                  <a:srgbClr val="FFFF00"/>
                </a:solidFill>
              </a:rPr>
              <a:t>also claims</a:t>
            </a:r>
            <a:r>
              <a:rPr lang="en-CA" sz="3200" dirty="0" smtClean="0">
                <a:solidFill>
                  <a:srgbClr val="FFFF00"/>
                </a:solidFill>
              </a:rPr>
              <a:t> that Joshua ate </a:t>
            </a:r>
            <a:r>
              <a:rPr lang="en-CA" sz="3200" b="1" u="sng" dirty="0" smtClean="0">
                <a:solidFill>
                  <a:schemeClr val="tx2"/>
                </a:solidFill>
                <a:effectLst>
                  <a:glow rad="127000">
                    <a:srgbClr val="FFFFCC"/>
                  </a:glow>
                </a:effectLst>
              </a:rPr>
              <a:t>WHEAT</a:t>
            </a:r>
            <a:r>
              <a:rPr lang="en-CA" sz="3200" b="1" dirty="0" smtClean="0">
                <a:solidFill>
                  <a:schemeClr val="tx2"/>
                </a:solidFill>
                <a:effectLst>
                  <a:glow rad="127000">
                    <a:srgbClr val="FFFFCC"/>
                  </a:glow>
                </a:effectLst>
              </a:rPr>
              <a:t>!</a:t>
            </a:r>
            <a:r>
              <a:rPr lang="en-CA" sz="3200" b="1" dirty="0" smtClean="0">
                <a:solidFill>
                  <a:schemeClr val="tx2"/>
                </a:solidFill>
              </a:rPr>
              <a:t> </a:t>
            </a:r>
          </a:p>
          <a:p>
            <a:r>
              <a:rPr lang="en-CA" sz="3200" b="1" dirty="0" smtClean="0">
                <a:solidFill>
                  <a:schemeClr val="tx2"/>
                </a:solidFill>
              </a:rPr>
              <a:t> </a:t>
            </a:r>
            <a:r>
              <a:rPr lang="en-CA" sz="3200" dirty="0"/>
              <a:t>	</a:t>
            </a:r>
            <a:r>
              <a:rPr lang="en-CA" sz="3200" dirty="0" smtClean="0"/>
              <a:t>	</a:t>
            </a:r>
            <a:br>
              <a:rPr lang="en-CA" sz="3200" dirty="0" smtClean="0"/>
            </a:br>
            <a:r>
              <a:rPr lang="en-CA" sz="3200" dirty="0"/>
              <a:t>	</a:t>
            </a:r>
            <a:r>
              <a:rPr lang="en-CA" sz="7200" u="sng" dirty="0" smtClean="0">
                <a:ln>
                  <a:solidFill>
                    <a:srgbClr val="0000FF"/>
                  </a:solidFill>
                </a:ln>
                <a:solidFill>
                  <a:srgbClr val="C00000"/>
                </a:solidFill>
                <a:latin typeface="Arial Black" panose="020B0A04020102020204" pitchFamily="34" charset="0"/>
              </a:rPr>
              <a:t>Not Barle</a:t>
            </a:r>
            <a:r>
              <a:rPr lang="en-CA" sz="7200" dirty="0" smtClean="0">
                <a:ln>
                  <a:solidFill>
                    <a:srgbClr val="0000FF"/>
                  </a:solidFill>
                </a:ln>
                <a:solidFill>
                  <a:srgbClr val="C00000"/>
                </a:solidFill>
                <a:latin typeface="Arial Black" panose="020B0A04020102020204" pitchFamily="34" charset="0"/>
              </a:rPr>
              <a:t>y, </a:t>
            </a:r>
            <a:r>
              <a:rPr lang="en-CA" sz="4800" dirty="0" smtClean="0"/>
              <a:t>but </a:t>
            </a:r>
            <a:r>
              <a:rPr lang="en-CA" sz="4800" b="1" i="1" dirty="0" smtClean="0">
                <a:ln>
                  <a:solidFill>
                    <a:schemeClr val="accent6">
                      <a:lumMod val="50000"/>
                    </a:schemeClr>
                  </a:solidFill>
                </a:ln>
                <a:solidFill>
                  <a:srgbClr val="CCFF99"/>
                </a:solidFill>
              </a:rPr>
              <a:t>WHEAT!</a:t>
            </a:r>
            <a:r>
              <a:rPr lang="en-CA" sz="4800" b="1" i="1" dirty="0" smtClean="0">
                <a:solidFill>
                  <a:srgbClr val="CCFF99"/>
                </a:solidFill>
              </a:rPr>
              <a:t> </a:t>
            </a:r>
            <a:endParaRPr lang="en-CA" sz="4800" b="1" i="1" dirty="0">
              <a:solidFill>
                <a:srgbClr val="CCFF99"/>
              </a:solidFill>
            </a:endParaRPr>
          </a:p>
        </p:txBody>
      </p:sp>
    </p:spTree>
    <p:extLst>
      <p:ext uri="{BB962C8B-B14F-4D97-AF65-F5344CB8AC3E}">
        <p14:creationId xmlns:p14="http://schemas.microsoft.com/office/powerpoint/2010/main" val="11102305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300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2500"/>
                                        <p:tgtEl>
                                          <p:spTgt spid="8"/>
                                        </p:tgtEl>
                                      </p:cBhvr>
                                    </p:animEffect>
                                  </p:childTnLst>
                                </p:cTn>
                              </p:par>
                            </p:childTnLst>
                          </p:cTn>
                        </p:par>
                        <p:par>
                          <p:cTn id="8" fill="hold">
                            <p:stCondLst>
                              <p:cond delay="5500"/>
                            </p:stCondLst>
                            <p:childTnLst>
                              <p:par>
                                <p:cTn id="9" presetID="21" presetClass="entr" presetSubtype="1" repeatCount="300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heel(1)">
                                      <p:cBhvr>
                                        <p:cTn id="11" dur="3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9.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rgbClr val="FF3399">
                <a:alpha val="6000"/>
              </a:srgbClr>
            </a:gs>
            <a:gs pos="48000">
              <a:srgbClr val="FF6633">
                <a:alpha val="30000"/>
              </a:srgbClr>
            </a:gs>
            <a:gs pos="91000">
              <a:srgbClr val="FFFF00">
                <a:alpha val="57000"/>
              </a:srgbClr>
            </a:gs>
            <a:gs pos="75000">
              <a:srgbClr val="01A78F">
                <a:alpha val="58000"/>
              </a:srgbClr>
            </a:gs>
            <a:gs pos="100000">
              <a:srgbClr val="3366FF"/>
            </a:gs>
          </a:gsLst>
          <a:path path="shape">
            <a:fillToRect l="50000" t="50000" r="50000" b="50000"/>
          </a:path>
          <a:tileRect/>
        </a:gradFill>
        <a:effectLst/>
      </p:bgPr>
    </p:bg>
    <p:spTree>
      <p:nvGrpSpPr>
        <p:cNvPr id="1" name=""/>
        <p:cNvGrpSpPr/>
        <p:nvPr/>
      </p:nvGrpSpPr>
      <p:grpSpPr>
        <a:xfrm>
          <a:off x="0" y="0"/>
          <a:ext cx="0" cy="0"/>
          <a:chOff x="0" y="0"/>
          <a:chExt cx="0" cy="0"/>
        </a:xfrm>
      </p:grpSpPr>
      <p:pic>
        <p:nvPicPr>
          <p:cNvPr id="2051" name="Picture 3" descr="C:\Users\Rae\Desktop\sickle harvest.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53852" y="2420888"/>
            <a:ext cx="4397915" cy="3298438"/>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a:ext uri="{909E8E84-426E-40DD-AFC4-6F175D3DCCD1}">
              <a14:hiddenFill xmlns:a14="http://schemas.microsoft.com/office/drawing/2010/main">
                <a:solidFill>
                  <a:srgbClr val="FFFFFF"/>
                </a:solidFill>
              </a14:hiddenFill>
            </a:ext>
          </a:extLst>
        </p:spPr>
      </p:pic>
      <p:sp>
        <p:nvSpPr>
          <p:cNvPr id="4" name="Slide Number Placeholder 3"/>
          <p:cNvSpPr>
            <a:spLocks noGrp="1"/>
          </p:cNvSpPr>
          <p:nvPr>
            <p:ph type="sldNum" sz="quarter" idx="12"/>
          </p:nvPr>
        </p:nvSpPr>
        <p:spPr>
          <a:xfrm>
            <a:off x="11711036" y="6511325"/>
            <a:ext cx="477789" cy="365125"/>
          </a:xfrm>
        </p:spPr>
        <p:txBody>
          <a:bodyPr/>
          <a:lstStyle/>
          <a:p>
            <a:fld id="{81FEFA0A-2F20-4B60-98C6-5FFDA469AA1C}" type="slidenum">
              <a:rPr lang="en-US" smtClean="0">
                <a:solidFill>
                  <a:schemeClr val="tx2"/>
                </a:solidFill>
              </a:rPr>
              <a:pPr/>
              <a:t>29</a:t>
            </a:fld>
            <a:endParaRPr lang="en-US" dirty="0">
              <a:solidFill>
                <a:schemeClr val="tx2"/>
              </a:solidFill>
            </a:endParaRPr>
          </a:p>
        </p:txBody>
      </p:sp>
      <p:sp>
        <p:nvSpPr>
          <p:cNvPr id="3" name="Rectangle 2"/>
          <p:cNvSpPr/>
          <p:nvPr/>
        </p:nvSpPr>
        <p:spPr>
          <a:xfrm>
            <a:off x="5302324" y="2132856"/>
            <a:ext cx="5796644" cy="3816424"/>
          </a:xfrm>
          <a:prstGeom prst="rect">
            <a:avLst/>
          </a:prstGeom>
          <a:noFill/>
          <a:ln>
            <a:noFill/>
          </a:ln>
          <a:effectLst>
            <a:glow rad="63500">
              <a:srgbClr val="CC0099"/>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57150" h="38100" prst="artDeco"/>
            </a:sp3d>
          </a:bodyPr>
          <a:lstStyle/>
          <a:p>
            <a:pPr algn="ctr"/>
            <a:r>
              <a:rPr lang="en-US" sz="4800" b="1" dirty="0" smtClean="0">
                <a:ln>
                  <a:solidFill>
                    <a:srgbClr val="FF3300"/>
                  </a:solidFill>
                </a:ln>
                <a:solidFill>
                  <a:srgbClr val="9900CC"/>
                </a:solidFill>
                <a:latin typeface="Calibri" pitchFamily="34" charset="0"/>
                <a:cs typeface="Calibri" pitchFamily="34" charset="0"/>
              </a:rPr>
              <a:t>What is the great </a:t>
            </a:r>
            <a:r>
              <a:rPr lang="en-US" sz="4800" b="1" u="sng" dirty="0" smtClean="0">
                <a:ln>
                  <a:solidFill>
                    <a:srgbClr val="FF3300"/>
                  </a:solidFill>
                </a:ln>
                <a:solidFill>
                  <a:srgbClr val="00FF00"/>
                </a:solidFill>
                <a:latin typeface="Calibri" pitchFamily="34" charset="0"/>
                <a:cs typeface="Calibri" pitchFamily="34" charset="0"/>
              </a:rPr>
              <a:t>Si</a:t>
            </a:r>
            <a:r>
              <a:rPr lang="en-US" sz="4800" b="1" dirty="0" smtClean="0">
                <a:ln>
                  <a:solidFill>
                    <a:srgbClr val="FF3300"/>
                  </a:solidFill>
                </a:ln>
                <a:solidFill>
                  <a:srgbClr val="00FF00"/>
                </a:solidFill>
                <a:latin typeface="Calibri" pitchFamily="34" charset="0"/>
                <a:cs typeface="Calibri" pitchFamily="34" charset="0"/>
              </a:rPr>
              <a:t>g</a:t>
            </a:r>
            <a:r>
              <a:rPr lang="en-US" sz="4800" b="1" u="sng" dirty="0" smtClean="0">
                <a:ln>
                  <a:solidFill>
                    <a:srgbClr val="FF3300"/>
                  </a:solidFill>
                </a:ln>
                <a:solidFill>
                  <a:srgbClr val="00FF00"/>
                </a:solidFill>
                <a:latin typeface="Calibri" pitchFamily="34" charset="0"/>
                <a:cs typeface="Calibri" pitchFamily="34" charset="0"/>
              </a:rPr>
              <a:t>nificance</a:t>
            </a:r>
            <a:r>
              <a:rPr lang="en-US" sz="4800" b="1" dirty="0" smtClean="0">
                <a:ln>
                  <a:solidFill>
                    <a:srgbClr val="FF3300"/>
                  </a:solidFill>
                </a:ln>
                <a:solidFill>
                  <a:srgbClr val="9900CC"/>
                </a:solidFill>
                <a:latin typeface="Calibri" pitchFamily="34" charset="0"/>
                <a:cs typeface="Calibri" pitchFamily="34" charset="0"/>
              </a:rPr>
              <a:t> of the </a:t>
            </a:r>
            <a:r>
              <a:rPr lang="en-US" sz="8800" b="1" dirty="0" smtClean="0">
                <a:ln>
                  <a:solidFill>
                    <a:srgbClr val="FF3300"/>
                  </a:solidFill>
                </a:ln>
                <a:solidFill>
                  <a:srgbClr val="00FF00"/>
                </a:solidFill>
                <a:latin typeface="Calibri" pitchFamily="34" charset="0"/>
                <a:cs typeface="Calibri" pitchFamily="34" charset="0"/>
              </a:rPr>
              <a:t>SICKLE &amp; Shavuot?</a:t>
            </a:r>
            <a:endParaRPr lang="en-CA" sz="8800" b="1" dirty="0">
              <a:ln>
                <a:solidFill>
                  <a:srgbClr val="FF3300"/>
                </a:solidFill>
              </a:ln>
              <a:solidFill>
                <a:srgbClr val="00FF00"/>
              </a:solidFill>
              <a:latin typeface="Calibri" pitchFamily="34" charset="0"/>
              <a:cs typeface="Calibri" pitchFamily="34" charset="0"/>
            </a:endParaRPr>
          </a:p>
        </p:txBody>
      </p:sp>
      <p:sp>
        <p:nvSpPr>
          <p:cNvPr id="2" name="Oval 1"/>
          <p:cNvSpPr/>
          <p:nvPr/>
        </p:nvSpPr>
        <p:spPr>
          <a:xfrm>
            <a:off x="2133972" y="620688"/>
            <a:ext cx="7776864" cy="914400"/>
          </a:xfrm>
          <a:prstGeom prst="ellipse">
            <a:avLst/>
          </a:prstGeom>
          <a:solidFill>
            <a:schemeClr val="tx2"/>
          </a:solidFill>
          <a:effectLst>
            <a:glow rad="279400">
              <a:srgbClr val="FFFF00"/>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82550" h="38100" prst="coolSlant"/>
            </a:sp3d>
          </a:bodyPr>
          <a:lstStyle/>
          <a:p>
            <a:pPr algn="ctr"/>
            <a:r>
              <a:rPr lang="en-US" sz="6000" b="1" dirty="0" smtClean="0"/>
              <a:t>Section #</a:t>
            </a:r>
            <a:r>
              <a:rPr lang="en-US" sz="6000" b="1" dirty="0" smtClean="0">
                <a:solidFill>
                  <a:srgbClr val="00FF00"/>
                </a:solidFill>
              </a:rPr>
              <a:t>8</a:t>
            </a:r>
            <a:endParaRPr lang="en-CA" sz="6000" b="1" dirty="0">
              <a:solidFill>
                <a:srgbClr val="00FF00"/>
              </a:solidFill>
            </a:endParaRPr>
          </a:p>
        </p:txBody>
      </p:sp>
      <p:pic>
        <p:nvPicPr>
          <p:cNvPr id="8" name="Picture 7"/>
          <p:cNvPicPr>
            <a:picLocks noChangeAspect="1"/>
          </p:cNvPicPr>
          <p:nvPr/>
        </p:nvPicPr>
        <p:blipFill>
          <a:blip r:embed="rId3">
            <a:extLst>
              <a:ext uri="{BEBA8EAE-BF5A-486C-A8C5-ECC9F3942E4B}">
                <a14:imgProps xmlns:a14="http://schemas.microsoft.com/office/drawing/2010/main">
                  <a14:imgLayer r:embed="rId4">
                    <a14:imgEffect>
                      <a14:backgroundRemoval t="0" b="99687" l="0" r="100000"/>
                    </a14:imgEffect>
                  </a14:imgLayer>
                </a14:imgProps>
              </a:ext>
            </a:extLst>
          </a:blip>
          <a:stretch>
            <a:fillRect/>
          </a:stretch>
        </p:blipFill>
        <p:spPr>
          <a:xfrm rot="16200000">
            <a:off x="8164536" y="2149912"/>
            <a:ext cx="4514850" cy="3038475"/>
          </a:xfrm>
          <a:prstGeom prst="rect">
            <a:avLst/>
          </a:prstGeom>
          <a:noFill/>
          <a:ln>
            <a:noFill/>
          </a:ln>
        </p:spPr>
      </p:pic>
      <p:pic>
        <p:nvPicPr>
          <p:cNvPr id="10" name="Picture 3" descr="C:\Users\Rae\Desktop\2.14 Joshua-Enoch - new 18 Feb 2019\Enoch art\barley &amp; wheat png.png"/>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0" b="100000" l="0" r="100000"/>
                    </a14:imgEffect>
                  </a14:imgLayer>
                </a14:imgProps>
              </a:ext>
              <a:ext uri="{28A0092B-C50C-407E-A947-70E740481C1C}">
                <a14:useLocalDpi xmlns:a14="http://schemas.microsoft.com/office/drawing/2010/main" val="0"/>
              </a:ext>
            </a:extLst>
          </a:blip>
          <a:srcRect/>
          <a:stretch>
            <a:fillRect/>
          </a:stretch>
        </p:blipFill>
        <p:spPr bwMode="auto">
          <a:xfrm>
            <a:off x="261764" y="836712"/>
            <a:ext cx="4537049" cy="53877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143053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gradFill>
          <a:gsLst>
            <a:gs pos="0">
              <a:srgbClr val="FF3399">
                <a:alpha val="46000"/>
              </a:srgbClr>
            </a:gs>
            <a:gs pos="25000">
              <a:srgbClr val="FF6633">
                <a:alpha val="26000"/>
              </a:srgbClr>
            </a:gs>
            <a:gs pos="50000">
              <a:srgbClr val="FFFF00">
                <a:alpha val="26000"/>
              </a:srgbClr>
            </a:gs>
            <a:gs pos="75000">
              <a:srgbClr val="01A78F">
                <a:alpha val="29000"/>
              </a:srgbClr>
            </a:gs>
            <a:gs pos="100000">
              <a:srgbClr val="9933FF">
                <a:alpha val="20000"/>
              </a:srgbClr>
            </a:gs>
          </a:gsLst>
          <a:lin ang="10200000" scaled="0"/>
        </a:gradFill>
        <a:effectLst/>
      </p:bgPr>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17747" y="188640"/>
            <a:ext cx="12071077" cy="6480720"/>
          </a:xfrm>
          <a:noFill/>
          <a:ln>
            <a:noFill/>
          </a:ln>
        </p:spPr>
        <p:txBody>
          <a:bodyPr anchor="ctr">
            <a:normAutofit/>
          </a:bodyPr>
          <a:lstStyle/>
          <a:p>
            <a:pPr>
              <a:lnSpc>
                <a:spcPct val="150000"/>
              </a:lnSpc>
            </a:pPr>
            <a:r>
              <a:rPr lang="en-US" sz="3200" b="1" i="1" dirty="0" err="1">
                <a:solidFill>
                  <a:srgbClr val="008080"/>
                </a:solidFill>
                <a:latin typeface="Georgia" panose="02040502050405020303" pitchFamily="18" charset="0"/>
              </a:rPr>
              <a:t>Jer</a:t>
            </a:r>
            <a:r>
              <a:rPr lang="en-US" sz="3200" b="1" i="1" dirty="0">
                <a:solidFill>
                  <a:srgbClr val="008080"/>
                </a:solidFill>
                <a:latin typeface="Georgia" panose="02040502050405020303" pitchFamily="18" charset="0"/>
              </a:rPr>
              <a:t> 50:16</a:t>
            </a:r>
            <a:r>
              <a:rPr lang="en-US" sz="3200" b="1" i="1" dirty="0">
                <a:solidFill>
                  <a:prstClr val="black"/>
                </a:solidFill>
                <a:latin typeface="Georgia" panose="02040502050405020303" pitchFamily="18" charset="0"/>
              </a:rPr>
              <a:t>  </a:t>
            </a:r>
            <a:r>
              <a:rPr lang="en-US" sz="3200" dirty="0">
                <a:solidFill>
                  <a:prstClr val="black"/>
                </a:solidFill>
                <a:latin typeface="Georgia" panose="02040502050405020303" pitchFamily="18" charset="0"/>
              </a:rPr>
              <a:t>“Cut off the sower from </a:t>
            </a:r>
            <a:r>
              <a:rPr lang="en-US" sz="3200" dirty="0" err="1">
                <a:solidFill>
                  <a:prstClr val="black"/>
                </a:solidFill>
                <a:latin typeface="Georgia" panose="02040502050405020303" pitchFamily="18" charset="0"/>
              </a:rPr>
              <a:t>Ba</a:t>
            </a:r>
            <a:r>
              <a:rPr lang="en-US" sz="3200" dirty="0" err="1">
                <a:solidFill>
                  <a:prstClr val="black"/>
                </a:solidFill>
                <a:latin typeface="TITUS Cyberbit Basic" panose="02020603050405020304" pitchFamily="18" charset="0"/>
              </a:rPr>
              <a:t>ḇ</a:t>
            </a:r>
            <a:r>
              <a:rPr lang="en-US" sz="3200" dirty="0" err="1">
                <a:solidFill>
                  <a:prstClr val="black"/>
                </a:solidFill>
                <a:latin typeface="Georgia" panose="02040502050405020303" pitchFamily="18" charset="0"/>
              </a:rPr>
              <a:t>el</a:t>
            </a:r>
            <a:r>
              <a:rPr lang="en-US" sz="3200" dirty="0">
                <a:solidFill>
                  <a:prstClr val="black"/>
                </a:solidFill>
                <a:latin typeface="Georgia" panose="02040502050405020303" pitchFamily="18" charset="0"/>
              </a:rPr>
              <a:t>, and him who handles </a:t>
            </a:r>
            <a:r>
              <a:rPr lang="en-US" sz="3200" dirty="0" smtClean="0">
                <a:solidFill>
                  <a:prstClr val="black"/>
                </a:solidFill>
                <a:latin typeface="Georgia" panose="02040502050405020303" pitchFamily="18" charset="0"/>
              </a:rPr>
              <a:t>	</a:t>
            </a:r>
            <a:r>
              <a:rPr lang="en-US" sz="4800" b="1" dirty="0" smtClean="0">
                <a:solidFill>
                  <a:prstClr val="black"/>
                </a:solidFill>
                <a:effectLst>
                  <a:glow rad="88900">
                    <a:srgbClr val="FF66FF">
                      <a:alpha val="68000"/>
                    </a:srgbClr>
                  </a:glow>
                </a:effectLst>
                <a:latin typeface="Georgia" panose="02040502050405020303" pitchFamily="18" charset="0"/>
              </a:rPr>
              <a:t>the </a:t>
            </a:r>
            <a:r>
              <a:rPr lang="en-US" sz="4800" b="1" dirty="0">
                <a:solidFill>
                  <a:prstClr val="black"/>
                </a:solidFill>
                <a:effectLst>
                  <a:glow rad="88900">
                    <a:srgbClr val="FF66FF">
                      <a:alpha val="68000"/>
                    </a:srgbClr>
                  </a:glow>
                </a:effectLst>
                <a:latin typeface="Georgia" panose="02040502050405020303" pitchFamily="18" charset="0"/>
              </a:rPr>
              <a:t>sickle </a:t>
            </a:r>
            <a:r>
              <a:rPr lang="en-US" sz="4800" dirty="0" smtClean="0">
                <a:solidFill>
                  <a:prstClr val="black"/>
                </a:solidFill>
                <a:latin typeface="Georgia" panose="02040502050405020303" pitchFamily="18" charset="0"/>
              </a:rPr>
              <a:t>at </a:t>
            </a:r>
            <a:r>
              <a:rPr lang="en-US" sz="4800" b="1" dirty="0">
                <a:ln>
                  <a:solidFill>
                    <a:srgbClr val="0000FF"/>
                  </a:solidFill>
                </a:ln>
                <a:solidFill>
                  <a:srgbClr val="00FFFF"/>
                </a:solidFill>
                <a:latin typeface="Georgia" panose="02040502050405020303" pitchFamily="18" charset="0"/>
              </a:rPr>
              <a:t>harvest</a:t>
            </a:r>
            <a:r>
              <a:rPr lang="en-US" sz="4800" dirty="0" smtClean="0">
                <a:solidFill>
                  <a:prstClr val="black"/>
                </a:solidFill>
                <a:latin typeface="Georgia" panose="02040502050405020303" pitchFamily="18" charset="0"/>
              </a:rPr>
              <a:t> </a:t>
            </a:r>
            <a:r>
              <a:rPr lang="en-US" sz="4800" dirty="0">
                <a:solidFill>
                  <a:prstClr val="black"/>
                </a:solidFill>
                <a:latin typeface="Georgia" panose="02040502050405020303" pitchFamily="18" charset="0"/>
              </a:rPr>
              <a:t>time. </a:t>
            </a:r>
            <a:r>
              <a:rPr lang="en-US" sz="3200" dirty="0">
                <a:solidFill>
                  <a:prstClr val="black"/>
                </a:solidFill>
                <a:latin typeface="Georgia" panose="02040502050405020303" pitchFamily="18" charset="0"/>
              </a:rPr>
              <a:t>From before the </a:t>
            </a:r>
            <a:r>
              <a:rPr lang="en-US" sz="3200" dirty="0" smtClean="0">
                <a:solidFill>
                  <a:prstClr val="black"/>
                </a:solidFill>
                <a:latin typeface="Georgia" panose="02040502050405020303" pitchFamily="18" charset="0"/>
              </a:rPr>
              <a:t>	sword </a:t>
            </a:r>
            <a:r>
              <a:rPr lang="en-US" sz="3200" dirty="0">
                <a:solidFill>
                  <a:prstClr val="black"/>
                </a:solidFill>
                <a:latin typeface="Georgia" panose="02040502050405020303" pitchFamily="18" charset="0"/>
              </a:rPr>
              <a:t>of the oppressor each one turns to his own people, </a:t>
            </a:r>
            <a:r>
              <a:rPr lang="en-US" sz="3200" dirty="0" smtClean="0">
                <a:solidFill>
                  <a:prstClr val="black"/>
                </a:solidFill>
                <a:latin typeface="Georgia" panose="02040502050405020303" pitchFamily="18" charset="0"/>
              </a:rPr>
              <a:t>	and </a:t>
            </a:r>
            <a:r>
              <a:rPr lang="en-US" sz="3200" dirty="0">
                <a:solidFill>
                  <a:prstClr val="black"/>
                </a:solidFill>
                <a:latin typeface="Georgia" panose="02040502050405020303" pitchFamily="18" charset="0"/>
              </a:rPr>
              <a:t>each one flees to his own land</a:t>
            </a:r>
            <a:r>
              <a:rPr lang="en-US" sz="3200" dirty="0" smtClean="0">
                <a:solidFill>
                  <a:prstClr val="black"/>
                </a:solidFill>
                <a:latin typeface="Georgia" panose="02040502050405020303" pitchFamily="18" charset="0"/>
              </a:rPr>
              <a:t>.” </a:t>
            </a:r>
          </a:p>
          <a:p>
            <a:pPr>
              <a:lnSpc>
                <a:spcPct val="150000"/>
              </a:lnSpc>
            </a:pPr>
            <a:r>
              <a:rPr lang="en-US" sz="3200" b="1" i="1" dirty="0" smtClean="0">
                <a:solidFill>
                  <a:srgbClr val="008080"/>
                </a:solidFill>
                <a:latin typeface="Georgia" panose="02040502050405020303" pitchFamily="18" charset="0"/>
              </a:rPr>
              <a:t>Joel </a:t>
            </a:r>
            <a:r>
              <a:rPr lang="en-US" sz="3200" b="1" i="1" dirty="0">
                <a:solidFill>
                  <a:srgbClr val="008080"/>
                </a:solidFill>
                <a:latin typeface="Georgia" panose="02040502050405020303" pitchFamily="18" charset="0"/>
              </a:rPr>
              <a:t>3:13</a:t>
            </a:r>
            <a:r>
              <a:rPr lang="en-US" sz="3200" b="1" i="1" dirty="0">
                <a:solidFill>
                  <a:prstClr val="black"/>
                </a:solidFill>
                <a:latin typeface="Georgia" panose="02040502050405020303" pitchFamily="18" charset="0"/>
              </a:rPr>
              <a:t>  </a:t>
            </a:r>
            <a:r>
              <a:rPr lang="en-US" sz="3200" dirty="0">
                <a:solidFill>
                  <a:prstClr val="black"/>
                </a:solidFill>
                <a:latin typeface="Georgia" panose="02040502050405020303" pitchFamily="18" charset="0"/>
              </a:rPr>
              <a:t>“Put in </a:t>
            </a:r>
            <a:r>
              <a:rPr lang="en-US" sz="4800" b="1" dirty="0">
                <a:solidFill>
                  <a:prstClr val="black"/>
                </a:solidFill>
                <a:effectLst>
                  <a:glow rad="88900">
                    <a:srgbClr val="FF66FF">
                      <a:alpha val="68000"/>
                    </a:srgbClr>
                  </a:glow>
                </a:effectLst>
                <a:latin typeface="Georgia" panose="02040502050405020303" pitchFamily="18" charset="0"/>
              </a:rPr>
              <a:t>the sickle, </a:t>
            </a:r>
            <a:r>
              <a:rPr lang="en-US" sz="4800" dirty="0">
                <a:solidFill>
                  <a:prstClr val="black"/>
                </a:solidFill>
                <a:latin typeface="Georgia" panose="02040502050405020303" pitchFamily="18" charset="0"/>
              </a:rPr>
              <a:t>for the </a:t>
            </a:r>
            <a:r>
              <a:rPr lang="en-US" sz="4800" b="1" dirty="0" smtClean="0">
                <a:ln>
                  <a:solidFill>
                    <a:srgbClr val="0000FF"/>
                  </a:solidFill>
                </a:ln>
                <a:solidFill>
                  <a:srgbClr val="00FFFF"/>
                </a:solidFill>
                <a:latin typeface="Georgia" panose="02040502050405020303" pitchFamily="18" charset="0"/>
              </a:rPr>
              <a:t>harvest</a:t>
            </a:r>
            <a:r>
              <a:rPr lang="en-US" sz="3200" b="1" dirty="0" smtClean="0">
                <a:ln>
                  <a:solidFill>
                    <a:srgbClr val="0000FF"/>
                  </a:solidFill>
                </a:ln>
                <a:solidFill>
                  <a:srgbClr val="00FFFF"/>
                </a:solidFill>
                <a:latin typeface="Georgia" panose="02040502050405020303" pitchFamily="18" charset="0"/>
              </a:rPr>
              <a:t> </a:t>
            </a:r>
            <a:br>
              <a:rPr lang="en-US" sz="3200" b="1" dirty="0" smtClean="0">
                <a:ln>
                  <a:solidFill>
                    <a:srgbClr val="0000FF"/>
                  </a:solidFill>
                </a:ln>
                <a:solidFill>
                  <a:srgbClr val="00FFFF"/>
                </a:solidFill>
                <a:latin typeface="Georgia" panose="02040502050405020303" pitchFamily="18" charset="0"/>
              </a:rPr>
            </a:br>
            <a:r>
              <a:rPr lang="en-US" sz="3200" b="1" dirty="0" smtClean="0">
                <a:ln>
                  <a:solidFill>
                    <a:srgbClr val="0000FF"/>
                  </a:solidFill>
                </a:ln>
                <a:solidFill>
                  <a:srgbClr val="00FFFF"/>
                </a:solidFill>
                <a:latin typeface="Georgia" panose="02040502050405020303" pitchFamily="18" charset="0"/>
              </a:rPr>
              <a:t>        </a:t>
            </a:r>
            <a:r>
              <a:rPr lang="en-US" sz="3200" dirty="0" smtClean="0">
                <a:solidFill>
                  <a:prstClr val="black"/>
                </a:solidFill>
                <a:latin typeface="Georgia" panose="02040502050405020303" pitchFamily="18" charset="0"/>
              </a:rPr>
              <a:t>has grown </a:t>
            </a:r>
            <a:r>
              <a:rPr lang="en-US" sz="3200" dirty="0">
                <a:solidFill>
                  <a:prstClr val="black"/>
                </a:solidFill>
                <a:latin typeface="Georgia" panose="02040502050405020303" pitchFamily="18" charset="0"/>
              </a:rPr>
              <a:t>ripe. Come, go down, for the winepress is </a:t>
            </a:r>
            <a:r>
              <a:rPr lang="en-US" sz="3200" dirty="0" smtClean="0">
                <a:solidFill>
                  <a:prstClr val="black"/>
                </a:solidFill>
                <a:latin typeface="Georgia" panose="02040502050405020303" pitchFamily="18" charset="0"/>
              </a:rPr>
              <a:t>filled,</a:t>
            </a:r>
            <a:br>
              <a:rPr lang="en-US" sz="3200" dirty="0" smtClean="0">
                <a:solidFill>
                  <a:prstClr val="black"/>
                </a:solidFill>
                <a:latin typeface="Georgia" panose="02040502050405020303" pitchFamily="18" charset="0"/>
              </a:rPr>
            </a:br>
            <a:r>
              <a:rPr lang="en-US" sz="3200" dirty="0" smtClean="0">
                <a:solidFill>
                  <a:prstClr val="black"/>
                </a:solidFill>
                <a:latin typeface="Georgia" panose="02040502050405020303" pitchFamily="18" charset="0"/>
              </a:rPr>
              <a:t>        the vats </a:t>
            </a:r>
            <a:r>
              <a:rPr lang="en-US" sz="3200" dirty="0">
                <a:solidFill>
                  <a:prstClr val="black"/>
                </a:solidFill>
                <a:latin typeface="Georgia" panose="02040502050405020303" pitchFamily="18" charset="0"/>
              </a:rPr>
              <a:t>overflow, for their evil is great</a:t>
            </a:r>
            <a:r>
              <a:rPr lang="en-US" sz="3200" dirty="0" smtClean="0">
                <a:solidFill>
                  <a:prstClr val="black"/>
                </a:solidFill>
                <a:latin typeface="Georgia" panose="02040502050405020303" pitchFamily="18" charset="0"/>
              </a:rPr>
              <a:t>.”</a:t>
            </a:r>
          </a:p>
        </p:txBody>
      </p:sp>
      <p:sp>
        <p:nvSpPr>
          <p:cNvPr id="4" name="Slide Number Placeholder 3"/>
          <p:cNvSpPr>
            <a:spLocks noGrp="1"/>
          </p:cNvSpPr>
          <p:nvPr>
            <p:ph type="sldNum" sz="quarter" idx="12"/>
          </p:nvPr>
        </p:nvSpPr>
        <p:spPr>
          <a:xfrm>
            <a:off x="11665295" y="6592267"/>
            <a:ext cx="549797" cy="365125"/>
          </a:xfrm>
        </p:spPr>
        <p:txBody>
          <a:bodyPr/>
          <a:lstStyle/>
          <a:p>
            <a:fld id="{81FEFA0A-2F20-4B60-98C6-5FFDA469AA1C}" type="slidenum">
              <a:rPr lang="en-US" smtClean="0">
                <a:solidFill>
                  <a:schemeClr val="tx2"/>
                </a:solidFill>
              </a:rPr>
              <a:pPr/>
              <a:t>30</a:t>
            </a:fld>
            <a:endParaRPr lang="en-US" dirty="0">
              <a:solidFill>
                <a:schemeClr val="tx2"/>
              </a:solidFill>
            </a:endParaRPr>
          </a:p>
        </p:txBody>
      </p:sp>
      <p:sp>
        <p:nvSpPr>
          <p:cNvPr id="2" name="Curved Up Arrow 1"/>
          <p:cNvSpPr/>
          <p:nvPr/>
        </p:nvSpPr>
        <p:spPr>
          <a:xfrm>
            <a:off x="2926061" y="2204864"/>
            <a:ext cx="4032447" cy="1224136"/>
          </a:xfrm>
          <a:prstGeom prst="curvedUpArrow">
            <a:avLst>
              <a:gd name="adj1" fmla="val 37554"/>
              <a:gd name="adj2" fmla="val 117647"/>
              <a:gd name="adj3" fmla="val 31377"/>
            </a:avLst>
          </a:prstGeom>
          <a:gradFill>
            <a:gsLst>
              <a:gs pos="0">
                <a:srgbClr val="FF3399">
                  <a:alpha val="46000"/>
                </a:srgbClr>
              </a:gs>
              <a:gs pos="25000">
                <a:srgbClr val="FF6633">
                  <a:alpha val="26000"/>
                </a:srgbClr>
              </a:gs>
              <a:gs pos="50000">
                <a:srgbClr val="FFFF00">
                  <a:alpha val="26000"/>
                </a:srgbClr>
              </a:gs>
              <a:gs pos="75000">
                <a:srgbClr val="01A78F">
                  <a:alpha val="29000"/>
                </a:srgbClr>
              </a:gs>
              <a:gs pos="100000">
                <a:srgbClr val="9933FF">
                  <a:alpha val="20000"/>
                </a:srgbClr>
              </a:gs>
            </a:gsLst>
            <a:lin ang="10200000" scaled="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2400">
              <a:solidFill>
                <a:schemeClr val="tx1"/>
              </a:solidFill>
            </a:endParaRPr>
          </a:p>
        </p:txBody>
      </p:sp>
      <p:sp>
        <p:nvSpPr>
          <p:cNvPr id="5" name="Curved Up Arrow 4"/>
          <p:cNvSpPr/>
          <p:nvPr/>
        </p:nvSpPr>
        <p:spPr>
          <a:xfrm>
            <a:off x="5158308" y="4653136"/>
            <a:ext cx="5400600" cy="1728192"/>
          </a:xfrm>
          <a:prstGeom prst="curvedUpArrow">
            <a:avLst>
              <a:gd name="adj1" fmla="val 37554"/>
              <a:gd name="adj2" fmla="val 117647"/>
              <a:gd name="adj3" fmla="val 31377"/>
            </a:avLst>
          </a:prstGeom>
          <a:gradFill>
            <a:gsLst>
              <a:gs pos="0">
                <a:srgbClr val="FF3399">
                  <a:alpha val="46000"/>
                </a:srgbClr>
              </a:gs>
              <a:gs pos="25000">
                <a:srgbClr val="FF6633">
                  <a:alpha val="26000"/>
                </a:srgbClr>
              </a:gs>
              <a:gs pos="50000">
                <a:srgbClr val="FFFF00">
                  <a:alpha val="26000"/>
                </a:srgbClr>
              </a:gs>
              <a:gs pos="75000">
                <a:srgbClr val="01A78F">
                  <a:alpha val="29000"/>
                </a:srgbClr>
              </a:gs>
              <a:gs pos="100000">
                <a:srgbClr val="9933FF">
                  <a:alpha val="20000"/>
                </a:srgbClr>
              </a:gs>
            </a:gsLst>
            <a:lin ang="10200000" scaled="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2400">
              <a:solidFill>
                <a:schemeClr val="tx1"/>
              </a:solidFill>
            </a:endParaRPr>
          </a:p>
        </p:txBody>
      </p:sp>
    </p:spTree>
    <p:extLst>
      <p:ext uri="{BB962C8B-B14F-4D97-AF65-F5344CB8AC3E}">
        <p14:creationId xmlns:p14="http://schemas.microsoft.com/office/powerpoint/2010/main" val="24777268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350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175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25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000"/>
                                        <p:tgtEl>
                                          <p:spTgt spid="3">
                                            <p:txEl>
                                              <p:pRg st="1" end="1"/>
                                            </p:txEl>
                                          </p:spTgt>
                                        </p:tgtEl>
                                      </p:cBhvr>
                                    </p:animEffect>
                                    <p:anim calcmode="lin" valueType="num">
                                      <p:cBhvr>
                                        <p:cTn id="1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1" end="1"/>
                                            </p:txEl>
                                          </p:spTgt>
                                        </p:tgtEl>
                                        <p:attrNameLst>
                                          <p:attrName>ppt_y</p:attrName>
                                        </p:attrNameLst>
                                      </p:cBhvr>
                                      <p:tavLst>
                                        <p:tav tm="0">
                                          <p:val>
                                            <p:strVal val="#ppt_y+.1"/>
                                          </p:val>
                                        </p:tav>
                                        <p:tav tm="100000">
                                          <p:val>
                                            <p:strVal val="#ppt_y"/>
                                          </p:val>
                                        </p:tav>
                                      </p:tavLst>
                                    </p:anim>
                                  </p:childTnLst>
                                </p:cTn>
                              </p:par>
                              <p:par>
                                <p:cTn id="15" presetID="31" presetClass="entr" presetSubtype="0" fill="hold" grpId="0" nodeType="withEffect">
                                  <p:stCondLst>
                                    <p:cond delay="2000"/>
                                  </p:stCondLst>
                                  <p:childTnLst>
                                    <p:set>
                                      <p:cBhvr>
                                        <p:cTn id="16" dur="1" fill="hold">
                                          <p:stCondLst>
                                            <p:cond delay="0"/>
                                          </p:stCondLst>
                                        </p:cTn>
                                        <p:tgtEl>
                                          <p:spTgt spid="5"/>
                                        </p:tgtEl>
                                        <p:attrNameLst>
                                          <p:attrName>style.visibility</p:attrName>
                                        </p:attrNameLst>
                                      </p:cBhvr>
                                      <p:to>
                                        <p:strVal val="visible"/>
                                      </p:to>
                                    </p:set>
                                    <p:anim calcmode="lin" valueType="num">
                                      <p:cBhvr>
                                        <p:cTn id="17" dur="1500" fill="hold"/>
                                        <p:tgtEl>
                                          <p:spTgt spid="5"/>
                                        </p:tgtEl>
                                        <p:attrNameLst>
                                          <p:attrName>ppt_w</p:attrName>
                                        </p:attrNameLst>
                                      </p:cBhvr>
                                      <p:tavLst>
                                        <p:tav tm="0">
                                          <p:val>
                                            <p:fltVal val="0"/>
                                          </p:val>
                                        </p:tav>
                                        <p:tav tm="100000">
                                          <p:val>
                                            <p:strVal val="#ppt_w"/>
                                          </p:val>
                                        </p:tav>
                                      </p:tavLst>
                                    </p:anim>
                                    <p:anim calcmode="lin" valueType="num">
                                      <p:cBhvr>
                                        <p:cTn id="18" dur="1500" fill="hold"/>
                                        <p:tgtEl>
                                          <p:spTgt spid="5"/>
                                        </p:tgtEl>
                                        <p:attrNameLst>
                                          <p:attrName>ppt_h</p:attrName>
                                        </p:attrNameLst>
                                      </p:cBhvr>
                                      <p:tavLst>
                                        <p:tav tm="0">
                                          <p:val>
                                            <p:fltVal val="0"/>
                                          </p:val>
                                        </p:tav>
                                        <p:tav tm="100000">
                                          <p:val>
                                            <p:strVal val="#ppt_h"/>
                                          </p:val>
                                        </p:tav>
                                      </p:tavLst>
                                    </p:anim>
                                    <p:anim calcmode="lin" valueType="num">
                                      <p:cBhvr>
                                        <p:cTn id="19" dur="1500" fill="hold"/>
                                        <p:tgtEl>
                                          <p:spTgt spid="5"/>
                                        </p:tgtEl>
                                        <p:attrNameLst>
                                          <p:attrName>style.rotation</p:attrName>
                                        </p:attrNameLst>
                                      </p:cBhvr>
                                      <p:tavLst>
                                        <p:tav tm="0">
                                          <p:val>
                                            <p:fltVal val="90"/>
                                          </p:val>
                                        </p:tav>
                                        <p:tav tm="100000">
                                          <p:val>
                                            <p:fltVal val="0"/>
                                          </p:val>
                                        </p:tav>
                                      </p:tavLst>
                                    </p:anim>
                                    <p:animEffect transition="in" filter="fade">
                                      <p:cBhvr>
                                        <p:cTn id="20" dur="1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2" grpId="0" uiExpand="1" animBg="1"/>
      <p:bldP spid="5"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bg>
      <p:bgPr>
        <a:gradFill>
          <a:gsLst>
            <a:gs pos="0">
              <a:srgbClr val="FF3399">
                <a:alpha val="46000"/>
              </a:srgbClr>
            </a:gs>
            <a:gs pos="25000">
              <a:srgbClr val="FF6633">
                <a:alpha val="26000"/>
              </a:srgbClr>
            </a:gs>
            <a:gs pos="50000">
              <a:srgbClr val="FFFF00">
                <a:alpha val="26000"/>
              </a:srgbClr>
            </a:gs>
            <a:gs pos="75000">
              <a:srgbClr val="01A78F">
                <a:alpha val="29000"/>
              </a:srgbClr>
            </a:gs>
            <a:gs pos="100000">
              <a:srgbClr val="9933FF">
                <a:alpha val="64000"/>
              </a:srgbClr>
            </a:gs>
          </a:gsLst>
          <a:lin ang="10200000" scaled="0"/>
        </a:gradFill>
        <a:effectLst/>
      </p:bgPr>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17748" y="188640"/>
            <a:ext cx="11881320" cy="6480720"/>
          </a:xfrm>
          <a:gradFill>
            <a:gsLst>
              <a:gs pos="0">
                <a:srgbClr val="FF3399">
                  <a:alpha val="46000"/>
                </a:srgbClr>
              </a:gs>
              <a:gs pos="25000">
                <a:srgbClr val="FF6633">
                  <a:alpha val="26000"/>
                </a:srgbClr>
              </a:gs>
              <a:gs pos="50000">
                <a:srgbClr val="FFFF00">
                  <a:alpha val="26000"/>
                </a:srgbClr>
              </a:gs>
              <a:gs pos="75000">
                <a:srgbClr val="01A78F">
                  <a:alpha val="29000"/>
                </a:srgbClr>
              </a:gs>
              <a:gs pos="100000">
                <a:srgbClr val="9933FF">
                  <a:alpha val="0"/>
                </a:srgbClr>
              </a:gs>
            </a:gsLst>
            <a:lin ang="10200000" scaled="0"/>
          </a:gradFill>
          <a:ln>
            <a:noFill/>
          </a:ln>
          <a:scene3d>
            <a:camera prst="orthographicFront"/>
            <a:lightRig rig="threePt" dir="t"/>
          </a:scene3d>
          <a:sp3d>
            <a:bevelT/>
          </a:sp3d>
        </p:spPr>
        <p:txBody>
          <a:bodyPr anchor="ctr">
            <a:normAutofit fontScale="92500" lnSpcReduction="10000"/>
          </a:bodyPr>
          <a:lstStyle/>
          <a:p>
            <a:pPr>
              <a:lnSpc>
                <a:spcPct val="150000"/>
              </a:lnSpc>
            </a:pPr>
            <a:r>
              <a:rPr lang="en-US" sz="3200" b="1" i="1" dirty="0" smtClean="0">
                <a:latin typeface="Georgia" panose="02040502050405020303" pitchFamily="18" charset="0"/>
              </a:rPr>
              <a:t>Mark </a:t>
            </a:r>
            <a:r>
              <a:rPr lang="en-US" sz="3200" b="1" i="1" dirty="0">
                <a:latin typeface="Georgia" panose="02040502050405020303" pitchFamily="18" charset="0"/>
              </a:rPr>
              <a:t>4:29  </a:t>
            </a:r>
            <a:r>
              <a:rPr lang="en-US" sz="3200" dirty="0">
                <a:solidFill>
                  <a:srgbClr val="002060"/>
                </a:solidFill>
                <a:latin typeface="Georgia" panose="02040502050405020303" pitchFamily="18" charset="0"/>
              </a:rPr>
              <a:t>“And when the crop is ready, immediately he puts in </a:t>
            </a:r>
            <a:r>
              <a:rPr lang="en-US" sz="3200" dirty="0" smtClean="0">
                <a:latin typeface="Georgia" panose="02040502050405020303" pitchFamily="18" charset="0"/>
              </a:rPr>
              <a:t>	</a:t>
            </a:r>
            <a:r>
              <a:rPr lang="en-US" sz="4800" b="1" dirty="0" smtClean="0">
                <a:solidFill>
                  <a:prstClr val="black"/>
                </a:solidFill>
                <a:effectLst>
                  <a:glow rad="88900">
                    <a:srgbClr val="FF66FF">
                      <a:alpha val="68000"/>
                    </a:srgbClr>
                  </a:glow>
                </a:effectLst>
                <a:latin typeface="Georgia" panose="02040502050405020303" pitchFamily="18" charset="0"/>
              </a:rPr>
              <a:t>the sickle, </a:t>
            </a:r>
            <a:r>
              <a:rPr lang="en-US" sz="3200" dirty="0" smtClean="0">
                <a:solidFill>
                  <a:srgbClr val="002060"/>
                </a:solidFill>
                <a:latin typeface="Georgia" panose="02040502050405020303" pitchFamily="18" charset="0"/>
              </a:rPr>
              <a:t>because </a:t>
            </a:r>
            <a:r>
              <a:rPr lang="en-US" sz="3200" dirty="0">
                <a:solidFill>
                  <a:srgbClr val="002060"/>
                </a:solidFill>
                <a:latin typeface="Georgia" panose="02040502050405020303" pitchFamily="18" charset="0"/>
              </a:rPr>
              <a:t>the </a:t>
            </a:r>
            <a:r>
              <a:rPr lang="en-US" sz="4800" b="1" dirty="0">
                <a:ln>
                  <a:solidFill>
                    <a:srgbClr val="0000FF"/>
                  </a:solidFill>
                </a:ln>
                <a:solidFill>
                  <a:srgbClr val="00FFFF"/>
                </a:solidFill>
                <a:latin typeface="Georgia" panose="02040502050405020303" pitchFamily="18" charset="0"/>
              </a:rPr>
              <a:t>harvest</a:t>
            </a:r>
            <a:r>
              <a:rPr lang="en-US" sz="3200" dirty="0" smtClean="0">
                <a:latin typeface="Georgia" panose="02040502050405020303" pitchFamily="18" charset="0"/>
              </a:rPr>
              <a:t> </a:t>
            </a:r>
            <a:r>
              <a:rPr lang="en-US" sz="3200" dirty="0">
                <a:solidFill>
                  <a:srgbClr val="002060"/>
                </a:solidFill>
                <a:latin typeface="Georgia" panose="02040502050405020303" pitchFamily="18" charset="0"/>
              </a:rPr>
              <a:t>has come.” </a:t>
            </a:r>
          </a:p>
          <a:p>
            <a:pPr>
              <a:lnSpc>
                <a:spcPct val="150000"/>
              </a:lnSpc>
            </a:pPr>
            <a:endParaRPr lang="en-US" sz="3200" dirty="0" smtClean="0">
              <a:solidFill>
                <a:prstClr val="black"/>
              </a:solidFill>
              <a:latin typeface="Georgia" panose="02040502050405020303" pitchFamily="18" charset="0"/>
            </a:endParaRPr>
          </a:p>
          <a:p>
            <a:pPr>
              <a:lnSpc>
                <a:spcPct val="150000"/>
              </a:lnSpc>
            </a:pPr>
            <a:endParaRPr lang="en-US" sz="3200" dirty="0" smtClean="0">
              <a:solidFill>
                <a:prstClr val="black"/>
              </a:solidFill>
            </a:endParaRPr>
          </a:p>
          <a:p>
            <a:pPr algn="ctr">
              <a:lnSpc>
                <a:spcPct val="150000"/>
              </a:lnSpc>
            </a:pPr>
            <a:r>
              <a:rPr lang="en-US" sz="3200" dirty="0" smtClean="0">
                <a:solidFill>
                  <a:prstClr val="black"/>
                </a:solidFill>
              </a:rPr>
              <a:t>By 3 Scriptural witnesses, </a:t>
            </a:r>
            <a:r>
              <a:rPr lang="en-US" sz="3200" b="1" i="1" dirty="0" smtClean="0">
                <a:solidFill>
                  <a:prstClr val="black"/>
                </a:solidFill>
              </a:rPr>
              <a:t>The </a:t>
            </a:r>
            <a:r>
              <a:rPr lang="en-US" sz="3200" b="1" i="1" u="sng" dirty="0" smtClean="0">
                <a:solidFill>
                  <a:prstClr val="black"/>
                </a:solidFill>
              </a:rPr>
              <a:t>Sickle</a:t>
            </a:r>
            <a:r>
              <a:rPr lang="en-US" sz="3200" b="1" i="1" dirty="0" smtClean="0">
                <a:solidFill>
                  <a:prstClr val="black"/>
                </a:solidFill>
              </a:rPr>
              <a:t>  </a:t>
            </a:r>
            <a:r>
              <a:rPr lang="en-US" sz="3200" dirty="0" smtClean="0">
                <a:solidFill>
                  <a:prstClr val="black"/>
                </a:solidFill>
              </a:rPr>
              <a:t>is classified as </a:t>
            </a:r>
            <a:br>
              <a:rPr lang="en-US" sz="3200" dirty="0" smtClean="0">
                <a:solidFill>
                  <a:prstClr val="black"/>
                </a:solidFill>
              </a:rPr>
            </a:br>
            <a:r>
              <a:rPr lang="en-US" sz="3200" b="1" i="1" dirty="0" smtClean="0">
                <a:solidFill>
                  <a:prstClr val="black"/>
                </a:solidFill>
              </a:rPr>
              <a:t>“part and parcel”</a:t>
            </a:r>
            <a:r>
              <a:rPr lang="en-US" sz="3200" b="1" dirty="0" smtClean="0">
                <a:solidFill>
                  <a:prstClr val="black"/>
                </a:solidFill>
              </a:rPr>
              <a:t> </a:t>
            </a:r>
            <a:r>
              <a:rPr lang="en-US" sz="3200" dirty="0" smtClean="0">
                <a:solidFill>
                  <a:prstClr val="black"/>
                </a:solidFill>
              </a:rPr>
              <a:t>with the </a:t>
            </a:r>
            <a:r>
              <a:rPr lang="en-US" sz="4400" b="1" u="sng" dirty="0" smtClean="0">
                <a:ln>
                  <a:solidFill>
                    <a:srgbClr val="0000FF"/>
                  </a:solidFill>
                </a:ln>
                <a:solidFill>
                  <a:srgbClr val="00FFFF"/>
                </a:solidFill>
                <a:latin typeface="Georgia" panose="02040502050405020303" pitchFamily="18" charset="0"/>
              </a:rPr>
              <a:t>harvest</a:t>
            </a:r>
            <a:r>
              <a:rPr lang="en-US" sz="3200" b="1" dirty="0" smtClean="0">
                <a:ln>
                  <a:solidFill>
                    <a:srgbClr val="0000FF"/>
                  </a:solidFill>
                </a:ln>
                <a:solidFill>
                  <a:srgbClr val="00FFFF"/>
                </a:solidFill>
                <a:latin typeface="Georgia" panose="02040502050405020303" pitchFamily="18" charset="0"/>
              </a:rPr>
              <a:t> </a:t>
            </a:r>
            <a:r>
              <a:rPr lang="en-US" sz="3200" b="1" dirty="0" smtClean="0">
                <a:solidFill>
                  <a:prstClr val="black"/>
                </a:solidFill>
              </a:rPr>
              <a:t>of a product.</a:t>
            </a:r>
            <a:r>
              <a:rPr lang="en-US" sz="3200" dirty="0" smtClean="0">
                <a:solidFill>
                  <a:prstClr val="black"/>
                </a:solidFill>
              </a:rPr>
              <a:t/>
            </a:r>
            <a:br>
              <a:rPr lang="en-US" sz="3200" dirty="0" smtClean="0">
                <a:solidFill>
                  <a:prstClr val="black"/>
                </a:solidFill>
              </a:rPr>
            </a:br>
            <a:r>
              <a:rPr lang="en-US" sz="3200" b="1" u="sng" dirty="0" smtClean="0">
                <a:ln>
                  <a:solidFill>
                    <a:schemeClr val="tx2"/>
                  </a:solidFill>
                </a:ln>
                <a:solidFill>
                  <a:srgbClr val="FF0000"/>
                </a:solidFill>
              </a:rPr>
              <a:t>Next</a:t>
            </a:r>
            <a:r>
              <a:rPr lang="en-US" sz="3200" b="1" dirty="0" smtClean="0">
                <a:ln>
                  <a:solidFill>
                    <a:schemeClr val="tx2"/>
                  </a:solidFill>
                </a:ln>
                <a:solidFill>
                  <a:srgbClr val="FF0000"/>
                </a:solidFill>
              </a:rPr>
              <a:t> … </a:t>
            </a:r>
            <a:r>
              <a:rPr lang="en-US" sz="3200" b="1" u="sng" dirty="0" smtClean="0">
                <a:ln>
                  <a:solidFill>
                    <a:schemeClr val="tx2"/>
                  </a:solidFill>
                </a:ln>
                <a:solidFill>
                  <a:srgbClr val="FF0000"/>
                </a:solidFill>
              </a:rPr>
              <a:t>and of HIGH IMPORTANCE</a:t>
            </a:r>
            <a:r>
              <a:rPr lang="en-US" sz="3200" b="1" dirty="0" smtClean="0">
                <a:ln>
                  <a:solidFill>
                    <a:schemeClr val="tx2"/>
                  </a:solidFill>
                </a:ln>
                <a:solidFill>
                  <a:srgbClr val="FF0000"/>
                </a:solidFill>
              </a:rPr>
              <a:t> -</a:t>
            </a:r>
            <a:endParaRPr lang="en-US" sz="3200" b="1" dirty="0" smtClean="0">
              <a:solidFill>
                <a:srgbClr val="FF0000"/>
              </a:solidFill>
            </a:endParaRPr>
          </a:p>
          <a:p>
            <a:pPr algn="ctr">
              <a:lnSpc>
                <a:spcPct val="150000"/>
              </a:lnSpc>
            </a:pPr>
            <a:r>
              <a:rPr lang="en-US" sz="3200" dirty="0" smtClean="0">
                <a:solidFill>
                  <a:prstClr val="black"/>
                </a:solidFill>
              </a:rPr>
              <a:t>Will this </a:t>
            </a:r>
            <a:r>
              <a:rPr lang="en-US" sz="3200" b="1" dirty="0" smtClean="0">
                <a:ln>
                  <a:solidFill>
                    <a:schemeClr val="tx2"/>
                  </a:solidFill>
                </a:ln>
                <a:solidFill>
                  <a:srgbClr val="FF0000"/>
                </a:solidFill>
              </a:rPr>
              <a:t>OBSERVATION</a:t>
            </a:r>
            <a:r>
              <a:rPr lang="en-US" sz="3200" dirty="0" smtClean="0">
                <a:solidFill>
                  <a:prstClr val="black"/>
                </a:solidFill>
              </a:rPr>
              <a:t> agree with the Torah </a:t>
            </a:r>
            <a:br>
              <a:rPr lang="en-US" sz="3200" dirty="0" smtClean="0">
                <a:solidFill>
                  <a:prstClr val="black"/>
                </a:solidFill>
              </a:rPr>
            </a:br>
            <a:r>
              <a:rPr lang="en-US" sz="3200" dirty="0" smtClean="0">
                <a:ln>
                  <a:solidFill>
                    <a:srgbClr val="FF99FF"/>
                  </a:solidFill>
                </a:ln>
                <a:solidFill>
                  <a:prstClr val="black"/>
                </a:solidFill>
                <a:effectLst>
                  <a:glow rad="127000">
                    <a:srgbClr val="FFFF00"/>
                  </a:glow>
                </a:effectLst>
                <a:latin typeface="Arial Black" panose="020B0A04020102020204" pitchFamily="34" charset="0"/>
              </a:rPr>
              <a:t>and explicitly - Joshua’s Wave Sheaf example??</a:t>
            </a:r>
          </a:p>
        </p:txBody>
      </p:sp>
      <p:sp>
        <p:nvSpPr>
          <p:cNvPr id="4" name="Slide Number Placeholder 3"/>
          <p:cNvSpPr>
            <a:spLocks noGrp="1"/>
          </p:cNvSpPr>
          <p:nvPr>
            <p:ph type="sldNum" sz="quarter" idx="12"/>
          </p:nvPr>
        </p:nvSpPr>
        <p:spPr>
          <a:xfrm>
            <a:off x="11665295" y="6592267"/>
            <a:ext cx="549797" cy="365125"/>
          </a:xfrm>
        </p:spPr>
        <p:txBody>
          <a:bodyPr/>
          <a:lstStyle/>
          <a:p>
            <a:fld id="{81FEFA0A-2F20-4B60-98C6-5FFDA469AA1C}" type="slidenum">
              <a:rPr lang="en-US" smtClean="0">
                <a:solidFill>
                  <a:schemeClr val="tx2"/>
                </a:solidFill>
              </a:rPr>
              <a:pPr/>
              <a:t>31</a:t>
            </a:fld>
            <a:endParaRPr lang="en-US" dirty="0">
              <a:solidFill>
                <a:schemeClr val="tx2"/>
              </a:solidFill>
            </a:endParaRPr>
          </a:p>
        </p:txBody>
      </p:sp>
      <p:sp>
        <p:nvSpPr>
          <p:cNvPr id="2" name="Curved Up Arrow 1"/>
          <p:cNvSpPr/>
          <p:nvPr/>
        </p:nvSpPr>
        <p:spPr>
          <a:xfrm>
            <a:off x="2638028" y="1700808"/>
            <a:ext cx="6048672" cy="1440160"/>
          </a:xfrm>
          <a:prstGeom prst="curvedUpArrow">
            <a:avLst>
              <a:gd name="adj1" fmla="val 37554"/>
              <a:gd name="adj2" fmla="val 200621"/>
              <a:gd name="adj3" fmla="val 46992"/>
            </a:avLst>
          </a:prstGeom>
          <a:gradFill>
            <a:gsLst>
              <a:gs pos="27000">
                <a:srgbClr val="FF3399"/>
              </a:gs>
              <a:gs pos="50000">
                <a:srgbClr val="FFFF00">
                  <a:alpha val="95000"/>
                </a:srgbClr>
              </a:gs>
              <a:gs pos="75000">
                <a:srgbClr val="01A78F"/>
              </a:gs>
              <a:gs pos="100000">
                <a:srgbClr val="9933FF"/>
              </a:gs>
            </a:gsLst>
            <a:lin ang="10200000" scaled="0"/>
          </a:gradFill>
          <a:ln w="381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2400">
              <a:solidFill>
                <a:schemeClr val="tx1"/>
              </a:solidFill>
            </a:endParaRPr>
          </a:p>
        </p:txBody>
      </p:sp>
      <p:pic>
        <p:nvPicPr>
          <p:cNvPr id="5" name="Picture 4" descr="C:\Users\Rae\Desktop\sickle clear.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41794" y="1412776"/>
            <a:ext cx="3079750" cy="29083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713908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350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1750"/>
                                        <p:tgtEl>
                                          <p:spTgt spid="2"/>
                                        </p:tgtEl>
                                      </p:cBhvr>
                                    </p:animEffect>
                                  </p:childTnLst>
                                </p:cTn>
                              </p:par>
                              <p:par>
                                <p:cTn id="8" presetID="42" presetClass="entr" presetSubtype="0" fill="hold" nodeType="withEffect">
                                  <p:stCondLst>
                                    <p:cond delay="5500"/>
                                  </p:stCondLst>
                                  <p:childTnLst>
                                    <p:set>
                                      <p:cBhvr>
                                        <p:cTn id="9" dur="1" fill="hold">
                                          <p:stCondLst>
                                            <p:cond delay="0"/>
                                          </p:stCondLst>
                                        </p:cTn>
                                        <p:tgtEl>
                                          <p:spTgt spid="3">
                                            <p:txEl>
                                              <p:pRg st="3" end="3"/>
                                            </p:txEl>
                                          </p:spTgt>
                                        </p:tgtEl>
                                        <p:attrNameLst>
                                          <p:attrName>style.visibility</p:attrName>
                                        </p:attrNameLst>
                                      </p:cBhvr>
                                      <p:to>
                                        <p:strVal val="visible"/>
                                      </p:to>
                                    </p:set>
                                    <p:animEffect transition="in" filter="fade">
                                      <p:cBhvr>
                                        <p:cTn id="10" dur="1000"/>
                                        <p:tgtEl>
                                          <p:spTgt spid="3">
                                            <p:txEl>
                                              <p:pRg st="3" end="3"/>
                                            </p:txEl>
                                          </p:spTgt>
                                        </p:tgtEl>
                                      </p:cBhvr>
                                    </p:animEffect>
                                    <p:anim calcmode="lin" valueType="num">
                                      <p:cBhvr>
                                        <p:cTn id="11"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2" dur="1000" fill="hold"/>
                                        <p:tgtEl>
                                          <p:spTgt spid="3">
                                            <p:txEl>
                                              <p:pRg st="3" end="3"/>
                                            </p:txEl>
                                          </p:spTgt>
                                        </p:tgtEl>
                                        <p:attrNameLst>
                                          <p:attrName>ppt_y</p:attrName>
                                        </p:attrNameLst>
                                      </p:cBhvr>
                                      <p:tavLst>
                                        <p:tav tm="0">
                                          <p:val>
                                            <p:strVal val="#ppt_y+.1"/>
                                          </p:val>
                                        </p:tav>
                                        <p:tav tm="100000">
                                          <p:val>
                                            <p:strVal val="#ppt_y"/>
                                          </p:val>
                                        </p:tav>
                                      </p:tavLst>
                                    </p:anim>
                                  </p:childTnLst>
                                </p:cTn>
                              </p:par>
                              <p:par>
                                <p:cTn id="13" presetID="42" presetClass="entr" presetSubtype="0" fill="hold" nodeType="withEffect">
                                  <p:stCondLst>
                                    <p:cond delay="5500"/>
                                  </p:stCondLst>
                                  <p:childTnLst>
                                    <p:set>
                                      <p:cBhvr>
                                        <p:cTn id="14" dur="1" fill="hold">
                                          <p:stCondLst>
                                            <p:cond delay="0"/>
                                          </p:stCondLst>
                                        </p:cTn>
                                        <p:tgtEl>
                                          <p:spTgt spid="3">
                                            <p:txEl>
                                              <p:pRg st="4" end="4"/>
                                            </p:txEl>
                                          </p:spTgt>
                                        </p:tgtEl>
                                        <p:attrNameLst>
                                          <p:attrName>style.visibility</p:attrName>
                                        </p:attrNameLst>
                                      </p:cBhvr>
                                      <p:to>
                                        <p:strVal val="visible"/>
                                      </p:to>
                                    </p:set>
                                    <p:animEffect transition="in" filter="fade">
                                      <p:cBhvr>
                                        <p:cTn id="15" dur="1000"/>
                                        <p:tgtEl>
                                          <p:spTgt spid="3">
                                            <p:txEl>
                                              <p:pRg st="4" end="4"/>
                                            </p:txEl>
                                          </p:spTgt>
                                        </p:tgtEl>
                                      </p:cBhvr>
                                    </p:animEffect>
                                    <p:anim calcmode="lin" valueType="num">
                                      <p:cBhvr>
                                        <p:cTn id="1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1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FF3399">
                <a:alpha val="14000"/>
              </a:srgbClr>
            </a:gs>
            <a:gs pos="25000">
              <a:srgbClr val="FF6633">
                <a:alpha val="12000"/>
              </a:srgbClr>
            </a:gs>
            <a:gs pos="50000">
              <a:srgbClr val="FFFF00">
                <a:alpha val="14000"/>
              </a:srgbClr>
            </a:gs>
            <a:gs pos="75000">
              <a:srgbClr val="01A78F">
                <a:alpha val="29000"/>
              </a:srgbClr>
            </a:gs>
            <a:gs pos="100000">
              <a:srgbClr val="9933FF">
                <a:alpha val="38000"/>
              </a:srgbClr>
            </a:gs>
          </a:gsLst>
          <a:lin ang="5400000" scaled="1"/>
          <a:tileRect/>
        </a:gradFill>
        <a:effectLst/>
      </p:bgPr>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89756" y="188640"/>
            <a:ext cx="11809312" cy="6480720"/>
          </a:xfrm>
          <a:gradFill>
            <a:gsLst>
              <a:gs pos="0">
                <a:srgbClr val="FF3399">
                  <a:alpha val="46000"/>
                </a:srgbClr>
              </a:gs>
              <a:gs pos="25000">
                <a:srgbClr val="FF6633">
                  <a:alpha val="26000"/>
                </a:srgbClr>
              </a:gs>
              <a:gs pos="50000">
                <a:srgbClr val="FFFF00">
                  <a:alpha val="26000"/>
                </a:srgbClr>
              </a:gs>
              <a:gs pos="75000">
                <a:srgbClr val="01A78F">
                  <a:alpha val="29000"/>
                </a:srgbClr>
              </a:gs>
              <a:gs pos="100000">
                <a:srgbClr val="9933FF">
                  <a:alpha val="0"/>
                </a:srgbClr>
              </a:gs>
            </a:gsLst>
            <a:lin ang="10200000" scaled="0"/>
          </a:gradFill>
          <a:ln>
            <a:noFill/>
          </a:ln>
          <a:scene3d>
            <a:camera prst="orthographicFront"/>
            <a:lightRig rig="threePt" dir="t"/>
          </a:scene3d>
          <a:sp3d>
            <a:bevelT/>
          </a:sp3d>
        </p:spPr>
        <p:txBody>
          <a:bodyPr anchor="t">
            <a:normAutofit/>
          </a:bodyPr>
          <a:lstStyle/>
          <a:p>
            <a:pPr>
              <a:lnSpc>
                <a:spcPct val="150000"/>
              </a:lnSpc>
            </a:pPr>
            <a:r>
              <a:rPr lang="en-US" sz="3200" b="1" dirty="0">
                <a:solidFill>
                  <a:srgbClr val="800000"/>
                </a:solidFill>
                <a:latin typeface="Georgia" panose="02040502050405020303" pitchFamily="18" charset="0"/>
              </a:rPr>
              <a:t>Lev 23:10</a:t>
            </a:r>
            <a:r>
              <a:rPr lang="en-US" sz="3200" dirty="0">
                <a:solidFill>
                  <a:prstClr val="black"/>
                </a:solidFill>
                <a:latin typeface="Georgia" panose="02040502050405020303" pitchFamily="18" charset="0"/>
              </a:rPr>
              <a:t>  “Speak to the children of </a:t>
            </a:r>
            <a:r>
              <a:rPr lang="en-US" sz="3200" dirty="0" err="1">
                <a:solidFill>
                  <a:prstClr val="black"/>
                </a:solidFill>
                <a:latin typeface="Georgia" panose="02040502050405020303" pitchFamily="18" charset="0"/>
              </a:rPr>
              <a:t>Yisra’ĕl</a:t>
            </a:r>
            <a:r>
              <a:rPr lang="en-US" sz="3200" dirty="0">
                <a:solidFill>
                  <a:prstClr val="black"/>
                </a:solidFill>
                <a:latin typeface="Georgia" panose="02040502050405020303" pitchFamily="18" charset="0"/>
              </a:rPr>
              <a:t>, and you shall say to them, </a:t>
            </a:r>
            <a:r>
              <a:rPr lang="en-US" sz="3200" dirty="0" smtClean="0">
                <a:solidFill>
                  <a:prstClr val="black"/>
                </a:solidFill>
                <a:latin typeface="Georgia" panose="02040502050405020303" pitchFamily="18" charset="0"/>
              </a:rPr>
              <a:t>“</a:t>
            </a:r>
            <a:r>
              <a:rPr lang="en-US" sz="3200" u="sng" dirty="0" smtClean="0">
                <a:solidFill>
                  <a:prstClr val="black"/>
                </a:solidFill>
                <a:latin typeface="Georgia" panose="02040502050405020303" pitchFamily="18" charset="0"/>
              </a:rPr>
              <a:t>When </a:t>
            </a:r>
            <a:r>
              <a:rPr lang="en-US" sz="3200" u="sng" dirty="0">
                <a:solidFill>
                  <a:prstClr val="black"/>
                </a:solidFill>
                <a:latin typeface="Georgia" panose="02040502050405020303" pitchFamily="18" charset="0"/>
              </a:rPr>
              <a:t>you come into the land</a:t>
            </a:r>
            <a:r>
              <a:rPr lang="en-US" sz="3200" dirty="0">
                <a:solidFill>
                  <a:prstClr val="black"/>
                </a:solidFill>
                <a:latin typeface="Georgia" panose="02040502050405020303" pitchFamily="18" charset="0"/>
              </a:rPr>
              <a:t> which I give you, and shall reap its </a:t>
            </a:r>
            <a:r>
              <a:rPr lang="en-US" sz="4800" b="1" dirty="0" smtClean="0">
                <a:ln>
                  <a:solidFill>
                    <a:srgbClr val="0000FF"/>
                  </a:solidFill>
                </a:ln>
                <a:solidFill>
                  <a:srgbClr val="00FFFF"/>
                </a:solidFill>
                <a:latin typeface="Georgia" panose="02040502050405020303" pitchFamily="18" charset="0"/>
              </a:rPr>
              <a:t>harvest, </a:t>
            </a:r>
            <a:r>
              <a:rPr lang="en-US" sz="3200" dirty="0" smtClean="0">
                <a:solidFill>
                  <a:prstClr val="black"/>
                </a:solidFill>
                <a:latin typeface="Georgia" panose="02040502050405020303" pitchFamily="18" charset="0"/>
              </a:rPr>
              <a:t>then </a:t>
            </a:r>
            <a:r>
              <a:rPr lang="en-US" sz="3200" dirty="0">
                <a:solidFill>
                  <a:prstClr val="black"/>
                </a:solidFill>
                <a:latin typeface="Georgia" panose="02040502050405020303" pitchFamily="18" charset="0"/>
              </a:rPr>
              <a:t>you shall bring </a:t>
            </a:r>
            <a:r>
              <a:rPr lang="en-US" sz="3200" b="1" dirty="0">
                <a:ln>
                  <a:solidFill>
                    <a:srgbClr val="0000FF"/>
                  </a:solidFill>
                </a:ln>
                <a:solidFill>
                  <a:srgbClr val="FF33CC"/>
                </a:solidFill>
                <a:latin typeface="Georgia" panose="02040502050405020303" pitchFamily="18" charset="0"/>
              </a:rPr>
              <a:t>a sheaf </a:t>
            </a:r>
            <a:r>
              <a:rPr lang="en-US" sz="3200" dirty="0">
                <a:solidFill>
                  <a:prstClr val="black"/>
                </a:solidFill>
                <a:latin typeface="Georgia" panose="02040502050405020303" pitchFamily="18" charset="0"/>
              </a:rPr>
              <a:t>of the </a:t>
            </a:r>
            <a:r>
              <a:rPr lang="en-US" sz="3200" b="1" u="sng" dirty="0">
                <a:ln>
                  <a:solidFill>
                    <a:srgbClr val="0000FF"/>
                  </a:solidFill>
                </a:ln>
                <a:solidFill>
                  <a:srgbClr val="FF33CC"/>
                </a:solidFill>
                <a:latin typeface="Georgia" panose="02040502050405020303" pitchFamily="18" charset="0"/>
              </a:rPr>
              <a:t>first-fruits</a:t>
            </a:r>
            <a:r>
              <a:rPr lang="en-US" sz="3200" dirty="0">
                <a:solidFill>
                  <a:prstClr val="black"/>
                </a:solidFill>
                <a:latin typeface="Georgia" panose="02040502050405020303" pitchFamily="18" charset="0"/>
              </a:rPr>
              <a:t> of your </a:t>
            </a:r>
            <a:r>
              <a:rPr lang="en-US" sz="4800" b="1" dirty="0" smtClean="0">
                <a:ln>
                  <a:solidFill>
                    <a:srgbClr val="0000FF"/>
                  </a:solidFill>
                </a:ln>
                <a:solidFill>
                  <a:srgbClr val="00FFFF"/>
                </a:solidFill>
                <a:latin typeface="Georgia" panose="02040502050405020303" pitchFamily="18" charset="0"/>
              </a:rPr>
              <a:t>harvest</a:t>
            </a:r>
            <a:r>
              <a:rPr lang="en-US" sz="3200" dirty="0" smtClean="0">
                <a:solidFill>
                  <a:prstClr val="black"/>
                </a:solidFill>
                <a:latin typeface="Georgia" panose="02040502050405020303" pitchFamily="18" charset="0"/>
              </a:rPr>
              <a:t> </a:t>
            </a:r>
            <a:r>
              <a:rPr lang="en-US" sz="3200" dirty="0">
                <a:solidFill>
                  <a:prstClr val="black"/>
                </a:solidFill>
                <a:latin typeface="Georgia" panose="02040502050405020303" pitchFamily="18" charset="0"/>
              </a:rPr>
              <a:t>to the priest</a:t>
            </a:r>
            <a:r>
              <a:rPr lang="en-US" sz="3200" dirty="0" smtClean="0">
                <a:solidFill>
                  <a:prstClr val="black"/>
                </a:solidFill>
                <a:latin typeface="Georgia" panose="02040502050405020303" pitchFamily="18" charset="0"/>
              </a:rPr>
              <a:t>.”</a:t>
            </a:r>
            <a:endParaRPr lang="en-US" sz="3200" dirty="0" smtClean="0">
              <a:solidFill>
                <a:prstClr val="black"/>
              </a:solidFill>
            </a:endParaRPr>
          </a:p>
        </p:txBody>
      </p:sp>
      <p:sp>
        <p:nvSpPr>
          <p:cNvPr id="4" name="Slide Number Placeholder 3"/>
          <p:cNvSpPr>
            <a:spLocks noGrp="1"/>
          </p:cNvSpPr>
          <p:nvPr>
            <p:ph type="sldNum" sz="quarter" idx="12"/>
          </p:nvPr>
        </p:nvSpPr>
        <p:spPr>
          <a:xfrm>
            <a:off x="11665295" y="6592267"/>
            <a:ext cx="549797" cy="365125"/>
          </a:xfrm>
        </p:spPr>
        <p:txBody>
          <a:bodyPr/>
          <a:lstStyle/>
          <a:p>
            <a:fld id="{81FEFA0A-2F20-4B60-98C6-5FFDA469AA1C}" type="slidenum">
              <a:rPr lang="en-US" smtClean="0">
                <a:solidFill>
                  <a:schemeClr val="tx2"/>
                </a:solidFill>
              </a:rPr>
              <a:pPr/>
              <a:t>32</a:t>
            </a:fld>
            <a:endParaRPr lang="en-US" dirty="0">
              <a:solidFill>
                <a:schemeClr val="tx2"/>
              </a:solidFill>
            </a:endParaRPr>
          </a:p>
        </p:txBody>
      </p:sp>
      <p:sp>
        <p:nvSpPr>
          <p:cNvPr id="6" name="Bent Arrow 5"/>
          <p:cNvSpPr/>
          <p:nvPr/>
        </p:nvSpPr>
        <p:spPr>
          <a:xfrm flipV="1">
            <a:off x="3718148" y="2564904"/>
            <a:ext cx="5221702" cy="720080"/>
          </a:xfrm>
          <a:prstGeom prst="bentArrow">
            <a:avLst>
              <a:gd name="adj1" fmla="val 25000"/>
              <a:gd name="adj2" fmla="val 45156"/>
              <a:gd name="adj3" fmla="val 50000"/>
              <a:gd name="adj4" fmla="val 43750"/>
            </a:avLst>
          </a:prstGeom>
          <a:gradFill>
            <a:gsLst>
              <a:gs pos="17000">
                <a:srgbClr val="FF3399"/>
              </a:gs>
              <a:gs pos="34000">
                <a:srgbClr val="FFFF00"/>
              </a:gs>
              <a:gs pos="50000">
                <a:srgbClr val="01A78F"/>
              </a:gs>
              <a:gs pos="58000">
                <a:srgbClr val="9933FF">
                  <a:alpha val="97000"/>
                </a:srgbClr>
              </a:gs>
            </a:gsLst>
            <a:lin ang="5400000" scaled="1"/>
          </a:gradFill>
          <a:ln>
            <a:solidFill>
              <a:schemeClr val="tx2"/>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2400">
              <a:solidFill>
                <a:schemeClr val="tx1"/>
              </a:solidFill>
            </a:endParaRPr>
          </a:p>
        </p:txBody>
      </p:sp>
      <p:sp>
        <p:nvSpPr>
          <p:cNvPr id="7" name="Bent Arrow 6"/>
          <p:cNvSpPr/>
          <p:nvPr/>
        </p:nvSpPr>
        <p:spPr>
          <a:xfrm flipV="1">
            <a:off x="4994707" y="3717032"/>
            <a:ext cx="3945143" cy="720080"/>
          </a:xfrm>
          <a:prstGeom prst="bentArrow">
            <a:avLst>
              <a:gd name="adj1" fmla="val 25000"/>
              <a:gd name="adj2" fmla="val 45156"/>
              <a:gd name="adj3" fmla="val 50000"/>
              <a:gd name="adj4" fmla="val 43750"/>
            </a:avLst>
          </a:prstGeom>
          <a:gradFill>
            <a:gsLst>
              <a:gs pos="17000">
                <a:srgbClr val="FF3399"/>
              </a:gs>
              <a:gs pos="34000">
                <a:srgbClr val="FFFF00"/>
              </a:gs>
              <a:gs pos="50000">
                <a:srgbClr val="01A78F"/>
              </a:gs>
              <a:gs pos="58000">
                <a:srgbClr val="9933FF">
                  <a:alpha val="97000"/>
                </a:srgbClr>
              </a:gs>
            </a:gsLst>
            <a:lin ang="5400000" scaled="1"/>
          </a:gradFill>
          <a:ln>
            <a:solidFill>
              <a:schemeClr val="tx2"/>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2400">
              <a:solidFill>
                <a:schemeClr val="tx1"/>
              </a:solidFill>
            </a:endParaRPr>
          </a:p>
        </p:txBody>
      </p:sp>
      <p:sp>
        <p:nvSpPr>
          <p:cNvPr id="9" name="Rounded Rectangle 8"/>
          <p:cNvSpPr/>
          <p:nvPr/>
        </p:nvSpPr>
        <p:spPr>
          <a:xfrm>
            <a:off x="465506" y="4581128"/>
            <a:ext cx="11291830" cy="1886595"/>
          </a:xfrm>
          <a:prstGeom prst="roundRect">
            <a:avLst/>
          </a:prstGeom>
          <a:gradFill>
            <a:gsLst>
              <a:gs pos="0">
                <a:srgbClr val="03D4A8">
                  <a:alpha val="68000"/>
                </a:srgbClr>
              </a:gs>
              <a:gs pos="25000">
                <a:srgbClr val="21D6E0">
                  <a:alpha val="58000"/>
                </a:srgbClr>
              </a:gs>
              <a:gs pos="75000">
                <a:srgbClr val="0087E6">
                  <a:alpha val="29000"/>
                </a:srgbClr>
              </a:gs>
              <a:gs pos="100000">
                <a:srgbClr val="005CBF">
                  <a:alpha val="68000"/>
                </a:srgbClr>
              </a:gs>
            </a:gsLst>
            <a:lin ang="5400000" scaled="0"/>
          </a:gradFill>
          <a:ln w="57150">
            <a:solidFill>
              <a:schemeClr val="tx2"/>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400" dirty="0" smtClean="0">
                <a:solidFill>
                  <a:schemeClr val="tx2"/>
                </a:solidFill>
              </a:rPr>
              <a:t>It is now time to ascertain the </a:t>
            </a:r>
            <a:r>
              <a:rPr lang="en-CA" sz="2400" u="sng" dirty="0" smtClean="0">
                <a:solidFill>
                  <a:schemeClr val="tx2"/>
                </a:solidFill>
              </a:rPr>
              <a:t>exact timin</a:t>
            </a:r>
            <a:r>
              <a:rPr lang="en-CA" sz="2400" dirty="0" smtClean="0">
                <a:solidFill>
                  <a:schemeClr val="tx2"/>
                </a:solidFill>
              </a:rPr>
              <a:t>g of the specific period ordained </a:t>
            </a:r>
            <a:br>
              <a:rPr lang="en-CA" sz="2400" dirty="0" smtClean="0">
                <a:solidFill>
                  <a:schemeClr val="tx2"/>
                </a:solidFill>
              </a:rPr>
            </a:br>
            <a:r>
              <a:rPr lang="en-CA" sz="2400" dirty="0" smtClean="0">
                <a:solidFill>
                  <a:schemeClr val="tx2"/>
                </a:solidFill>
              </a:rPr>
              <a:t>by </a:t>
            </a:r>
            <a:r>
              <a:rPr lang="en-CA" sz="2400" b="1" u="sng" dirty="0" smtClean="0">
                <a:solidFill>
                  <a:srgbClr val="0000FF"/>
                </a:solidFill>
              </a:rPr>
              <a:t>Yahuah</a:t>
            </a:r>
            <a:r>
              <a:rPr lang="en-CA" sz="2400" dirty="0" smtClean="0">
                <a:solidFill>
                  <a:schemeClr val="tx2"/>
                </a:solidFill>
              </a:rPr>
              <a:t> for Joshua to </a:t>
            </a:r>
            <a:r>
              <a:rPr lang="en-CA" sz="2400" b="1" dirty="0" smtClean="0">
                <a:solidFill>
                  <a:schemeClr val="tx2"/>
                </a:solidFill>
                <a:effectLst>
                  <a:glow rad="127000">
                    <a:srgbClr val="FF99FF"/>
                  </a:glow>
                </a:effectLst>
              </a:rPr>
              <a:t>BEGIN</a:t>
            </a:r>
            <a:r>
              <a:rPr lang="en-CA" sz="2400" dirty="0" smtClean="0">
                <a:solidFill>
                  <a:schemeClr val="tx2"/>
                </a:solidFill>
              </a:rPr>
              <a:t> employing the </a:t>
            </a:r>
            <a:r>
              <a:rPr lang="en-CA" sz="2400" b="1" dirty="0" smtClean="0">
                <a:solidFill>
                  <a:schemeClr val="tx2"/>
                </a:solidFill>
                <a:effectLst>
                  <a:glow rad="63500">
                    <a:srgbClr val="FF66FF"/>
                  </a:glow>
                </a:effectLst>
              </a:rPr>
              <a:t>sickle</a:t>
            </a:r>
            <a:r>
              <a:rPr lang="en-CA" sz="2400" dirty="0" smtClean="0">
                <a:solidFill>
                  <a:schemeClr val="tx2"/>
                </a:solidFill>
              </a:rPr>
              <a:t> to the grain of the land. </a:t>
            </a:r>
            <a:br>
              <a:rPr lang="en-CA" sz="2400" dirty="0" smtClean="0">
                <a:solidFill>
                  <a:schemeClr val="tx2"/>
                </a:solidFill>
              </a:rPr>
            </a:br>
            <a:r>
              <a:rPr lang="en-CA" sz="2400" dirty="0" smtClean="0">
                <a:solidFill>
                  <a:schemeClr val="tx2"/>
                </a:solidFill>
              </a:rPr>
              <a:t>The </a:t>
            </a:r>
            <a:r>
              <a:rPr lang="en-CA" sz="2400" b="1" dirty="0" smtClean="0">
                <a:solidFill>
                  <a:srgbClr val="0000FF"/>
                </a:solidFill>
              </a:rPr>
              <a:t>Qodesh</a:t>
            </a:r>
            <a:r>
              <a:rPr lang="en-CA" sz="2400" dirty="0" smtClean="0">
                <a:solidFill>
                  <a:schemeClr val="tx2"/>
                </a:solidFill>
              </a:rPr>
              <a:t> Wave Sheaf offering of the </a:t>
            </a:r>
            <a:r>
              <a:rPr lang="en-CA" sz="2400" b="1" i="1" dirty="0" smtClean="0">
                <a:ln>
                  <a:solidFill>
                    <a:srgbClr val="2932E7"/>
                  </a:solidFill>
                </a:ln>
                <a:solidFill>
                  <a:srgbClr val="FF0000"/>
                </a:solidFill>
                <a:latin typeface="Comic Sans MS" panose="030F0702030302020204" pitchFamily="66" charset="0"/>
              </a:rPr>
              <a:t>First Cutting </a:t>
            </a:r>
            <a:r>
              <a:rPr lang="en-CA" sz="2400" dirty="0" smtClean="0">
                <a:solidFill>
                  <a:schemeClr val="tx2"/>
                </a:solidFill>
              </a:rPr>
              <a:t>must be </a:t>
            </a:r>
            <a:br>
              <a:rPr lang="en-CA" sz="2400" dirty="0" smtClean="0">
                <a:solidFill>
                  <a:schemeClr val="tx2"/>
                </a:solidFill>
              </a:rPr>
            </a:br>
            <a:r>
              <a:rPr lang="en-CA" sz="2400" dirty="0" smtClean="0">
                <a:solidFill>
                  <a:schemeClr val="tx2"/>
                </a:solidFill>
              </a:rPr>
              <a:t>submitted to </a:t>
            </a:r>
            <a:r>
              <a:rPr lang="en-CA" sz="2400" b="1" dirty="0" smtClean="0">
                <a:solidFill>
                  <a:srgbClr val="0000FF"/>
                </a:solidFill>
              </a:rPr>
              <a:t>Yahuah</a:t>
            </a:r>
            <a:r>
              <a:rPr lang="en-CA" sz="2400" dirty="0" smtClean="0">
                <a:solidFill>
                  <a:schemeClr val="tx2"/>
                </a:solidFill>
              </a:rPr>
              <a:t> through the Wave Sheaf observation!</a:t>
            </a:r>
            <a:endParaRPr lang="en-CA" sz="2400" dirty="0">
              <a:solidFill>
                <a:schemeClr val="tx2"/>
              </a:solidFill>
            </a:endParaRPr>
          </a:p>
        </p:txBody>
      </p:sp>
      <p:pic>
        <p:nvPicPr>
          <p:cNvPr id="1028" name="Picture 4" descr="C:\Users\Rae\Desktop\sickle clear.png"/>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16594" b="85808" l="17938" r="79588"/>
                    </a14:imgEffect>
                  </a14:imgLayer>
                </a14:imgProps>
              </a:ext>
              <a:ext uri="{28A0092B-C50C-407E-A947-70E740481C1C}">
                <a14:useLocalDpi xmlns:a14="http://schemas.microsoft.com/office/drawing/2010/main" val="0"/>
              </a:ext>
            </a:extLst>
          </a:blip>
          <a:srcRect/>
          <a:stretch>
            <a:fillRect/>
          </a:stretch>
        </p:blipFill>
        <p:spPr bwMode="auto">
          <a:xfrm>
            <a:off x="8946321" y="2007381"/>
            <a:ext cx="3831143" cy="3617863"/>
          </a:xfrm>
          <a:prstGeom prst="rect">
            <a:avLst/>
          </a:prstGeom>
          <a:noFill/>
          <a:extLst>
            <a:ext uri="{909E8E84-426E-40DD-AFC4-6F175D3DCCD1}">
              <a14:hiddenFill xmlns:a14="http://schemas.microsoft.com/office/drawing/2010/main">
                <a:solidFill>
                  <a:srgbClr val="FFFFFF"/>
                </a:solidFill>
              </a14:hiddenFill>
            </a:ext>
          </a:extLst>
        </p:spPr>
      </p:pic>
      <p:grpSp>
        <p:nvGrpSpPr>
          <p:cNvPr id="11" name="Group 10"/>
          <p:cNvGrpSpPr/>
          <p:nvPr/>
        </p:nvGrpSpPr>
        <p:grpSpPr>
          <a:xfrm>
            <a:off x="8758708" y="2991222"/>
            <a:ext cx="2679700" cy="2171700"/>
            <a:chOff x="396875" y="3232150"/>
            <a:chExt cx="2679700" cy="2171700"/>
          </a:xfrm>
        </p:grpSpPr>
        <p:pic>
          <p:nvPicPr>
            <p:cNvPr id="1027" name="Picture 3" descr="C:\Users\Rae\Desktop\yellow face clap clear.png"/>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0" b="82456" l="23223" r="100000"/>
                      </a14:imgEffect>
                    </a14:imgLayer>
                  </a14:imgProps>
                </a:ext>
                <a:ext uri="{28A0092B-C50C-407E-A947-70E740481C1C}">
                  <a14:useLocalDpi xmlns:a14="http://schemas.microsoft.com/office/drawing/2010/main" val="0"/>
                </a:ext>
              </a:extLst>
            </a:blip>
            <a:srcRect/>
            <a:stretch>
              <a:fillRect/>
            </a:stretch>
          </p:blipFill>
          <p:spPr bwMode="auto">
            <a:xfrm>
              <a:off x="396875" y="3232150"/>
              <a:ext cx="2679700" cy="2171700"/>
            </a:xfrm>
            <a:prstGeom prst="rect">
              <a:avLst/>
            </a:prstGeom>
            <a:noFill/>
            <a:extLst>
              <a:ext uri="{909E8E84-426E-40DD-AFC4-6F175D3DCCD1}">
                <a14:hiddenFill xmlns:a14="http://schemas.microsoft.com/office/drawing/2010/main">
                  <a:solidFill>
                    <a:srgbClr val="FFFFFF"/>
                  </a:solidFill>
                </a14:hiddenFill>
              </a:ext>
            </a:extLst>
          </p:spPr>
        </p:pic>
        <p:pic>
          <p:nvPicPr>
            <p:cNvPr id="1029" name="Picture 5" descr="C:\Users\Rae\Desktop\hand.png"/>
            <p:cNvPicPr>
              <a:picLocks noChangeAspect="1" noChangeArrowheads="1"/>
            </p:cNvPicPr>
            <p:nvPr/>
          </p:nvPicPr>
          <p:blipFill>
            <a:blip r:embed="rId6">
              <a:extLst>
                <a:ext uri="{BEBA8EAE-BF5A-486C-A8C5-ECC9F3942E4B}">
                  <a14:imgProps xmlns:a14="http://schemas.microsoft.com/office/drawing/2010/main">
                    <a14:imgLayer r:embed="rId7">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396875" y="3922538"/>
              <a:ext cx="968375" cy="1173163"/>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28752537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650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par>
                                <p:cTn id="8" presetID="22" presetClass="entr" presetSubtype="8" fill="hold" grpId="0" nodeType="withEffect">
                                  <p:stCondLst>
                                    <p:cond delay="6500"/>
                                  </p:stCondLst>
                                  <p:childTnLst>
                                    <p:set>
                                      <p:cBhvr>
                                        <p:cTn id="9" dur="1" fill="hold">
                                          <p:stCondLst>
                                            <p:cond delay="0"/>
                                          </p:stCondLst>
                                        </p:cTn>
                                        <p:tgtEl>
                                          <p:spTgt spid="7"/>
                                        </p:tgtEl>
                                        <p:attrNameLst>
                                          <p:attrName>style.visibility</p:attrName>
                                        </p:attrNameLst>
                                      </p:cBhvr>
                                      <p:to>
                                        <p:strVal val="visible"/>
                                      </p:to>
                                    </p:set>
                                    <p:animEffect transition="in" filter="wipe(left)">
                                      <p:cBhvr>
                                        <p:cTn id="10" dur="500"/>
                                        <p:tgtEl>
                                          <p:spTgt spid="7"/>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p:cTn id="15" dur="1000" fill="hold"/>
                                        <p:tgtEl>
                                          <p:spTgt spid="9"/>
                                        </p:tgtEl>
                                        <p:attrNameLst>
                                          <p:attrName>ppt_w</p:attrName>
                                        </p:attrNameLst>
                                      </p:cBhvr>
                                      <p:tavLst>
                                        <p:tav tm="0">
                                          <p:val>
                                            <p:fltVal val="0"/>
                                          </p:val>
                                        </p:tav>
                                        <p:tav tm="100000">
                                          <p:val>
                                            <p:strVal val="#ppt_w"/>
                                          </p:val>
                                        </p:tav>
                                      </p:tavLst>
                                    </p:anim>
                                    <p:anim calcmode="lin" valueType="num">
                                      <p:cBhvr>
                                        <p:cTn id="16" dur="1000" fill="hold"/>
                                        <p:tgtEl>
                                          <p:spTgt spid="9"/>
                                        </p:tgtEl>
                                        <p:attrNameLst>
                                          <p:attrName>ppt_h</p:attrName>
                                        </p:attrNameLst>
                                      </p:cBhvr>
                                      <p:tavLst>
                                        <p:tav tm="0">
                                          <p:val>
                                            <p:fltVal val="0"/>
                                          </p:val>
                                        </p:tav>
                                        <p:tav tm="100000">
                                          <p:val>
                                            <p:strVal val="#ppt_h"/>
                                          </p:val>
                                        </p:tav>
                                      </p:tavLst>
                                    </p:anim>
                                    <p:anim calcmode="lin" valueType="num">
                                      <p:cBhvr>
                                        <p:cTn id="17" dur="1000" fill="hold"/>
                                        <p:tgtEl>
                                          <p:spTgt spid="9"/>
                                        </p:tgtEl>
                                        <p:attrNameLst>
                                          <p:attrName>style.rotation</p:attrName>
                                        </p:attrNameLst>
                                      </p:cBhvr>
                                      <p:tavLst>
                                        <p:tav tm="0">
                                          <p:val>
                                            <p:fltVal val="90"/>
                                          </p:val>
                                        </p:tav>
                                        <p:tav tm="100000">
                                          <p:val>
                                            <p:fltVal val="0"/>
                                          </p:val>
                                        </p:tav>
                                      </p:tavLst>
                                    </p:anim>
                                    <p:animEffect transition="in" filter="fade">
                                      <p:cBhvr>
                                        <p:cTn id="18"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9"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FF3399">
                <a:alpha val="14000"/>
              </a:srgbClr>
            </a:gs>
            <a:gs pos="25000">
              <a:srgbClr val="FF6633">
                <a:alpha val="12000"/>
              </a:srgbClr>
            </a:gs>
            <a:gs pos="50000">
              <a:srgbClr val="FFFF00">
                <a:alpha val="14000"/>
              </a:srgbClr>
            </a:gs>
            <a:gs pos="75000">
              <a:srgbClr val="01A78F">
                <a:alpha val="29000"/>
              </a:srgbClr>
            </a:gs>
            <a:gs pos="100000">
              <a:srgbClr val="9933FF">
                <a:alpha val="38000"/>
              </a:srgbClr>
            </a:gs>
          </a:gsLst>
          <a:lin ang="5400000" scaled="1"/>
          <a:tileRect/>
        </a:gradFill>
        <a:effectLst/>
      </p:bgPr>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89756" y="188640"/>
            <a:ext cx="11809312" cy="6480720"/>
          </a:xfrm>
          <a:gradFill>
            <a:gsLst>
              <a:gs pos="0">
                <a:srgbClr val="FF3399">
                  <a:alpha val="46000"/>
                </a:srgbClr>
              </a:gs>
              <a:gs pos="25000">
                <a:srgbClr val="FF6633">
                  <a:alpha val="26000"/>
                </a:srgbClr>
              </a:gs>
              <a:gs pos="50000">
                <a:srgbClr val="FFFF00">
                  <a:alpha val="26000"/>
                </a:srgbClr>
              </a:gs>
              <a:gs pos="75000">
                <a:srgbClr val="01A78F">
                  <a:alpha val="29000"/>
                </a:srgbClr>
              </a:gs>
              <a:gs pos="100000">
                <a:srgbClr val="9933FF">
                  <a:alpha val="0"/>
                </a:srgbClr>
              </a:gs>
            </a:gsLst>
            <a:lin ang="10200000" scaled="0"/>
          </a:gradFill>
          <a:ln>
            <a:noFill/>
          </a:ln>
          <a:scene3d>
            <a:camera prst="orthographicFront"/>
            <a:lightRig rig="threePt" dir="t"/>
          </a:scene3d>
          <a:sp3d>
            <a:bevelT/>
          </a:sp3d>
        </p:spPr>
        <p:txBody>
          <a:bodyPr anchor="t">
            <a:normAutofit/>
            <a:sp3d extrusionH="57150">
              <a:bevelT w="38100" h="38100" prst="angle"/>
            </a:sp3d>
          </a:bodyPr>
          <a:lstStyle/>
          <a:p>
            <a:pPr>
              <a:lnSpc>
                <a:spcPct val="100000"/>
              </a:lnSpc>
            </a:pPr>
            <a:r>
              <a:rPr lang="en-US" sz="2800" b="1" dirty="0" smtClean="0">
                <a:solidFill>
                  <a:srgbClr val="002060"/>
                </a:solidFill>
                <a:effectLst>
                  <a:glow rad="127000">
                    <a:srgbClr val="FFFF00"/>
                  </a:glow>
                </a:effectLst>
              </a:rPr>
              <a:t>Two Witness Texts </a:t>
            </a:r>
            <a:r>
              <a:rPr lang="en-US" sz="2800" dirty="0" smtClean="0">
                <a:solidFill>
                  <a:srgbClr val="002060"/>
                </a:solidFill>
              </a:rPr>
              <a:t>will be placed side by side, to expose a picture of explicit timing for Joshua to use the </a:t>
            </a:r>
            <a:r>
              <a:rPr lang="en-US" sz="2800" dirty="0">
                <a:solidFill>
                  <a:srgbClr val="002060"/>
                </a:solidFill>
                <a:effectLst>
                  <a:glow rad="127000">
                    <a:srgbClr val="BCFFDE"/>
                  </a:glow>
                </a:effectLst>
              </a:rPr>
              <a:t>S</a:t>
            </a:r>
            <a:r>
              <a:rPr lang="en-US" sz="2800" dirty="0" smtClean="0">
                <a:solidFill>
                  <a:srgbClr val="002060"/>
                </a:solidFill>
                <a:effectLst>
                  <a:glow rad="127000">
                    <a:srgbClr val="BCFFDE"/>
                  </a:glow>
                </a:effectLst>
              </a:rPr>
              <a:t>ickle in Canaan – the </a:t>
            </a:r>
            <a:r>
              <a:rPr lang="en-US" sz="2800" b="1" u="sng" dirty="0" smtClean="0">
                <a:solidFill>
                  <a:srgbClr val="002060"/>
                </a:solidFill>
                <a:effectLst>
                  <a:glow rad="127000">
                    <a:srgbClr val="BCFFDE"/>
                  </a:glow>
                </a:effectLst>
              </a:rPr>
              <a:t>FIRST TIME</a:t>
            </a:r>
            <a:r>
              <a:rPr lang="en-US" sz="2800" b="1" dirty="0" smtClean="0">
                <a:solidFill>
                  <a:srgbClr val="002060"/>
                </a:solidFill>
                <a:effectLst>
                  <a:glow rad="127000">
                    <a:srgbClr val="BCFFDE"/>
                  </a:glow>
                </a:effectLst>
              </a:rPr>
              <a:t>!</a:t>
            </a:r>
          </a:p>
          <a:p>
            <a:pPr>
              <a:lnSpc>
                <a:spcPct val="150000"/>
              </a:lnSpc>
            </a:pPr>
            <a:r>
              <a:rPr lang="en-US" b="1" i="1" dirty="0" smtClean="0">
                <a:solidFill>
                  <a:srgbClr val="800000"/>
                </a:solidFill>
                <a:latin typeface="Georgia" panose="02040502050405020303" pitchFamily="18" charset="0"/>
              </a:rPr>
              <a:t>Lev </a:t>
            </a:r>
            <a:r>
              <a:rPr lang="en-US" b="1" i="1" dirty="0">
                <a:solidFill>
                  <a:srgbClr val="800000"/>
                </a:solidFill>
                <a:latin typeface="Georgia" panose="02040502050405020303" pitchFamily="18" charset="0"/>
              </a:rPr>
              <a:t>23:10</a:t>
            </a:r>
            <a:r>
              <a:rPr lang="en-US" b="1" i="1" dirty="0">
                <a:solidFill>
                  <a:prstClr val="black"/>
                </a:solidFill>
                <a:latin typeface="Georgia" panose="02040502050405020303" pitchFamily="18" charset="0"/>
              </a:rPr>
              <a:t>  </a:t>
            </a:r>
            <a:r>
              <a:rPr lang="en-US" sz="3200" dirty="0">
                <a:solidFill>
                  <a:prstClr val="black"/>
                </a:solidFill>
                <a:latin typeface="Georgia" panose="02040502050405020303" pitchFamily="18" charset="0"/>
              </a:rPr>
              <a:t>“Speak to the children of Yisra’ĕl, and you shall say to </a:t>
            </a:r>
            <a:r>
              <a:rPr lang="en-US" sz="3200" dirty="0" smtClean="0">
                <a:solidFill>
                  <a:prstClr val="black"/>
                </a:solidFill>
                <a:latin typeface="Georgia" panose="02040502050405020303" pitchFamily="18" charset="0"/>
              </a:rPr>
              <a:t>	them, ‘</a:t>
            </a:r>
            <a:r>
              <a:rPr lang="en-US" sz="3200" b="1" u="sng" dirty="0" smtClean="0">
                <a:ln w="6600">
                  <a:solidFill>
                    <a:srgbClr val="FF33CC"/>
                  </a:solidFill>
                  <a:prstDash val="solid"/>
                </a:ln>
                <a:solidFill>
                  <a:srgbClr val="00FF00"/>
                </a:solidFill>
                <a:latin typeface="Georgia" panose="02040502050405020303" pitchFamily="18" charset="0"/>
              </a:rPr>
              <a:t>When </a:t>
            </a:r>
            <a:r>
              <a:rPr lang="en-US" sz="3200" b="1" u="sng" dirty="0">
                <a:ln w="6600">
                  <a:solidFill>
                    <a:srgbClr val="FF33CC"/>
                  </a:solidFill>
                  <a:prstDash val="solid"/>
                </a:ln>
                <a:solidFill>
                  <a:srgbClr val="00FF00"/>
                </a:solidFill>
                <a:latin typeface="Georgia" panose="02040502050405020303" pitchFamily="18" charset="0"/>
              </a:rPr>
              <a:t>you come into the </a:t>
            </a:r>
            <a:r>
              <a:rPr lang="en-US" sz="3200" b="1" u="sng" dirty="0" smtClean="0">
                <a:ln w="6600">
                  <a:solidFill>
                    <a:srgbClr val="FF33CC"/>
                  </a:solidFill>
                  <a:prstDash val="solid"/>
                </a:ln>
                <a:solidFill>
                  <a:srgbClr val="00FF00"/>
                </a:solidFill>
                <a:latin typeface="Georgia" panose="02040502050405020303" pitchFamily="18" charset="0"/>
              </a:rPr>
              <a:t>land</a:t>
            </a:r>
            <a:r>
              <a:rPr lang="en-US" sz="3200" b="1" dirty="0" smtClean="0">
                <a:ln w="6600">
                  <a:solidFill>
                    <a:srgbClr val="FF33CC"/>
                  </a:solidFill>
                  <a:prstDash val="solid"/>
                </a:ln>
                <a:solidFill>
                  <a:srgbClr val="00FF00"/>
                </a:solidFill>
                <a:latin typeface="Georgia" panose="02040502050405020303" pitchFamily="18" charset="0"/>
              </a:rPr>
              <a:t>  </a:t>
            </a:r>
            <a:r>
              <a:rPr lang="en-US" sz="3200" dirty="0">
                <a:solidFill>
                  <a:prstClr val="black"/>
                </a:solidFill>
                <a:latin typeface="Georgia" panose="02040502050405020303" pitchFamily="18" charset="0"/>
              </a:rPr>
              <a:t>which I give you, </a:t>
            </a:r>
            <a:r>
              <a:rPr lang="en-US" sz="3200" dirty="0" smtClean="0">
                <a:solidFill>
                  <a:prstClr val="black"/>
                </a:solidFill>
                <a:latin typeface="Georgia" panose="02040502050405020303" pitchFamily="18" charset="0"/>
              </a:rPr>
              <a:t>	and </a:t>
            </a:r>
            <a:r>
              <a:rPr lang="en-US" sz="3200" dirty="0">
                <a:solidFill>
                  <a:prstClr val="black"/>
                </a:solidFill>
                <a:latin typeface="Georgia" panose="02040502050405020303" pitchFamily="18" charset="0"/>
              </a:rPr>
              <a:t>shall reap its </a:t>
            </a:r>
            <a:r>
              <a:rPr lang="en-US" sz="3200" b="1" dirty="0" smtClean="0">
                <a:ln>
                  <a:solidFill>
                    <a:srgbClr val="0000FF"/>
                  </a:solidFill>
                </a:ln>
                <a:solidFill>
                  <a:srgbClr val="00FFFF"/>
                </a:solidFill>
                <a:latin typeface="Georgia" panose="02040502050405020303" pitchFamily="18" charset="0"/>
              </a:rPr>
              <a:t>harvest,  </a:t>
            </a:r>
            <a:r>
              <a:rPr lang="en-US" sz="3200" dirty="0" smtClean="0">
                <a:solidFill>
                  <a:prstClr val="black"/>
                </a:solidFill>
                <a:latin typeface="Georgia" panose="02040502050405020303" pitchFamily="18" charset="0"/>
              </a:rPr>
              <a:t>then </a:t>
            </a:r>
            <a:r>
              <a:rPr lang="en-US" sz="3200" dirty="0">
                <a:solidFill>
                  <a:prstClr val="black"/>
                </a:solidFill>
                <a:latin typeface="Georgia" panose="02040502050405020303" pitchFamily="18" charset="0"/>
              </a:rPr>
              <a:t>you shall bring </a:t>
            </a:r>
            <a:r>
              <a:rPr lang="en-US" sz="3200" b="1" dirty="0">
                <a:ln>
                  <a:solidFill>
                    <a:srgbClr val="0000FF"/>
                  </a:solidFill>
                </a:ln>
                <a:solidFill>
                  <a:srgbClr val="FF33CC"/>
                </a:solidFill>
                <a:latin typeface="Georgia" panose="02040502050405020303" pitchFamily="18" charset="0"/>
              </a:rPr>
              <a:t>a sheaf </a:t>
            </a:r>
            <a:r>
              <a:rPr lang="en-US" sz="3200" b="1" dirty="0" smtClean="0">
                <a:ln>
                  <a:solidFill>
                    <a:srgbClr val="0000FF"/>
                  </a:solidFill>
                </a:ln>
                <a:solidFill>
                  <a:srgbClr val="FF33CC"/>
                </a:solidFill>
                <a:latin typeface="Georgia" panose="02040502050405020303" pitchFamily="18" charset="0"/>
              </a:rPr>
              <a:t/>
            </a:r>
            <a:br>
              <a:rPr lang="en-US" sz="3200" b="1" dirty="0" smtClean="0">
                <a:ln>
                  <a:solidFill>
                    <a:srgbClr val="0000FF"/>
                  </a:solidFill>
                </a:ln>
                <a:solidFill>
                  <a:srgbClr val="FF33CC"/>
                </a:solidFill>
                <a:latin typeface="Georgia" panose="02040502050405020303" pitchFamily="18" charset="0"/>
              </a:rPr>
            </a:br>
            <a:r>
              <a:rPr lang="en-US" sz="800" b="1" dirty="0" smtClean="0">
                <a:ln>
                  <a:solidFill>
                    <a:srgbClr val="0000FF"/>
                  </a:solidFill>
                </a:ln>
                <a:solidFill>
                  <a:srgbClr val="FF33CC"/>
                </a:solidFill>
                <a:latin typeface="Georgia" panose="02040502050405020303" pitchFamily="18" charset="0"/>
              </a:rPr>
              <a:t> </a:t>
            </a:r>
            <a:r>
              <a:rPr lang="en-US" sz="3200" b="1" dirty="0" smtClean="0">
                <a:ln>
                  <a:solidFill>
                    <a:srgbClr val="0000FF"/>
                  </a:solidFill>
                </a:ln>
                <a:solidFill>
                  <a:srgbClr val="FF33CC"/>
                </a:solidFill>
                <a:latin typeface="Georgia" panose="02040502050405020303" pitchFamily="18" charset="0"/>
              </a:rPr>
              <a:t/>
            </a:r>
            <a:br>
              <a:rPr lang="en-US" sz="3200" b="1" dirty="0" smtClean="0">
                <a:ln>
                  <a:solidFill>
                    <a:srgbClr val="0000FF"/>
                  </a:solidFill>
                </a:ln>
                <a:solidFill>
                  <a:srgbClr val="FF33CC"/>
                </a:solidFill>
                <a:latin typeface="Georgia" panose="02040502050405020303" pitchFamily="18" charset="0"/>
              </a:rPr>
            </a:br>
            <a:r>
              <a:rPr lang="en-US" sz="3200" b="1" dirty="0" smtClean="0">
                <a:ln>
                  <a:solidFill>
                    <a:srgbClr val="0000FF"/>
                  </a:solidFill>
                </a:ln>
                <a:solidFill>
                  <a:srgbClr val="FF33CC"/>
                </a:solidFill>
                <a:latin typeface="Georgia" panose="02040502050405020303" pitchFamily="18" charset="0"/>
              </a:rPr>
              <a:t>	</a:t>
            </a:r>
            <a:r>
              <a:rPr lang="en-US" sz="3200" dirty="0" smtClean="0">
                <a:solidFill>
                  <a:prstClr val="black"/>
                </a:solidFill>
                <a:latin typeface="Georgia" panose="02040502050405020303" pitchFamily="18" charset="0"/>
              </a:rPr>
              <a:t>of the </a:t>
            </a:r>
            <a:r>
              <a:rPr lang="en-US" sz="3200" b="1" u="sng" dirty="0">
                <a:ln>
                  <a:solidFill>
                    <a:srgbClr val="0000FF"/>
                  </a:solidFill>
                </a:ln>
                <a:solidFill>
                  <a:srgbClr val="FF33CC"/>
                </a:solidFill>
                <a:latin typeface="Georgia" panose="02040502050405020303" pitchFamily="18" charset="0"/>
              </a:rPr>
              <a:t>first-fruits</a:t>
            </a:r>
            <a:r>
              <a:rPr lang="en-US" sz="3200" dirty="0">
                <a:solidFill>
                  <a:prstClr val="black"/>
                </a:solidFill>
                <a:latin typeface="Georgia" panose="02040502050405020303" pitchFamily="18" charset="0"/>
              </a:rPr>
              <a:t> of your </a:t>
            </a:r>
            <a:r>
              <a:rPr lang="en-US" sz="3200" b="1" dirty="0" smtClean="0">
                <a:ln>
                  <a:solidFill>
                    <a:srgbClr val="0000FF"/>
                  </a:solidFill>
                </a:ln>
                <a:solidFill>
                  <a:srgbClr val="00FFFF"/>
                </a:solidFill>
                <a:latin typeface="Georgia" panose="02040502050405020303" pitchFamily="18" charset="0"/>
              </a:rPr>
              <a:t>harvest</a:t>
            </a:r>
            <a:r>
              <a:rPr lang="en-US" sz="3200" dirty="0" smtClean="0">
                <a:solidFill>
                  <a:prstClr val="black"/>
                </a:solidFill>
                <a:latin typeface="Georgia" panose="02040502050405020303" pitchFamily="18" charset="0"/>
              </a:rPr>
              <a:t> </a:t>
            </a:r>
            <a:r>
              <a:rPr lang="en-US" sz="3200" dirty="0">
                <a:solidFill>
                  <a:prstClr val="black"/>
                </a:solidFill>
                <a:latin typeface="Georgia" panose="02040502050405020303" pitchFamily="18" charset="0"/>
              </a:rPr>
              <a:t>to the priest</a:t>
            </a:r>
            <a:r>
              <a:rPr lang="en-US" sz="3200" dirty="0" smtClean="0">
                <a:solidFill>
                  <a:prstClr val="black"/>
                </a:solidFill>
                <a:latin typeface="Georgia" panose="02040502050405020303" pitchFamily="18" charset="0"/>
              </a:rPr>
              <a:t>.’</a:t>
            </a:r>
          </a:p>
          <a:p>
            <a:pPr>
              <a:lnSpc>
                <a:spcPct val="100000"/>
              </a:lnSpc>
            </a:pPr>
            <a:r>
              <a:rPr lang="en-CA" b="1" i="1" dirty="0">
                <a:solidFill>
                  <a:srgbClr val="800000"/>
                </a:solidFill>
                <a:latin typeface="Georgia" panose="02040502050405020303" pitchFamily="18" charset="0"/>
              </a:rPr>
              <a:t>Deut 16:9  </a:t>
            </a:r>
            <a:r>
              <a:rPr lang="en-CA" sz="3200" dirty="0">
                <a:solidFill>
                  <a:srgbClr val="002060"/>
                </a:solidFill>
                <a:latin typeface="Georgia" panose="02040502050405020303" pitchFamily="18" charset="0"/>
              </a:rPr>
              <a:t>Seven weeks shalt thou number unto thee; begin to </a:t>
            </a:r>
            <a:r>
              <a:rPr lang="en-CA" sz="3200" dirty="0" smtClean="0">
                <a:solidFill>
                  <a:srgbClr val="002060"/>
                </a:solidFill>
                <a:latin typeface="Georgia" panose="02040502050405020303" pitchFamily="18" charset="0"/>
              </a:rPr>
              <a:t>	number the </a:t>
            </a:r>
            <a:r>
              <a:rPr lang="en-CA" sz="3200" dirty="0">
                <a:solidFill>
                  <a:srgbClr val="002060"/>
                </a:solidFill>
                <a:latin typeface="Georgia" panose="02040502050405020303" pitchFamily="18" charset="0"/>
              </a:rPr>
              <a:t>seven weeks from </a:t>
            </a:r>
            <a:r>
              <a:rPr lang="en-CA" sz="3200" i="1" dirty="0">
                <a:solidFill>
                  <a:schemeClr val="bg1">
                    <a:lumMod val="50000"/>
                  </a:schemeClr>
                </a:solidFill>
                <a:latin typeface="Georgia" panose="02040502050405020303" pitchFamily="18" charset="0"/>
              </a:rPr>
              <a:t>such time as </a:t>
            </a:r>
            <a:r>
              <a:rPr lang="en-CA" sz="3200" dirty="0">
                <a:solidFill>
                  <a:srgbClr val="002060"/>
                </a:solidFill>
                <a:latin typeface="Georgia" panose="02040502050405020303" pitchFamily="18" charset="0"/>
              </a:rPr>
              <a:t>thou </a:t>
            </a:r>
            <a:r>
              <a:rPr lang="en-CA" sz="3200" dirty="0" smtClean="0">
                <a:solidFill>
                  <a:srgbClr val="002060"/>
                </a:solidFill>
                <a:latin typeface="Georgia" panose="02040502050405020303" pitchFamily="18" charset="0"/>
              </a:rPr>
              <a:t> </a:t>
            </a:r>
            <a:r>
              <a:rPr lang="en-CA" sz="3200" dirty="0" smtClean="0">
                <a:ln>
                  <a:solidFill>
                    <a:sysClr val="windowText" lastClr="000000"/>
                  </a:solidFill>
                </a:ln>
                <a:solidFill>
                  <a:srgbClr val="C00000"/>
                </a:solidFill>
                <a:latin typeface="Georgia" panose="02040502050405020303" pitchFamily="18" charset="0"/>
              </a:rPr>
              <a:t>beginnest</a:t>
            </a:r>
            <a:r>
              <a:rPr lang="en-CA" sz="3200" dirty="0" smtClean="0">
                <a:solidFill>
                  <a:srgbClr val="002060"/>
                </a:solidFill>
                <a:latin typeface="Georgia" panose="02040502050405020303" pitchFamily="18" charset="0"/>
              </a:rPr>
              <a:t> 	</a:t>
            </a:r>
            <a:r>
              <a:rPr lang="en-CA" sz="3200" i="1" dirty="0" smtClean="0">
                <a:solidFill>
                  <a:schemeClr val="bg1">
                    <a:lumMod val="50000"/>
                  </a:schemeClr>
                </a:solidFill>
                <a:latin typeface="Georgia" panose="02040502050405020303" pitchFamily="18" charset="0"/>
              </a:rPr>
              <a:t>to </a:t>
            </a:r>
            <a:r>
              <a:rPr lang="en-CA" sz="3200" i="1" dirty="0">
                <a:solidFill>
                  <a:schemeClr val="bg1">
                    <a:lumMod val="50000"/>
                  </a:schemeClr>
                </a:solidFill>
                <a:latin typeface="Georgia" panose="02040502050405020303" pitchFamily="18" charset="0"/>
              </a:rPr>
              <a:t>put </a:t>
            </a:r>
            <a:r>
              <a:rPr lang="en-CA" sz="3200" dirty="0" smtClean="0">
                <a:ln>
                  <a:solidFill>
                    <a:sysClr val="windowText" lastClr="000000"/>
                  </a:solidFill>
                </a:ln>
                <a:solidFill>
                  <a:srgbClr val="C00000"/>
                </a:solidFill>
                <a:latin typeface="Georgia" panose="02040502050405020303" pitchFamily="18" charset="0"/>
              </a:rPr>
              <a:t>the </a:t>
            </a:r>
            <a:r>
              <a:rPr lang="en-CA" sz="3200" dirty="0">
                <a:ln>
                  <a:solidFill>
                    <a:sysClr val="windowText" lastClr="000000"/>
                  </a:solidFill>
                </a:ln>
                <a:solidFill>
                  <a:srgbClr val="C00000"/>
                </a:solidFill>
                <a:effectLst>
                  <a:glow rad="127000">
                    <a:srgbClr val="00FF00"/>
                  </a:glow>
                </a:effectLst>
                <a:latin typeface="Georgia" panose="02040502050405020303" pitchFamily="18" charset="0"/>
              </a:rPr>
              <a:t>sickle</a:t>
            </a:r>
            <a:r>
              <a:rPr lang="en-CA" sz="3200" dirty="0">
                <a:ln>
                  <a:solidFill>
                    <a:sysClr val="windowText" lastClr="000000"/>
                  </a:solidFill>
                </a:ln>
                <a:solidFill>
                  <a:srgbClr val="C00000"/>
                </a:solidFill>
                <a:latin typeface="Georgia" panose="02040502050405020303" pitchFamily="18" charset="0"/>
              </a:rPr>
              <a:t> </a:t>
            </a:r>
            <a:r>
              <a:rPr lang="en-CA" sz="3200" dirty="0" smtClean="0">
                <a:ln>
                  <a:solidFill>
                    <a:sysClr val="windowText" lastClr="000000"/>
                  </a:solidFill>
                </a:ln>
                <a:solidFill>
                  <a:srgbClr val="C00000"/>
                </a:solidFill>
                <a:latin typeface="Georgia" panose="02040502050405020303" pitchFamily="18" charset="0"/>
              </a:rPr>
              <a:t>to </a:t>
            </a:r>
            <a:r>
              <a:rPr lang="en-CA" sz="3200" dirty="0">
                <a:ln>
                  <a:solidFill>
                    <a:sysClr val="windowText" lastClr="000000"/>
                  </a:solidFill>
                </a:ln>
                <a:solidFill>
                  <a:srgbClr val="C00000"/>
                </a:solidFill>
                <a:latin typeface="Georgia" panose="02040502050405020303" pitchFamily="18" charset="0"/>
              </a:rPr>
              <a:t>the corn</a:t>
            </a:r>
            <a:r>
              <a:rPr lang="en-CA" sz="3200" dirty="0">
                <a:solidFill>
                  <a:srgbClr val="002060"/>
                </a:solidFill>
                <a:latin typeface="Georgia" panose="02040502050405020303" pitchFamily="18" charset="0"/>
              </a:rPr>
              <a:t> [grain].</a:t>
            </a:r>
            <a:endParaRPr lang="en-US" sz="3200" dirty="0" smtClean="0">
              <a:solidFill>
                <a:prstClr val="black"/>
              </a:solidFill>
              <a:latin typeface="Georgia" panose="02040502050405020303" pitchFamily="18" charset="0"/>
            </a:endParaRPr>
          </a:p>
        </p:txBody>
      </p:sp>
      <p:sp>
        <p:nvSpPr>
          <p:cNvPr id="4" name="Slide Number Placeholder 3"/>
          <p:cNvSpPr>
            <a:spLocks noGrp="1"/>
          </p:cNvSpPr>
          <p:nvPr>
            <p:ph type="sldNum" sz="quarter" idx="12"/>
          </p:nvPr>
        </p:nvSpPr>
        <p:spPr>
          <a:xfrm>
            <a:off x="11665295" y="6592267"/>
            <a:ext cx="549797" cy="365125"/>
          </a:xfrm>
        </p:spPr>
        <p:txBody>
          <a:bodyPr/>
          <a:lstStyle/>
          <a:p>
            <a:fld id="{81FEFA0A-2F20-4B60-98C6-5FFDA469AA1C}" type="slidenum">
              <a:rPr lang="en-US" smtClean="0">
                <a:solidFill>
                  <a:schemeClr val="tx2"/>
                </a:solidFill>
              </a:rPr>
              <a:pPr/>
              <a:t>33</a:t>
            </a:fld>
            <a:endParaRPr lang="en-US" dirty="0">
              <a:solidFill>
                <a:schemeClr val="tx2"/>
              </a:solidFill>
            </a:endParaRPr>
          </a:p>
        </p:txBody>
      </p:sp>
      <p:sp>
        <p:nvSpPr>
          <p:cNvPr id="2" name="Rounded Rectangle 1"/>
          <p:cNvSpPr/>
          <p:nvPr/>
        </p:nvSpPr>
        <p:spPr>
          <a:xfrm>
            <a:off x="2272938" y="1999692"/>
            <a:ext cx="6387008" cy="554360"/>
          </a:xfrm>
          <a:prstGeom prst="roundRect">
            <a:avLst/>
          </a:prstGeom>
          <a:noFill/>
          <a:ln w="57150">
            <a:solidFill>
              <a:srgbClr val="0000FF"/>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2400"/>
          </a:p>
        </p:txBody>
      </p:sp>
      <p:sp>
        <p:nvSpPr>
          <p:cNvPr id="12" name="Rounded Rectangle 11"/>
          <p:cNvSpPr/>
          <p:nvPr/>
        </p:nvSpPr>
        <p:spPr>
          <a:xfrm>
            <a:off x="1125860" y="2658616"/>
            <a:ext cx="5040560" cy="554360"/>
          </a:xfrm>
          <a:prstGeom prst="roundRect">
            <a:avLst/>
          </a:prstGeom>
          <a:noFill/>
          <a:ln w="57150">
            <a:solidFill>
              <a:srgbClr val="0000FF"/>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2400"/>
          </a:p>
        </p:txBody>
      </p:sp>
      <p:sp>
        <p:nvSpPr>
          <p:cNvPr id="14" name="Rounded Rectangle 13"/>
          <p:cNvSpPr/>
          <p:nvPr/>
        </p:nvSpPr>
        <p:spPr>
          <a:xfrm>
            <a:off x="9910836" y="4701597"/>
            <a:ext cx="1944216" cy="554360"/>
          </a:xfrm>
          <a:prstGeom prst="roundRect">
            <a:avLst/>
          </a:prstGeom>
          <a:noFill/>
          <a:ln w="57150">
            <a:solidFill>
              <a:srgbClr val="00206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2400"/>
          </a:p>
        </p:txBody>
      </p:sp>
      <p:sp>
        <p:nvSpPr>
          <p:cNvPr id="13" name="Bent Arrow 12"/>
          <p:cNvSpPr/>
          <p:nvPr/>
        </p:nvSpPr>
        <p:spPr>
          <a:xfrm>
            <a:off x="3214092" y="3187790"/>
            <a:ext cx="8194331" cy="529241"/>
          </a:xfrm>
          <a:prstGeom prst="bentArrow">
            <a:avLst>
              <a:gd name="adj1" fmla="val 25000"/>
              <a:gd name="adj2" fmla="val 45156"/>
              <a:gd name="adj3" fmla="val 50000"/>
              <a:gd name="adj4" fmla="val 43750"/>
            </a:avLst>
          </a:prstGeom>
          <a:gradFill>
            <a:gsLst>
              <a:gs pos="17000">
                <a:srgbClr val="FF3399"/>
              </a:gs>
              <a:gs pos="34000">
                <a:srgbClr val="FFFF00"/>
              </a:gs>
              <a:gs pos="50000">
                <a:srgbClr val="01A78F"/>
              </a:gs>
              <a:gs pos="58000">
                <a:srgbClr val="9933FF">
                  <a:alpha val="97000"/>
                </a:srgbClr>
              </a:gs>
            </a:gsLst>
            <a:lin ang="5400000" scaled="1"/>
          </a:gradFill>
          <a:ln>
            <a:solidFill>
              <a:schemeClr val="tx2"/>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2400">
              <a:solidFill>
                <a:schemeClr val="tx1"/>
              </a:solidFill>
            </a:endParaRPr>
          </a:p>
        </p:txBody>
      </p:sp>
      <p:sp>
        <p:nvSpPr>
          <p:cNvPr id="7" name="Bent Arrow 6"/>
          <p:cNvSpPr/>
          <p:nvPr/>
        </p:nvSpPr>
        <p:spPr>
          <a:xfrm rot="6518053">
            <a:off x="10645519" y="3554548"/>
            <a:ext cx="1821663" cy="749820"/>
          </a:xfrm>
          <a:prstGeom prst="bentArrow">
            <a:avLst>
              <a:gd name="adj1" fmla="val 25000"/>
              <a:gd name="adj2" fmla="val 45156"/>
              <a:gd name="adj3" fmla="val 50000"/>
              <a:gd name="adj4" fmla="val 43750"/>
            </a:avLst>
          </a:prstGeom>
          <a:gradFill>
            <a:gsLst>
              <a:gs pos="17000">
                <a:srgbClr val="FF3399"/>
              </a:gs>
              <a:gs pos="34000">
                <a:srgbClr val="FFFF00"/>
              </a:gs>
              <a:gs pos="50000">
                <a:srgbClr val="01A78F"/>
              </a:gs>
              <a:gs pos="58000">
                <a:srgbClr val="9933FF">
                  <a:alpha val="97000"/>
                </a:srgbClr>
              </a:gs>
            </a:gsLst>
            <a:lin ang="5400000" scaled="1"/>
          </a:gradFill>
          <a:ln>
            <a:solidFill>
              <a:schemeClr val="tx2"/>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2400">
              <a:solidFill>
                <a:schemeClr val="tx1"/>
              </a:solidFill>
            </a:endParaRPr>
          </a:p>
        </p:txBody>
      </p:sp>
      <p:sp>
        <p:nvSpPr>
          <p:cNvPr id="10" name="Rounded Rectangular Callout 9"/>
          <p:cNvSpPr/>
          <p:nvPr/>
        </p:nvSpPr>
        <p:spPr>
          <a:xfrm>
            <a:off x="621804" y="5805264"/>
            <a:ext cx="11067528" cy="838937"/>
          </a:xfrm>
          <a:prstGeom prst="wedgeRoundRectCallout">
            <a:avLst>
              <a:gd name="adj1" fmla="val 41300"/>
              <a:gd name="adj2" fmla="val -118977"/>
              <a:gd name="adj3" fmla="val 16667"/>
            </a:avLst>
          </a:prstGeom>
          <a:solidFill>
            <a:srgbClr val="002060"/>
          </a:solidFill>
          <a:ln w="38100">
            <a:solidFill>
              <a:srgbClr val="996633"/>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CA" sz="3600" b="1" dirty="0" smtClean="0">
                <a:ln>
                  <a:solidFill>
                    <a:srgbClr val="FF33CC"/>
                  </a:solidFill>
                </a:ln>
                <a:solidFill>
                  <a:srgbClr val="FFFF00"/>
                </a:solidFill>
                <a:latin typeface="Comic Sans MS" pitchFamily="66" charset="0"/>
                <a:cs typeface="Calibri" pitchFamily="34" charset="0"/>
              </a:rPr>
              <a:t>What is the meaning of “begin” &amp; “</a:t>
            </a:r>
            <a:r>
              <a:rPr lang="en-CA" sz="3600" b="1" dirty="0" err="1" smtClean="0">
                <a:ln>
                  <a:solidFill>
                    <a:srgbClr val="FF33CC"/>
                  </a:solidFill>
                </a:ln>
                <a:solidFill>
                  <a:srgbClr val="FFFF00"/>
                </a:solidFill>
                <a:latin typeface="Comic Sans MS" pitchFamily="66" charset="0"/>
                <a:cs typeface="Calibri" pitchFamily="34" charset="0"/>
              </a:rPr>
              <a:t>beginnest</a:t>
            </a:r>
            <a:r>
              <a:rPr lang="en-CA" sz="3600" b="1" dirty="0" smtClean="0">
                <a:ln>
                  <a:solidFill>
                    <a:srgbClr val="FF33CC"/>
                  </a:solidFill>
                </a:ln>
                <a:solidFill>
                  <a:srgbClr val="FFFF00"/>
                </a:solidFill>
                <a:latin typeface="Comic Sans MS" pitchFamily="66" charset="0"/>
                <a:cs typeface="Calibri" pitchFamily="34" charset="0"/>
              </a:rPr>
              <a:t>”?</a:t>
            </a:r>
            <a:endParaRPr lang="en-CA" sz="3600" b="1" dirty="0">
              <a:ln>
                <a:solidFill>
                  <a:srgbClr val="FF33CC"/>
                </a:solidFill>
              </a:ln>
              <a:solidFill>
                <a:srgbClr val="FFFF00"/>
              </a:solidFill>
              <a:latin typeface="Comic Sans MS" pitchFamily="66" charset="0"/>
              <a:cs typeface="Calibri" pitchFamily="34" charset="0"/>
            </a:endParaRPr>
          </a:p>
        </p:txBody>
      </p:sp>
      <p:sp>
        <p:nvSpPr>
          <p:cNvPr id="11" name="Rounded Rectangle 10"/>
          <p:cNvSpPr/>
          <p:nvPr/>
        </p:nvSpPr>
        <p:spPr>
          <a:xfrm>
            <a:off x="9550796" y="4138641"/>
            <a:ext cx="1114845" cy="554360"/>
          </a:xfrm>
          <a:prstGeom prst="roundRect">
            <a:avLst/>
          </a:prstGeom>
          <a:noFill/>
          <a:ln w="57150">
            <a:solidFill>
              <a:srgbClr val="00206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2400"/>
          </a:p>
        </p:txBody>
      </p:sp>
    </p:spTree>
    <p:extLst>
      <p:ext uri="{BB962C8B-B14F-4D97-AF65-F5344CB8AC3E}">
        <p14:creationId xmlns:p14="http://schemas.microsoft.com/office/powerpoint/2010/main" val="18739478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2" fill="hold" grpId="0" nodeType="withEffect">
                                  <p:stCondLst>
                                    <p:cond delay="7000"/>
                                  </p:stCondLst>
                                  <p:childTnLst>
                                    <p:set>
                                      <p:cBhvr>
                                        <p:cTn id="6" dur="1" fill="hold">
                                          <p:stCondLst>
                                            <p:cond delay="0"/>
                                          </p:stCondLst>
                                        </p:cTn>
                                        <p:tgtEl>
                                          <p:spTgt spid="2"/>
                                        </p:tgtEl>
                                        <p:attrNameLst>
                                          <p:attrName>style.visibility</p:attrName>
                                        </p:attrNameLst>
                                      </p:cBhvr>
                                      <p:to>
                                        <p:strVal val="visible"/>
                                      </p:to>
                                    </p:set>
                                    <p:animEffect transition="in" filter="wheel(2)">
                                      <p:cBhvr>
                                        <p:cTn id="7" dur="2000"/>
                                        <p:tgtEl>
                                          <p:spTgt spid="2"/>
                                        </p:tgtEl>
                                      </p:cBhvr>
                                    </p:animEffect>
                                  </p:childTnLst>
                                </p:cTn>
                              </p:par>
                            </p:childTnLst>
                          </p:cTn>
                        </p:par>
                        <p:par>
                          <p:cTn id="8" fill="hold">
                            <p:stCondLst>
                              <p:cond delay="9000"/>
                            </p:stCondLst>
                            <p:childTnLst>
                              <p:par>
                                <p:cTn id="9" presetID="21" presetClass="entr" presetSubtype="2" fill="hold" grpId="0" nodeType="afterEffect">
                                  <p:stCondLst>
                                    <p:cond delay="1000"/>
                                  </p:stCondLst>
                                  <p:childTnLst>
                                    <p:set>
                                      <p:cBhvr>
                                        <p:cTn id="10" dur="1" fill="hold">
                                          <p:stCondLst>
                                            <p:cond delay="0"/>
                                          </p:stCondLst>
                                        </p:cTn>
                                        <p:tgtEl>
                                          <p:spTgt spid="12"/>
                                        </p:tgtEl>
                                        <p:attrNameLst>
                                          <p:attrName>style.visibility</p:attrName>
                                        </p:attrNameLst>
                                      </p:cBhvr>
                                      <p:to>
                                        <p:strVal val="visible"/>
                                      </p:to>
                                    </p:set>
                                    <p:animEffect transition="in" filter="wheel(2)">
                                      <p:cBhvr>
                                        <p:cTn id="11" dur="2000"/>
                                        <p:tgtEl>
                                          <p:spTgt spid="12"/>
                                        </p:tgtEl>
                                      </p:cBhvr>
                                    </p:animEffect>
                                  </p:childTnLst>
                                </p:cTn>
                              </p:par>
                              <p:par>
                                <p:cTn id="12" presetID="22" presetClass="entr" presetSubtype="8" fill="hold" grpId="0" nodeType="with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wipe(left)">
                                      <p:cBhvr>
                                        <p:cTn id="14" dur="500"/>
                                        <p:tgtEl>
                                          <p:spTgt spid="7"/>
                                        </p:tgtEl>
                                      </p:cBhvr>
                                    </p:animEffect>
                                  </p:childTnLst>
                                </p:cTn>
                              </p:par>
                            </p:childTnLst>
                          </p:cTn>
                        </p:par>
                        <p:par>
                          <p:cTn id="15" fill="hold">
                            <p:stCondLst>
                              <p:cond delay="12000"/>
                            </p:stCondLst>
                            <p:childTnLst>
                              <p:par>
                                <p:cTn id="16" presetID="22" presetClass="entr" presetSubtype="8" fill="hold" grpId="0" nodeType="after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wipe(left)">
                                      <p:cBhvr>
                                        <p:cTn id="18" dur="2000"/>
                                        <p:tgtEl>
                                          <p:spTgt spid="13"/>
                                        </p:tgtEl>
                                      </p:cBhvr>
                                    </p:animEffect>
                                  </p:childTnLst>
                                </p:cTn>
                              </p:par>
                            </p:childTnLst>
                          </p:cTn>
                        </p:par>
                      </p:childTnLst>
                    </p:cTn>
                  </p:par>
                  <p:par>
                    <p:cTn id="19" fill="hold">
                      <p:stCondLst>
                        <p:cond delay="indefinite"/>
                      </p:stCondLst>
                      <p:childTnLst>
                        <p:par>
                          <p:cTn id="20" fill="hold">
                            <p:stCondLst>
                              <p:cond delay="0"/>
                            </p:stCondLst>
                            <p:childTnLst>
                              <p:par>
                                <p:cTn id="21" presetID="21" presetClass="entr" presetSubtype="2"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wheel(2)">
                                      <p:cBhvr>
                                        <p:cTn id="23" dur="2000"/>
                                        <p:tgtEl>
                                          <p:spTgt spid="11"/>
                                        </p:tgtEl>
                                      </p:cBhvr>
                                    </p:animEffect>
                                  </p:childTnLst>
                                </p:cTn>
                              </p:par>
                            </p:childTnLst>
                          </p:cTn>
                        </p:par>
                        <p:par>
                          <p:cTn id="24" fill="hold">
                            <p:stCondLst>
                              <p:cond delay="2000"/>
                            </p:stCondLst>
                            <p:childTnLst>
                              <p:par>
                                <p:cTn id="25" presetID="21" presetClass="entr" presetSubtype="2" fill="hold" grpId="0" nodeType="after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wheel(2)">
                                      <p:cBhvr>
                                        <p:cTn id="27" dur="2000"/>
                                        <p:tgtEl>
                                          <p:spTgt spid="14"/>
                                        </p:tgtEl>
                                      </p:cBhvr>
                                    </p:animEffect>
                                  </p:childTnLst>
                                </p:cTn>
                              </p:par>
                              <p:par>
                                <p:cTn id="28" presetID="6" presetClass="entr" presetSubtype="16" fill="hold" grpId="0" nodeType="withEffect">
                                  <p:stCondLst>
                                    <p:cond delay="1750"/>
                                  </p:stCondLst>
                                  <p:childTnLst>
                                    <p:set>
                                      <p:cBhvr>
                                        <p:cTn id="29" dur="1" fill="hold">
                                          <p:stCondLst>
                                            <p:cond delay="0"/>
                                          </p:stCondLst>
                                        </p:cTn>
                                        <p:tgtEl>
                                          <p:spTgt spid="10"/>
                                        </p:tgtEl>
                                        <p:attrNameLst>
                                          <p:attrName>style.visibility</p:attrName>
                                        </p:attrNameLst>
                                      </p:cBhvr>
                                      <p:to>
                                        <p:strVal val="visible"/>
                                      </p:to>
                                    </p:set>
                                    <p:animEffect transition="in" filter="circle(in)">
                                      <p:cBhvr>
                                        <p:cTn id="30"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2" grpId="0" animBg="1"/>
      <p:bldP spid="14" grpId="0" animBg="1"/>
      <p:bldP spid="13" grpId="0" animBg="1"/>
      <p:bldP spid="7" grpId="0" animBg="1"/>
      <p:bldP spid="10" grpId="0" animBg="1"/>
      <p:bldP spid="11"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FF3399">
                <a:alpha val="14000"/>
              </a:srgbClr>
            </a:gs>
            <a:gs pos="25000">
              <a:srgbClr val="FF6633">
                <a:alpha val="12000"/>
              </a:srgbClr>
            </a:gs>
            <a:gs pos="50000">
              <a:srgbClr val="FFFF00">
                <a:alpha val="14000"/>
              </a:srgbClr>
            </a:gs>
            <a:gs pos="75000">
              <a:srgbClr val="01A78F">
                <a:alpha val="29000"/>
              </a:srgbClr>
            </a:gs>
            <a:gs pos="100000">
              <a:srgbClr val="9933FF">
                <a:alpha val="38000"/>
              </a:srgbClr>
            </a:gs>
          </a:gsLst>
          <a:lin ang="5400000" scaled="1"/>
          <a:tileRect/>
        </a:gradFill>
        <a:effectLst/>
      </p:bgPr>
    </p:bg>
    <p:spTree>
      <p:nvGrpSpPr>
        <p:cNvPr id="1" name=""/>
        <p:cNvGrpSpPr/>
        <p:nvPr/>
      </p:nvGrpSpPr>
      <p:grpSpPr>
        <a:xfrm>
          <a:off x="0" y="0"/>
          <a:ext cx="0" cy="0"/>
          <a:chOff x="0" y="0"/>
          <a:chExt cx="0" cy="0"/>
        </a:xfrm>
      </p:grpSpPr>
      <p:sp>
        <p:nvSpPr>
          <p:cNvPr id="18" name="Text Placeholder 2"/>
          <p:cNvSpPr>
            <a:spLocks noGrp="1"/>
          </p:cNvSpPr>
          <p:nvPr>
            <p:ph type="body" idx="1"/>
          </p:nvPr>
        </p:nvSpPr>
        <p:spPr>
          <a:xfrm>
            <a:off x="405780" y="116632"/>
            <a:ext cx="11305256" cy="2664296"/>
          </a:xfrm>
          <a:gradFill>
            <a:gsLst>
              <a:gs pos="0">
                <a:srgbClr val="FF3399">
                  <a:alpha val="46000"/>
                </a:srgbClr>
              </a:gs>
              <a:gs pos="25000">
                <a:srgbClr val="FF6633">
                  <a:alpha val="26000"/>
                </a:srgbClr>
              </a:gs>
              <a:gs pos="50000">
                <a:srgbClr val="FFFF00">
                  <a:alpha val="26000"/>
                </a:srgbClr>
              </a:gs>
              <a:gs pos="75000">
                <a:srgbClr val="01A78F">
                  <a:alpha val="29000"/>
                </a:srgbClr>
              </a:gs>
              <a:gs pos="100000">
                <a:srgbClr val="9933FF">
                  <a:alpha val="0"/>
                </a:srgbClr>
              </a:gs>
            </a:gsLst>
            <a:lin ang="10200000" scaled="0"/>
          </a:gradFill>
          <a:ln>
            <a:noFill/>
          </a:ln>
          <a:scene3d>
            <a:camera prst="orthographicFront"/>
            <a:lightRig rig="threePt" dir="t"/>
          </a:scene3d>
          <a:sp3d>
            <a:bevelT/>
          </a:sp3d>
        </p:spPr>
        <p:txBody>
          <a:bodyPr anchor="t">
            <a:normAutofit fontScale="92500" lnSpcReduction="10000"/>
            <a:sp3d extrusionH="57150">
              <a:bevelT w="38100" h="38100" prst="angle"/>
            </a:sp3d>
          </a:bodyPr>
          <a:lstStyle/>
          <a:p>
            <a:pPr>
              <a:lnSpc>
                <a:spcPct val="100000"/>
              </a:lnSpc>
            </a:pPr>
            <a:endParaRPr lang="en-CA" b="1" i="1" dirty="0" smtClean="0">
              <a:solidFill>
                <a:srgbClr val="800000"/>
              </a:solidFill>
              <a:latin typeface="Georgia" panose="02040502050405020303" pitchFamily="18" charset="0"/>
            </a:endParaRPr>
          </a:p>
          <a:p>
            <a:pPr>
              <a:lnSpc>
                <a:spcPct val="100000"/>
              </a:lnSpc>
            </a:pPr>
            <a:endParaRPr lang="en-CA" b="1" i="1" dirty="0">
              <a:solidFill>
                <a:srgbClr val="800000"/>
              </a:solidFill>
              <a:latin typeface="Georgia" panose="02040502050405020303" pitchFamily="18" charset="0"/>
            </a:endParaRPr>
          </a:p>
          <a:p>
            <a:pPr>
              <a:lnSpc>
                <a:spcPct val="100000"/>
              </a:lnSpc>
            </a:pPr>
            <a:endParaRPr lang="en-CA" b="1" i="1" dirty="0" smtClean="0">
              <a:solidFill>
                <a:srgbClr val="800000"/>
              </a:solidFill>
              <a:latin typeface="Georgia" panose="02040502050405020303" pitchFamily="18" charset="0"/>
            </a:endParaRPr>
          </a:p>
          <a:p>
            <a:pPr>
              <a:lnSpc>
                <a:spcPct val="100000"/>
              </a:lnSpc>
            </a:pPr>
            <a:endParaRPr lang="en-CA" b="1" i="1" dirty="0" smtClean="0">
              <a:solidFill>
                <a:srgbClr val="800000"/>
              </a:solidFill>
              <a:latin typeface="Georgia" panose="02040502050405020303" pitchFamily="18" charset="0"/>
            </a:endParaRPr>
          </a:p>
          <a:p>
            <a:pPr>
              <a:lnSpc>
                <a:spcPct val="100000"/>
              </a:lnSpc>
            </a:pPr>
            <a:r>
              <a:rPr lang="en-CA" b="1" i="1" dirty="0" smtClean="0">
                <a:solidFill>
                  <a:srgbClr val="800000"/>
                </a:solidFill>
                <a:latin typeface="Georgia" panose="02040502050405020303" pitchFamily="18" charset="0"/>
              </a:rPr>
              <a:t>Deut </a:t>
            </a:r>
            <a:r>
              <a:rPr lang="en-CA" b="1" i="1" dirty="0">
                <a:solidFill>
                  <a:srgbClr val="800000"/>
                </a:solidFill>
                <a:latin typeface="Georgia" panose="02040502050405020303" pitchFamily="18" charset="0"/>
              </a:rPr>
              <a:t>16:9  </a:t>
            </a:r>
            <a:r>
              <a:rPr lang="en-CA" sz="3200" dirty="0">
                <a:solidFill>
                  <a:srgbClr val="002060"/>
                </a:solidFill>
                <a:latin typeface="Georgia" panose="02040502050405020303" pitchFamily="18" charset="0"/>
              </a:rPr>
              <a:t>Seven weeks shalt thou number unto thee; </a:t>
            </a:r>
            <a:r>
              <a:rPr lang="en-CA" sz="3200" b="1" u="sng" dirty="0">
                <a:solidFill>
                  <a:srgbClr val="FF3300"/>
                </a:solidFill>
              </a:rPr>
              <a:t>BEGIN</a:t>
            </a:r>
            <a:r>
              <a:rPr lang="en-CA" sz="3200" dirty="0" smtClean="0">
                <a:solidFill>
                  <a:srgbClr val="002060"/>
                </a:solidFill>
                <a:latin typeface="Georgia" panose="02040502050405020303" pitchFamily="18" charset="0"/>
              </a:rPr>
              <a:t> </a:t>
            </a:r>
            <a:r>
              <a:rPr lang="en-CA" sz="3200" dirty="0">
                <a:solidFill>
                  <a:srgbClr val="002060"/>
                </a:solidFill>
                <a:latin typeface="Georgia" panose="02040502050405020303" pitchFamily="18" charset="0"/>
              </a:rPr>
              <a:t>to </a:t>
            </a:r>
            <a:r>
              <a:rPr lang="en-CA" sz="3200" dirty="0" smtClean="0">
                <a:solidFill>
                  <a:srgbClr val="002060"/>
                </a:solidFill>
                <a:latin typeface="Georgia" panose="02040502050405020303" pitchFamily="18" charset="0"/>
              </a:rPr>
              <a:t>	number the </a:t>
            </a:r>
            <a:r>
              <a:rPr lang="en-CA" sz="3200" dirty="0">
                <a:solidFill>
                  <a:srgbClr val="002060"/>
                </a:solidFill>
                <a:latin typeface="Georgia" panose="02040502050405020303" pitchFamily="18" charset="0"/>
              </a:rPr>
              <a:t>seven </a:t>
            </a:r>
            <a:r>
              <a:rPr lang="en-CA" sz="3200" dirty="0" smtClean="0">
                <a:solidFill>
                  <a:srgbClr val="002060"/>
                </a:solidFill>
                <a:latin typeface="Georgia" panose="02040502050405020303" pitchFamily="18" charset="0"/>
              </a:rPr>
              <a:t>weeks … </a:t>
            </a:r>
            <a:br>
              <a:rPr lang="en-CA" sz="3200" dirty="0" smtClean="0">
                <a:solidFill>
                  <a:srgbClr val="002060"/>
                </a:solidFill>
                <a:latin typeface="Georgia" panose="02040502050405020303" pitchFamily="18" charset="0"/>
              </a:rPr>
            </a:br>
            <a:endParaRPr lang="en-CA" sz="3200" dirty="0" smtClean="0">
              <a:solidFill>
                <a:srgbClr val="002060"/>
              </a:solidFill>
              <a:latin typeface="Georgia" panose="02040502050405020303" pitchFamily="18" charset="0"/>
            </a:endParaRPr>
          </a:p>
        </p:txBody>
      </p:sp>
      <p:sp>
        <p:nvSpPr>
          <p:cNvPr id="26" name="Slide Number Placeholder 3"/>
          <p:cNvSpPr>
            <a:spLocks noGrp="1"/>
          </p:cNvSpPr>
          <p:nvPr>
            <p:ph type="sldNum" sz="quarter" idx="12"/>
          </p:nvPr>
        </p:nvSpPr>
        <p:spPr>
          <a:xfrm>
            <a:off x="11567020" y="6525344"/>
            <a:ext cx="549797" cy="365125"/>
          </a:xfrm>
        </p:spPr>
        <p:txBody>
          <a:bodyPr/>
          <a:lstStyle/>
          <a:p>
            <a:fld id="{81FEFA0A-2F20-4B60-98C6-5FFDA469AA1C}" type="slidenum">
              <a:rPr lang="en-US" smtClean="0">
                <a:solidFill>
                  <a:schemeClr val="tx2"/>
                </a:solidFill>
              </a:rPr>
              <a:pPr/>
              <a:t>34</a:t>
            </a:fld>
            <a:endParaRPr lang="en-US" dirty="0">
              <a:solidFill>
                <a:schemeClr val="tx2"/>
              </a:solidFill>
            </a:endParaRPr>
          </a:p>
        </p:txBody>
      </p:sp>
      <p:sp>
        <p:nvSpPr>
          <p:cNvPr id="27" name="Rounded Rectangular Callout 26"/>
          <p:cNvSpPr/>
          <p:nvPr/>
        </p:nvSpPr>
        <p:spPr>
          <a:xfrm>
            <a:off x="3692154" y="260648"/>
            <a:ext cx="7586834" cy="838937"/>
          </a:xfrm>
          <a:prstGeom prst="wedgeRoundRectCallout">
            <a:avLst>
              <a:gd name="adj1" fmla="val 27660"/>
              <a:gd name="adj2" fmla="val 79698"/>
              <a:gd name="adj3" fmla="val 16667"/>
            </a:avLst>
          </a:prstGeom>
          <a:solidFill>
            <a:srgbClr val="002060"/>
          </a:solidFill>
          <a:ln w="38100">
            <a:solidFill>
              <a:srgbClr val="996633"/>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CA" sz="3600" b="1" dirty="0">
                <a:ln>
                  <a:solidFill>
                    <a:srgbClr val="FF33CC"/>
                  </a:solidFill>
                </a:ln>
                <a:solidFill>
                  <a:srgbClr val="FFFF00"/>
                </a:solidFill>
                <a:latin typeface="Comic Sans MS" pitchFamily="66" charset="0"/>
                <a:cs typeface="Calibri" pitchFamily="34" charset="0"/>
              </a:rPr>
              <a:t>T</a:t>
            </a:r>
            <a:r>
              <a:rPr lang="en-CA" sz="3600" b="1" dirty="0" smtClean="0">
                <a:ln>
                  <a:solidFill>
                    <a:srgbClr val="FF33CC"/>
                  </a:solidFill>
                </a:ln>
                <a:solidFill>
                  <a:srgbClr val="FFFF00"/>
                </a:solidFill>
                <a:latin typeface="Comic Sans MS" pitchFamily="66" charset="0"/>
                <a:cs typeface="Calibri" pitchFamily="34" charset="0"/>
              </a:rPr>
              <a:t>he meaning of “begin” </a:t>
            </a:r>
            <a:r>
              <a:rPr lang="en-CA" sz="2800" b="1" dirty="0" smtClean="0">
                <a:ln>
                  <a:solidFill>
                    <a:srgbClr val="FF33CC"/>
                  </a:solidFill>
                </a:ln>
                <a:solidFill>
                  <a:srgbClr val="FFFF00"/>
                </a:solidFill>
                <a:latin typeface="Comic Sans MS" pitchFamily="66" charset="0"/>
                <a:cs typeface="Calibri" pitchFamily="34" charset="0"/>
              </a:rPr>
              <a:t>[H2490]:</a:t>
            </a:r>
            <a:endParaRPr lang="en-CA" sz="3600" b="1" dirty="0">
              <a:ln>
                <a:solidFill>
                  <a:srgbClr val="FF33CC"/>
                </a:solidFill>
              </a:ln>
              <a:solidFill>
                <a:srgbClr val="FFFF00"/>
              </a:solidFill>
              <a:latin typeface="Comic Sans MS" pitchFamily="66" charset="0"/>
              <a:cs typeface="Calibri" pitchFamily="34" charset="0"/>
            </a:endParaRPr>
          </a:p>
        </p:txBody>
      </p:sp>
      <p:sp>
        <p:nvSpPr>
          <p:cNvPr id="28" name="Text Placeholder 2"/>
          <p:cNvSpPr txBox="1">
            <a:spLocks/>
          </p:cNvSpPr>
          <p:nvPr/>
        </p:nvSpPr>
        <p:spPr>
          <a:xfrm>
            <a:off x="405780" y="2420888"/>
            <a:ext cx="11305256" cy="3799820"/>
          </a:xfrm>
          <a:prstGeom prst="rect">
            <a:avLst/>
          </a:prstGeom>
          <a:solidFill>
            <a:schemeClr val="bg1"/>
          </a:solidFill>
          <a:ln w="57150">
            <a:solidFill>
              <a:srgbClr val="CC0099"/>
            </a:solidFill>
          </a:ln>
          <a:effectLst>
            <a:glow rad="127000">
              <a:srgbClr val="7030A0"/>
            </a:glow>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prst="softRound"/>
          </a:sp3d>
        </p:spPr>
        <p:txBody>
          <a:bodyPr vert="horz" lIns="91440" tIns="45720" rIns="91440" bIns="45720" rtlCol="0" anchor="ctr">
            <a:normAutofit/>
            <a:sp3d extrusionH="57150">
              <a:bevelT w="38100" h="38100"/>
            </a:sp3d>
          </a:bodyPr>
          <a:lstStyle>
            <a:lvl1pPr marL="0" indent="0" algn="l" defTabSz="914400" rtl="0" eaLnBrk="1" latinLnBrk="0" hangingPunct="1">
              <a:lnSpc>
                <a:spcPct val="90000"/>
              </a:lnSpc>
              <a:spcBef>
                <a:spcPts val="0"/>
              </a:spcBef>
              <a:buFont typeface="Arial" pitchFamily="34" charset="0"/>
              <a:buNone/>
              <a:defRPr sz="2400" kern="1200">
                <a:solidFill>
                  <a:schemeClr val="tx1"/>
                </a:solidFill>
                <a:latin typeface="Arial" pitchFamily="34" charset="0"/>
                <a:ea typeface="+mn-ea"/>
                <a:cs typeface="Arial" pitchFamily="34" charset="0"/>
              </a:defRPr>
            </a:lvl1pPr>
            <a:lvl2pPr marL="457200" indent="0" algn="l" defTabSz="914400" rtl="0" eaLnBrk="1" latinLnBrk="0" hangingPunct="1">
              <a:lnSpc>
                <a:spcPct val="90000"/>
              </a:lnSpc>
              <a:spcBef>
                <a:spcPts val="600"/>
              </a:spcBef>
              <a:buFont typeface="Euphemia" pitchFamily="34" charset="0"/>
              <a:buNone/>
              <a:defRPr sz="1800" kern="1200">
                <a:solidFill>
                  <a:schemeClr val="tx1">
                    <a:tint val="75000"/>
                  </a:schemeClr>
                </a:solidFill>
                <a:latin typeface="Arial" pitchFamily="34" charset="0"/>
                <a:ea typeface="+mn-ea"/>
                <a:cs typeface="Arial" pitchFamily="34" charset="0"/>
              </a:defRPr>
            </a:lvl2pPr>
            <a:lvl3pPr marL="914400" indent="0" algn="l" defTabSz="914400" rtl="0" eaLnBrk="1" latinLnBrk="0" hangingPunct="1">
              <a:lnSpc>
                <a:spcPct val="90000"/>
              </a:lnSpc>
              <a:spcBef>
                <a:spcPts val="600"/>
              </a:spcBef>
              <a:buFont typeface="Euphemia" pitchFamily="34" charset="0"/>
              <a:buNone/>
              <a:defRPr sz="1600" kern="1200">
                <a:solidFill>
                  <a:schemeClr val="tx1">
                    <a:tint val="75000"/>
                  </a:schemeClr>
                </a:solidFill>
                <a:latin typeface="Arial" pitchFamily="34" charset="0"/>
                <a:ea typeface="+mn-ea"/>
                <a:cs typeface="Arial" pitchFamily="34" charset="0"/>
              </a:defRPr>
            </a:lvl3pPr>
            <a:lvl4pPr marL="1371600" indent="0" algn="l" defTabSz="914400" rtl="0" eaLnBrk="1" latinLnBrk="0" hangingPunct="1">
              <a:lnSpc>
                <a:spcPct val="90000"/>
              </a:lnSpc>
              <a:spcBef>
                <a:spcPts val="600"/>
              </a:spcBef>
              <a:buFont typeface="Euphemia" pitchFamily="34" charset="0"/>
              <a:buNone/>
              <a:defRPr sz="1400" kern="1200">
                <a:solidFill>
                  <a:schemeClr val="tx1">
                    <a:tint val="75000"/>
                  </a:schemeClr>
                </a:solidFill>
                <a:latin typeface="Arial" pitchFamily="34" charset="0"/>
                <a:ea typeface="+mn-ea"/>
                <a:cs typeface="Arial" pitchFamily="34" charset="0"/>
              </a:defRPr>
            </a:lvl4pPr>
            <a:lvl5pPr marL="1828800" indent="0" algn="l" defTabSz="914400" rtl="0" eaLnBrk="1" latinLnBrk="0" hangingPunct="1">
              <a:lnSpc>
                <a:spcPct val="90000"/>
              </a:lnSpc>
              <a:spcBef>
                <a:spcPts val="600"/>
              </a:spcBef>
              <a:buFont typeface="Euphemia" pitchFamily="34" charset="0"/>
              <a:buNone/>
              <a:defRPr sz="1400" kern="1200">
                <a:solidFill>
                  <a:schemeClr val="tx1">
                    <a:tint val="75000"/>
                  </a:schemeClr>
                </a:solidFill>
                <a:latin typeface="Arial" pitchFamily="34" charset="0"/>
                <a:ea typeface="+mn-ea"/>
                <a:cs typeface="Arial" pitchFamily="34" charset="0"/>
              </a:defRPr>
            </a:lvl5pPr>
            <a:lvl6pPr marL="2286000" indent="0" algn="l" defTabSz="914400" rtl="0" eaLnBrk="1" latinLnBrk="0" hangingPunct="1">
              <a:spcBef>
                <a:spcPts val="600"/>
              </a:spcBef>
              <a:buFont typeface="Euphemia"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ts val="600"/>
              </a:spcBef>
              <a:buFont typeface="Euphemia"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ts val="600"/>
              </a:spcBef>
              <a:buFont typeface="Euphemia"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ts val="600"/>
              </a:spcBef>
              <a:buFont typeface="Euphemia" pitchFamily="34" charset="0"/>
              <a:buNone/>
              <a:defRPr sz="1400" kern="1200">
                <a:solidFill>
                  <a:schemeClr val="tx1">
                    <a:tint val="75000"/>
                  </a:schemeClr>
                </a:solidFill>
                <a:latin typeface="+mn-lt"/>
                <a:ea typeface="+mn-ea"/>
                <a:cs typeface="+mn-cs"/>
              </a:defRPr>
            </a:lvl9pPr>
          </a:lstStyle>
          <a:p>
            <a:pPr algn="ctr">
              <a:lnSpc>
                <a:spcPct val="150000"/>
              </a:lnSpc>
            </a:pPr>
            <a:r>
              <a:rPr lang="en-CA" sz="2800" i="1" dirty="0" smtClean="0">
                <a:solidFill>
                  <a:schemeClr val="tx2"/>
                </a:solidFill>
              </a:rPr>
              <a:t>The word - </a:t>
            </a:r>
            <a:r>
              <a:rPr lang="en-CA" sz="3600" b="1" i="1" dirty="0" err="1" smtClean="0">
                <a:solidFill>
                  <a:srgbClr val="CC00FF"/>
                </a:solidFill>
              </a:rPr>
              <a:t>tchal</a:t>
            </a:r>
            <a:r>
              <a:rPr lang="en-CA" sz="2800" i="1" dirty="0" smtClean="0">
                <a:solidFill>
                  <a:schemeClr val="tx2"/>
                </a:solidFill>
              </a:rPr>
              <a:t> –   </a:t>
            </a:r>
            <a:r>
              <a:rPr lang="en-CA" sz="2800" b="1" i="1" u="sng" dirty="0" smtClean="0">
                <a:solidFill>
                  <a:srgbClr val="FF3300"/>
                </a:solidFill>
              </a:rPr>
              <a:t>BEGIN</a:t>
            </a:r>
            <a:r>
              <a:rPr lang="en-CA" sz="2800" b="1" i="1" dirty="0" smtClean="0">
                <a:solidFill>
                  <a:srgbClr val="FF3300"/>
                </a:solidFill>
              </a:rPr>
              <a:t>   </a:t>
            </a:r>
            <a:r>
              <a:rPr lang="en-CA" sz="2800" i="1" dirty="0" smtClean="0">
                <a:solidFill>
                  <a:schemeClr val="tx2"/>
                </a:solidFill>
              </a:rPr>
              <a:t> – Tov, Chet, Lamed – </a:t>
            </a:r>
            <a:r>
              <a:rPr lang="en-CA" sz="2800" b="1" i="1" dirty="0" smtClean="0">
                <a:solidFill>
                  <a:schemeClr val="tx2"/>
                </a:solidFill>
              </a:rPr>
              <a:t>H2490</a:t>
            </a:r>
            <a:r>
              <a:rPr lang="en-CA" sz="2800" i="1" dirty="0" smtClean="0">
                <a:solidFill>
                  <a:schemeClr val="tx2"/>
                </a:solidFill>
              </a:rPr>
              <a:t>.</a:t>
            </a:r>
            <a:endParaRPr lang="en-CA" i="1" dirty="0" smtClean="0">
              <a:solidFill>
                <a:schemeClr val="tx2"/>
              </a:solidFill>
            </a:endParaRPr>
          </a:p>
          <a:p>
            <a:pPr algn="ctr">
              <a:lnSpc>
                <a:spcPct val="150000"/>
              </a:lnSpc>
            </a:pPr>
            <a:r>
              <a:rPr lang="en-CA" sz="2800" dirty="0" smtClean="0">
                <a:solidFill>
                  <a:schemeClr val="tx2"/>
                </a:solidFill>
                <a:effectLst>
                  <a:glow rad="127000">
                    <a:srgbClr val="00FF00"/>
                  </a:glow>
                </a:effectLst>
              </a:rPr>
              <a:t>The </a:t>
            </a:r>
            <a:r>
              <a:rPr lang="en-CA" sz="2800" u="sng" dirty="0" smtClean="0">
                <a:solidFill>
                  <a:schemeClr val="tx2"/>
                </a:solidFill>
                <a:effectLst>
                  <a:glow rad="127000">
                    <a:srgbClr val="00FF00"/>
                  </a:glow>
                </a:effectLst>
                <a:latin typeface="Arial Black" panose="020B0A04020102020204" pitchFamily="34" charset="0"/>
              </a:rPr>
              <a:t>VERY START</a:t>
            </a:r>
            <a:r>
              <a:rPr lang="en-CA" sz="2800" dirty="0" smtClean="0">
                <a:solidFill>
                  <a:schemeClr val="tx2"/>
                </a:solidFill>
                <a:effectLst>
                  <a:glow rad="127000">
                    <a:srgbClr val="00FF00"/>
                  </a:glow>
                </a:effectLst>
                <a:latin typeface="Arial Black" panose="020B0A04020102020204" pitchFamily="34" charset="0"/>
              </a:rPr>
              <a:t> </a:t>
            </a:r>
            <a:r>
              <a:rPr lang="en-CA" sz="2800" dirty="0" smtClean="0">
                <a:solidFill>
                  <a:schemeClr val="tx2"/>
                </a:solidFill>
                <a:effectLst>
                  <a:glow rad="127000">
                    <a:srgbClr val="00FF00"/>
                  </a:glow>
                </a:effectLst>
              </a:rPr>
              <a:t>of a thing or action.</a:t>
            </a:r>
          </a:p>
          <a:p>
            <a:pPr algn="ctr">
              <a:lnSpc>
                <a:spcPct val="150000"/>
              </a:lnSpc>
            </a:pPr>
            <a:r>
              <a:rPr lang="en-CA" dirty="0" smtClean="0">
                <a:solidFill>
                  <a:schemeClr val="tx2"/>
                </a:solidFill>
              </a:rPr>
              <a:t>According to </a:t>
            </a:r>
            <a:r>
              <a:rPr lang="en-CA" dirty="0" smtClean="0">
                <a:solidFill>
                  <a:srgbClr val="0000FF"/>
                </a:solidFill>
              </a:rPr>
              <a:t>Yahuah’s</a:t>
            </a:r>
            <a:r>
              <a:rPr lang="en-CA" dirty="0" smtClean="0">
                <a:solidFill>
                  <a:schemeClr val="tx2"/>
                </a:solidFill>
              </a:rPr>
              <a:t> command in </a:t>
            </a:r>
            <a:r>
              <a:rPr lang="en-CA" dirty="0" smtClean="0">
                <a:solidFill>
                  <a:srgbClr val="800000"/>
                </a:solidFill>
              </a:rPr>
              <a:t>Deut 16:9, </a:t>
            </a:r>
            <a:r>
              <a:rPr lang="en-CA" u="sng" dirty="0" smtClean="0">
                <a:solidFill>
                  <a:schemeClr val="tx2"/>
                </a:solidFill>
                <a:latin typeface="Arial Black" panose="020B0A04020102020204" pitchFamily="34" charset="0"/>
              </a:rPr>
              <a:t>WHEN</a:t>
            </a:r>
            <a:r>
              <a:rPr lang="en-CA" dirty="0" smtClean="0">
                <a:solidFill>
                  <a:schemeClr val="tx2"/>
                </a:solidFill>
              </a:rPr>
              <a:t> the Yisra’elites started to </a:t>
            </a:r>
            <a:br>
              <a:rPr lang="en-CA" dirty="0" smtClean="0">
                <a:solidFill>
                  <a:schemeClr val="tx2"/>
                </a:solidFill>
              </a:rPr>
            </a:br>
            <a:r>
              <a:rPr lang="en-CA" b="1" u="sng" dirty="0" smtClean="0">
                <a:solidFill>
                  <a:schemeClr val="tx2"/>
                </a:solidFill>
              </a:rPr>
              <a:t>harvest the new standin</a:t>
            </a:r>
            <a:r>
              <a:rPr lang="en-CA" b="1" dirty="0" smtClean="0">
                <a:solidFill>
                  <a:schemeClr val="tx2"/>
                </a:solidFill>
              </a:rPr>
              <a:t>g g</a:t>
            </a:r>
            <a:r>
              <a:rPr lang="en-CA" b="1" u="sng" dirty="0" smtClean="0">
                <a:solidFill>
                  <a:schemeClr val="tx2"/>
                </a:solidFill>
              </a:rPr>
              <a:t>rain</a:t>
            </a:r>
            <a:r>
              <a:rPr lang="en-CA" b="1" dirty="0" smtClean="0">
                <a:solidFill>
                  <a:schemeClr val="tx2"/>
                </a:solidFill>
              </a:rPr>
              <a:t> </a:t>
            </a:r>
            <a:r>
              <a:rPr lang="en-CA" dirty="0" smtClean="0">
                <a:solidFill>
                  <a:schemeClr val="tx2"/>
                </a:solidFill>
              </a:rPr>
              <a:t>of the land, at any day after arriving in Canaan, </a:t>
            </a:r>
            <a:br>
              <a:rPr lang="en-CA" dirty="0" smtClean="0">
                <a:solidFill>
                  <a:schemeClr val="tx2"/>
                </a:solidFill>
              </a:rPr>
            </a:br>
            <a:r>
              <a:rPr lang="en-CA" b="1" dirty="0" smtClean="0">
                <a:ln>
                  <a:solidFill>
                    <a:schemeClr val="tx2"/>
                  </a:solidFill>
                </a:ln>
                <a:solidFill>
                  <a:srgbClr val="FF3300"/>
                </a:solidFill>
                <a:effectLst>
                  <a:glow rad="127000">
                    <a:srgbClr val="9900CC">
                      <a:alpha val="43000"/>
                    </a:srgbClr>
                  </a:glow>
                </a:effectLst>
              </a:rPr>
              <a:t>THEY MUST THEN START </a:t>
            </a:r>
            <a:r>
              <a:rPr lang="en-CA" b="1" dirty="0" smtClean="0">
                <a:solidFill>
                  <a:srgbClr val="FF3300"/>
                </a:solidFill>
              </a:rPr>
              <a:t>the </a:t>
            </a:r>
            <a:r>
              <a:rPr lang="en-CA" b="1" dirty="0" smtClean="0">
                <a:ln>
                  <a:solidFill>
                    <a:schemeClr val="tx2"/>
                  </a:solidFill>
                </a:ln>
                <a:solidFill>
                  <a:srgbClr val="FF3300"/>
                </a:solidFill>
                <a:effectLst>
                  <a:glow rad="127000">
                    <a:srgbClr val="FFFF00"/>
                  </a:glow>
                </a:effectLst>
              </a:rPr>
              <a:t>OMER COUNT!  </a:t>
            </a:r>
            <a:r>
              <a:rPr lang="en-CA" sz="2000" dirty="0" smtClean="0">
                <a:solidFill>
                  <a:schemeClr val="tx2"/>
                </a:solidFill>
              </a:rPr>
              <a:t>Hence it became ultra crucial for them to decide </a:t>
            </a:r>
            <a:r>
              <a:rPr lang="en-CA" sz="2000" b="1" i="1" dirty="0" smtClean="0">
                <a:solidFill>
                  <a:srgbClr val="CC00FF"/>
                </a:solidFill>
              </a:rPr>
              <a:t>exactly</a:t>
            </a:r>
            <a:r>
              <a:rPr lang="en-CA" sz="2000" dirty="0" smtClean="0">
                <a:solidFill>
                  <a:schemeClr val="tx2"/>
                </a:solidFill>
              </a:rPr>
              <a:t> when they were going to commence the 		      of the standing grain.   </a:t>
            </a:r>
            <a:endParaRPr lang="en-CA" sz="2000" dirty="0">
              <a:solidFill>
                <a:schemeClr val="tx2"/>
              </a:solidFill>
            </a:endParaRPr>
          </a:p>
        </p:txBody>
      </p:sp>
      <p:sp>
        <p:nvSpPr>
          <p:cNvPr id="29" name="Rectangle 28"/>
          <p:cNvSpPr/>
          <p:nvPr/>
        </p:nvSpPr>
        <p:spPr>
          <a:xfrm>
            <a:off x="6948214" y="5614948"/>
            <a:ext cx="2376263" cy="48235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a:sp3d>
          </a:bodyPr>
          <a:lstStyle/>
          <a:p>
            <a:pPr algn="ctr"/>
            <a:r>
              <a:rPr lang="en-CA" sz="2800" b="1" dirty="0" smtClean="0">
                <a:solidFill>
                  <a:srgbClr val="BA5306"/>
                </a:solidFill>
                <a:effectLst>
                  <a:glow rad="152400">
                    <a:srgbClr val="FF9933">
                      <a:alpha val="67000"/>
                    </a:srgbClr>
                  </a:glow>
                </a:effectLst>
                <a:latin typeface="Arial Black" panose="020B0A04020102020204" pitchFamily="34" charset="0"/>
              </a:rPr>
              <a:t>HARVEST</a:t>
            </a:r>
            <a:endParaRPr lang="en-CA" sz="2800" b="1" dirty="0">
              <a:solidFill>
                <a:srgbClr val="BA5306"/>
              </a:solidFill>
              <a:effectLst>
                <a:glow rad="152400">
                  <a:srgbClr val="FF9933">
                    <a:alpha val="67000"/>
                  </a:srgbClr>
                </a:glow>
              </a:effectLst>
              <a:latin typeface="Arial Black" panose="020B0A04020102020204" pitchFamily="34" charset="0"/>
            </a:endParaRPr>
          </a:p>
        </p:txBody>
      </p:sp>
      <p:grpSp>
        <p:nvGrpSpPr>
          <p:cNvPr id="30" name="Group 29"/>
          <p:cNvGrpSpPr/>
          <p:nvPr/>
        </p:nvGrpSpPr>
        <p:grpSpPr>
          <a:xfrm>
            <a:off x="7174533" y="1916832"/>
            <a:ext cx="1512167" cy="914400"/>
            <a:chOff x="9514792" y="-29744"/>
            <a:chExt cx="1512167" cy="914400"/>
          </a:xfrm>
          <a:effectLst>
            <a:glow rad="139700">
              <a:schemeClr val="accent3">
                <a:satMod val="175000"/>
                <a:alpha val="40000"/>
              </a:schemeClr>
            </a:glow>
          </a:effectLst>
        </p:grpSpPr>
        <p:sp>
          <p:nvSpPr>
            <p:cNvPr id="31" name="Rectangle 30"/>
            <p:cNvSpPr/>
            <p:nvPr/>
          </p:nvSpPr>
          <p:spPr>
            <a:xfrm>
              <a:off x="9514792" y="93482"/>
              <a:ext cx="1512167" cy="720080"/>
            </a:xfrm>
            <a:prstGeom prst="rect">
              <a:avLst/>
            </a:prstGeom>
            <a:solidFill>
              <a:srgbClr val="FFFF00"/>
            </a:solidFill>
            <a:ln w="38100">
              <a:solidFill>
                <a:srgbClr val="0000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endParaRPr lang="en-CA" sz="2400"/>
            </a:p>
          </p:txBody>
        </p:sp>
        <p:sp>
          <p:nvSpPr>
            <p:cNvPr id="32" name="Rectangle 31"/>
            <p:cNvSpPr/>
            <p:nvPr/>
          </p:nvSpPr>
          <p:spPr>
            <a:xfrm>
              <a:off x="10342885" y="-29744"/>
              <a:ext cx="600024" cy="914400"/>
            </a:xfrm>
            <a:prstGeom prst="rect">
              <a:avLst/>
            </a:prstGeom>
            <a:noFill/>
            <a:ln>
              <a:no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US" sz="6000" dirty="0">
                  <a:solidFill>
                    <a:srgbClr val="CC00FF"/>
                  </a:solidFill>
                  <a:latin typeface="Times New Roman" pitchFamily="18" charset="0"/>
                  <a:cs typeface="Times New Roman" pitchFamily="18" charset="0"/>
                </a:rPr>
                <a:t>ת</a:t>
              </a:r>
              <a:endParaRPr lang="en-CA" sz="6000" dirty="0">
                <a:solidFill>
                  <a:srgbClr val="CC00FF"/>
                </a:solidFill>
                <a:latin typeface="Times New Roman" pitchFamily="18" charset="0"/>
                <a:cs typeface="Times New Roman" pitchFamily="18" charset="0"/>
              </a:endParaRPr>
            </a:p>
          </p:txBody>
        </p:sp>
        <p:sp>
          <p:nvSpPr>
            <p:cNvPr id="33" name="Rectangle 32"/>
            <p:cNvSpPr/>
            <p:nvPr/>
          </p:nvSpPr>
          <p:spPr>
            <a:xfrm>
              <a:off x="9946841" y="-29744"/>
              <a:ext cx="576064" cy="914400"/>
            </a:xfrm>
            <a:prstGeom prst="rect">
              <a:avLst/>
            </a:prstGeom>
            <a:noFill/>
            <a:ln>
              <a:no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US" sz="6000" dirty="0">
                  <a:solidFill>
                    <a:srgbClr val="CC00FF"/>
                  </a:solidFill>
                  <a:latin typeface="Times New Roman" pitchFamily="18" charset="0"/>
                  <a:cs typeface="Times New Roman" pitchFamily="18" charset="0"/>
                </a:rPr>
                <a:t>ח</a:t>
              </a:r>
              <a:endParaRPr lang="en-CA" sz="6000" dirty="0">
                <a:solidFill>
                  <a:srgbClr val="CC00FF"/>
                </a:solidFill>
                <a:latin typeface="Times New Roman" pitchFamily="18" charset="0"/>
                <a:cs typeface="Times New Roman" pitchFamily="18" charset="0"/>
              </a:endParaRPr>
            </a:p>
          </p:txBody>
        </p:sp>
        <p:sp>
          <p:nvSpPr>
            <p:cNvPr id="34" name="Rectangle 33"/>
            <p:cNvSpPr/>
            <p:nvPr/>
          </p:nvSpPr>
          <p:spPr>
            <a:xfrm>
              <a:off x="9586800" y="-29744"/>
              <a:ext cx="504056" cy="914400"/>
            </a:xfrm>
            <a:prstGeom prst="rect">
              <a:avLst/>
            </a:prstGeom>
            <a:noFill/>
            <a:ln>
              <a:no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US" sz="6000" dirty="0">
                  <a:solidFill>
                    <a:srgbClr val="CC00FF"/>
                  </a:solidFill>
                  <a:latin typeface="Times New Roman" pitchFamily="18" charset="0"/>
                  <a:cs typeface="Times New Roman" pitchFamily="18" charset="0"/>
                </a:rPr>
                <a:t>ל</a:t>
              </a:r>
              <a:endParaRPr lang="en-CA" sz="6000" dirty="0">
                <a:solidFill>
                  <a:srgbClr val="CC00FF"/>
                </a:solidFill>
                <a:latin typeface="Times New Roman" pitchFamily="18" charset="0"/>
                <a:cs typeface="Times New Roman" pitchFamily="18" charset="0"/>
              </a:endParaRPr>
            </a:p>
          </p:txBody>
        </p:sp>
      </p:grpSp>
      <p:sp>
        <p:nvSpPr>
          <p:cNvPr id="35" name="Snip Diagonal Corner Rectangle 34"/>
          <p:cNvSpPr/>
          <p:nvPr/>
        </p:nvSpPr>
        <p:spPr>
          <a:xfrm>
            <a:off x="4544961" y="2741173"/>
            <a:ext cx="1586121" cy="576065"/>
          </a:xfrm>
          <a:prstGeom prst="snip2DiagRect">
            <a:avLst>
              <a:gd name="adj1" fmla="val 0"/>
              <a:gd name="adj2" fmla="val 26713"/>
            </a:avLst>
          </a:prstGeom>
          <a:noFill/>
          <a:ln w="38100">
            <a:solidFill>
              <a:srgbClr val="0000FF"/>
            </a:solidFill>
          </a:ln>
          <a:effectLst>
            <a:glow rad="139700">
              <a:schemeClr val="accent3">
                <a:satMod val="175000"/>
                <a:alpha val="40000"/>
              </a:schemeClr>
            </a:glow>
          </a:effectLst>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endParaRPr lang="en-CA" sz="2400"/>
          </a:p>
        </p:txBody>
      </p:sp>
      <p:pic>
        <p:nvPicPr>
          <p:cNvPr id="36" name="Picture 4" descr="C:\Users\Rae\Desktop\sickle clear.png"/>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16594" b="85808" l="17938" r="79588"/>
                    </a14:imgEffect>
                  </a14:imgLayer>
                </a14:imgProps>
              </a:ext>
              <a:ext uri="{28A0092B-C50C-407E-A947-70E740481C1C}">
                <a14:useLocalDpi xmlns:a14="http://schemas.microsoft.com/office/drawing/2010/main" val="0"/>
              </a:ext>
            </a:extLst>
          </a:blip>
          <a:srcRect/>
          <a:stretch>
            <a:fillRect/>
          </a:stretch>
        </p:blipFill>
        <p:spPr bwMode="auto">
          <a:xfrm>
            <a:off x="10002189" y="3899834"/>
            <a:ext cx="2860975" cy="2701704"/>
          </a:xfrm>
          <a:prstGeom prst="rect">
            <a:avLst/>
          </a:prstGeom>
          <a:noFill/>
          <a:effectLst>
            <a:glow rad="215900">
              <a:srgbClr val="FF9933">
                <a:alpha val="44000"/>
              </a:srgbClr>
            </a:glo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382825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nodeType="afterEffect">
                                  <p:stCondLst>
                                    <p:cond delay="3500"/>
                                  </p:stCondLst>
                                  <p:childTnLst>
                                    <p:set>
                                      <p:cBhvr>
                                        <p:cTn id="6" dur="1" fill="hold">
                                          <p:stCondLst>
                                            <p:cond delay="0"/>
                                          </p:stCondLst>
                                        </p:cTn>
                                        <p:tgtEl>
                                          <p:spTgt spid="30"/>
                                        </p:tgtEl>
                                        <p:attrNameLst>
                                          <p:attrName>style.visibility</p:attrName>
                                        </p:attrNameLst>
                                      </p:cBhvr>
                                      <p:to>
                                        <p:strVal val="visible"/>
                                      </p:to>
                                    </p:set>
                                    <p:animEffect transition="in" filter="checkerboard(across)">
                                      <p:cBhvr>
                                        <p:cTn id="7" dur="500"/>
                                        <p:tgtEl>
                                          <p:spTgt spid="30"/>
                                        </p:tgtEl>
                                      </p:cBhvr>
                                    </p:animEffect>
                                  </p:childTnLst>
                                </p:cTn>
                              </p:par>
                            </p:childTnLst>
                          </p:cTn>
                        </p:par>
                        <p:par>
                          <p:cTn id="8" fill="hold">
                            <p:stCondLst>
                              <p:cond delay="4000"/>
                            </p:stCondLst>
                            <p:childTnLst>
                              <p:par>
                                <p:cTn id="9" presetID="21" presetClass="entr" presetSubtype="1" fill="hold" grpId="0" nodeType="afterEffect">
                                  <p:stCondLst>
                                    <p:cond delay="0"/>
                                  </p:stCondLst>
                                  <p:childTnLst>
                                    <p:set>
                                      <p:cBhvr>
                                        <p:cTn id="10" dur="1" fill="hold">
                                          <p:stCondLst>
                                            <p:cond delay="0"/>
                                          </p:stCondLst>
                                        </p:cTn>
                                        <p:tgtEl>
                                          <p:spTgt spid="35"/>
                                        </p:tgtEl>
                                        <p:attrNameLst>
                                          <p:attrName>style.visibility</p:attrName>
                                        </p:attrNameLst>
                                      </p:cBhvr>
                                      <p:to>
                                        <p:strVal val="visible"/>
                                      </p:to>
                                    </p:set>
                                    <p:animEffect transition="in" filter="wheel(1)">
                                      <p:cBhvr>
                                        <p:cTn id="11" dur="2000"/>
                                        <p:tgtEl>
                                          <p:spTgt spid="35"/>
                                        </p:tgtEl>
                                      </p:cBhvr>
                                    </p:animEffect>
                                  </p:childTnLst>
                                </p:cTn>
                              </p:par>
                            </p:childTnLst>
                          </p:cTn>
                        </p:par>
                      </p:childTnLst>
                    </p:cTn>
                  </p:par>
                  <p:par>
                    <p:cTn id="12" fill="hold">
                      <p:stCondLst>
                        <p:cond delay="indefinite"/>
                      </p:stCondLst>
                      <p:childTnLst>
                        <p:par>
                          <p:cTn id="13" fill="hold">
                            <p:stCondLst>
                              <p:cond delay="0"/>
                            </p:stCondLst>
                            <p:childTnLst>
                              <p:par>
                                <p:cTn id="14" presetID="31" presetClass="entr" presetSubtype="0" fill="hold" grpId="0" nodeType="clickEffect">
                                  <p:stCondLst>
                                    <p:cond delay="0"/>
                                  </p:stCondLst>
                                  <p:childTnLst>
                                    <p:set>
                                      <p:cBhvr>
                                        <p:cTn id="15" dur="1" fill="hold">
                                          <p:stCondLst>
                                            <p:cond delay="0"/>
                                          </p:stCondLst>
                                        </p:cTn>
                                        <p:tgtEl>
                                          <p:spTgt spid="29"/>
                                        </p:tgtEl>
                                        <p:attrNameLst>
                                          <p:attrName>style.visibility</p:attrName>
                                        </p:attrNameLst>
                                      </p:cBhvr>
                                      <p:to>
                                        <p:strVal val="visible"/>
                                      </p:to>
                                    </p:set>
                                    <p:anim calcmode="lin" valueType="num">
                                      <p:cBhvr>
                                        <p:cTn id="16" dur="1000" fill="hold"/>
                                        <p:tgtEl>
                                          <p:spTgt spid="29"/>
                                        </p:tgtEl>
                                        <p:attrNameLst>
                                          <p:attrName>ppt_w</p:attrName>
                                        </p:attrNameLst>
                                      </p:cBhvr>
                                      <p:tavLst>
                                        <p:tav tm="0">
                                          <p:val>
                                            <p:fltVal val="0"/>
                                          </p:val>
                                        </p:tav>
                                        <p:tav tm="100000">
                                          <p:val>
                                            <p:strVal val="#ppt_w"/>
                                          </p:val>
                                        </p:tav>
                                      </p:tavLst>
                                    </p:anim>
                                    <p:anim calcmode="lin" valueType="num">
                                      <p:cBhvr>
                                        <p:cTn id="17" dur="1000" fill="hold"/>
                                        <p:tgtEl>
                                          <p:spTgt spid="29"/>
                                        </p:tgtEl>
                                        <p:attrNameLst>
                                          <p:attrName>ppt_h</p:attrName>
                                        </p:attrNameLst>
                                      </p:cBhvr>
                                      <p:tavLst>
                                        <p:tav tm="0">
                                          <p:val>
                                            <p:fltVal val="0"/>
                                          </p:val>
                                        </p:tav>
                                        <p:tav tm="100000">
                                          <p:val>
                                            <p:strVal val="#ppt_h"/>
                                          </p:val>
                                        </p:tav>
                                      </p:tavLst>
                                    </p:anim>
                                    <p:anim calcmode="lin" valueType="num">
                                      <p:cBhvr>
                                        <p:cTn id="18" dur="1000" fill="hold"/>
                                        <p:tgtEl>
                                          <p:spTgt spid="29"/>
                                        </p:tgtEl>
                                        <p:attrNameLst>
                                          <p:attrName>style.rotation</p:attrName>
                                        </p:attrNameLst>
                                      </p:cBhvr>
                                      <p:tavLst>
                                        <p:tav tm="0">
                                          <p:val>
                                            <p:fltVal val="90"/>
                                          </p:val>
                                        </p:tav>
                                        <p:tav tm="100000">
                                          <p:val>
                                            <p:fltVal val="0"/>
                                          </p:val>
                                        </p:tav>
                                      </p:tavLst>
                                    </p:anim>
                                    <p:animEffect transition="in" filter="fade">
                                      <p:cBhvr>
                                        <p:cTn id="19" dur="1000"/>
                                        <p:tgtEl>
                                          <p:spTgt spid="29"/>
                                        </p:tgtEl>
                                      </p:cBhvr>
                                    </p:animEffect>
                                  </p:childTnLst>
                                </p:cTn>
                              </p:par>
                              <p:par>
                                <p:cTn id="20" presetID="31" presetClass="entr" presetSubtype="0" fill="hold" nodeType="withEffect">
                                  <p:stCondLst>
                                    <p:cond delay="500"/>
                                  </p:stCondLst>
                                  <p:childTnLst>
                                    <p:set>
                                      <p:cBhvr>
                                        <p:cTn id="21" dur="1" fill="hold">
                                          <p:stCondLst>
                                            <p:cond delay="0"/>
                                          </p:stCondLst>
                                        </p:cTn>
                                        <p:tgtEl>
                                          <p:spTgt spid="36"/>
                                        </p:tgtEl>
                                        <p:attrNameLst>
                                          <p:attrName>style.visibility</p:attrName>
                                        </p:attrNameLst>
                                      </p:cBhvr>
                                      <p:to>
                                        <p:strVal val="visible"/>
                                      </p:to>
                                    </p:set>
                                    <p:anim calcmode="lin" valueType="num">
                                      <p:cBhvr>
                                        <p:cTn id="22" dur="1500" fill="hold"/>
                                        <p:tgtEl>
                                          <p:spTgt spid="36"/>
                                        </p:tgtEl>
                                        <p:attrNameLst>
                                          <p:attrName>ppt_w</p:attrName>
                                        </p:attrNameLst>
                                      </p:cBhvr>
                                      <p:tavLst>
                                        <p:tav tm="0">
                                          <p:val>
                                            <p:fltVal val="0"/>
                                          </p:val>
                                        </p:tav>
                                        <p:tav tm="100000">
                                          <p:val>
                                            <p:strVal val="#ppt_w"/>
                                          </p:val>
                                        </p:tav>
                                      </p:tavLst>
                                    </p:anim>
                                    <p:anim calcmode="lin" valueType="num">
                                      <p:cBhvr>
                                        <p:cTn id="23" dur="1500" fill="hold"/>
                                        <p:tgtEl>
                                          <p:spTgt spid="36"/>
                                        </p:tgtEl>
                                        <p:attrNameLst>
                                          <p:attrName>ppt_h</p:attrName>
                                        </p:attrNameLst>
                                      </p:cBhvr>
                                      <p:tavLst>
                                        <p:tav tm="0">
                                          <p:val>
                                            <p:fltVal val="0"/>
                                          </p:val>
                                        </p:tav>
                                        <p:tav tm="100000">
                                          <p:val>
                                            <p:strVal val="#ppt_h"/>
                                          </p:val>
                                        </p:tav>
                                      </p:tavLst>
                                    </p:anim>
                                    <p:anim calcmode="lin" valueType="num">
                                      <p:cBhvr>
                                        <p:cTn id="24" dur="1500" fill="hold"/>
                                        <p:tgtEl>
                                          <p:spTgt spid="36"/>
                                        </p:tgtEl>
                                        <p:attrNameLst>
                                          <p:attrName>style.rotation</p:attrName>
                                        </p:attrNameLst>
                                      </p:cBhvr>
                                      <p:tavLst>
                                        <p:tav tm="0">
                                          <p:val>
                                            <p:fltVal val="90"/>
                                          </p:val>
                                        </p:tav>
                                        <p:tav tm="100000">
                                          <p:val>
                                            <p:fltVal val="0"/>
                                          </p:val>
                                        </p:tav>
                                      </p:tavLst>
                                    </p:anim>
                                    <p:animEffect transition="in" filter="fade">
                                      <p:cBhvr>
                                        <p:cTn id="25" dur="1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5"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FF3399">
                <a:alpha val="14000"/>
              </a:srgbClr>
            </a:gs>
            <a:gs pos="25000">
              <a:srgbClr val="FF6633">
                <a:alpha val="12000"/>
              </a:srgbClr>
            </a:gs>
            <a:gs pos="50000">
              <a:srgbClr val="FFFF00">
                <a:alpha val="14000"/>
              </a:srgbClr>
            </a:gs>
            <a:gs pos="75000">
              <a:srgbClr val="01A78F">
                <a:alpha val="29000"/>
              </a:srgbClr>
            </a:gs>
            <a:gs pos="100000">
              <a:srgbClr val="9933FF">
                <a:alpha val="38000"/>
              </a:srgbClr>
            </a:gs>
          </a:gsLst>
          <a:lin ang="5400000" scaled="1"/>
          <a:tileRect/>
        </a:gradFill>
        <a:effectLst/>
      </p:bgPr>
    </p:bg>
    <p:spTree>
      <p:nvGrpSpPr>
        <p:cNvPr id="1" name=""/>
        <p:cNvGrpSpPr/>
        <p:nvPr/>
      </p:nvGrpSpPr>
      <p:grpSpPr>
        <a:xfrm>
          <a:off x="0" y="0"/>
          <a:ext cx="0" cy="0"/>
          <a:chOff x="0" y="0"/>
          <a:chExt cx="0" cy="0"/>
        </a:xfrm>
      </p:grpSpPr>
      <p:sp>
        <p:nvSpPr>
          <p:cNvPr id="7" name="Text Placeholder 2"/>
          <p:cNvSpPr>
            <a:spLocks noGrp="1"/>
          </p:cNvSpPr>
          <p:nvPr>
            <p:ph type="body" idx="1"/>
          </p:nvPr>
        </p:nvSpPr>
        <p:spPr>
          <a:xfrm>
            <a:off x="189756" y="116632"/>
            <a:ext cx="11809312" cy="6552728"/>
          </a:xfrm>
          <a:gradFill>
            <a:gsLst>
              <a:gs pos="0">
                <a:srgbClr val="FF3399">
                  <a:alpha val="46000"/>
                </a:srgbClr>
              </a:gs>
              <a:gs pos="25000">
                <a:srgbClr val="FF6633">
                  <a:alpha val="26000"/>
                </a:srgbClr>
              </a:gs>
              <a:gs pos="50000">
                <a:srgbClr val="FFFF00">
                  <a:alpha val="26000"/>
                </a:srgbClr>
              </a:gs>
              <a:gs pos="75000">
                <a:srgbClr val="01A78F">
                  <a:alpha val="29000"/>
                </a:srgbClr>
              </a:gs>
              <a:gs pos="100000">
                <a:srgbClr val="9933FF">
                  <a:alpha val="0"/>
                </a:srgbClr>
              </a:gs>
            </a:gsLst>
            <a:lin ang="10200000" scaled="0"/>
          </a:gradFill>
          <a:ln>
            <a:noFill/>
          </a:ln>
          <a:scene3d>
            <a:camera prst="orthographicFront"/>
            <a:lightRig rig="threePt" dir="t"/>
          </a:scene3d>
          <a:sp3d>
            <a:bevelT/>
          </a:sp3d>
        </p:spPr>
        <p:txBody>
          <a:bodyPr anchor="t">
            <a:normAutofit/>
            <a:sp3d extrusionH="57150">
              <a:bevelT w="38100" h="38100" prst="angle"/>
            </a:sp3d>
          </a:bodyPr>
          <a:lstStyle/>
          <a:p>
            <a:pPr>
              <a:lnSpc>
                <a:spcPct val="100000"/>
              </a:lnSpc>
            </a:pPr>
            <a:r>
              <a:rPr lang="en-CA" b="1" i="1" dirty="0" smtClean="0">
                <a:solidFill>
                  <a:srgbClr val="800000"/>
                </a:solidFill>
                <a:latin typeface="Georgia" panose="02040502050405020303" pitchFamily="18" charset="0"/>
              </a:rPr>
              <a:t>Deut </a:t>
            </a:r>
            <a:r>
              <a:rPr lang="en-CA" b="1" i="1" dirty="0">
                <a:solidFill>
                  <a:srgbClr val="800000"/>
                </a:solidFill>
                <a:latin typeface="Georgia" panose="02040502050405020303" pitchFamily="18" charset="0"/>
              </a:rPr>
              <a:t>16:9  </a:t>
            </a:r>
            <a:r>
              <a:rPr lang="en-CA" sz="3200" dirty="0">
                <a:solidFill>
                  <a:srgbClr val="002060"/>
                </a:solidFill>
                <a:latin typeface="Georgia" panose="02040502050405020303" pitchFamily="18" charset="0"/>
              </a:rPr>
              <a:t>Seven weeks shalt thou number unto thee; </a:t>
            </a:r>
            <a:r>
              <a:rPr lang="en-CA" sz="3200" dirty="0">
                <a:solidFill>
                  <a:srgbClr val="002060"/>
                </a:solidFill>
                <a:effectLst>
                  <a:glow rad="63500">
                    <a:srgbClr val="00FFFF"/>
                  </a:glow>
                </a:effectLst>
                <a:latin typeface="Georgia" panose="02040502050405020303" pitchFamily="18" charset="0"/>
              </a:rPr>
              <a:t>begin to </a:t>
            </a:r>
            <a:r>
              <a:rPr lang="en-CA" sz="3200" dirty="0" smtClean="0">
                <a:solidFill>
                  <a:srgbClr val="002060"/>
                </a:solidFill>
                <a:effectLst>
                  <a:glow rad="63500">
                    <a:srgbClr val="00FFFF"/>
                  </a:glow>
                </a:effectLst>
                <a:latin typeface="Georgia" panose="02040502050405020303" pitchFamily="18" charset="0"/>
              </a:rPr>
              <a:t>	number the </a:t>
            </a:r>
            <a:r>
              <a:rPr lang="en-CA" sz="3200" dirty="0">
                <a:solidFill>
                  <a:srgbClr val="002060"/>
                </a:solidFill>
                <a:effectLst>
                  <a:glow rad="63500">
                    <a:srgbClr val="00FFFF"/>
                  </a:glow>
                </a:effectLst>
                <a:latin typeface="Georgia" panose="02040502050405020303" pitchFamily="18" charset="0"/>
              </a:rPr>
              <a:t>seven weeks </a:t>
            </a:r>
            <a:r>
              <a:rPr lang="en-CA" sz="3200" dirty="0">
                <a:solidFill>
                  <a:srgbClr val="002060"/>
                </a:solidFill>
                <a:latin typeface="Georgia" panose="02040502050405020303" pitchFamily="18" charset="0"/>
              </a:rPr>
              <a:t>from </a:t>
            </a:r>
            <a:r>
              <a:rPr lang="en-CA" sz="3200" i="1" dirty="0">
                <a:solidFill>
                  <a:schemeClr val="bg1">
                    <a:lumMod val="50000"/>
                  </a:schemeClr>
                </a:solidFill>
                <a:latin typeface="Georgia" panose="02040502050405020303" pitchFamily="18" charset="0"/>
              </a:rPr>
              <a:t>such time </a:t>
            </a:r>
            <a:r>
              <a:rPr lang="en-CA" sz="3200" i="1" dirty="0" smtClean="0">
                <a:solidFill>
                  <a:schemeClr val="bg1">
                    <a:lumMod val="50000"/>
                  </a:schemeClr>
                </a:solidFill>
                <a:latin typeface="Georgia" panose="02040502050405020303" pitchFamily="18" charset="0"/>
              </a:rPr>
              <a:t>as …</a:t>
            </a:r>
            <a:r>
              <a:rPr lang="en-CA" sz="3200" dirty="0" smtClean="0">
                <a:solidFill>
                  <a:srgbClr val="002060"/>
                </a:solidFill>
                <a:latin typeface="Georgia" panose="02040502050405020303" pitchFamily="18" charset="0"/>
              </a:rPr>
              <a:t> </a:t>
            </a:r>
            <a:br>
              <a:rPr lang="en-CA" sz="3200" dirty="0" smtClean="0">
                <a:solidFill>
                  <a:srgbClr val="002060"/>
                </a:solidFill>
                <a:latin typeface="Georgia" panose="02040502050405020303" pitchFamily="18" charset="0"/>
              </a:rPr>
            </a:br>
            <a:endParaRPr lang="en-CA" sz="3200" dirty="0" smtClean="0">
              <a:solidFill>
                <a:srgbClr val="002060"/>
              </a:solidFill>
              <a:latin typeface="Georgia" panose="02040502050405020303" pitchFamily="18" charset="0"/>
            </a:endParaRPr>
          </a:p>
          <a:p>
            <a:pPr>
              <a:lnSpc>
                <a:spcPct val="100000"/>
              </a:lnSpc>
            </a:pPr>
            <a:endParaRPr lang="en-CA" sz="5400" dirty="0">
              <a:solidFill>
                <a:srgbClr val="002060"/>
              </a:solidFill>
              <a:latin typeface="Georgia" panose="02040502050405020303" pitchFamily="18" charset="0"/>
            </a:endParaRPr>
          </a:p>
          <a:p>
            <a:pPr>
              <a:lnSpc>
                <a:spcPct val="100000"/>
              </a:lnSpc>
            </a:pPr>
            <a:r>
              <a:rPr lang="en-CA" sz="3200" dirty="0" smtClean="0">
                <a:solidFill>
                  <a:srgbClr val="002060"/>
                </a:solidFill>
                <a:latin typeface="Georgia" panose="02040502050405020303" pitchFamily="18" charset="0"/>
              </a:rPr>
              <a:t>                        thou  </a:t>
            </a:r>
            <a:r>
              <a:rPr lang="en-CA" sz="3200" dirty="0" err="1" smtClean="0">
                <a:ln>
                  <a:solidFill>
                    <a:sysClr val="windowText" lastClr="000000"/>
                  </a:solidFill>
                </a:ln>
                <a:solidFill>
                  <a:srgbClr val="C00000"/>
                </a:solidFill>
                <a:latin typeface="Georgia" panose="02040502050405020303" pitchFamily="18" charset="0"/>
              </a:rPr>
              <a:t>beginnest</a:t>
            </a:r>
            <a:r>
              <a:rPr lang="en-CA" sz="3200" dirty="0" smtClean="0">
                <a:solidFill>
                  <a:srgbClr val="002060"/>
                </a:solidFill>
                <a:latin typeface="Georgia" panose="02040502050405020303" pitchFamily="18" charset="0"/>
              </a:rPr>
              <a:t> </a:t>
            </a:r>
            <a:r>
              <a:rPr lang="en-CA" sz="3200" i="1" dirty="0" smtClean="0">
                <a:solidFill>
                  <a:schemeClr val="bg1">
                    <a:lumMod val="50000"/>
                  </a:schemeClr>
                </a:solidFill>
                <a:latin typeface="Georgia" panose="02040502050405020303" pitchFamily="18" charset="0"/>
              </a:rPr>
              <a:t>to </a:t>
            </a:r>
            <a:r>
              <a:rPr lang="en-CA" sz="3200" i="1" dirty="0">
                <a:solidFill>
                  <a:schemeClr val="bg1">
                    <a:lumMod val="50000"/>
                  </a:schemeClr>
                </a:solidFill>
                <a:latin typeface="Georgia" panose="02040502050405020303" pitchFamily="18" charset="0"/>
              </a:rPr>
              <a:t>put </a:t>
            </a:r>
            <a:r>
              <a:rPr lang="en-CA" sz="3200" dirty="0" smtClean="0">
                <a:ln>
                  <a:solidFill>
                    <a:sysClr val="windowText" lastClr="000000"/>
                  </a:solidFill>
                </a:ln>
                <a:solidFill>
                  <a:srgbClr val="C00000"/>
                </a:solidFill>
                <a:latin typeface="Georgia" panose="02040502050405020303" pitchFamily="18" charset="0"/>
              </a:rPr>
              <a:t>the </a:t>
            </a:r>
            <a:r>
              <a:rPr lang="en-CA" sz="3200" dirty="0">
                <a:ln>
                  <a:solidFill>
                    <a:sysClr val="windowText" lastClr="000000"/>
                  </a:solidFill>
                </a:ln>
                <a:solidFill>
                  <a:srgbClr val="C00000"/>
                </a:solidFill>
                <a:effectLst>
                  <a:glow rad="127000">
                    <a:srgbClr val="00FF00"/>
                  </a:glow>
                </a:effectLst>
                <a:latin typeface="Georgia" panose="02040502050405020303" pitchFamily="18" charset="0"/>
              </a:rPr>
              <a:t>sickle</a:t>
            </a:r>
            <a:r>
              <a:rPr lang="en-CA" sz="3200" dirty="0">
                <a:ln>
                  <a:solidFill>
                    <a:sysClr val="windowText" lastClr="000000"/>
                  </a:solidFill>
                </a:ln>
                <a:solidFill>
                  <a:srgbClr val="C00000"/>
                </a:solidFill>
                <a:latin typeface="Georgia" panose="02040502050405020303" pitchFamily="18" charset="0"/>
              </a:rPr>
              <a:t> </a:t>
            </a:r>
            <a:r>
              <a:rPr lang="en-CA" sz="3200" dirty="0" smtClean="0">
                <a:ln>
                  <a:solidFill>
                    <a:sysClr val="windowText" lastClr="000000"/>
                  </a:solidFill>
                </a:ln>
                <a:solidFill>
                  <a:srgbClr val="C00000"/>
                </a:solidFill>
                <a:latin typeface="Georgia" panose="02040502050405020303" pitchFamily="18" charset="0"/>
              </a:rPr>
              <a:t>to </a:t>
            </a:r>
            <a:r>
              <a:rPr lang="en-CA" sz="3200" dirty="0">
                <a:ln>
                  <a:solidFill>
                    <a:sysClr val="windowText" lastClr="000000"/>
                  </a:solidFill>
                </a:ln>
                <a:solidFill>
                  <a:srgbClr val="C00000"/>
                </a:solidFill>
                <a:latin typeface="Georgia" panose="02040502050405020303" pitchFamily="18" charset="0"/>
              </a:rPr>
              <a:t>the corn</a:t>
            </a:r>
            <a:r>
              <a:rPr lang="en-CA" sz="3200" dirty="0">
                <a:solidFill>
                  <a:srgbClr val="002060"/>
                </a:solidFill>
                <a:latin typeface="Georgia" panose="02040502050405020303" pitchFamily="18" charset="0"/>
              </a:rPr>
              <a:t> [grain</a:t>
            </a:r>
            <a:r>
              <a:rPr lang="en-CA" sz="3200" dirty="0" smtClean="0">
                <a:solidFill>
                  <a:srgbClr val="002060"/>
                </a:solidFill>
                <a:latin typeface="Georgia" panose="02040502050405020303" pitchFamily="18" charset="0"/>
              </a:rPr>
              <a:t>].</a:t>
            </a:r>
          </a:p>
          <a:p>
            <a:pPr>
              <a:lnSpc>
                <a:spcPct val="100000"/>
              </a:lnSpc>
            </a:pPr>
            <a:endParaRPr lang="en-US" sz="2800" dirty="0" smtClean="0">
              <a:solidFill>
                <a:prstClr val="black"/>
              </a:solidFill>
            </a:endParaRPr>
          </a:p>
          <a:p>
            <a:pPr>
              <a:lnSpc>
                <a:spcPct val="100000"/>
              </a:lnSpc>
            </a:pPr>
            <a:r>
              <a:rPr lang="en-US" sz="2800" dirty="0" smtClean="0">
                <a:solidFill>
                  <a:prstClr val="black"/>
                </a:solidFill>
              </a:rPr>
              <a:t>The </a:t>
            </a:r>
            <a:r>
              <a:rPr lang="en-US" sz="2800" dirty="0">
                <a:solidFill>
                  <a:prstClr val="black"/>
                </a:solidFill>
              </a:rPr>
              <a:t>Hebrew word for </a:t>
            </a:r>
            <a:r>
              <a:rPr lang="en-US" sz="2800" b="1" dirty="0">
                <a:ln>
                  <a:solidFill>
                    <a:srgbClr val="0000FF"/>
                  </a:solidFill>
                </a:ln>
                <a:solidFill>
                  <a:srgbClr val="FF33CC"/>
                </a:solidFill>
              </a:rPr>
              <a:t>“beginning” </a:t>
            </a:r>
            <a:r>
              <a:rPr lang="en-US" sz="2800" dirty="0">
                <a:solidFill>
                  <a:prstClr val="black"/>
                </a:solidFill>
              </a:rPr>
              <a:t>in </a:t>
            </a:r>
            <a:r>
              <a:rPr lang="en-US" sz="2800" dirty="0">
                <a:ln>
                  <a:solidFill>
                    <a:srgbClr val="0000FF"/>
                  </a:solidFill>
                </a:ln>
                <a:solidFill>
                  <a:srgbClr val="FF66FF"/>
                </a:solidFill>
              </a:rPr>
              <a:t>Deut 16:9 </a:t>
            </a:r>
            <a:r>
              <a:rPr lang="en-US" sz="2800" dirty="0">
                <a:solidFill>
                  <a:prstClr val="black"/>
                </a:solidFill>
              </a:rPr>
              <a:t>is: </a:t>
            </a:r>
          </a:p>
          <a:p>
            <a:pPr>
              <a:lnSpc>
                <a:spcPct val="100000"/>
              </a:lnSpc>
            </a:pPr>
            <a:r>
              <a:rPr lang="en-US" sz="2800" b="1" dirty="0" smtClean="0">
                <a:solidFill>
                  <a:prstClr val="black"/>
                </a:solidFill>
              </a:rPr>
              <a:t>     H2420</a:t>
            </a:r>
            <a:r>
              <a:rPr lang="en-US" sz="2800" dirty="0" smtClean="0">
                <a:solidFill>
                  <a:prstClr val="black"/>
                </a:solidFill>
              </a:rPr>
              <a:t> </a:t>
            </a:r>
            <a:r>
              <a:rPr lang="en-US" sz="2800" dirty="0">
                <a:solidFill>
                  <a:prstClr val="black"/>
                </a:solidFill>
              </a:rPr>
              <a:t>– </a:t>
            </a:r>
            <a:r>
              <a:rPr lang="en-US" sz="2800" dirty="0" err="1">
                <a:solidFill>
                  <a:prstClr val="black"/>
                </a:solidFill>
              </a:rPr>
              <a:t>Chalal</a:t>
            </a:r>
            <a:r>
              <a:rPr lang="en-US" sz="2800" dirty="0">
                <a:solidFill>
                  <a:prstClr val="black"/>
                </a:solidFill>
              </a:rPr>
              <a:t> – </a:t>
            </a:r>
            <a:r>
              <a:rPr lang="en-US" sz="2800" dirty="0" err="1">
                <a:solidFill>
                  <a:prstClr val="black"/>
                </a:solidFill>
              </a:rPr>
              <a:t>chet</a:t>
            </a:r>
            <a:r>
              <a:rPr lang="en-US" sz="2800" dirty="0">
                <a:solidFill>
                  <a:prstClr val="black"/>
                </a:solidFill>
              </a:rPr>
              <a:t>, lamed, lamed. </a:t>
            </a:r>
            <a:r>
              <a:rPr lang="en-US" sz="2800" dirty="0" smtClean="0">
                <a:solidFill>
                  <a:prstClr val="black"/>
                </a:solidFill>
              </a:rPr>
              <a:t> It </a:t>
            </a:r>
            <a:r>
              <a:rPr lang="en-US" sz="2800" dirty="0">
                <a:solidFill>
                  <a:prstClr val="black"/>
                </a:solidFill>
              </a:rPr>
              <a:t>has many definitions.  </a:t>
            </a:r>
            <a:br>
              <a:rPr lang="en-US" sz="2800" dirty="0">
                <a:solidFill>
                  <a:prstClr val="black"/>
                </a:solidFill>
              </a:rPr>
            </a:br>
            <a:r>
              <a:rPr lang="en-US" sz="2800" dirty="0">
                <a:solidFill>
                  <a:prstClr val="black"/>
                </a:solidFill>
              </a:rPr>
              <a:t>The contextual definitions that apply here are – </a:t>
            </a:r>
          </a:p>
          <a:p>
            <a:pPr lvl="2">
              <a:lnSpc>
                <a:spcPct val="100000"/>
              </a:lnSpc>
            </a:pPr>
            <a:r>
              <a:rPr lang="en-US" sz="3200" b="1" i="1" dirty="0">
                <a:ln>
                  <a:solidFill>
                    <a:schemeClr val="tx2"/>
                  </a:solidFill>
                </a:ln>
                <a:solidFill>
                  <a:srgbClr val="C00000"/>
                </a:solidFill>
                <a:effectLst>
                  <a:glow rad="127000">
                    <a:srgbClr val="FFFF00"/>
                  </a:glow>
                </a:effectLst>
              </a:rPr>
              <a:t>to begin, to be begun, </a:t>
            </a:r>
            <a:r>
              <a:rPr lang="en-US" sz="3200" i="1" dirty="0">
                <a:solidFill>
                  <a:srgbClr val="C00000"/>
                </a:solidFill>
                <a:effectLst>
                  <a:glow rad="127000">
                    <a:srgbClr val="00FF00"/>
                  </a:glow>
                </a:effectLst>
              </a:rPr>
              <a:t>to wound (fatally), </a:t>
            </a:r>
            <a:r>
              <a:rPr lang="en-US" sz="3200" i="1" dirty="0">
                <a:solidFill>
                  <a:srgbClr val="C00000"/>
                </a:solidFill>
              </a:rPr>
              <a:t>bore through, </a:t>
            </a:r>
            <a:r>
              <a:rPr lang="en-US" sz="3200" i="1" dirty="0" smtClean="0">
                <a:solidFill>
                  <a:srgbClr val="C00000"/>
                </a:solidFill>
              </a:rPr>
              <a:t>bore</a:t>
            </a:r>
            <a:r>
              <a:rPr lang="en-US" sz="3200" i="1" dirty="0">
                <a:solidFill>
                  <a:srgbClr val="C00000"/>
                </a:solidFill>
              </a:rPr>
              <a:t>, </a:t>
            </a:r>
            <a:r>
              <a:rPr lang="en-US" sz="3200" i="1" dirty="0" smtClean="0">
                <a:ln>
                  <a:solidFill>
                    <a:schemeClr val="tx2"/>
                  </a:solidFill>
                </a:ln>
                <a:solidFill>
                  <a:srgbClr val="C00000"/>
                </a:solidFill>
                <a:effectLst>
                  <a:glow rad="127000">
                    <a:srgbClr val="FF66FF"/>
                  </a:glow>
                </a:effectLst>
              </a:rPr>
              <a:t>to </a:t>
            </a:r>
            <a:r>
              <a:rPr lang="en-US" sz="3200" i="1" dirty="0">
                <a:ln>
                  <a:solidFill>
                    <a:schemeClr val="tx2"/>
                  </a:solidFill>
                </a:ln>
                <a:solidFill>
                  <a:srgbClr val="C00000"/>
                </a:solidFill>
                <a:effectLst>
                  <a:glow rad="127000">
                    <a:srgbClr val="FF66FF"/>
                  </a:glow>
                </a:effectLst>
              </a:rPr>
              <a:t>be slain, </a:t>
            </a:r>
            <a:r>
              <a:rPr lang="en-US" sz="3200" i="1" dirty="0" smtClean="0">
                <a:solidFill>
                  <a:srgbClr val="C00000"/>
                </a:solidFill>
              </a:rPr>
              <a:t>pierce</a:t>
            </a:r>
            <a:r>
              <a:rPr lang="en-US" sz="3200" i="1" dirty="0">
                <a:solidFill>
                  <a:srgbClr val="C00000"/>
                </a:solidFill>
              </a:rPr>
              <a:t>, to be wounded.</a:t>
            </a:r>
          </a:p>
          <a:p>
            <a:pPr lvl="1">
              <a:lnSpc>
                <a:spcPct val="100000"/>
              </a:lnSpc>
            </a:pPr>
            <a:r>
              <a:rPr lang="en-US" sz="2800" dirty="0">
                <a:solidFill>
                  <a:srgbClr val="002060"/>
                </a:solidFill>
              </a:rPr>
              <a:t>A root word – </a:t>
            </a:r>
            <a:r>
              <a:rPr lang="en-US" sz="2800" b="1" dirty="0">
                <a:solidFill>
                  <a:srgbClr val="002060"/>
                </a:solidFill>
              </a:rPr>
              <a:t>H2470</a:t>
            </a:r>
            <a:r>
              <a:rPr lang="en-US" sz="2800" dirty="0">
                <a:solidFill>
                  <a:srgbClr val="002060"/>
                </a:solidFill>
              </a:rPr>
              <a:t> </a:t>
            </a:r>
            <a:r>
              <a:rPr lang="en-US" sz="2800" dirty="0" err="1">
                <a:solidFill>
                  <a:srgbClr val="002060"/>
                </a:solidFill>
              </a:rPr>
              <a:t>Chalah</a:t>
            </a:r>
            <a:r>
              <a:rPr lang="en-US" sz="2800" dirty="0">
                <a:solidFill>
                  <a:srgbClr val="002060"/>
                </a:solidFill>
              </a:rPr>
              <a:t> – has a definition of – </a:t>
            </a:r>
            <a:r>
              <a:rPr lang="en-US" sz="2800" i="1" dirty="0">
                <a:solidFill>
                  <a:srgbClr val="C00000"/>
                </a:solidFill>
              </a:rPr>
              <a:t>to be wounded.</a:t>
            </a:r>
            <a:endParaRPr lang="en-US" sz="3200" dirty="0" smtClean="0">
              <a:solidFill>
                <a:prstClr val="black"/>
              </a:solidFill>
              <a:latin typeface="Georgia" panose="02040502050405020303" pitchFamily="18" charset="0"/>
            </a:endParaRPr>
          </a:p>
        </p:txBody>
      </p:sp>
      <p:sp>
        <p:nvSpPr>
          <p:cNvPr id="8" name="Slide Number Placeholder 3"/>
          <p:cNvSpPr>
            <a:spLocks noGrp="1"/>
          </p:cNvSpPr>
          <p:nvPr>
            <p:ph type="sldNum" sz="quarter" idx="12"/>
          </p:nvPr>
        </p:nvSpPr>
        <p:spPr>
          <a:xfrm>
            <a:off x="11665295" y="6592267"/>
            <a:ext cx="549797" cy="365125"/>
          </a:xfrm>
        </p:spPr>
        <p:txBody>
          <a:bodyPr/>
          <a:lstStyle/>
          <a:p>
            <a:fld id="{81FEFA0A-2F20-4B60-98C6-5FFDA469AA1C}" type="slidenum">
              <a:rPr lang="en-US" smtClean="0">
                <a:solidFill>
                  <a:schemeClr val="tx2"/>
                </a:solidFill>
              </a:rPr>
              <a:pPr/>
              <a:t>35</a:t>
            </a:fld>
            <a:endParaRPr lang="en-US" dirty="0">
              <a:solidFill>
                <a:schemeClr val="tx2"/>
              </a:solidFill>
            </a:endParaRPr>
          </a:p>
        </p:txBody>
      </p:sp>
      <p:sp>
        <p:nvSpPr>
          <p:cNvPr id="9" name="Rounded Rectangular Callout 8"/>
          <p:cNvSpPr/>
          <p:nvPr/>
        </p:nvSpPr>
        <p:spPr>
          <a:xfrm>
            <a:off x="321319" y="1339262"/>
            <a:ext cx="8581405" cy="838937"/>
          </a:xfrm>
          <a:prstGeom prst="wedgeRoundRectCallout">
            <a:avLst>
              <a:gd name="adj1" fmla="val 2504"/>
              <a:gd name="adj2" fmla="val 97634"/>
              <a:gd name="adj3" fmla="val 16667"/>
            </a:avLst>
          </a:prstGeom>
          <a:solidFill>
            <a:srgbClr val="002060"/>
          </a:solidFill>
          <a:ln w="38100">
            <a:solidFill>
              <a:srgbClr val="996633"/>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CA" sz="3600" b="1" dirty="0">
                <a:ln>
                  <a:solidFill>
                    <a:srgbClr val="FF33CC"/>
                  </a:solidFill>
                </a:ln>
                <a:solidFill>
                  <a:srgbClr val="FFFF00"/>
                </a:solidFill>
                <a:latin typeface="Comic Sans MS" pitchFamily="66" charset="0"/>
                <a:cs typeface="Calibri" pitchFamily="34" charset="0"/>
              </a:rPr>
              <a:t>T</a:t>
            </a:r>
            <a:r>
              <a:rPr lang="en-CA" sz="3600" b="1" dirty="0" smtClean="0">
                <a:ln>
                  <a:solidFill>
                    <a:srgbClr val="FF33CC"/>
                  </a:solidFill>
                </a:ln>
                <a:solidFill>
                  <a:srgbClr val="FFFF00"/>
                </a:solidFill>
                <a:latin typeface="Comic Sans MS" pitchFamily="66" charset="0"/>
                <a:cs typeface="Calibri" pitchFamily="34" charset="0"/>
              </a:rPr>
              <a:t>he meaning of “</a:t>
            </a:r>
            <a:r>
              <a:rPr lang="en-CA" sz="3600" b="1" dirty="0" err="1" smtClean="0">
                <a:ln>
                  <a:solidFill>
                    <a:srgbClr val="FF33CC"/>
                  </a:solidFill>
                </a:ln>
                <a:solidFill>
                  <a:srgbClr val="FFFF00"/>
                </a:solidFill>
                <a:latin typeface="Comic Sans MS" pitchFamily="66" charset="0"/>
                <a:cs typeface="Calibri" pitchFamily="34" charset="0"/>
              </a:rPr>
              <a:t>beginnest</a:t>
            </a:r>
            <a:r>
              <a:rPr lang="en-CA" sz="3600" b="1" dirty="0">
                <a:ln>
                  <a:solidFill>
                    <a:srgbClr val="FF33CC"/>
                  </a:solidFill>
                </a:ln>
                <a:solidFill>
                  <a:srgbClr val="FFFF00"/>
                </a:solidFill>
                <a:latin typeface="Comic Sans MS" pitchFamily="66" charset="0"/>
                <a:cs typeface="Calibri" pitchFamily="34" charset="0"/>
              </a:rPr>
              <a:t>” </a:t>
            </a:r>
            <a:r>
              <a:rPr lang="en-CA" sz="2800" b="1" dirty="0">
                <a:ln>
                  <a:solidFill>
                    <a:srgbClr val="FF33CC"/>
                  </a:solidFill>
                </a:ln>
                <a:solidFill>
                  <a:srgbClr val="FFFF00"/>
                </a:solidFill>
                <a:latin typeface="Comic Sans MS" pitchFamily="66" charset="0"/>
                <a:cs typeface="Calibri" pitchFamily="34" charset="0"/>
              </a:rPr>
              <a:t>[</a:t>
            </a:r>
            <a:r>
              <a:rPr lang="en-CA" sz="2800" b="1" dirty="0" smtClean="0">
                <a:ln>
                  <a:solidFill>
                    <a:srgbClr val="FF33CC"/>
                  </a:solidFill>
                </a:ln>
                <a:solidFill>
                  <a:srgbClr val="FFFF00"/>
                </a:solidFill>
                <a:latin typeface="Comic Sans MS" pitchFamily="66" charset="0"/>
                <a:cs typeface="Calibri" pitchFamily="34" charset="0"/>
              </a:rPr>
              <a:t>H2420]:</a:t>
            </a:r>
            <a:endParaRPr lang="en-CA" sz="3600" b="1" dirty="0">
              <a:ln>
                <a:solidFill>
                  <a:srgbClr val="FF33CC"/>
                </a:solidFill>
              </a:ln>
              <a:solidFill>
                <a:srgbClr val="FFFF00"/>
              </a:solidFill>
              <a:latin typeface="Comic Sans MS" pitchFamily="66" charset="0"/>
              <a:cs typeface="Calibri" pitchFamily="34" charset="0"/>
            </a:endParaRPr>
          </a:p>
        </p:txBody>
      </p:sp>
    </p:spTree>
    <p:extLst>
      <p:ext uri="{BB962C8B-B14F-4D97-AF65-F5344CB8AC3E}">
        <p14:creationId xmlns:p14="http://schemas.microsoft.com/office/powerpoint/2010/main" val="35941147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7">
                                            <p:txEl>
                                              <p:pRg st="2" end="2"/>
                                            </p:txEl>
                                          </p:spTgt>
                                        </p:tgtEl>
                                        <p:attrNameLst>
                                          <p:attrName>style.visibility</p:attrName>
                                        </p:attrNameLst>
                                      </p:cBhvr>
                                      <p:to>
                                        <p:strVal val="visible"/>
                                      </p:to>
                                    </p:set>
                                    <p:animEffect transition="in" filter="wipe(left)">
                                      <p:cBhvr>
                                        <p:cTn id="7" dur="1750"/>
                                        <p:tgtEl>
                                          <p:spTgt spid="7">
                                            <p:txEl>
                                              <p:pRg st="2" end="2"/>
                                            </p:txEl>
                                          </p:spTgt>
                                        </p:tgtEl>
                                      </p:cBhvr>
                                    </p:animEffect>
                                  </p:childTnLst>
                                </p:cTn>
                              </p:par>
                            </p:childTnLst>
                          </p:cTn>
                        </p:par>
                        <p:par>
                          <p:cTn id="8" fill="hold">
                            <p:stCondLst>
                              <p:cond delay="1750"/>
                            </p:stCondLst>
                            <p:childTnLst>
                              <p:par>
                                <p:cTn id="9" presetID="6" presetClass="entr" presetSubtype="16"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circle(in)">
                                      <p:cBhvr>
                                        <p:cTn id="11" dur="1500"/>
                                        <p:tgtEl>
                                          <p:spTgt spid="9"/>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nodeType="clickEffect">
                                  <p:stCondLst>
                                    <p:cond delay="0"/>
                                  </p:stCondLst>
                                  <p:childTnLst>
                                    <p:set>
                                      <p:cBhvr>
                                        <p:cTn id="15" dur="1" fill="hold">
                                          <p:stCondLst>
                                            <p:cond delay="0"/>
                                          </p:stCondLst>
                                        </p:cTn>
                                        <p:tgtEl>
                                          <p:spTgt spid="7">
                                            <p:txEl>
                                              <p:pRg st="4" end="4"/>
                                            </p:txEl>
                                          </p:spTgt>
                                        </p:tgtEl>
                                        <p:attrNameLst>
                                          <p:attrName>style.visibility</p:attrName>
                                        </p:attrNameLst>
                                      </p:cBhvr>
                                      <p:to>
                                        <p:strVal val="visible"/>
                                      </p:to>
                                    </p:set>
                                    <p:animEffect transition="in" filter="wipe(left)">
                                      <p:cBhvr>
                                        <p:cTn id="16" dur="1000"/>
                                        <p:tgtEl>
                                          <p:spTgt spid="7">
                                            <p:txEl>
                                              <p:pRg st="4" end="4"/>
                                            </p:txEl>
                                          </p:spTgt>
                                        </p:tgtEl>
                                      </p:cBhvr>
                                    </p:animEffect>
                                  </p:childTnLst>
                                </p:cTn>
                              </p:par>
                            </p:childTnLst>
                          </p:cTn>
                        </p:par>
                        <p:par>
                          <p:cTn id="17" fill="hold">
                            <p:stCondLst>
                              <p:cond delay="1000"/>
                            </p:stCondLst>
                            <p:childTnLst>
                              <p:par>
                                <p:cTn id="18" presetID="22" presetClass="entr" presetSubtype="8" fill="hold" nodeType="afterEffect">
                                  <p:stCondLst>
                                    <p:cond delay="1000"/>
                                  </p:stCondLst>
                                  <p:childTnLst>
                                    <p:set>
                                      <p:cBhvr>
                                        <p:cTn id="19" dur="1" fill="hold">
                                          <p:stCondLst>
                                            <p:cond delay="0"/>
                                          </p:stCondLst>
                                        </p:cTn>
                                        <p:tgtEl>
                                          <p:spTgt spid="7">
                                            <p:txEl>
                                              <p:pRg st="5" end="5"/>
                                            </p:txEl>
                                          </p:spTgt>
                                        </p:tgtEl>
                                        <p:attrNameLst>
                                          <p:attrName>style.visibility</p:attrName>
                                        </p:attrNameLst>
                                      </p:cBhvr>
                                      <p:to>
                                        <p:strVal val="visible"/>
                                      </p:to>
                                    </p:set>
                                    <p:animEffect transition="in" filter="wipe(left)">
                                      <p:cBhvr>
                                        <p:cTn id="20" dur="1500"/>
                                        <p:tgtEl>
                                          <p:spTgt spid="7">
                                            <p:txEl>
                                              <p:pRg st="5" end="5"/>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nodeType="clickEffect">
                                  <p:stCondLst>
                                    <p:cond delay="0"/>
                                  </p:stCondLst>
                                  <p:childTnLst>
                                    <p:set>
                                      <p:cBhvr>
                                        <p:cTn id="24" dur="1" fill="hold">
                                          <p:stCondLst>
                                            <p:cond delay="0"/>
                                          </p:stCondLst>
                                        </p:cTn>
                                        <p:tgtEl>
                                          <p:spTgt spid="7">
                                            <p:txEl>
                                              <p:pRg st="6" end="6"/>
                                            </p:txEl>
                                          </p:spTgt>
                                        </p:tgtEl>
                                        <p:attrNameLst>
                                          <p:attrName>style.visibility</p:attrName>
                                        </p:attrNameLst>
                                      </p:cBhvr>
                                      <p:to>
                                        <p:strVal val="visible"/>
                                      </p:to>
                                    </p:set>
                                    <p:animEffect transition="in" filter="wipe(left)">
                                      <p:cBhvr>
                                        <p:cTn id="25" dur="1500"/>
                                        <p:tgtEl>
                                          <p:spTgt spid="7">
                                            <p:txEl>
                                              <p:pRg st="6" end="6"/>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nodeType="clickEffect">
                                  <p:stCondLst>
                                    <p:cond delay="0"/>
                                  </p:stCondLst>
                                  <p:childTnLst>
                                    <p:set>
                                      <p:cBhvr>
                                        <p:cTn id="29" dur="1" fill="hold">
                                          <p:stCondLst>
                                            <p:cond delay="0"/>
                                          </p:stCondLst>
                                        </p:cTn>
                                        <p:tgtEl>
                                          <p:spTgt spid="7">
                                            <p:txEl>
                                              <p:pRg st="7" end="7"/>
                                            </p:txEl>
                                          </p:spTgt>
                                        </p:tgtEl>
                                        <p:attrNameLst>
                                          <p:attrName>style.visibility</p:attrName>
                                        </p:attrNameLst>
                                      </p:cBhvr>
                                      <p:to>
                                        <p:strVal val="visible"/>
                                      </p:to>
                                    </p:set>
                                    <p:animEffect transition="in" filter="wipe(left)">
                                      <p:cBhvr>
                                        <p:cTn id="30" dur="1500"/>
                                        <p:tgtEl>
                                          <p:spTgt spid="7">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FF3399">
                <a:alpha val="14000"/>
              </a:srgbClr>
            </a:gs>
            <a:gs pos="25000">
              <a:srgbClr val="FF6633">
                <a:alpha val="12000"/>
              </a:srgbClr>
            </a:gs>
            <a:gs pos="50000">
              <a:srgbClr val="FFFF00">
                <a:alpha val="14000"/>
              </a:srgbClr>
            </a:gs>
            <a:gs pos="75000">
              <a:srgbClr val="01A78F">
                <a:alpha val="29000"/>
              </a:srgbClr>
            </a:gs>
            <a:gs pos="100000">
              <a:srgbClr val="9933FF">
                <a:alpha val="38000"/>
              </a:srgbClr>
            </a:gs>
          </a:gsLst>
          <a:lin ang="5400000" scaled="1"/>
          <a:tileRect/>
        </a:gradFill>
        <a:effectLst/>
      </p:bgPr>
    </p:bg>
    <p:spTree>
      <p:nvGrpSpPr>
        <p:cNvPr id="1" name=""/>
        <p:cNvGrpSpPr/>
        <p:nvPr/>
      </p:nvGrpSpPr>
      <p:grpSpPr>
        <a:xfrm>
          <a:off x="0" y="0"/>
          <a:ext cx="0" cy="0"/>
          <a:chOff x="0" y="0"/>
          <a:chExt cx="0" cy="0"/>
        </a:xfrm>
      </p:grpSpPr>
      <p:sp>
        <p:nvSpPr>
          <p:cNvPr id="10" name="Text Placeholder 2"/>
          <p:cNvSpPr>
            <a:spLocks noGrp="1"/>
          </p:cNvSpPr>
          <p:nvPr>
            <p:ph type="body" idx="1"/>
          </p:nvPr>
        </p:nvSpPr>
        <p:spPr>
          <a:xfrm>
            <a:off x="390728" y="1052736"/>
            <a:ext cx="11449272" cy="5425758"/>
          </a:xfrm>
          <a:gradFill>
            <a:gsLst>
              <a:gs pos="0">
                <a:srgbClr val="FF3399">
                  <a:alpha val="46000"/>
                </a:srgbClr>
              </a:gs>
              <a:gs pos="25000">
                <a:srgbClr val="FF6633">
                  <a:alpha val="26000"/>
                </a:srgbClr>
              </a:gs>
              <a:gs pos="50000">
                <a:srgbClr val="FFFF00">
                  <a:alpha val="26000"/>
                </a:srgbClr>
              </a:gs>
              <a:gs pos="75000">
                <a:srgbClr val="01A78F">
                  <a:alpha val="29000"/>
                </a:srgbClr>
              </a:gs>
              <a:gs pos="100000">
                <a:srgbClr val="9933FF">
                  <a:alpha val="0"/>
                </a:srgbClr>
              </a:gs>
            </a:gsLst>
            <a:lin ang="10200000" scaled="0"/>
          </a:gradFill>
          <a:ln>
            <a:noFill/>
          </a:ln>
          <a:scene3d>
            <a:camera prst="orthographicFront"/>
            <a:lightRig rig="threePt" dir="t"/>
          </a:scene3d>
          <a:sp3d>
            <a:bevelT/>
          </a:sp3d>
        </p:spPr>
        <p:txBody>
          <a:bodyPr anchor="ctr">
            <a:normAutofit lnSpcReduction="10000"/>
            <a:sp3d extrusionH="57150">
              <a:bevelT w="38100" h="38100"/>
            </a:sp3d>
          </a:bodyPr>
          <a:lstStyle/>
          <a:p>
            <a:pPr>
              <a:lnSpc>
                <a:spcPct val="100000"/>
              </a:lnSpc>
            </a:pPr>
            <a:endParaRPr lang="en-US" sz="3200" b="1" dirty="0" smtClean="0">
              <a:solidFill>
                <a:srgbClr val="002060"/>
              </a:solidFill>
              <a:effectLst>
                <a:glow rad="127000">
                  <a:srgbClr val="FFFF00"/>
                </a:glow>
              </a:effectLst>
            </a:endParaRPr>
          </a:p>
          <a:p>
            <a:pPr>
              <a:lnSpc>
                <a:spcPct val="100000"/>
              </a:lnSpc>
            </a:pPr>
            <a:r>
              <a:rPr lang="en-US" sz="3200" b="1" dirty="0" smtClean="0">
                <a:solidFill>
                  <a:srgbClr val="002060"/>
                </a:solidFill>
                <a:effectLst>
                  <a:glow rad="127000">
                    <a:srgbClr val="FFFF00"/>
                  </a:glow>
                </a:effectLst>
              </a:rPr>
              <a:t>WHEN … </a:t>
            </a:r>
            <a:r>
              <a:rPr lang="en-US" sz="3200" dirty="0" smtClean="0">
                <a:solidFill>
                  <a:srgbClr val="002060"/>
                </a:solidFill>
              </a:rPr>
              <a:t>a </a:t>
            </a:r>
            <a:r>
              <a:rPr lang="en-US" sz="3200" b="1" dirty="0" smtClean="0">
                <a:solidFill>
                  <a:srgbClr val="002060"/>
                </a:solidFill>
                <a:effectLst>
                  <a:glow rad="127000">
                    <a:srgbClr val="00FF00"/>
                  </a:glow>
                </a:effectLst>
              </a:rPr>
              <a:t>SICKLE</a:t>
            </a:r>
            <a:r>
              <a:rPr lang="en-US" sz="3200" dirty="0" smtClean="0">
                <a:solidFill>
                  <a:srgbClr val="002060"/>
                </a:solidFill>
              </a:rPr>
              <a:t> is applied </a:t>
            </a:r>
            <a:r>
              <a:rPr lang="en-US" sz="3200" u="sng" dirty="0" smtClean="0">
                <a:solidFill>
                  <a:srgbClr val="002060"/>
                </a:solidFill>
              </a:rPr>
              <a:t>to standin</a:t>
            </a:r>
            <a:r>
              <a:rPr lang="en-US" sz="3200" dirty="0" smtClean="0">
                <a:solidFill>
                  <a:srgbClr val="002060"/>
                </a:solidFill>
              </a:rPr>
              <a:t>g g</a:t>
            </a:r>
            <a:r>
              <a:rPr lang="en-US" sz="3200" u="sng" dirty="0" smtClean="0">
                <a:solidFill>
                  <a:srgbClr val="002060"/>
                </a:solidFill>
              </a:rPr>
              <a:t>rain</a:t>
            </a:r>
            <a:r>
              <a:rPr lang="en-US" sz="3200" dirty="0" smtClean="0">
                <a:solidFill>
                  <a:srgbClr val="002060"/>
                </a:solidFill>
              </a:rPr>
              <a:t>?</a:t>
            </a:r>
          </a:p>
          <a:p>
            <a:pPr marL="0" lvl="1"/>
            <a:r>
              <a:rPr lang="en-US" sz="2800" dirty="0" smtClean="0">
                <a:solidFill>
                  <a:srgbClr val="002060"/>
                </a:solidFill>
              </a:rPr>
              <a:t>	</a:t>
            </a:r>
            <a:r>
              <a:rPr lang="en-US" sz="3200" dirty="0" smtClean="0">
                <a:solidFill>
                  <a:srgbClr val="002060"/>
                </a:solidFill>
              </a:rPr>
              <a:t>The razor edge of the </a:t>
            </a:r>
            <a:r>
              <a:rPr lang="en-US" sz="3200" b="1" dirty="0" smtClean="0">
                <a:solidFill>
                  <a:srgbClr val="002060"/>
                </a:solidFill>
                <a:effectLst>
                  <a:glow rad="127000">
                    <a:srgbClr val="00FF00"/>
                  </a:glow>
                </a:effectLst>
              </a:rPr>
              <a:t>SICKLE</a:t>
            </a:r>
            <a:r>
              <a:rPr lang="en-US" sz="3200" dirty="0" smtClean="0">
                <a:solidFill>
                  <a:srgbClr val="002060"/>
                </a:solidFill>
              </a:rPr>
              <a:t> imposes a </a:t>
            </a:r>
            <a:br>
              <a:rPr lang="en-US" sz="3200" dirty="0" smtClean="0">
                <a:solidFill>
                  <a:srgbClr val="002060"/>
                </a:solidFill>
              </a:rPr>
            </a:br>
            <a:r>
              <a:rPr lang="en-US" sz="3200" dirty="0" smtClean="0">
                <a:solidFill>
                  <a:srgbClr val="002060"/>
                </a:solidFill>
              </a:rPr>
              <a:t>        </a:t>
            </a:r>
            <a:r>
              <a:rPr lang="en-US" sz="3200" b="1" dirty="0" smtClean="0">
                <a:ln>
                  <a:solidFill>
                    <a:srgbClr val="0000FF"/>
                  </a:solidFill>
                </a:ln>
                <a:solidFill>
                  <a:srgbClr val="FF0000"/>
                </a:solidFill>
              </a:rPr>
              <a:t>fatal wound </a:t>
            </a:r>
            <a:r>
              <a:rPr lang="en-US" sz="3200" dirty="0" smtClean="0">
                <a:solidFill>
                  <a:srgbClr val="002060"/>
                </a:solidFill>
              </a:rPr>
              <a:t>to the grain by piercing </a:t>
            </a:r>
            <a:br>
              <a:rPr lang="en-US" sz="3200" dirty="0" smtClean="0">
                <a:solidFill>
                  <a:srgbClr val="002060"/>
                </a:solidFill>
              </a:rPr>
            </a:br>
            <a:r>
              <a:rPr lang="en-US" sz="3200" dirty="0" smtClean="0">
                <a:solidFill>
                  <a:srgbClr val="002060"/>
                </a:solidFill>
              </a:rPr>
              <a:t>        the outer protective layer of the stalks</a:t>
            </a:r>
            <a:r>
              <a:rPr lang="en-US" sz="2800" dirty="0" smtClean="0">
                <a:solidFill>
                  <a:srgbClr val="002060"/>
                </a:solidFill>
              </a:rPr>
              <a:t>. </a:t>
            </a:r>
            <a:br>
              <a:rPr lang="en-US" sz="2800" dirty="0" smtClean="0">
                <a:solidFill>
                  <a:srgbClr val="002060"/>
                </a:solidFill>
              </a:rPr>
            </a:br>
            <a:endParaRPr lang="en-US" sz="2800" dirty="0" smtClean="0">
              <a:solidFill>
                <a:srgbClr val="002060"/>
              </a:solidFill>
            </a:endParaRPr>
          </a:p>
          <a:p>
            <a:pPr marL="0" lvl="1"/>
            <a:r>
              <a:rPr lang="en-US" sz="2800" dirty="0" smtClean="0">
                <a:solidFill>
                  <a:srgbClr val="002060"/>
                </a:solidFill>
              </a:rPr>
              <a:t>Through the </a:t>
            </a:r>
            <a:r>
              <a:rPr lang="en-US" sz="2800" dirty="0">
                <a:solidFill>
                  <a:srgbClr val="002060"/>
                </a:solidFill>
              </a:rPr>
              <a:t>sharp edge of the </a:t>
            </a:r>
            <a:r>
              <a:rPr lang="en-US" sz="2800" b="1" dirty="0">
                <a:solidFill>
                  <a:srgbClr val="002060"/>
                </a:solidFill>
                <a:effectLst>
                  <a:glow rad="127000">
                    <a:srgbClr val="00FF00"/>
                  </a:glow>
                </a:effectLst>
              </a:rPr>
              <a:t>SICKLE</a:t>
            </a:r>
            <a:endParaRPr lang="en-US" sz="2800" dirty="0" smtClean="0">
              <a:solidFill>
                <a:srgbClr val="002060"/>
              </a:solidFill>
            </a:endParaRPr>
          </a:p>
          <a:p>
            <a:pPr marL="0" lvl="1"/>
            <a:r>
              <a:rPr lang="en-US" sz="2800" dirty="0" smtClean="0">
                <a:solidFill>
                  <a:srgbClr val="002060"/>
                </a:solidFill>
              </a:rPr>
              <a:t/>
            </a:r>
            <a:br>
              <a:rPr lang="en-US" sz="2800" dirty="0" smtClean="0">
                <a:solidFill>
                  <a:srgbClr val="002060"/>
                </a:solidFill>
              </a:rPr>
            </a:br>
            <a:r>
              <a:rPr lang="en-US" sz="2800" dirty="0" smtClean="0">
                <a:solidFill>
                  <a:srgbClr val="002060"/>
                </a:solidFill>
              </a:rPr>
              <a:t>          the grain </a:t>
            </a:r>
            <a:r>
              <a:rPr lang="en-US" sz="2800" dirty="0">
                <a:solidFill>
                  <a:srgbClr val="002060"/>
                </a:solidFill>
              </a:rPr>
              <a:t>i</a:t>
            </a:r>
            <a:r>
              <a:rPr lang="en-US" sz="2800" dirty="0" smtClean="0">
                <a:solidFill>
                  <a:srgbClr val="002060"/>
                </a:solidFill>
              </a:rPr>
              <a:t>s </a:t>
            </a:r>
            <a:r>
              <a:rPr lang="en-US" sz="4400" b="1" u="sng" dirty="0" smtClean="0">
                <a:ln>
                  <a:solidFill>
                    <a:srgbClr val="0000FF"/>
                  </a:solidFill>
                </a:ln>
                <a:solidFill>
                  <a:srgbClr val="FF0000"/>
                </a:solidFill>
                <a:latin typeface="Cooper Black" pitchFamily="18" charset="0"/>
              </a:rPr>
              <a:t>SLAIN</a:t>
            </a:r>
            <a:r>
              <a:rPr lang="en-US" sz="2800" b="1" dirty="0" smtClean="0">
                <a:ln>
                  <a:solidFill>
                    <a:srgbClr val="0000FF"/>
                  </a:solidFill>
                </a:ln>
                <a:solidFill>
                  <a:srgbClr val="FF0000"/>
                </a:solidFill>
              </a:rPr>
              <a:t>.</a:t>
            </a:r>
          </a:p>
          <a:p>
            <a:pPr marL="0" lvl="1"/>
            <a:r>
              <a:rPr lang="en-US" sz="1200" b="1" dirty="0" smtClean="0">
                <a:ln>
                  <a:solidFill>
                    <a:srgbClr val="0000FF"/>
                  </a:solidFill>
                </a:ln>
                <a:solidFill>
                  <a:srgbClr val="FF0000"/>
                </a:solidFill>
              </a:rPr>
              <a:t> </a:t>
            </a:r>
            <a:r>
              <a:rPr lang="en-US" sz="2800" b="1" dirty="0" smtClean="0">
                <a:ln>
                  <a:solidFill>
                    <a:srgbClr val="0000FF"/>
                  </a:solidFill>
                </a:ln>
                <a:solidFill>
                  <a:srgbClr val="FF0000"/>
                </a:solidFill>
              </a:rPr>
              <a:t> </a:t>
            </a:r>
            <a:r>
              <a:rPr lang="en-US" sz="2800" b="1" dirty="0" smtClean="0">
                <a:solidFill>
                  <a:srgbClr val="FF0000"/>
                </a:solidFill>
              </a:rPr>
              <a:t/>
            </a:r>
            <a:br>
              <a:rPr lang="en-US" sz="2800" b="1" dirty="0" smtClean="0">
                <a:solidFill>
                  <a:srgbClr val="FF0000"/>
                </a:solidFill>
              </a:rPr>
            </a:br>
            <a:r>
              <a:rPr lang="en-US" sz="2800" b="1" dirty="0" smtClean="0">
                <a:solidFill>
                  <a:srgbClr val="FF0000"/>
                </a:solidFill>
              </a:rPr>
              <a:t>    </a:t>
            </a:r>
            <a:r>
              <a:rPr lang="en-US" sz="3200" dirty="0" smtClean="0">
                <a:solidFill>
                  <a:srgbClr val="002060"/>
                </a:solidFill>
              </a:rPr>
              <a:t>The </a:t>
            </a:r>
            <a:r>
              <a:rPr lang="en-US" sz="4800" b="1" u="sng" dirty="0" smtClean="0">
                <a:ln>
                  <a:solidFill>
                    <a:srgbClr val="0000FF"/>
                  </a:solidFill>
                </a:ln>
                <a:solidFill>
                  <a:srgbClr val="FF0000"/>
                </a:solidFill>
                <a:latin typeface="Cooper Black" pitchFamily="18" charset="0"/>
              </a:rPr>
              <a:t>LIFE</a:t>
            </a:r>
            <a:r>
              <a:rPr lang="en-US" sz="3200" dirty="0" smtClean="0">
                <a:solidFill>
                  <a:srgbClr val="002060"/>
                </a:solidFill>
              </a:rPr>
              <a:t> in the stalks of grain </a:t>
            </a:r>
            <a:r>
              <a:rPr lang="en-US" sz="3200" dirty="0">
                <a:solidFill>
                  <a:srgbClr val="002060"/>
                </a:solidFill>
              </a:rPr>
              <a:t>i</a:t>
            </a:r>
            <a:r>
              <a:rPr lang="en-US" sz="3200" dirty="0" smtClean="0">
                <a:solidFill>
                  <a:srgbClr val="002060"/>
                </a:solidFill>
              </a:rPr>
              <a:t>s forcefully removed! </a:t>
            </a:r>
            <a:endParaRPr lang="en-US" sz="3200" dirty="0">
              <a:solidFill>
                <a:srgbClr val="002060"/>
              </a:solidFill>
            </a:endParaRPr>
          </a:p>
        </p:txBody>
      </p:sp>
      <p:sp>
        <p:nvSpPr>
          <p:cNvPr id="11" name="Slide Number Placeholder 3"/>
          <p:cNvSpPr>
            <a:spLocks noGrp="1"/>
          </p:cNvSpPr>
          <p:nvPr>
            <p:ph type="sldNum" sz="quarter" idx="12"/>
          </p:nvPr>
        </p:nvSpPr>
        <p:spPr>
          <a:xfrm>
            <a:off x="11567020" y="6520259"/>
            <a:ext cx="549797" cy="365125"/>
          </a:xfrm>
        </p:spPr>
        <p:txBody>
          <a:bodyPr/>
          <a:lstStyle/>
          <a:p>
            <a:fld id="{81FEFA0A-2F20-4B60-98C6-5FFDA469AA1C}" type="slidenum">
              <a:rPr lang="en-US" smtClean="0">
                <a:solidFill>
                  <a:schemeClr val="tx2"/>
                </a:solidFill>
              </a:rPr>
              <a:pPr/>
              <a:t>36</a:t>
            </a:fld>
            <a:endParaRPr lang="en-US" dirty="0">
              <a:solidFill>
                <a:schemeClr val="tx2"/>
              </a:solidFill>
            </a:endParaRPr>
          </a:p>
        </p:txBody>
      </p:sp>
      <p:sp>
        <p:nvSpPr>
          <p:cNvPr id="12" name="Bent Arrow 11"/>
          <p:cNvSpPr/>
          <p:nvPr/>
        </p:nvSpPr>
        <p:spPr>
          <a:xfrm rot="10800000">
            <a:off x="5374332" y="4221088"/>
            <a:ext cx="936104" cy="1234504"/>
          </a:xfrm>
          <a:prstGeom prst="bentArrow">
            <a:avLst>
              <a:gd name="adj1" fmla="val 25000"/>
              <a:gd name="adj2" fmla="val 45156"/>
              <a:gd name="adj3" fmla="val 50000"/>
              <a:gd name="adj4" fmla="val 43750"/>
            </a:avLst>
          </a:prstGeom>
          <a:gradFill flip="none" rotWithShape="1">
            <a:gsLst>
              <a:gs pos="17000">
                <a:srgbClr val="FF3399"/>
              </a:gs>
              <a:gs pos="34000">
                <a:srgbClr val="FFFF00"/>
              </a:gs>
              <a:gs pos="50000">
                <a:srgbClr val="01A78F"/>
              </a:gs>
              <a:gs pos="58000">
                <a:srgbClr val="9933FF">
                  <a:alpha val="97000"/>
                </a:srgbClr>
              </a:gs>
            </a:gsLst>
            <a:lin ang="2700000" scaled="1"/>
            <a:tileRect/>
          </a:gradFill>
          <a:ln>
            <a:solidFill>
              <a:schemeClr val="tx2"/>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2400">
              <a:solidFill>
                <a:schemeClr val="tx1"/>
              </a:solidFill>
            </a:endParaRPr>
          </a:p>
        </p:txBody>
      </p:sp>
      <p:pic>
        <p:nvPicPr>
          <p:cNvPr id="13" name="Picture 2" descr="C:\Users\Rae\Desktop\2.19 Josh Enoch #3\Grains of israel\sickle grain hands.jpg"/>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0" b="89943" l="0" r="90000"/>
                    </a14:imgEffect>
                  </a14:imgLayer>
                </a14:imgProps>
              </a:ext>
              <a:ext uri="{28A0092B-C50C-407E-A947-70E740481C1C}">
                <a14:useLocalDpi xmlns:a14="http://schemas.microsoft.com/office/drawing/2010/main" val="0"/>
              </a:ext>
            </a:extLst>
          </a:blip>
          <a:srcRect/>
          <a:stretch>
            <a:fillRect/>
          </a:stretch>
        </p:blipFill>
        <p:spPr bwMode="auto">
          <a:xfrm>
            <a:off x="8934623" y="537105"/>
            <a:ext cx="2664296" cy="3508086"/>
          </a:xfrm>
          <a:prstGeom prst="rect">
            <a:avLst/>
          </a:prstGeom>
          <a:noFill/>
          <a:effectLst>
            <a:glow rad="177800">
              <a:srgbClr val="FF9933">
                <a:alpha val="50000"/>
              </a:srgbClr>
            </a:glow>
          </a:effectLst>
          <a:extLst>
            <a:ext uri="{909E8E84-426E-40DD-AFC4-6F175D3DCCD1}">
              <a14:hiddenFill xmlns:a14="http://schemas.microsoft.com/office/drawing/2010/main">
                <a:solidFill>
                  <a:srgbClr val="FFFFFF"/>
                </a:solidFill>
              </a14:hiddenFill>
            </a:ext>
          </a:extLst>
        </p:spPr>
      </p:pic>
      <p:sp>
        <p:nvSpPr>
          <p:cNvPr id="15" name="Rounded Rectangular Callout 14"/>
          <p:cNvSpPr/>
          <p:nvPr/>
        </p:nvSpPr>
        <p:spPr>
          <a:xfrm>
            <a:off x="390728" y="249073"/>
            <a:ext cx="11449272" cy="838937"/>
          </a:xfrm>
          <a:prstGeom prst="wedgeRoundRectCallout">
            <a:avLst>
              <a:gd name="adj1" fmla="val 10591"/>
              <a:gd name="adj2" fmla="val 126608"/>
              <a:gd name="adj3" fmla="val 16667"/>
            </a:avLst>
          </a:prstGeom>
          <a:solidFill>
            <a:srgbClr val="002060"/>
          </a:solidFill>
          <a:ln w="38100">
            <a:solidFill>
              <a:srgbClr val="996633"/>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CA" sz="3600" b="1" dirty="0" smtClean="0">
                <a:ln>
                  <a:solidFill>
                    <a:srgbClr val="FF33CC"/>
                  </a:solidFill>
                </a:ln>
                <a:solidFill>
                  <a:srgbClr val="FFFF00"/>
                </a:solidFill>
                <a:latin typeface="Comic Sans MS" pitchFamily="66" charset="0"/>
                <a:cs typeface="Calibri" pitchFamily="34" charset="0"/>
              </a:rPr>
              <a:t>What RELEVANCE does “</a:t>
            </a:r>
            <a:r>
              <a:rPr lang="en-CA" sz="3600" b="1" dirty="0" err="1" smtClean="0">
                <a:ln>
                  <a:solidFill>
                    <a:srgbClr val="FF33CC"/>
                  </a:solidFill>
                </a:ln>
                <a:solidFill>
                  <a:srgbClr val="FFFF00"/>
                </a:solidFill>
                <a:latin typeface="Comic Sans MS" pitchFamily="66" charset="0"/>
                <a:cs typeface="Calibri" pitchFamily="34" charset="0"/>
              </a:rPr>
              <a:t>beginnest</a:t>
            </a:r>
            <a:r>
              <a:rPr lang="en-CA" sz="3600" b="1" dirty="0" smtClean="0">
                <a:ln>
                  <a:solidFill>
                    <a:srgbClr val="FF33CC"/>
                  </a:solidFill>
                </a:ln>
                <a:solidFill>
                  <a:srgbClr val="FFFF00"/>
                </a:solidFill>
                <a:latin typeface="Comic Sans MS" pitchFamily="66" charset="0"/>
                <a:cs typeface="Calibri" pitchFamily="34" charset="0"/>
              </a:rPr>
              <a:t>”</a:t>
            </a:r>
            <a:r>
              <a:rPr lang="en-CA" sz="2000" b="1" dirty="0" smtClean="0">
                <a:ln>
                  <a:solidFill>
                    <a:srgbClr val="FF33CC"/>
                  </a:solidFill>
                </a:ln>
                <a:solidFill>
                  <a:srgbClr val="FFFF00"/>
                </a:solidFill>
                <a:latin typeface="Comic Sans MS" pitchFamily="66" charset="0"/>
                <a:cs typeface="Calibri" pitchFamily="34" charset="0"/>
              </a:rPr>
              <a:t> </a:t>
            </a:r>
            <a:r>
              <a:rPr lang="en-CA" sz="2800" b="1" dirty="0">
                <a:ln>
                  <a:solidFill>
                    <a:srgbClr val="FF33CC"/>
                  </a:solidFill>
                </a:ln>
                <a:solidFill>
                  <a:srgbClr val="FFFF00"/>
                </a:solidFill>
                <a:latin typeface="Comic Sans MS" pitchFamily="66" charset="0"/>
                <a:cs typeface="Calibri" pitchFamily="34" charset="0"/>
              </a:rPr>
              <a:t>[</a:t>
            </a:r>
            <a:r>
              <a:rPr lang="en-CA" sz="2800" b="1" dirty="0" smtClean="0">
                <a:ln>
                  <a:solidFill>
                    <a:srgbClr val="FF33CC"/>
                  </a:solidFill>
                </a:ln>
                <a:solidFill>
                  <a:srgbClr val="FFFF00"/>
                </a:solidFill>
                <a:latin typeface="Comic Sans MS" pitchFamily="66" charset="0"/>
                <a:cs typeface="Calibri" pitchFamily="34" charset="0"/>
              </a:rPr>
              <a:t>H2420] </a:t>
            </a:r>
            <a:r>
              <a:rPr lang="en-CA" sz="3600" b="1" dirty="0" smtClean="0">
                <a:ln>
                  <a:solidFill>
                    <a:srgbClr val="FF33CC"/>
                  </a:solidFill>
                </a:ln>
                <a:solidFill>
                  <a:srgbClr val="FFFF00"/>
                </a:solidFill>
                <a:latin typeface="Comic Sans MS" pitchFamily="66" charset="0"/>
                <a:cs typeface="Calibri" pitchFamily="34" charset="0"/>
              </a:rPr>
              <a:t>bear ~</a:t>
            </a:r>
            <a:endParaRPr lang="en-CA" sz="3600" b="1" dirty="0">
              <a:ln>
                <a:solidFill>
                  <a:srgbClr val="FF33CC"/>
                </a:solidFill>
              </a:ln>
              <a:solidFill>
                <a:srgbClr val="FFFF00"/>
              </a:solidFill>
              <a:latin typeface="Comic Sans MS" pitchFamily="66" charset="0"/>
              <a:cs typeface="Calibri" pitchFamily="34" charset="0"/>
            </a:endParaRPr>
          </a:p>
        </p:txBody>
      </p:sp>
      <p:sp>
        <p:nvSpPr>
          <p:cNvPr id="17" name="Cloud Callout 16"/>
          <p:cNvSpPr/>
          <p:nvPr/>
        </p:nvSpPr>
        <p:spPr>
          <a:xfrm>
            <a:off x="7966620" y="3212976"/>
            <a:ext cx="2592288" cy="2520280"/>
          </a:xfrm>
          <a:prstGeom prst="cloudCallout">
            <a:avLst>
              <a:gd name="adj1" fmla="val -136123"/>
              <a:gd name="adj2" fmla="val 17606"/>
            </a:avLst>
          </a:prstGeom>
          <a:gradFill flip="none" rotWithShape="1">
            <a:gsLst>
              <a:gs pos="0">
                <a:srgbClr val="000000"/>
              </a:gs>
              <a:gs pos="20000">
                <a:srgbClr val="000040"/>
              </a:gs>
              <a:gs pos="50000">
                <a:srgbClr val="400040"/>
              </a:gs>
              <a:gs pos="75000">
                <a:srgbClr val="8F0040"/>
              </a:gs>
              <a:gs pos="89999">
                <a:srgbClr val="F27300"/>
              </a:gs>
              <a:gs pos="100000">
                <a:srgbClr val="FFBF00"/>
              </a:gs>
            </a:gsLst>
            <a:lin ang="2700000" scaled="1"/>
            <a:tileRect/>
          </a:gradFill>
          <a:ln w="57150">
            <a:solidFill>
              <a:srgbClr val="0000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2400" dirty="0"/>
          </a:p>
        </p:txBody>
      </p:sp>
      <p:pic>
        <p:nvPicPr>
          <p:cNvPr id="19" name="Picture 3" descr="C:\Users\Rae\Desktop\Yah's pasover up close 3 400.jpg"/>
          <p:cNvPicPr>
            <a:picLocks noChangeAspect="1" noChangeArrowheads="1"/>
          </p:cNvPicPr>
          <p:nvPr/>
        </p:nvPicPr>
        <p:blipFill>
          <a:blip r:embed="rId4" cstate="print">
            <a:extLst>
              <a:ext uri="{BEBA8EAE-BF5A-486C-A8C5-ECC9F3942E4B}">
                <a14:imgProps xmlns:a14="http://schemas.microsoft.com/office/drawing/2010/main">
                  <a14:imgLayer r:embed="rId5">
                    <a14:imgEffect>
                      <a14:saturation sat="66000"/>
                    </a14:imgEffect>
                  </a14:imgLayer>
                </a14:imgProps>
              </a:ext>
              <a:ext uri="{28A0092B-C50C-407E-A947-70E740481C1C}">
                <a14:useLocalDpi xmlns:a14="http://schemas.microsoft.com/office/drawing/2010/main" val="0"/>
              </a:ext>
            </a:extLst>
          </a:blip>
          <a:srcRect/>
          <a:stretch>
            <a:fillRect/>
          </a:stretch>
        </p:blipFill>
        <p:spPr bwMode="auto">
          <a:xfrm>
            <a:off x="8586647" y="3324851"/>
            <a:ext cx="1521995" cy="2168842"/>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4" name="Picture 5" descr="C:\Users\Rae\Desktop\tulip clear.png"/>
          <p:cNvPicPr>
            <a:picLocks noChangeAspect="1" noChangeArrowheads="1"/>
          </p:cNvPicPr>
          <p:nvPr/>
        </p:nvPicPr>
        <p:blipFill>
          <a:blip r:embed="rId6" cstate="print">
            <a:extLst>
              <a:ext uri="{BEBA8EAE-BF5A-486C-A8C5-ECC9F3942E4B}">
                <a14:imgProps xmlns:a14="http://schemas.microsoft.com/office/drawing/2010/main">
                  <a14:imgLayer r:embed="rId7">
                    <a14:imgEffect>
                      <a14:saturation sat="66000"/>
                    </a14:imgEffect>
                  </a14:imgLayer>
                </a14:imgProps>
              </a:ext>
              <a:ext uri="{28A0092B-C50C-407E-A947-70E740481C1C}">
                <a14:useLocalDpi xmlns:a14="http://schemas.microsoft.com/office/drawing/2010/main" val="0"/>
              </a:ext>
            </a:extLst>
          </a:blip>
          <a:srcRect/>
          <a:stretch>
            <a:fillRect/>
          </a:stretch>
        </p:blipFill>
        <p:spPr bwMode="auto">
          <a:xfrm>
            <a:off x="10082781" y="3573016"/>
            <a:ext cx="2041574" cy="33513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832172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0">
                                            <p:txEl>
                                              <p:pRg st="2" end="2"/>
                                            </p:txEl>
                                          </p:spTgt>
                                        </p:tgtEl>
                                        <p:attrNameLst>
                                          <p:attrName>style.visibility</p:attrName>
                                        </p:attrNameLst>
                                      </p:cBhvr>
                                      <p:to>
                                        <p:strVal val="visible"/>
                                      </p:to>
                                    </p:set>
                                    <p:animEffect transition="in" filter="fade">
                                      <p:cBhvr>
                                        <p:cTn id="7" dur="1000"/>
                                        <p:tgtEl>
                                          <p:spTgt spid="10">
                                            <p:txEl>
                                              <p:pRg st="2" end="2"/>
                                            </p:txEl>
                                          </p:spTgt>
                                        </p:tgtEl>
                                      </p:cBhvr>
                                    </p:animEffect>
                                    <p:anim calcmode="lin" valueType="num">
                                      <p:cBhvr>
                                        <p:cTn id="8" dur="1000" fill="hold"/>
                                        <p:tgtEl>
                                          <p:spTgt spid="10">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10">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0">
                                            <p:txEl>
                                              <p:pRg st="3" end="3"/>
                                            </p:txEl>
                                          </p:spTgt>
                                        </p:tgtEl>
                                        <p:attrNameLst>
                                          <p:attrName>style.visibility</p:attrName>
                                        </p:attrNameLst>
                                      </p:cBhvr>
                                      <p:to>
                                        <p:strVal val="visible"/>
                                      </p:to>
                                    </p:set>
                                    <p:animEffect transition="in" filter="fade">
                                      <p:cBhvr>
                                        <p:cTn id="14" dur="1000"/>
                                        <p:tgtEl>
                                          <p:spTgt spid="10">
                                            <p:txEl>
                                              <p:pRg st="3" end="3"/>
                                            </p:txEl>
                                          </p:spTgt>
                                        </p:tgtEl>
                                      </p:cBhvr>
                                    </p:animEffect>
                                    <p:anim calcmode="lin" valueType="num">
                                      <p:cBhvr>
                                        <p:cTn id="15" dur="1000" fill="hold"/>
                                        <p:tgtEl>
                                          <p:spTgt spid="10">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10">
                                            <p:txEl>
                                              <p:pRg st="3" end="3"/>
                                            </p:txEl>
                                          </p:spTgt>
                                        </p:tgtEl>
                                        <p:attrNameLst>
                                          <p:attrName>ppt_y</p:attrName>
                                        </p:attrNameLst>
                                      </p:cBhvr>
                                      <p:tavLst>
                                        <p:tav tm="0">
                                          <p:val>
                                            <p:strVal val="#ppt_y+.1"/>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10">
                                            <p:txEl>
                                              <p:pRg st="4" end="4"/>
                                            </p:txEl>
                                          </p:spTgt>
                                        </p:tgtEl>
                                        <p:attrNameLst>
                                          <p:attrName>style.visibility</p:attrName>
                                        </p:attrNameLst>
                                      </p:cBhvr>
                                      <p:to>
                                        <p:strVal val="visible"/>
                                      </p:to>
                                    </p:set>
                                    <p:animEffect transition="in" filter="fade">
                                      <p:cBhvr>
                                        <p:cTn id="19" dur="1000"/>
                                        <p:tgtEl>
                                          <p:spTgt spid="10">
                                            <p:txEl>
                                              <p:pRg st="4" end="4"/>
                                            </p:txEl>
                                          </p:spTgt>
                                        </p:tgtEl>
                                      </p:cBhvr>
                                    </p:animEffect>
                                    <p:anim calcmode="lin" valueType="num">
                                      <p:cBhvr>
                                        <p:cTn id="20" dur="1000" fill="hold"/>
                                        <p:tgtEl>
                                          <p:spTgt spid="10">
                                            <p:txEl>
                                              <p:pRg st="4" end="4"/>
                                            </p:txEl>
                                          </p:spTgt>
                                        </p:tgtEl>
                                        <p:attrNameLst>
                                          <p:attrName>ppt_x</p:attrName>
                                        </p:attrNameLst>
                                      </p:cBhvr>
                                      <p:tavLst>
                                        <p:tav tm="0">
                                          <p:val>
                                            <p:strVal val="#ppt_x"/>
                                          </p:val>
                                        </p:tav>
                                        <p:tav tm="100000">
                                          <p:val>
                                            <p:strVal val="#ppt_x"/>
                                          </p:val>
                                        </p:tav>
                                      </p:tavLst>
                                    </p:anim>
                                    <p:anim calcmode="lin" valueType="num">
                                      <p:cBhvr>
                                        <p:cTn id="21" dur="1000" fill="hold"/>
                                        <p:tgtEl>
                                          <p:spTgt spid="10">
                                            <p:txEl>
                                              <p:pRg st="4" end="4"/>
                                            </p:txEl>
                                          </p:spTgt>
                                        </p:tgtEl>
                                        <p:attrNameLst>
                                          <p:attrName>ppt_y</p:attrName>
                                        </p:attrNameLst>
                                      </p:cBhvr>
                                      <p:tavLst>
                                        <p:tav tm="0">
                                          <p:val>
                                            <p:strVal val="#ppt_y+.1"/>
                                          </p:val>
                                        </p:tav>
                                        <p:tav tm="100000">
                                          <p:val>
                                            <p:strVal val="#ppt_y"/>
                                          </p:val>
                                        </p:tav>
                                      </p:tavLst>
                                    </p:anim>
                                  </p:childTnLst>
                                </p:cTn>
                              </p:par>
                            </p:childTnLst>
                          </p:cTn>
                        </p:par>
                        <p:par>
                          <p:cTn id="22" fill="hold">
                            <p:stCondLst>
                              <p:cond delay="1000"/>
                            </p:stCondLst>
                            <p:childTnLst>
                              <p:par>
                                <p:cTn id="23" presetID="22" presetClass="entr" presetSubtype="1" fill="hold" grpId="0" nodeType="after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wipe(up)">
                                      <p:cBhvr>
                                        <p:cTn id="25" dur="1000"/>
                                        <p:tgtEl>
                                          <p:spTgt spid="12"/>
                                        </p:tgtEl>
                                      </p:cBhvr>
                                    </p:animEffect>
                                  </p:childTnLst>
                                </p:cTn>
                              </p:par>
                            </p:childTnLst>
                          </p:cTn>
                        </p:par>
                        <p:par>
                          <p:cTn id="26" fill="hold">
                            <p:stCondLst>
                              <p:cond delay="2000"/>
                            </p:stCondLst>
                            <p:childTnLst>
                              <p:par>
                                <p:cTn id="27" presetID="22" presetClass="entr" presetSubtype="8" fill="hold" grpId="0" nodeType="afterEffect">
                                  <p:stCondLst>
                                    <p:cond delay="0"/>
                                  </p:stCondLst>
                                  <p:childTnLst>
                                    <p:set>
                                      <p:cBhvr>
                                        <p:cTn id="28" dur="1" fill="hold">
                                          <p:stCondLst>
                                            <p:cond delay="0"/>
                                          </p:stCondLst>
                                        </p:cTn>
                                        <p:tgtEl>
                                          <p:spTgt spid="17"/>
                                        </p:tgtEl>
                                        <p:attrNameLst>
                                          <p:attrName>style.visibility</p:attrName>
                                        </p:attrNameLst>
                                      </p:cBhvr>
                                      <p:to>
                                        <p:strVal val="visible"/>
                                      </p:to>
                                    </p:set>
                                    <p:animEffect transition="in" filter="wipe(left)">
                                      <p:cBhvr>
                                        <p:cTn id="29" dur="1500"/>
                                        <p:tgtEl>
                                          <p:spTgt spid="17"/>
                                        </p:tgtEl>
                                      </p:cBhvr>
                                    </p:animEffect>
                                  </p:childTnLst>
                                </p:cTn>
                              </p:par>
                            </p:childTnLst>
                          </p:cTn>
                        </p:par>
                        <p:par>
                          <p:cTn id="30" fill="hold">
                            <p:stCondLst>
                              <p:cond delay="3500"/>
                            </p:stCondLst>
                            <p:childTnLst>
                              <p:par>
                                <p:cTn id="31" presetID="6" presetClass="entr" presetSubtype="16" fill="hold" nodeType="afterEffect">
                                  <p:stCondLst>
                                    <p:cond delay="0"/>
                                  </p:stCondLst>
                                  <p:childTnLst>
                                    <p:set>
                                      <p:cBhvr>
                                        <p:cTn id="32" dur="1" fill="hold">
                                          <p:stCondLst>
                                            <p:cond delay="0"/>
                                          </p:stCondLst>
                                        </p:cTn>
                                        <p:tgtEl>
                                          <p:spTgt spid="19"/>
                                        </p:tgtEl>
                                        <p:attrNameLst>
                                          <p:attrName>style.visibility</p:attrName>
                                        </p:attrNameLst>
                                      </p:cBhvr>
                                      <p:to>
                                        <p:strVal val="visible"/>
                                      </p:to>
                                    </p:set>
                                    <p:animEffect transition="in" filter="circle(in)">
                                      <p:cBhvr>
                                        <p:cTn id="33" dur="2000"/>
                                        <p:tgtEl>
                                          <p:spTgt spid="19"/>
                                        </p:tgtEl>
                                      </p:cBhvr>
                                    </p:animEffect>
                                  </p:childTnLst>
                                </p:cTn>
                              </p:par>
                            </p:childTnLst>
                          </p:cTn>
                        </p:par>
                        <p:par>
                          <p:cTn id="34" fill="hold">
                            <p:stCondLst>
                              <p:cond delay="5500"/>
                            </p:stCondLst>
                            <p:childTnLst>
                              <p:par>
                                <p:cTn id="35" presetID="22" presetClass="entr" presetSubtype="4" fill="hold" nodeType="after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wipe(down)">
                                      <p:cBhvr>
                                        <p:cTn id="37" dur="2500"/>
                                        <p:tgtEl>
                                          <p:spTgt spid="14"/>
                                        </p:tgtEl>
                                      </p:cBhvr>
                                    </p:animEffect>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10">
                                            <p:txEl>
                                              <p:pRg st="5" end="5"/>
                                            </p:txEl>
                                          </p:spTgt>
                                        </p:tgtEl>
                                        <p:attrNameLst>
                                          <p:attrName>style.visibility</p:attrName>
                                        </p:attrNameLst>
                                      </p:cBhvr>
                                      <p:to>
                                        <p:strVal val="visible"/>
                                      </p:to>
                                    </p:set>
                                    <p:animEffect transition="in" filter="fade">
                                      <p:cBhvr>
                                        <p:cTn id="42" dur="1000"/>
                                        <p:tgtEl>
                                          <p:spTgt spid="10">
                                            <p:txEl>
                                              <p:pRg st="5" end="5"/>
                                            </p:txEl>
                                          </p:spTgt>
                                        </p:tgtEl>
                                      </p:cBhvr>
                                    </p:animEffect>
                                    <p:anim calcmode="lin" valueType="num">
                                      <p:cBhvr>
                                        <p:cTn id="43" dur="1000" fill="hold"/>
                                        <p:tgtEl>
                                          <p:spTgt spid="10">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10">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7"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FF3399">
                <a:alpha val="14000"/>
              </a:srgbClr>
            </a:gs>
            <a:gs pos="25000">
              <a:srgbClr val="FF6633">
                <a:alpha val="12000"/>
              </a:srgbClr>
            </a:gs>
            <a:gs pos="50000">
              <a:srgbClr val="FFFF00">
                <a:alpha val="14000"/>
              </a:srgbClr>
            </a:gs>
            <a:gs pos="75000">
              <a:srgbClr val="01A78F">
                <a:alpha val="29000"/>
              </a:srgbClr>
            </a:gs>
            <a:gs pos="100000">
              <a:srgbClr val="9933FF">
                <a:alpha val="38000"/>
              </a:srgbClr>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98157" y="188639"/>
            <a:ext cx="11809312" cy="6480720"/>
          </a:xfrm>
          <a:gradFill>
            <a:gsLst>
              <a:gs pos="0">
                <a:srgbClr val="FF3399">
                  <a:alpha val="46000"/>
                </a:srgbClr>
              </a:gs>
              <a:gs pos="25000">
                <a:srgbClr val="FF6633">
                  <a:alpha val="26000"/>
                </a:srgbClr>
              </a:gs>
              <a:gs pos="98000">
                <a:srgbClr val="FFFF00">
                  <a:alpha val="26000"/>
                </a:srgbClr>
              </a:gs>
              <a:gs pos="75000">
                <a:srgbClr val="01A78F">
                  <a:alpha val="29000"/>
                </a:srgbClr>
              </a:gs>
              <a:gs pos="54000">
                <a:srgbClr val="9933FF">
                  <a:alpha val="0"/>
                </a:srgbClr>
              </a:gs>
            </a:gsLst>
            <a:lin ang="10200000" scaled="0"/>
          </a:gradFill>
          <a:ln>
            <a:noFill/>
          </a:ln>
          <a:scene3d>
            <a:camera prst="orthographicFront"/>
            <a:lightRig rig="threePt" dir="t"/>
          </a:scene3d>
          <a:sp3d>
            <a:bevelT/>
          </a:sp3d>
        </p:spPr>
        <p:txBody>
          <a:bodyPr anchor="t">
            <a:normAutofit/>
            <a:sp3d extrusionH="57150">
              <a:bevelT h="25400" prst="softRound"/>
            </a:sp3d>
          </a:bodyPr>
          <a:lstStyle/>
          <a:p>
            <a:pPr>
              <a:lnSpc>
                <a:spcPct val="100000"/>
              </a:lnSpc>
            </a:pPr>
            <a:r>
              <a:rPr lang="en-US" sz="2800" dirty="0" smtClean="0">
                <a:solidFill>
                  <a:srgbClr val="002060"/>
                </a:solidFill>
              </a:rPr>
              <a:t>The </a:t>
            </a:r>
            <a:r>
              <a:rPr lang="en-US" sz="2800" b="1" u="sng" dirty="0" smtClean="0">
                <a:solidFill>
                  <a:srgbClr val="0000FF"/>
                </a:solidFill>
                <a:effectLst>
                  <a:glow rad="127000">
                    <a:srgbClr val="FFFF00"/>
                  </a:glow>
                </a:effectLst>
              </a:rPr>
              <a:t>PREMIER</a:t>
            </a:r>
            <a:r>
              <a:rPr lang="en-US" sz="2800" b="1" u="sng" dirty="0" smtClean="0">
                <a:solidFill>
                  <a:srgbClr val="0000FF"/>
                </a:solidFill>
              </a:rPr>
              <a:t> CUTTING</a:t>
            </a:r>
            <a:r>
              <a:rPr lang="en-US" sz="2800" b="1" dirty="0" smtClean="0">
                <a:solidFill>
                  <a:srgbClr val="0000FF"/>
                </a:solidFill>
              </a:rPr>
              <a:t> </a:t>
            </a:r>
            <a:r>
              <a:rPr lang="en-US" sz="2800" dirty="0" smtClean="0">
                <a:solidFill>
                  <a:srgbClr val="002060"/>
                </a:solidFill>
              </a:rPr>
              <a:t>of grain, the </a:t>
            </a:r>
            <a:r>
              <a:rPr lang="en-US" sz="2800" b="1" dirty="0" smtClean="0">
                <a:solidFill>
                  <a:srgbClr val="0000FF"/>
                </a:solidFill>
              </a:rPr>
              <a:t>“</a:t>
            </a:r>
            <a:r>
              <a:rPr lang="en-US" sz="3200" b="1" u="sng" dirty="0" smtClean="0">
                <a:solidFill>
                  <a:srgbClr val="0000FF"/>
                </a:solidFill>
              </a:rPr>
              <a:t>First Fruit of Canaan</a:t>
            </a:r>
            <a:r>
              <a:rPr lang="en-US" sz="3200" b="1" dirty="0" smtClean="0">
                <a:solidFill>
                  <a:srgbClr val="0000FF"/>
                </a:solidFill>
              </a:rPr>
              <a:t>” </a:t>
            </a:r>
            <a:r>
              <a:rPr lang="en-US" sz="2800" dirty="0" smtClean="0">
                <a:solidFill>
                  <a:srgbClr val="002060"/>
                </a:solidFill>
              </a:rPr>
              <a:t>formed into a </a:t>
            </a:r>
            <a:r>
              <a:rPr lang="en-US" sz="3600" b="1" u="sng" dirty="0" smtClean="0">
                <a:solidFill>
                  <a:srgbClr val="0000FF"/>
                </a:solidFill>
              </a:rPr>
              <a:t>Wave Sheaf</a:t>
            </a:r>
            <a:r>
              <a:rPr lang="en-US" sz="3600" b="1" dirty="0" smtClean="0">
                <a:solidFill>
                  <a:srgbClr val="0000FF"/>
                </a:solidFill>
              </a:rPr>
              <a:t> 			</a:t>
            </a:r>
            <a:r>
              <a:rPr lang="en-US" sz="2800" dirty="0" smtClean="0">
                <a:solidFill>
                  <a:srgbClr val="002060"/>
                </a:solidFill>
              </a:rPr>
              <a:t>was</a:t>
            </a:r>
            <a:r>
              <a:rPr lang="en-US" sz="2800" b="1" dirty="0" smtClean="0">
                <a:solidFill>
                  <a:srgbClr val="FF0000"/>
                </a:solidFill>
              </a:rPr>
              <a:t> </a:t>
            </a:r>
            <a:r>
              <a:rPr lang="en-US" sz="4400" b="1" dirty="0" smtClean="0">
                <a:ln>
                  <a:solidFill>
                    <a:srgbClr val="0000FF"/>
                  </a:solidFill>
                </a:ln>
                <a:solidFill>
                  <a:srgbClr val="FF0000"/>
                </a:solidFill>
              </a:rPr>
              <a:t>“</a:t>
            </a:r>
            <a:r>
              <a:rPr lang="en-US" sz="4400" b="1" u="sng" dirty="0" smtClean="0">
                <a:ln>
                  <a:solidFill>
                    <a:srgbClr val="0000FF"/>
                  </a:solidFill>
                </a:ln>
                <a:solidFill>
                  <a:srgbClr val="FF0000"/>
                </a:solidFill>
              </a:rPr>
              <a:t>SLAIN</a:t>
            </a:r>
            <a:r>
              <a:rPr lang="en-US" sz="2800" b="1" dirty="0" smtClean="0">
                <a:ln>
                  <a:solidFill>
                    <a:srgbClr val="0000FF"/>
                  </a:solidFill>
                </a:ln>
                <a:solidFill>
                  <a:srgbClr val="FF0000"/>
                </a:solidFill>
              </a:rPr>
              <a:t>.</a:t>
            </a:r>
            <a:r>
              <a:rPr lang="en-US" sz="4400" b="1" dirty="0" smtClean="0">
                <a:ln>
                  <a:solidFill>
                    <a:srgbClr val="0000FF"/>
                  </a:solidFill>
                </a:ln>
                <a:solidFill>
                  <a:srgbClr val="FF0000"/>
                </a:solidFill>
              </a:rPr>
              <a:t>” </a:t>
            </a:r>
            <a:r>
              <a:rPr lang="en-US" sz="2800" b="1" dirty="0" smtClean="0">
                <a:solidFill>
                  <a:srgbClr val="FF0000"/>
                </a:solidFill>
              </a:rPr>
              <a:t/>
            </a:r>
            <a:br>
              <a:rPr lang="en-US" sz="2800" b="1" dirty="0" smtClean="0">
                <a:solidFill>
                  <a:srgbClr val="FF0000"/>
                </a:solidFill>
              </a:rPr>
            </a:br>
            <a:r>
              <a:rPr lang="en-US" sz="2800" b="1" dirty="0" smtClean="0">
                <a:solidFill>
                  <a:srgbClr val="FF0000"/>
                </a:solidFill>
              </a:rPr>
              <a:t>			      </a:t>
            </a:r>
            <a:r>
              <a:rPr lang="en-US" sz="2800" dirty="0" smtClean="0">
                <a:solidFill>
                  <a:srgbClr val="002060"/>
                </a:solidFill>
              </a:rPr>
              <a:t>The </a:t>
            </a:r>
            <a:r>
              <a:rPr lang="en-US" sz="4400" b="1" u="sng" dirty="0" smtClean="0">
                <a:ln>
                  <a:solidFill>
                    <a:srgbClr val="0000FF"/>
                  </a:solidFill>
                </a:ln>
                <a:solidFill>
                  <a:srgbClr val="FF0000"/>
                </a:solidFill>
              </a:rPr>
              <a:t>LIFE</a:t>
            </a:r>
            <a:r>
              <a:rPr lang="en-US" sz="2800" dirty="0" smtClean="0">
                <a:ln>
                  <a:solidFill>
                    <a:srgbClr val="0000FF"/>
                  </a:solidFill>
                </a:ln>
                <a:solidFill>
                  <a:srgbClr val="002060"/>
                </a:solidFill>
              </a:rPr>
              <a:t> </a:t>
            </a:r>
            <a:r>
              <a:rPr lang="en-US" sz="2800" dirty="0" smtClean="0">
                <a:solidFill>
                  <a:srgbClr val="002060"/>
                </a:solidFill>
              </a:rPr>
              <a:t>was </a:t>
            </a:r>
            <a:r>
              <a:rPr lang="en-US" sz="2800" b="1" dirty="0" smtClean="0">
                <a:ln>
                  <a:solidFill>
                    <a:srgbClr val="0000FF"/>
                  </a:solidFill>
                </a:ln>
                <a:solidFill>
                  <a:srgbClr val="FF0000"/>
                </a:solidFill>
              </a:rPr>
              <a:t>forcefully removed! </a:t>
            </a:r>
          </a:p>
          <a:p>
            <a:pPr algn="ctr">
              <a:lnSpc>
                <a:spcPct val="100000"/>
              </a:lnSpc>
            </a:pPr>
            <a:r>
              <a:rPr lang="en-US" sz="2800" b="1" dirty="0" smtClean="0">
                <a:ln>
                  <a:solidFill>
                    <a:srgbClr val="0000FF"/>
                  </a:solidFill>
                </a:ln>
                <a:solidFill>
                  <a:srgbClr val="FF0000"/>
                </a:solidFill>
              </a:rPr>
              <a:t>What did </a:t>
            </a:r>
            <a:r>
              <a:rPr lang="en-US" sz="2800" b="1" dirty="0" smtClean="0">
                <a:ln>
                  <a:solidFill>
                    <a:srgbClr val="FF33CC"/>
                  </a:solidFill>
                </a:ln>
                <a:solidFill>
                  <a:srgbClr val="0000FF"/>
                </a:solidFill>
              </a:rPr>
              <a:t>Yahuah</a:t>
            </a:r>
            <a:r>
              <a:rPr lang="en-US" sz="2800" b="1" dirty="0" smtClean="0">
                <a:ln>
                  <a:solidFill>
                    <a:srgbClr val="0000FF"/>
                  </a:solidFill>
                </a:ln>
                <a:solidFill>
                  <a:srgbClr val="FF0000"/>
                </a:solidFill>
              </a:rPr>
              <a:t> require for this </a:t>
            </a:r>
            <a:r>
              <a:rPr lang="en-US" sz="2800" b="1" u="sng" dirty="0" smtClean="0">
                <a:ln>
                  <a:solidFill>
                    <a:srgbClr val="0000FF"/>
                  </a:solidFill>
                </a:ln>
                <a:solidFill>
                  <a:srgbClr val="FF0000"/>
                </a:solidFill>
              </a:rPr>
              <a:t>First Gatherin</a:t>
            </a:r>
            <a:r>
              <a:rPr lang="en-US" sz="2800" b="1" dirty="0" smtClean="0">
                <a:ln>
                  <a:solidFill>
                    <a:srgbClr val="0000FF"/>
                  </a:solidFill>
                </a:ln>
                <a:solidFill>
                  <a:srgbClr val="FF0000"/>
                </a:solidFill>
              </a:rPr>
              <a:t>g of the Wave Sheaf?</a:t>
            </a:r>
          </a:p>
          <a:p>
            <a:pPr>
              <a:lnSpc>
                <a:spcPct val="100000"/>
              </a:lnSpc>
            </a:pPr>
            <a:endParaRPr lang="en-US" sz="3200" dirty="0" smtClean="0">
              <a:solidFill>
                <a:prstClr val="black"/>
              </a:solidFill>
            </a:endParaRPr>
          </a:p>
        </p:txBody>
      </p:sp>
      <p:sp>
        <p:nvSpPr>
          <p:cNvPr id="4" name="Slide Number Placeholder 3"/>
          <p:cNvSpPr>
            <a:spLocks noGrp="1"/>
          </p:cNvSpPr>
          <p:nvPr>
            <p:ph type="sldNum" sz="quarter" idx="12"/>
          </p:nvPr>
        </p:nvSpPr>
        <p:spPr>
          <a:xfrm>
            <a:off x="11665295" y="6592267"/>
            <a:ext cx="549797" cy="365125"/>
          </a:xfrm>
        </p:spPr>
        <p:txBody>
          <a:bodyPr>
            <a:scene3d>
              <a:camera prst="orthographicFront"/>
              <a:lightRig rig="threePt" dir="t"/>
            </a:scene3d>
            <a:sp3d extrusionH="57150">
              <a:bevelT h="25400" prst="softRound"/>
            </a:sp3d>
          </a:bodyPr>
          <a:lstStyle/>
          <a:p>
            <a:fld id="{81FEFA0A-2F20-4B60-98C6-5FFDA469AA1C}" type="slidenum">
              <a:rPr lang="en-US" smtClean="0">
                <a:solidFill>
                  <a:schemeClr val="tx2"/>
                </a:solidFill>
              </a:rPr>
              <a:pPr/>
              <a:t>37</a:t>
            </a:fld>
            <a:endParaRPr lang="en-US" dirty="0">
              <a:solidFill>
                <a:schemeClr val="tx2"/>
              </a:solidFill>
            </a:endParaRPr>
          </a:p>
        </p:txBody>
      </p:sp>
      <p:sp>
        <p:nvSpPr>
          <p:cNvPr id="7" name="Bent Arrow 6"/>
          <p:cNvSpPr/>
          <p:nvPr/>
        </p:nvSpPr>
        <p:spPr>
          <a:xfrm>
            <a:off x="5158308" y="836712"/>
            <a:ext cx="2376264" cy="648072"/>
          </a:xfrm>
          <a:prstGeom prst="bentArrow">
            <a:avLst>
              <a:gd name="adj1" fmla="val 39288"/>
              <a:gd name="adj2" fmla="val 50000"/>
              <a:gd name="adj3" fmla="val 50000"/>
              <a:gd name="adj4" fmla="val 43750"/>
            </a:avLst>
          </a:prstGeom>
          <a:gradFill flip="none" rotWithShape="1">
            <a:gsLst>
              <a:gs pos="32000">
                <a:srgbClr val="FF3399"/>
              </a:gs>
              <a:gs pos="44000">
                <a:srgbClr val="FFFF00"/>
              </a:gs>
              <a:gs pos="59000">
                <a:srgbClr val="01A78F"/>
              </a:gs>
              <a:gs pos="68000">
                <a:srgbClr val="9933FF">
                  <a:alpha val="97000"/>
                </a:srgbClr>
              </a:gs>
            </a:gsLst>
            <a:lin ang="8100000" scaled="1"/>
            <a:tileRect/>
          </a:gradFill>
          <a:ln>
            <a:solidFill>
              <a:schemeClr val="tx2"/>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endParaRPr lang="en-CA" sz="2400">
              <a:solidFill>
                <a:schemeClr val="tx1"/>
              </a:solidFill>
            </a:endParaRPr>
          </a:p>
        </p:txBody>
      </p:sp>
      <p:sp>
        <p:nvSpPr>
          <p:cNvPr id="10" name="Rectangular Callout 9"/>
          <p:cNvSpPr/>
          <p:nvPr/>
        </p:nvSpPr>
        <p:spPr>
          <a:xfrm>
            <a:off x="16801" y="2780928"/>
            <a:ext cx="12172024" cy="2448272"/>
          </a:xfrm>
          <a:prstGeom prst="wedgeRectCallout">
            <a:avLst>
              <a:gd name="adj1" fmla="val 12830"/>
              <a:gd name="adj2" fmla="val -60420"/>
            </a:avLst>
          </a:prstGeom>
          <a:blipFill dpi="0" rotWithShape="1">
            <a:blip r:embed="rId2">
              <a:extLst>
                <a:ext uri="{28A0092B-C50C-407E-A947-70E740481C1C}">
                  <a14:useLocalDpi xmlns:a14="http://schemas.microsoft.com/office/drawing/2010/main" val="0"/>
                </a:ext>
              </a:extLst>
            </a:blip>
            <a:srcRect/>
            <a:stretch>
              <a:fillRect/>
            </a:stretch>
          </a:blipFill>
          <a:ln w="38100">
            <a:solidFill>
              <a:srgbClr val="996633"/>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CA" sz="3600" b="1" dirty="0" smtClean="0">
                <a:ln>
                  <a:solidFill>
                    <a:srgbClr val="FF33CC"/>
                  </a:solidFill>
                </a:ln>
                <a:solidFill>
                  <a:srgbClr val="00FFFF"/>
                </a:solidFill>
                <a:effectLst>
                  <a:glow rad="127000">
                    <a:schemeClr val="tx1">
                      <a:alpha val="87000"/>
                    </a:schemeClr>
                  </a:glow>
                </a:effectLst>
                <a:latin typeface="Comic Sans MS" pitchFamily="66" charset="0"/>
              </a:rPr>
              <a:t>Yahusha, </a:t>
            </a:r>
            <a:r>
              <a:rPr lang="en-CA" sz="3600" b="1" dirty="0" smtClean="0">
                <a:ln>
                  <a:solidFill>
                    <a:srgbClr val="FF33CC"/>
                  </a:solidFill>
                </a:ln>
                <a:solidFill>
                  <a:srgbClr val="FFFF00"/>
                </a:solidFill>
                <a:effectLst>
                  <a:glow rad="127000">
                    <a:schemeClr val="tx1">
                      <a:alpha val="87000"/>
                    </a:schemeClr>
                  </a:glow>
                </a:effectLst>
                <a:latin typeface="Comic Sans MS" pitchFamily="66" charset="0"/>
              </a:rPr>
              <a:t>THE WORD </a:t>
            </a:r>
            <a:r>
              <a:rPr lang="en-CA" sz="3600" b="1" dirty="0" smtClean="0">
                <a:ln w="12700">
                  <a:solidFill>
                    <a:srgbClr val="FF33CC"/>
                  </a:solidFill>
                </a:ln>
                <a:solidFill>
                  <a:srgbClr val="00FFFF"/>
                </a:solidFill>
                <a:effectLst>
                  <a:glow rad="127000">
                    <a:schemeClr val="tx1">
                      <a:alpha val="87000"/>
                    </a:schemeClr>
                  </a:glow>
                </a:effectLst>
                <a:latin typeface="Comic Sans MS" pitchFamily="66" charset="0"/>
              </a:rPr>
              <a:t>(the Torah) </a:t>
            </a:r>
            <a:r>
              <a:rPr lang="en-CA" sz="3600" b="1" dirty="0" smtClean="0">
                <a:ln>
                  <a:solidFill>
                    <a:srgbClr val="FF33CC"/>
                  </a:solidFill>
                </a:ln>
                <a:solidFill>
                  <a:srgbClr val="FFFF00"/>
                </a:solidFill>
                <a:effectLst>
                  <a:glow rad="127000">
                    <a:schemeClr val="tx1">
                      <a:alpha val="87000"/>
                    </a:schemeClr>
                  </a:glow>
                </a:effectLst>
                <a:latin typeface="Comic Sans MS" pitchFamily="66" charset="0"/>
              </a:rPr>
              <a:t>lived this </a:t>
            </a:r>
            <a:br>
              <a:rPr lang="en-CA" sz="3600" b="1" dirty="0" smtClean="0">
                <a:ln>
                  <a:solidFill>
                    <a:srgbClr val="FF33CC"/>
                  </a:solidFill>
                </a:ln>
                <a:solidFill>
                  <a:srgbClr val="FFFF00"/>
                </a:solidFill>
                <a:effectLst>
                  <a:glow rad="127000">
                    <a:schemeClr val="tx1">
                      <a:alpha val="87000"/>
                    </a:schemeClr>
                  </a:glow>
                </a:effectLst>
                <a:latin typeface="Comic Sans MS" pitchFamily="66" charset="0"/>
              </a:rPr>
            </a:br>
            <a:r>
              <a:rPr lang="en-CA" sz="3600" b="1" dirty="0" smtClean="0">
                <a:ln>
                  <a:solidFill>
                    <a:srgbClr val="FF33CC"/>
                  </a:solidFill>
                </a:ln>
                <a:solidFill>
                  <a:srgbClr val="FFFF00"/>
                </a:solidFill>
                <a:effectLst>
                  <a:glow rad="127000">
                    <a:schemeClr val="tx1">
                      <a:alpha val="87000"/>
                    </a:schemeClr>
                  </a:glow>
                </a:effectLst>
                <a:latin typeface="Comic Sans MS" pitchFamily="66" charset="0"/>
              </a:rPr>
              <a:t>requirement in </a:t>
            </a:r>
            <a:r>
              <a:rPr lang="en-CA" sz="3600" b="1" dirty="0" smtClean="0">
                <a:ln>
                  <a:solidFill>
                    <a:srgbClr val="FF33CC"/>
                  </a:solidFill>
                </a:ln>
                <a:solidFill>
                  <a:srgbClr val="00FF00"/>
                </a:solidFill>
                <a:effectLst>
                  <a:glow rad="127000">
                    <a:schemeClr val="tx1">
                      <a:alpha val="87000"/>
                    </a:schemeClr>
                  </a:glow>
                </a:effectLst>
                <a:latin typeface="Comic Sans MS" pitchFamily="66" charset="0"/>
              </a:rPr>
              <a:t>real time! </a:t>
            </a:r>
            <a:r>
              <a:rPr lang="en-CA" sz="3600" b="1" dirty="0">
                <a:ln>
                  <a:solidFill>
                    <a:srgbClr val="FF33CC"/>
                  </a:solidFill>
                </a:ln>
                <a:solidFill>
                  <a:srgbClr val="FFFF00"/>
                </a:solidFill>
                <a:effectLst>
                  <a:glow rad="127000">
                    <a:schemeClr val="tx1">
                      <a:alpha val="87000"/>
                    </a:schemeClr>
                  </a:glow>
                </a:effectLst>
                <a:latin typeface="Comic Sans MS" pitchFamily="66" charset="0"/>
              </a:rPr>
              <a:t> </a:t>
            </a:r>
            <a:r>
              <a:rPr lang="en-CA" sz="3600" b="1" dirty="0" smtClean="0">
                <a:ln>
                  <a:solidFill>
                    <a:srgbClr val="FF33CC"/>
                  </a:solidFill>
                </a:ln>
                <a:solidFill>
                  <a:srgbClr val="FFFF00"/>
                </a:solidFill>
                <a:effectLst>
                  <a:glow rad="127000">
                    <a:schemeClr val="tx1">
                      <a:alpha val="87000"/>
                    </a:schemeClr>
                  </a:glow>
                </a:effectLst>
                <a:latin typeface="Comic Sans MS" pitchFamily="66" charset="0"/>
              </a:rPr>
              <a:t/>
            </a:r>
            <a:br>
              <a:rPr lang="en-CA" sz="3600" b="1" dirty="0" smtClean="0">
                <a:ln>
                  <a:solidFill>
                    <a:srgbClr val="FF33CC"/>
                  </a:solidFill>
                </a:ln>
                <a:solidFill>
                  <a:srgbClr val="FFFF00"/>
                </a:solidFill>
                <a:effectLst>
                  <a:glow rad="127000">
                    <a:schemeClr val="tx1">
                      <a:alpha val="87000"/>
                    </a:schemeClr>
                  </a:glow>
                </a:effectLst>
                <a:latin typeface="Comic Sans MS" pitchFamily="66" charset="0"/>
              </a:rPr>
            </a:br>
            <a:r>
              <a:rPr lang="en-CA" sz="3600" b="1" dirty="0" smtClean="0">
                <a:ln>
                  <a:solidFill>
                    <a:srgbClr val="FF33CC"/>
                  </a:solidFill>
                </a:ln>
                <a:solidFill>
                  <a:srgbClr val="00FFFF"/>
                </a:solidFill>
                <a:effectLst>
                  <a:glow rad="127000">
                    <a:schemeClr val="tx1">
                      <a:alpha val="87000"/>
                    </a:schemeClr>
                  </a:glow>
                </a:effectLst>
                <a:latin typeface="Comic Sans MS" pitchFamily="66" charset="0"/>
              </a:rPr>
              <a:t>Yahusha</a:t>
            </a:r>
            <a:r>
              <a:rPr lang="en-CA" sz="3600" b="1" dirty="0" smtClean="0">
                <a:ln>
                  <a:solidFill>
                    <a:srgbClr val="FF33CC"/>
                  </a:solidFill>
                </a:ln>
                <a:solidFill>
                  <a:srgbClr val="FFFF00"/>
                </a:solidFill>
                <a:effectLst>
                  <a:glow rad="127000">
                    <a:schemeClr val="tx1">
                      <a:alpha val="87000"/>
                    </a:schemeClr>
                  </a:glow>
                </a:effectLst>
                <a:latin typeface="Comic Sans MS" pitchFamily="66" charset="0"/>
              </a:rPr>
              <a:t> was </a:t>
            </a:r>
            <a:r>
              <a:rPr lang="en-CA" sz="3600" b="1" dirty="0" smtClean="0">
                <a:ln>
                  <a:solidFill>
                    <a:srgbClr val="0000FF"/>
                  </a:solidFill>
                </a:ln>
                <a:solidFill>
                  <a:srgbClr val="FF33CC"/>
                </a:solidFill>
                <a:effectLst>
                  <a:glow rad="127000">
                    <a:schemeClr val="tx1">
                      <a:alpha val="87000"/>
                    </a:schemeClr>
                  </a:glow>
                </a:effectLst>
                <a:latin typeface="Comic Sans MS" pitchFamily="66" charset="0"/>
              </a:rPr>
              <a:t>SLAIN</a:t>
            </a:r>
            <a:r>
              <a:rPr lang="en-CA" sz="3600" b="1" dirty="0">
                <a:ln>
                  <a:solidFill>
                    <a:srgbClr val="0000FF"/>
                  </a:solidFill>
                </a:ln>
                <a:solidFill>
                  <a:srgbClr val="FF33CC"/>
                </a:solidFill>
                <a:effectLst>
                  <a:glow rad="127000">
                    <a:schemeClr val="tx1">
                      <a:alpha val="87000"/>
                    </a:schemeClr>
                  </a:glow>
                </a:effectLst>
                <a:latin typeface="Comic Sans MS" pitchFamily="66" charset="0"/>
              </a:rPr>
              <a:t>;</a:t>
            </a:r>
            <a:r>
              <a:rPr lang="en-CA" sz="3600" b="1" dirty="0" smtClean="0">
                <a:ln>
                  <a:solidFill>
                    <a:srgbClr val="0000FF"/>
                  </a:solidFill>
                </a:ln>
                <a:solidFill>
                  <a:srgbClr val="FF33CC"/>
                </a:solidFill>
                <a:effectLst>
                  <a:glow rad="127000">
                    <a:schemeClr val="tx1">
                      <a:alpha val="87000"/>
                    </a:schemeClr>
                  </a:glow>
                </a:effectLst>
                <a:latin typeface="Comic Sans MS" pitchFamily="66" charset="0"/>
              </a:rPr>
              <a:t> </a:t>
            </a:r>
            <a:r>
              <a:rPr lang="en-CA" sz="3600" b="1" dirty="0" smtClean="0">
                <a:ln>
                  <a:solidFill>
                    <a:srgbClr val="FF33CC"/>
                  </a:solidFill>
                </a:ln>
                <a:solidFill>
                  <a:srgbClr val="00FFFF"/>
                </a:solidFill>
                <a:effectLst>
                  <a:glow rad="127000">
                    <a:schemeClr val="tx1">
                      <a:alpha val="87000"/>
                    </a:schemeClr>
                  </a:glow>
                </a:effectLst>
                <a:latin typeface="Comic Sans MS" pitchFamily="66" charset="0"/>
              </a:rPr>
              <a:t>His</a:t>
            </a:r>
            <a:r>
              <a:rPr lang="en-CA" sz="3600" b="1" dirty="0" smtClean="0">
                <a:ln>
                  <a:solidFill>
                    <a:srgbClr val="FF33CC"/>
                  </a:solidFill>
                </a:ln>
                <a:solidFill>
                  <a:srgbClr val="FFFF00"/>
                </a:solidFill>
                <a:effectLst>
                  <a:glow rad="127000">
                    <a:schemeClr val="tx1">
                      <a:alpha val="87000"/>
                    </a:schemeClr>
                  </a:glow>
                </a:effectLst>
                <a:latin typeface="Comic Sans MS" pitchFamily="66" charset="0"/>
              </a:rPr>
              <a:t> </a:t>
            </a:r>
            <a:r>
              <a:rPr lang="en-CA" sz="3600" b="1" i="1" u="sng" dirty="0" smtClean="0">
                <a:ln>
                  <a:solidFill>
                    <a:srgbClr val="0000FF"/>
                  </a:solidFill>
                </a:ln>
                <a:solidFill>
                  <a:srgbClr val="00FFFF"/>
                </a:solidFill>
                <a:effectLst>
                  <a:glow rad="127000">
                    <a:srgbClr val="99FFCC"/>
                  </a:glow>
                </a:effectLst>
                <a:latin typeface="Georgia" panose="02040502050405020303" pitchFamily="18" charset="0"/>
              </a:rPr>
              <a:t>LIFE</a:t>
            </a:r>
            <a:r>
              <a:rPr lang="en-CA" sz="3600" b="1" dirty="0" smtClean="0">
                <a:ln>
                  <a:solidFill>
                    <a:srgbClr val="FF33CC"/>
                  </a:solidFill>
                </a:ln>
                <a:solidFill>
                  <a:srgbClr val="FFFF00"/>
                </a:solidFill>
              </a:rPr>
              <a:t> </a:t>
            </a:r>
            <a:r>
              <a:rPr lang="en-CA" sz="3600" b="1" dirty="0" smtClean="0">
                <a:ln>
                  <a:solidFill>
                    <a:srgbClr val="FF33CC"/>
                  </a:solidFill>
                </a:ln>
                <a:solidFill>
                  <a:srgbClr val="FFFF00"/>
                </a:solidFill>
                <a:effectLst>
                  <a:glow rad="127000">
                    <a:schemeClr val="tx1">
                      <a:alpha val="87000"/>
                    </a:schemeClr>
                  </a:glow>
                </a:effectLst>
                <a:latin typeface="Comic Sans MS" pitchFamily="66" charset="0"/>
              </a:rPr>
              <a:t>removed!  </a:t>
            </a:r>
            <a:br>
              <a:rPr lang="en-CA" sz="3600" b="1" dirty="0" smtClean="0">
                <a:ln>
                  <a:solidFill>
                    <a:srgbClr val="FF33CC"/>
                  </a:solidFill>
                </a:ln>
                <a:solidFill>
                  <a:srgbClr val="FFFF00"/>
                </a:solidFill>
                <a:effectLst>
                  <a:glow rad="127000">
                    <a:schemeClr val="tx1">
                      <a:alpha val="87000"/>
                    </a:schemeClr>
                  </a:glow>
                </a:effectLst>
                <a:latin typeface="Comic Sans MS" pitchFamily="66" charset="0"/>
              </a:rPr>
            </a:br>
            <a:r>
              <a:rPr lang="en-CA" sz="3200" b="1" dirty="0" smtClean="0">
                <a:ln>
                  <a:solidFill>
                    <a:srgbClr val="FF33CC"/>
                  </a:solidFill>
                </a:ln>
                <a:solidFill>
                  <a:srgbClr val="FFFF00"/>
                </a:solidFill>
                <a:effectLst>
                  <a:glow rad="127000">
                    <a:schemeClr val="tx1">
                      <a:alpha val="87000"/>
                    </a:schemeClr>
                  </a:glow>
                </a:effectLst>
                <a:latin typeface="Comic Sans MS" pitchFamily="66" charset="0"/>
              </a:rPr>
              <a:t>Paul described </a:t>
            </a:r>
            <a:r>
              <a:rPr lang="en-CA" sz="3200" b="1" dirty="0" smtClean="0">
                <a:ln>
                  <a:solidFill>
                    <a:srgbClr val="FF33CC"/>
                  </a:solidFill>
                </a:ln>
                <a:solidFill>
                  <a:srgbClr val="00FFFF"/>
                </a:solidFill>
                <a:effectLst>
                  <a:glow rad="127000">
                    <a:schemeClr val="tx1">
                      <a:alpha val="87000"/>
                    </a:schemeClr>
                  </a:glow>
                </a:effectLst>
                <a:latin typeface="Comic Sans MS" pitchFamily="66" charset="0"/>
              </a:rPr>
              <a:t>Yahusha</a:t>
            </a:r>
            <a:r>
              <a:rPr lang="en-CA" sz="3200" b="1" dirty="0" smtClean="0">
                <a:ln>
                  <a:solidFill>
                    <a:srgbClr val="FF33CC"/>
                  </a:solidFill>
                </a:ln>
                <a:solidFill>
                  <a:srgbClr val="FFFF00"/>
                </a:solidFill>
                <a:effectLst>
                  <a:glow rad="127000">
                    <a:schemeClr val="tx1">
                      <a:alpha val="87000"/>
                    </a:schemeClr>
                  </a:glow>
                </a:effectLst>
                <a:latin typeface="Comic Sans MS" pitchFamily="66" charset="0"/>
              </a:rPr>
              <a:t> as </a:t>
            </a:r>
            <a:r>
              <a:rPr lang="en-CA" sz="3200" b="1" u="sng" dirty="0" smtClean="0">
                <a:ln w="19050">
                  <a:solidFill>
                    <a:schemeClr val="tx2"/>
                  </a:solidFill>
                </a:ln>
                <a:solidFill>
                  <a:srgbClr val="FFFF00"/>
                </a:solidFill>
                <a:effectLst>
                  <a:glow rad="127000">
                    <a:schemeClr val="tx1">
                      <a:alpha val="87000"/>
                    </a:schemeClr>
                  </a:glow>
                </a:effectLst>
                <a:latin typeface="Comic Sans MS" pitchFamily="66" charset="0"/>
              </a:rPr>
              <a:t>THE</a:t>
            </a:r>
            <a:r>
              <a:rPr lang="en-CA" sz="3200" b="1" dirty="0" smtClean="0">
                <a:ln>
                  <a:solidFill>
                    <a:srgbClr val="FF33CC"/>
                  </a:solidFill>
                </a:ln>
                <a:solidFill>
                  <a:srgbClr val="FFFF00"/>
                </a:solidFill>
                <a:effectLst>
                  <a:glow rad="127000">
                    <a:schemeClr val="tx1">
                      <a:alpha val="87000"/>
                    </a:schemeClr>
                  </a:glow>
                </a:effectLst>
                <a:latin typeface="Comic Sans MS" pitchFamily="66" charset="0"/>
              </a:rPr>
              <a:t> </a:t>
            </a:r>
            <a:r>
              <a:rPr lang="en-CA" sz="3200" b="1" u="sng" dirty="0" smtClean="0">
                <a:ln>
                  <a:solidFill>
                    <a:srgbClr val="FF33CC"/>
                  </a:solidFill>
                </a:ln>
                <a:solidFill>
                  <a:srgbClr val="FFFF00"/>
                </a:solidFill>
                <a:effectLst>
                  <a:glow rad="127000">
                    <a:schemeClr val="tx1">
                      <a:alpha val="87000"/>
                    </a:schemeClr>
                  </a:glow>
                </a:effectLst>
                <a:latin typeface="Comic Sans MS" pitchFamily="66" charset="0"/>
              </a:rPr>
              <a:t>FIRST FRUIT</a:t>
            </a:r>
            <a:r>
              <a:rPr lang="en-CA" sz="3200" b="1" dirty="0">
                <a:ln>
                  <a:solidFill>
                    <a:srgbClr val="FF33CC"/>
                  </a:solidFill>
                </a:ln>
                <a:solidFill>
                  <a:srgbClr val="FFFF00"/>
                </a:solidFill>
                <a:effectLst>
                  <a:glow rad="127000">
                    <a:schemeClr val="tx1">
                      <a:alpha val="87000"/>
                    </a:schemeClr>
                  </a:glow>
                </a:effectLst>
                <a:latin typeface="Comic Sans MS" pitchFamily="66" charset="0"/>
              </a:rPr>
              <a:t>!</a:t>
            </a:r>
            <a:r>
              <a:rPr lang="en-CA" sz="3200" b="1" dirty="0" smtClean="0">
                <a:ln>
                  <a:solidFill>
                    <a:srgbClr val="FF33CC"/>
                  </a:solidFill>
                </a:ln>
                <a:solidFill>
                  <a:srgbClr val="FFFF00"/>
                </a:solidFill>
                <a:effectLst>
                  <a:glow rad="127000">
                    <a:schemeClr val="tx1">
                      <a:alpha val="87000"/>
                    </a:schemeClr>
                  </a:glow>
                </a:effectLst>
                <a:latin typeface="Comic Sans MS" pitchFamily="66" charset="0"/>
              </a:rPr>
              <a:t> </a:t>
            </a:r>
            <a:r>
              <a:rPr lang="en-CA" sz="2400" b="1" dirty="0" smtClean="0">
                <a:ln>
                  <a:solidFill>
                    <a:srgbClr val="FF33CC"/>
                  </a:solidFill>
                </a:ln>
                <a:solidFill>
                  <a:srgbClr val="FFFF00"/>
                </a:solidFill>
                <a:effectLst>
                  <a:glow rad="127000">
                    <a:schemeClr val="tx1">
                      <a:alpha val="87000"/>
                    </a:schemeClr>
                  </a:glow>
                </a:effectLst>
                <a:latin typeface="Comic Sans MS" pitchFamily="66" charset="0"/>
              </a:rPr>
              <a:t>[Rom 11:16]</a:t>
            </a:r>
            <a:endParaRPr lang="en-CA" sz="3200" b="1" dirty="0" smtClean="0">
              <a:ln>
                <a:solidFill>
                  <a:srgbClr val="FF33CC"/>
                </a:solidFill>
              </a:ln>
              <a:solidFill>
                <a:srgbClr val="FFFF00"/>
              </a:solidFill>
              <a:effectLst>
                <a:glow rad="127000">
                  <a:schemeClr val="tx1">
                    <a:alpha val="87000"/>
                  </a:schemeClr>
                </a:glow>
              </a:effectLst>
              <a:latin typeface="Comic Sans MS" pitchFamily="66" charset="0"/>
            </a:endParaRPr>
          </a:p>
        </p:txBody>
      </p:sp>
      <p:sp>
        <p:nvSpPr>
          <p:cNvPr id="2" name="Rounded Rectangle 1"/>
          <p:cNvSpPr/>
          <p:nvPr/>
        </p:nvSpPr>
        <p:spPr>
          <a:xfrm>
            <a:off x="297768" y="5373216"/>
            <a:ext cx="11593288" cy="1296143"/>
          </a:xfrm>
          <a:prstGeom prst="roundRect">
            <a:avLst/>
          </a:prstGeom>
          <a:gradFill>
            <a:gsLst>
              <a:gs pos="26000">
                <a:srgbClr val="CCFF99"/>
              </a:gs>
              <a:gs pos="49000">
                <a:schemeClr val="bg1"/>
              </a:gs>
              <a:gs pos="76000">
                <a:srgbClr val="CCFF99"/>
              </a:gs>
            </a:gsLst>
            <a:lin ang="8100000" scaled="0"/>
          </a:gradFill>
          <a:scene3d>
            <a:camera prst="orthographicFront"/>
            <a:lightRig rig="threePt" dir="t"/>
          </a:scene3d>
          <a:sp3d>
            <a:bevelT w="139700" h="139700" prst="divo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CA" sz="3000" dirty="0">
                <a:ln>
                  <a:solidFill>
                    <a:srgbClr val="0000FF"/>
                  </a:solidFill>
                </a:ln>
                <a:solidFill>
                  <a:srgbClr val="00FFFF"/>
                </a:solidFill>
                <a:latin typeface="Comic Sans MS" pitchFamily="66" charset="0"/>
              </a:rPr>
              <a:t>Yahusha</a:t>
            </a:r>
            <a:r>
              <a:rPr lang="en-CA" sz="3000" dirty="0">
                <a:ln>
                  <a:solidFill>
                    <a:srgbClr val="FF33CC"/>
                  </a:solidFill>
                </a:ln>
                <a:solidFill>
                  <a:srgbClr val="FFFF00"/>
                </a:solidFill>
                <a:latin typeface="Comic Sans MS" pitchFamily="66" charset="0"/>
              </a:rPr>
              <a:t>  </a:t>
            </a:r>
            <a:r>
              <a:rPr lang="en-CA" sz="3000" dirty="0">
                <a:ln>
                  <a:solidFill>
                    <a:srgbClr val="000000"/>
                  </a:solidFill>
                </a:ln>
                <a:solidFill>
                  <a:srgbClr val="FF99FF"/>
                </a:solidFill>
                <a:effectLst>
                  <a:glow rad="127000">
                    <a:srgbClr val="99FFCC"/>
                  </a:glow>
                </a:effectLst>
                <a:latin typeface="Comic Sans MS" pitchFamily="66" charset="0"/>
              </a:rPr>
              <a:t>ascended</a:t>
            </a:r>
            <a:r>
              <a:rPr lang="en-CA" sz="3000" dirty="0">
                <a:ln>
                  <a:solidFill>
                    <a:srgbClr val="FF33CC"/>
                  </a:solidFill>
                </a:ln>
                <a:solidFill>
                  <a:srgbClr val="FF99FF"/>
                </a:solidFill>
                <a:latin typeface="Comic Sans MS" pitchFamily="66" charset="0"/>
              </a:rPr>
              <a:t> </a:t>
            </a:r>
            <a:r>
              <a:rPr lang="en-CA" sz="3000" dirty="0">
                <a:ln>
                  <a:solidFill>
                    <a:sysClr val="windowText" lastClr="000000"/>
                  </a:solidFill>
                </a:ln>
                <a:solidFill>
                  <a:srgbClr val="FF99FF"/>
                </a:solidFill>
                <a:latin typeface="Comic Sans MS" pitchFamily="66" charset="0"/>
              </a:rPr>
              <a:t>on the </a:t>
            </a:r>
            <a:r>
              <a:rPr lang="en-CA" sz="3000" u="sng" dirty="0">
                <a:ln>
                  <a:solidFill>
                    <a:sysClr val="windowText" lastClr="000000"/>
                  </a:solidFill>
                </a:ln>
                <a:solidFill>
                  <a:srgbClr val="FF99FF"/>
                </a:solidFill>
                <a:latin typeface="Comic Sans MS" pitchFamily="66" charset="0"/>
              </a:rPr>
              <a:t>c</a:t>
            </a:r>
            <a:r>
              <a:rPr lang="en-CA" sz="3000" dirty="0">
                <a:ln>
                  <a:solidFill>
                    <a:sysClr val="windowText" lastClr="000000"/>
                  </a:solidFill>
                </a:ln>
                <a:solidFill>
                  <a:srgbClr val="FF99FF"/>
                </a:solidFill>
                <a:latin typeface="Comic Sans MS" pitchFamily="66" charset="0"/>
              </a:rPr>
              <a:t>y</a:t>
            </a:r>
            <a:r>
              <a:rPr lang="en-CA" sz="3000" u="sng" dirty="0">
                <a:ln>
                  <a:solidFill>
                    <a:sysClr val="windowText" lastClr="000000"/>
                  </a:solidFill>
                </a:ln>
                <a:solidFill>
                  <a:srgbClr val="FF99FF"/>
                </a:solidFill>
                <a:latin typeface="Comic Sans MS" pitchFamily="66" charset="0"/>
              </a:rPr>
              <a:t>cle after</a:t>
            </a:r>
            <a:r>
              <a:rPr lang="en-CA" sz="3000" dirty="0">
                <a:ln>
                  <a:solidFill>
                    <a:sysClr val="windowText" lastClr="000000"/>
                  </a:solidFill>
                </a:ln>
                <a:solidFill>
                  <a:srgbClr val="FF99FF"/>
                </a:solidFill>
                <a:latin typeface="Comic Sans MS" pitchFamily="66" charset="0"/>
              </a:rPr>
              <a:t> the 7</a:t>
            </a:r>
            <a:r>
              <a:rPr lang="en-CA" sz="3000" baseline="30000" dirty="0">
                <a:ln>
                  <a:solidFill>
                    <a:sysClr val="windowText" lastClr="000000"/>
                  </a:solidFill>
                </a:ln>
                <a:solidFill>
                  <a:srgbClr val="FF99FF"/>
                </a:solidFill>
                <a:latin typeface="Comic Sans MS" pitchFamily="66" charset="0"/>
              </a:rPr>
              <a:t>th</a:t>
            </a:r>
            <a:r>
              <a:rPr lang="en-CA" sz="3000" dirty="0">
                <a:ln>
                  <a:solidFill>
                    <a:sysClr val="windowText" lastClr="000000"/>
                  </a:solidFill>
                </a:ln>
                <a:solidFill>
                  <a:srgbClr val="FF99FF"/>
                </a:solidFill>
                <a:latin typeface="Comic Sans MS" pitchFamily="66" charset="0"/>
              </a:rPr>
              <a:t> day Sabbath to </a:t>
            </a:r>
            <a:r>
              <a:rPr lang="en-CA" sz="3000" b="1" dirty="0">
                <a:ln>
                  <a:solidFill>
                    <a:sysClr val="windowText" lastClr="000000"/>
                  </a:solidFill>
                </a:ln>
                <a:solidFill>
                  <a:srgbClr val="FF99FF"/>
                </a:solidFill>
                <a:effectLst>
                  <a:glow rad="127000">
                    <a:srgbClr val="99FFCC"/>
                  </a:glow>
                </a:effectLst>
                <a:latin typeface="Comic Sans MS" pitchFamily="66" charset="0"/>
              </a:rPr>
              <a:t>present Himself </a:t>
            </a:r>
            <a:r>
              <a:rPr lang="en-CA" sz="3000" dirty="0">
                <a:ln>
                  <a:solidFill>
                    <a:sysClr val="windowText" lastClr="000000"/>
                  </a:solidFill>
                </a:ln>
                <a:solidFill>
                  <a:srgbClr val="FF99FF"/>
                </a:solidFill>
                <a:latin typeface="Comic Sans MS" pitchFamily="66" charset="0"/>
              </a:rPr>
              <a:t>as the</a:t>
            </a:r>
            <a:r>
              <a:rPr lang="en-CA" sz="3000" dirty="0">
                <a:ln>
                  <a:solidFill>
                    <a:sysClr val="windowText" lastClr="000000"/>
                  </a:solidFill>
                </a:ln>
                <a:solidFill>
                  <a:srgbClr val="FFFF00"/>
                </a:solidFill>
                <a:latin typeface="Comic Sans MS" pitchFamily="66" charset="0"/>
              </a:rPr>
              <a:t> </a:t>
            </a:r>
            <a:r>
              <a:rPr lang="en-CA" sz="3000" b="1" dirty="0">
                <a:ln>
                  <a:solidFill>
                    <a:sysClr val="windowText" lastClr="000000"/>
                  </a:solidFill>
                </a:ln>
                <a:solidFill>
                  <a:srgbClr val="00FF00"/>
                </a:solidFill>
                <a:latin typeface="Comic Sans MS" pitchFamily="66" charset="0"/>
              </a:rPr>
              <a:t>pure</a:t>
            </a:r>
            <a:r>
              <a:rPr lang="en-CA" sz="3000" dirty="0">
                <a:ln>
                  <a:solidFill>
                    <a:sysClr val="windowText" lastClr="000000"/>
                  </a:solidFill>
                </a:ln>
                <a:solidFill>
                  <a:srgbClr val="FFFF00"/>
                </a:solidFill>
                <a:latin typeface="Comic Sans MS" pitchFamily="66" charset="0"/>
              </a:rPr>
              <a:t> </a:t>
            </a:r>
            <a:r>
              <a:rPr lang="en-CA" sz="3000" dirty="0">
                <a:ln>
                  <a:solidFill>
                    <a:sysClr val="windowText" lastClr="000000"/>
                  </a:solidFill>
                </a:ln>
                <a:solidFill>
                  <a:srgbClr val="00FFFF"/>
                </a:solidFill>
                <a:latin typeface="Comic Sans MS" pitchFamily="66" charset="0"/>
              </a:rPr>
              <a:t>Wave Sheaf</a:t>
            </a:r>
            <a:r>
              <a:rPr lang="en-CA" sz="3000" dirty="0">
                <a:ln>
                  <a:solidFill>
                    <a:sysClr val="windowText" lastClr="000000"/>
                  </a:solidFill>
                </a:ln>
                <a:solidFill>
                  <a:srgbClr val="FF0000"/>
                </a:solidFill>
                <a:latin typeface="Comic Sans MS" pitchFamily="66" charset="0"/>
              </a:rPr>
              <a:t>/</a:t>
            </a:r>
            <a:r>
              <a:rPr lang="en-CA" sz="3000" dirty="0">
                <a:ln>
                  <a:solidFill>
                    <a:sysClr val="windowText" lastClr="000000"/>
                  </a:solidFill>
                </a:ln>
                <a:solidFill>
                  <a:srgbClr val="00FFFF"/>
                </a:solidFill>
                <a:latin typeface="Comic Sans MS" pitchFamily="66" charset="0"/>
              </a:rPr>
              <a:t>First-Fruit</a:t>
            </a:r>
            <a:r>
              <a:rPr lang="en-CA" sz="3000" dirty="0">
                <a:ln>
                  <a:solidFill>
                    <a:sysClr val="windowText" lastClr="000000"/>
                  </a:solidFill>
                </a:ln>
                <a:solidFill>
                  <a:srgbClr val="FFFF00"/>
                </a:solidFill>
                <a:latin typeface="Comic Sans MS" pitchFamily="66" charset="0"/>
              </a:rPr>
              <a:t> </a:t>
            </a:r>
            <a:r>
              <a:rPr lang="en-CA" sz="3000" dirty="0">
                <a:ln>
                  <a:solidFill>
                    <a:sysClr val="windowText" lastClr="000000"/>
                  </a:solidFill>
                </a:ln>
                <a:solidFill>
                  <a:srgbClr val="FF99FF"/>
                </a:solidFill>
                <a:latin typeface="Comic Sans MS" pitchFamily="66" charset="0"/>
              </a:rPr>
              <a:t>offering.</a:t>
            </a:r>
          </a:p>
        </p:txBody>
      </p:sp>
    </p:spTree>
    <p:extLst>
      <p:ext uri="{BB962C8B-B14F-4D97-AF65-F5344CB8AC3E}">
        <p14:creationId xmlns:p14="http://schemas.microsoft.com/office/powerpoint/2010/main" val="3486668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350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20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1500"/>
                                        <p:tgtEl>
                                          <p:spTgt spid="10"/>
                                        </p:tgtEl>
                                      </p:cBhvr>
                                    </p:animEffect>
                                    <p:anim calcmode="lin" valueType="num">
                                      <p:cBhvr>
                                        <p:cTn id="13" dur="1500" fill="hold"/>
                                        <p:tgtEl>
                                          <p:spTgt spid="10"/>
                                        </p:tgtEl>
                                        <p:attrNameLst>
                                          <p:attrName>ppt_x</p:attrName>
                                        </p:attrNameLst>
                                      </p:cBhvr>
                                      <p:tavLst>
                                        <p:tav tm="0">
                                          <p:val>
                                            <p:strVal val="#ppt_x"/>
                                          </p:val>
                                        </p:tav>
                                        <p:tav tm="100000">
                                          <p:val>
                                            <p:strVal val="#ppt_x"/>
                                          </p:val>
                                        </p:tav>
                                      </p:tavLst>
                                    </p:anim>
                                    <p:anim calcmode="lin" valueType="num">
                                      <p:cBhvr>
                                        <p:cTn id="14" dur="15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nodeType="clickEffect">
                                  <p:stCondLst>
                                    <p:cond delay="0"/>
                                  </p:stCondLst>
                                  <p:childTnLst>
                                    <p:set>
                                      <p:cBhvr>
                                        <p:cTn id="18" dur="1" fill="hold">
                                          <p:stCondLst>
                                            <p:cond delay="0"/>
                                          </p:stCondLst>
                                        </p:cTn>
                                        <p:tgtEl>
                                          <p:spTgt spid="2">
                                            <p:txEl>
                                              <p:pRg st="0" end="0"/>
                                            </p:txEl>
                                          </p:spTgt>
                                        </p:tgtEl>
                                        <p:attrNameLst>
                                          <p:attrName>style.visibility</p:attrName>
                                        </p:attrNameLst>
                                      </p:cBhvr>
                                      <p:to>
                                        <p:strVal val="visible"/>
                                      </p:to>
                                    </p:set>
                                    <p:animEffect transition="in" filter="wipe(left)">
                                      <p:cBhvr>
                                        <p:cTn id="19" dur="1250"/>
                                        <p:tgtEl>
                                          <p:spTgt spid="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0"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FF3399">
                <a:alpha val="14000"/>
              </a:srgbClr>
            </a:gs>
            <a:gs pos="25000">
              <a:srgbClr val="FF6633">
                <a:alpha val="12000"/>
              </a:srgbClr>
            </a:gs>
            <a:gs pos="50000">
              <a:srgbClr val="FFFF00">
                <a:alpha val="14000"/>
              </a:srgbClr>
            </a:gs>
            <a:gs pos="75000">
              <a:srgbClr val="01A78F">
                <a:alpha val="29000"/>
              </a:srgbClr>
            </a:gs>
            <a:gs pos="100000">
              <a:srgbClr val="9933FF">
                <a:alpha val="38000"/>
              </a:srgbClr>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98157" y="116632"/>
            <a:ext cx="11809312" cy="6552727"/>
          </a:xfrm>
          <a:noFill/>
          <a:ln>
            <a:noFill/>
          </a:ln>
          <a:scene3d>
            <a:camera prst="orthographicFront"/>
            <a:lightRig rig="threePt" dir="t"/>
          </a:scene3d>
          <a:sp3d>
            <a:bevelT/>
          </a:sp3d>
        </p:spPr>
        <p:txBody>
          <a:bodyPr anchor="t">
            <a:normAutofit/>
            <a:sp3d extrusionH="57150">
              <a:bevelT h="25400" prst="softRound"/>
            </a:sp3d>
          </a:bodyPr>
          <a:lstStyle/>
          <a:p>
            <a:pPr>
              <a:lnSpc>
                <a:spcPct val="100000"/>
              </a:lnSpc>
            </a:pPr>
            <a:r>
              <a:rPr lang="en-US" sz="3200" dirty="0" smtClean="0">
                <a:solidFill>
                  <a:prstClr val="black"/>
                </a:solidFill>
              </a:rPr>
              <a:t>	.</a:t>
            </a:r>
          </a:p>
        </p:txBody>
      </p:sp>
      <p:sp>
        <p:nvSpPr>
          <p:cNvPr id="4" name="Slide Number Placeholder 3"/>
          <p:cNvSpPr>
            <a:spLocks noGrp="1"/>
          </p:cNvSpPr>
          <p:nvPr>
            <p:ph type="sldNum" sz="quarter" idx="12"/>
          </p:nvPr>
        </p:nvSpPr>
        <p:spPr>
          <a:xfrm>
            <a:off x="11665295" y="6592267"/>
            <a:ext cx="549797" cy="365125"/>
          </a:xfrm>
        </p:spPr>
        <p:txBody>
          <a:bodyPr>
            <a:scene3d>
              <a:camera prst="orthographicFront"/>
              <a:lightRig rig="threePt" dir="t"/>
            </a:scene3d>
            <a:sp3d extrusionH="57150">
              <a:bevelT h="25400" prst="softRound"/>
            </a:sp3d>
          </a:bodyPr>
          <a:lstStyle/>
          <a:p>
            <a:fld id="{81FEFA0A-2F20-4B60-98C6-5FFDA469AA1C}" type="slidenum">
              <a:rPr lang="en-US" smtClean="0">
                <a:solidFill>
                  <a:schemeClr val="tx2"/>
                </a:solidFill>
              </a:rPr>
              <a:pPr/>
              <a:t>38</a:t>
            </a:fld>
            <a:endParaRPr lang="en-US" dirty="0">
              <a:solidFill>
                <a:schemeClr val="tx2"/>
              </a:solidFill>
            </a:endParaRPr>
          </a:p>
        </p:txBody>
      </p:sp>
      <p:sp>
        <p:nvSpPr>
          <p:cNvPr id="18" name="TextBox 17"/>
          <p:cNvSpPr txBox="1"/>
          <p:nvPr/>
        </p:nvSpPr>
        <p:spPr>
          <a:xfrm>
            <a:off x="5184305" y="5560784"/>
            <a:ext cx="5590628" cy="892552"/>
          </a:xfrm>
          <a:prstGeom prst="rect">
            <a:avLst/>
          </a:prstGeom>
          <a:noFill/>
          <a:ln>
            <a:solidFill>
              <a:schemeClr val="bg2">
                <a:lumMod val="90000"/>
              </a:schemeClr>
            </a:solidFill>
          </a:ln>
          <a:effectLst>
            <a:glow rad="139700">
              <a:schemeClr val="accent4">
                <a:satMod val="175000"/>
                <a:alpha val="40000"/>
              </a:schemeClr>
            </a:glow>
          </a:effectLst>
          <a:scene3d>
            <a:camera prst="orthographicFront"/>
            <a:lightRig rig="threePt" dir="t"/>
          </a:scene3d>
          <a:sp3d>
            <a:bevelT w="152400" h="50800" prst="softRound"/>
          </a:sp3d>
        </p:spPr>
        <p:txBody>
          <a:bodyPr wrap="square" rtlCol="0">
            <a:spAutoFit/>
            <a:sp3d extrusionH="57150">
              <a:bevelT w="38100" h="38100"/>
            </a:sp3d>
          </a:bodyPr>
          <a:lstStyle/>
          <a:p>
            <a:pPr algn="ctr"/>
            <a:r>
              <a:rPr lang="en-US" sz="26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Arial Rounded MT Bold" pitchFamily="34" charset="0"/>
              </a:rPr>
              <a:t>These two very important events </a:t>
            </a:r>
            <a:br>
              <a:rPr lang="en-US" sz="26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Arial Rounded MT Bold" pitchFamily="34" charset="0"/>
              </a:rPr>
            </a:br>
            <a:r>
              <a:rPr lang="en-US" sz="26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Arial Rounded MT Bold" pitchFamily="34" charset="0"/>
              </a:rPr>
              <a:t>did not occur on the same day!</a:t>
            </a:r>
            <a:endParaRPr lang="en-US" sz="26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pic>
        <p:nvPicPr>
          <p:cNvPr id="20" name="Picture 2" descr="C:\Users\Rae\Desktop\reaping_the_harvest-p.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73932" y="3386258"/>
            <a:ext cx="2249857" cy="3046307"/>
          </a:xfrm>
          <a:prstGeom prst="rect">
            <a:avLst/>
          </a:prstGeom>
          <a:ln w="76200">
            <a:solidFill>
              <a:srgbClr val="0070C0"/>
            </a:solidFill>
          </a:ln>
          <a:effectLst>
            <a:glow rad="228600">
              <a:schemeClr val="accent1">
                <a:satMod val="175000"/>
                <a:alpha val="40000"/>
              </a:schemeClr>
            </a:glow>
            <a:outerShdw blurRad="292100" dist="139700" dir="2700000" algn="tl" rotWithShape="0">
              <a:srgbClr val="333333">
                <a:alpha val="65000"/>
              </a:srgbClr>
            </a:outerShdw>
          </a:effectLst>
          <a:scene3d>
            <a:camera prst="orthographicFront"/>
            <a:lightRig rig="threePt" dir="t"/>
          </a:scene3d>
          <a:sp3d>
            <a:bevelT w="152400" h="50800" prst="softRound"/>
          </a:sp3d>
          <a:extLst>
            <a:ext uri="{909E8E84-426E-40DD-AFC4-6F175D3DCCD1}">
              <a14:hiddenFill xmlns:a14="http://schemas.microsoft.com/office/drawing/2010/main">
                <a:solidFill>
                  <a:srgbClr val="FFFFFF"/>
                </a:solidFill>
              </a14:hiddenFill>
            </a:ext>
          </a:extLst>
        </p:spPr>
      </p:pic>
      <p:pic>
        <p:nvPicPr>
          <p:cNvPr id="21" name="Picture 3" descr="C:\Users\Rae\Desktop\tomb 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47115" y="3351471"/>
            <a:ext cx="2591913" cy="1941055"/>
          </a:xfrm>
          <a:prstGeom prst="rect">
            <a:avLst/>
          </a:prstGeom>
          <a:ln w="76200">
            <a:solidFill>
              <a:srgbClr val="8C4C64"/>
            </a:solidFill>
          </a:ln>
          <a:effectLst>
            <a:glow rad="228600">
              <a:schemeClr val="accent6">
                <a:satMod val="175000"/>
                <a:alpha val="40000"/>
              </a:schemeClr>
            </a:glow>
            <a:outerShdw blurRad="292100" dist="139700" dir="2700000" algn="tl" rotWithShape="0">
              <a:srgbClr val="333333">
                <a:alpha val="65000"/>
              </a:srgbClr>
            </a:outerShdw>
          </a:effectLst>
          <a:scene3d>
            <a:camera prst="orthographicFront"/>
            <a:lightRig rig="threePt" dir="t"/>
          </a:scene3d>
          <a:sp3d>
            <a:bevelT w="152400" h="50800" prst="softRound"/>
          </a:sp3d>
          <a:extLst>
            <a:ext uri="{909E8E84-426E-40DD-AFC4-6F175D3DCCD1}">
              <a14:hiddenFill xmlns:a14="http://schemas.microsoft.com/office/drawing/2010/main">
                <a:solidFill>
                  <a:srgbClr val="FFFFFF"/>
                </a:solidFill>
              </a14:hiddenFill>
            </a:ext>
          </a:extLst>
        </p:spPr>
      </p:pic>
      <p:graphicFrame>
        <p:nvGraphicFramePr>
          <p:cNvPr id="22" name="Table 21"/>
          <p:cNvGraphicFramePr>
            <a:graphicFrameLocks noGrp="1"/>
          </p:cNvGraphicFramePr>
          <p:nvPr>
            <p:extLst>
              <p:ext uri="{D42A27DB-BD31-4B8C-83A1-F6EECF244321}">
                <p14:modId xmlns:p14="http://schemas.microsoft.com/office/powerpoint/2010/main" val="2909015686"/>
              </p:ext>
            </p:extLst>
          </p:nvPr>
        </p:nvGraphicFramePr>
        <p:xfrm>
          <a:off x="2689349" y="1295400"/>
          <a:ext cx="8229599" cy="1844039"/>
        </p:xfrm>
        <a:graphic>
          <a:graphicData uri="http://schemas.openxmlformats.org/drawingml/2006/table">
            <a:tbl>
              <a:tblPr firstRow="1" bandRow="1">
                <a:tableStyleId>{5C22544A-7EE6-4342-B048-85BDC9FD1C3A}</a:tableStyleId>
              </a:tblPr>
              <a:tblGrid>
                <a:gridCol w="1175657"/>
                <a:gridCol w="1175657"/>
                <a:gridCol w="1175657"/>
                <a:gridCol w="1175657"/>
                <a:gridCol w="1175657"/>
                <a:gridCol w="1175657"/>
                <a:gridCol w="1175657"/>
              </a:tblGrid>
              <a:tr h="398239">
                <a:tc>
                  <a:txBody>
                    <a:bodyPr/>
                    <a:lstStyle/>
                    <a:p>
                      <a:pPr algn="ctr"/>
                      <a:r>
                        <a:rPr lang="en-US" sz="1600" dirty="0" smtClean="0"/>
                        <a:t>1</a:t>
                      </a:r>
                      <a:r>
                        <a:rPr lang="en-US" sz="1600" baseline="30000" dirty="0" smtClean="0"/>
                        <a:t>st</a:t>
                      </a:r>
                      <a:r>
                        <a:rPr lang="en-US" sz="1600" dirty="0" smtClean="0"/>
                        <a:t> (Sun)</a:t>
                      </a:r>
                      <a:endParaRPr lang="en-US" sz="1600" dirty="0"/>
                    </a:p>
                  </a:txBody>
                  <a:tcPr>
                    <a:lnB w="38100" cmpd="sng">
                      <a:noFill/>
                    </a:lnB>
                    <a:cell3D prstMaterial="dkEdge">
                      <a:bevel w="77470" h="12700" prst="softRound"/>
                      <a:lightRig rig="flood" dir="t"/>
                    </a:cell3D>
                  </a:tcPr>
                </a:tc>
                <a:tc>
                  <a:txBody>
                    <a:bodyPr/>
                    <a:lstStyle/>
                    <a:p>
                      <a:pPr algn="ctr"/>
                      <a:r>
                        <a:rPr lang="en-US" sz="1600" dirty="0" smtClean="0"/>
                        <a:t>2</a:t>
                      </a:r>
                      <a:r>
                        <a:rPr lang="en-US" sz="1600" baseline="30000" dirty="0" smtClean="0"/>
                        <a:t>nd</a:t>
                      </a:r>
                      <a:r>
                        <a:rPr lang="en-US" sz="1600" dirty="0" smtClean="0"/>
                        <a:t> (Mon)</a:t>
                      </a:r>
                      <a:endParaRPr lang="en-US" sz="1600" dirty="0"/>
                    </a:p>
                  </a:txBody>
                  <a:tcPr>
                    <a:cell3D prstMaterial="dkEdge">
                      <a:bevel w="77470" h="12700" prst="softRound"/>
                      <a:lightRig rig="flood" dir="t"/>
                    </a:cell3D>
                  </a:tcPr>
                </a:tc>
                <a:tc>
                  <a:txBody>
                    <a:bodyPr/>
                    <a:lstStyle/>
                    <a:p>
                      <a:pPr algn="ctr"/>
                      <a:r>
                        <a:rPr lang="en-US" sz="1600" dirty="0" smtClean="0"/>
                        <a:t>3</a:t>
                      </a:r>
                      <a:r>
                        <a:rPr lang="en-US" sz="1600" baseline="30000" dirty="0" smtClean="0"/>
                        <a:t>rd</a:t>
                      </a:r>
                      <a:r>
                        <a:rPr lang="en-US" sz="1600" dirty="0" smtClean="0"/>
                        <a:t> (Tues)</a:t>
                      </a:r>
                      <a:endParaRPr lang="en-US" sz="1600" dirty="0"/>
                    </a:p>
                  </a:txBody>
                  <a:tcPr>
                    <a:cell3D prstMaterial="dkEdge">
                      <a:bevel w="77470" h="12700" prst="softRound"/>
                      <a:lightRig rig="flood" dir="t"/>
                    </a:cell3D>
                  </a:tcPr>
                </a:tc>
                <a:tc>
                  <a:txBody>
                    <a:bodyPr/>
                    <a:lstStyle/>
                    <a:p>
                      <a:pPr algn="ctr"/>
                      <a:r>
                        <a:rPr lang="en-US" sz="1600" dirty="0" smtClean="0"/>
                        <a:t>4</a:t>
                      </a:r>
                      <a:r>
                        <a:rPr lang="en-US" sz="1600" baseline="30000" dirty="0" smtClean="0"/>
                        <a:t>th</a:t>
                      </a:r>
                      <a:r>
                        <a:rPr lang="en-US" sz="1600" dirty="0" smtClean="0"/>
                        <a:t> (Wed)</a:t>
                      </a:r>
                      <a:endParaRPr lang="en-US" sz="1600" dirty="0"/>
                    </a:p>
                  </a:txBody>
                  <a:tcPr>
                    <a:cell3D prstMaterial="dkEdge">
                      <a:bevel w="77470" h="12700" prst="softRound"/>
                      <a:lightRig rig="flood" dir="t"/>
                    </a:cell3D>
                  </a:tcPr>
                </a:tc>
                <a:tc>
                  <a:txBody>
                    <a:bodyPr/>
                    <a:lstStyle/>
                    <a:p>
                      <a:pPr algn="ctr"/>
                      <a:r>
                        <a:rPr lang="en-US" sz="1600" dirty="0" smtClean="0"/>
                        <a:t>5</a:t>
                      </a:r>
                      <a:r>
                        <a:rPr lang="en-US" sz="1600" baseline="30000" dirty="0" smtClean="0"/>
                        <a:t>th</a:t>
                      </a:r>
                      <a:r>
                        <a:rPr lang="en-US" sz="1600" dirty="0" smtClean="0"/>
                        <a:t> (</a:t>
                      </a:r>
                      <a:r>
                        <a:rPr lang="en-US" sz="1600" dirty="0" err="1" smtClean="0"/>
                        <a:t>Thur</a:t>
                      </a:r>
                      <a:r>
                        <a:rPr lang="en-US" sz="1600" dirty="0" smtClean="0"/>
                        <a:t>)</a:t>
                      </a:r>
                      <a:endParaRPr lang="en-US" sz="1600" dirty="0"/>
                    </a:p>
                  </a:txBody>
                  <a:tcPr>
                    <a:cell3D prstMaterial="dkEdge">
                      <a:bevel w="77470" h="12700" prst="softRound"/>
                      <a:lightRig rig="flood" dir="t"/>
                    </a:cell3D>
                  </a:tcPr>
                </a:tc>
                <a:tc>
                  <a:txBody>
                    <a:bodyPr/>
                    <a:lstStyle/>
                    <a:p>
                      <a:pPr algn="ctr"/>
                      <a:r>
                        <a:rPr lang="en-US" sz="1600" dirty="0" smtClean="0"/>
                        <a:t>6</a:t>
                      </a:r>
                      <a:r>
                        <a:rPr lang="en-US" sz="1600" baseline="30000" dirty="0" smtClean="0"/>
                        <a:t>th</a:t>
                      </a:r>
                      <a:r>
                        <a:rPr lang="en-US" sz="1600" dirty="0" smtClean="0"/>
                        <a:t> (Fri)</a:t>
                      </a:r>
                      <a:endParaRPr lang="en-US" sz="1600" dirty="0"/>
                    </a:p>
                  </a:txBody>
                  <a:tcPr>
                    <a:cell3D prstMaterial="dkEdge">
                      <a:bevel w="77470" h="12700" prst="softRound"/>
                      <a:lightRig rig="flood" dir="t"/>
                    </a:cell3D>
                  </a:tcPr>
                </a:tc>
                <a:tc>
                  <a:txBody>
                    <a:bodyPr/>
                    <a:lstStyle/>
                    <a:p>
                      <a:pPr algn="ctr"/>
                      <a:r>
                        <a:rPr lang="en-US" sz="1600" dirty="0" smtClean="0"/>
                        <a:t>7</a:t>
                      </a:r>
                      <a:r>
                        <a:rPr lang="en-US" sz="1600" baseline="30000" dirty="0" smtClean="0"/>
                        <a:t>th</a:t>
                      </a:r>
                      <a:r>
                        <a:rPr lang="en-US" sz="1600" dirty="0" smtClean="0"/>
                        <a:t> (</a:t>
                      </a:r>
                      <a:r>
                        <a:rPr lang="en-US" sz="1600" dirty="0" err="1" smtClean="0"/>
                        <a:t>Sabb</a:t>
                      </a:r>
                      <a:r>
                        <a:rPr lang="en-US" sz="1600" dirty="0" smtClean="0"/>
                        <a:t>)</a:t>
                      </a:r>
                      <a:endParaRPr lang="en-US" sz="1600" dirty="0"/>
                    </a:p>
                  </a:txBody>
                  <a:tcPr>
                    <a:cell3D prstMaterial="dkEdge">
                      <a:bevel w="77470" h="12700" prst="softRound"/>
                      <a:lightRig rig="flood" dir="t"/>
                    </a:cell3D>
                  </a:tcPr>
                </a:tc>
              </a:tr>
              <a:tr h="372380">
                <a:tc>
                  <a:txBody>
                    <a:bodyPr/>
                    <a:lstStyle/>
                    <a:p>
                      <a:pPr algn="ctr"/>
                      <a:r>
                        <a:rPr lang="en-US" sz="1400" b="0" dirty="0" smtClean="0"/>
                        <a:t>4</a:t>
                      </a:r>
                      <a:endParaRPr lang="en-US" sz="1400" b="0" dirty="0"/>
                    </a:p>
                  </a:txBody>
                  <a:tcPr>
                    <a:lnL w="12700" cmpd="sng">
                      <a:noFill/>
                    </a:lnL>
                    <a:lnR w="12700" cmpd="sng">
                      <a:noFill/>
                    </a:lnR>
                    <a:lnT w="38100" cmpd="sng">
                      <a:noFill/>
                    </a:lnT>
                    <a:lnB w="12700" cmpd="sng">
                      <a:noFill/>
                    </a:lnB>
                    <a:lnTlToBr w="12700" cmpd="sng">
                      <a:noFill/>
                      <a:prstDash val="solid"/>
                    </a:lnTlToBr>
                    <a:lnBlToTr w="12700" cmpd="sng">
                      <a:noFill/>
                      <a:prstDash val="solid"/>
                    </a:lnBlToTr>
                    <a:cell3D prstMaterial="dkEdge">
                      <a:bevel w="77470" h="12700" prst="softRound"/>
                      <a:lightRig rig="flood" dir="t"/>
                    </a:cell3D>
                    <a:solidFill>
                      <a:srgbClr val="DCE5EE"/>
                    </a:solidFill>
                  </a:tcPr>
                </a:tc>
                <a:tc>
                  <a:txBody>
                    <a:bodyPr/>
                    <a:lstStyle/>
                    <a:p>
                      <a:pPr algn="ctr"/>
                      <a:r>
                        <a:rPr lang="en-US" sz="1400" dirty="0" smtClean="0"/>
                        <a:t>5</a:t>
                      </a:r>
                      <a:endParaRPr lang="en-US" sz="1400" dirty="0"/>
                    </a:p>
                  </a:txBody>
                  <a:tcPr>
                    <a:lnL w="12700" cmpd="sng">
                      <a:noFill/>
                    </a:lnL>
                    <a:cell3D prstMaterial="dkEdge">
                      <a:bevel w="77470" h="12700" prst="softRound"/>
                      <a:lightRig rig="flood" dir="t"/>
                    </a:cell3D>
                    <a:solidFill>
                      <a:srgbClr val="DCE5EE"/>
                    </a:solidFill>
                  </a:tcPr>
                </a:tc>
                <a:tc>
                  <a:txBody>
                    <a:bodyPr/>
                    <a:lstStyle/>
                    <a:p>
                      <a:pPr algn="ctr"/>
                      <a:r>
                        <a:rPr lang="en-US" sz="1400" dirty="0" smtClean="0"/>
                        <a:t>6</a:t>
                      </a:r>
                      <a:endParaRPr lang="en-US" sz="1400" dirty="0"/>
                    </a:p>
                  </a:txBody>
                  <a:tcPr>
                    <a:cell3D prstMaterial="dkEdge">
                      <a:bevel w="77470" h="12700" prst="softRound"/>
                      <a:lightRig rig="flood" dir="t"/>
                    </a:cell3D>
                  </a:tcPr>
                </a:tc>
                <a:tc>
                  <a:txBody>
                    <a:bodyPr/>
                    <a:lstStyle/>
                    <a:p>
                      <a:pPr algn="ctr"/>
                      <a:r>
                        <a:rPr lang="en-US" sz="1400" dirty="0" smtClean="0"/>
                        <a:t>7</a:t>
                      </a:r>
                      <a:endParaRPr lang="en-US" sz="1400" dirty="0"/>
                    </a:p>
                  </a:txBody>
                  <a:tcPr>
                    <a:cell3D prstMaterial="dkEdge">
                      <a:bevel w="77470" h="12700" prst="softRound"/>
                      <a:lightRig rig="flood" dir="t"/>
                    </a:cell3D>
                  </a:tcPr>
                </a:tc>
                <a:tc>
                  <a:txBody>
                    <a:bodyPr/>
                    <a:lstStyle/>
                    <a:p>
                      <a:pPr algn="ctr"/>
                      <a:r>
                        <a:rPr lang="en-US" sz="1400" dirty="0" smtClean="0"/>
                        <a:t>8</a:t>
                      </a:r>
                      <a:endParaRPr lang="en-US" sz="1400" dirty="0"/>
                    </a:p>
                  </a:txBody>
                  <a:tcPr>
                    <a:cell3D prstMaterial="dkEdge">
                      <a:bevel w="77470" h="12700" prst="softRound"/>
                      <a:lightRig rig="flood" dir="t"/>
                    </a:cell3D>
                  </a:tcPr>
                </a:tc>
                <a:tc>
                  <a:txBody>
                    <a:bodyPr/>
                    <a:lstStyle/>
                    <a:p>
                      <a:pPr algn="ctr"/>
                      <a:r>
                        <a:rPr lang="en-US" sz="1400" dirty="0" smtClean="0"/>
                        <a:t>9</a:t>
                      </a:r>
                      <a:endParaRPr lang="en-US" sz="1400" dirty="0"/>
                    </a:p>
                  </a:txBody>
                  <a:tcPr>
                    <a:cell3D prstMaterial="dkEdge">
                      <a:bevel w="77470" h="12700" prst="softRound"/>
                      <a:lightRig rig="flood" dir="t"/>
                    </a:cell3D>
                  </a:tcPr>
                </a:tc>
                <a:tc>
                  <a:txBody>
                    <a:bodyPr/>
                    <a:lstStyle/>
                    <a:p>
                      <a:pPr algn="ctr"/>
                      <a:r>
                        <a:rPr lang="en-US" sz="1400" dirty="0" smtClean="0"/>
                        <a:t>10</a:t>
                      </a:r>
                      <a:endParaRPr lang="en-US" sz="1400" dirty="0"/>
                    </a:p>
                  </a:txBody>
                  <a:tcPr>
                    <a:cell3D prstMaterial="dkEdge">
                      <a:bevel w="77470" h="12700" prst="softRound"/>
                      <a:lightRig rig="flood" dir="t"/>
                    </a:cell3D>
                  </a:tcPr>
                </a:tc>
              </a:tr>
              <a:tr h="372380">
                <a:tc>
                  <a:txBody>
                    <a:bodyPr/>
                    <a:lstStyle/>
                    <a:p>
                      <a:pPr algn="ctr"/>
                      <a:r>
                        <a:rPr lang="en-US" sz="1400" dirty="0" smtClean="0"/>
                        <a:t>11</a:t>
                      </a:r>
                      <a:endParaRPr lang="en-US" sz="1400" dirty="0"/>
                    </a:p>
                  </a:txBody>
                  <a:tcPr>
                    <a:lnT w="12700" cmpd="sng">
                      <a:noFill/>
                    </a:lnT>
                    <a:lnB w="12700" cmpd="sng">
                      <a:noFill/>
                    </a:lnB>
                    <a:cell3D prstMaterial="dkEdge">
                      <a:bevel w="77470" h="12700" prst="softRound"/>
                      <a:lightRig rig="flood" dir="t"/>
                    </a:cell3D>
                  </a:tcPr>
                </a:tc>
                <a:tc>
                  <a:txBody>
                    <a:bodyPr/>
                    <a:lstStyle/>
                    <a:p>
                      <a:pPr algn="ctr"/>
                      <a:r>
                        <a:rPr lang="en-US" sz="1400" dirty="0" smtClean="0"/>
                        <a:t>12</a:t>
                      </a:r>
                      <a:endParaRPr lang="en-US" sz="1400" dirty="0"/>
                    </a:p>
                  </a:txBody>
                  <a:tcPr>
                    <a:cell3D prstMaterial="dkEdge">
                      <a:bevel w="77470" h="12700" prst="softRound"/>
                      <a:lightRig rig="flood" dir="t"/>
                    </a:cell3D>
                  </a:tcPr>
                </a:tc>
                <a:tc>
                  <a:txBody>
                    <a:bodyPr/>
                    <a:lstStyle/>
                    <a:p>
                      <a:pPr algn="ctr"/>
                      <a:r>
                        <a:rPr lang="en-US" sz="1400" dirty="0" smtClean="0"/>
                        <a:t>13</a:t>
                      </a:r>
                      <a:endParaRPr lang="en-US" sz="1400" dirty="0"/>
                    </a:p>
                  </a:txBody>
                  <a:tcPr>
                    <a:cell3D prstMaterial="dkEdge">
                      <a:bevel w="77470" h="12700" prst="softRound"/>
                      <a:lightRig rig="flood" dir="t"/>
                    </a:cell3D>
                  </a:tcPr>
                </a:tc>
                <a:tc>
                  <a:txBody>
                    <a:bodyPr/>
                    <a:lstStyle/>
                    <a:p>
                      <a:pPr algn="ctr"/>
                      <a:r>
                        <a:rPr lang="en-US" sz="1600" b="1" dirty="0" smtClean="0">
                          <a:solidFill>
                            <a:schemeClr val="bg1"/>
                          </a:solidFill>
                        </a:rPr>
                        <a:t>14 P/O</a:t>
                      </a:r>
                      <a:endParaRPr lang="en-US" sz="1100" b="1" dirty="0">
                        <a:solidFill>
                          <a:schemeClr val="bg1"/>
                        </a:solidFill>
                      </a:endParaRPr>
                    </a:p>
                  </a:txBody>
                  <a:tcPr>
                    <a:cell3D prstMaterial="dkEdge">
                      <a:bevel w="77470" h="12700" prst="softRound"/>
                      <a:lightRig rig="flood" dir="t"/>
                    </a:cell3D>
                    <a:solidFill>
                      <a:srgbClr val="FF0000"/>
                    </a:solidFill>
                  </a:tcPr>
                </a:tc>
                <a:tc>
                  <a:txBody>
                    <a:bodyPr/>
                    <a:lstStyle/>
                    <a:p>
                      <a:pPr algn="ctr"/>
                      <a:r>
                        <a:rPr lang="en-US" sz="1400" dirty="0" smtClean="0"/>
                        <a:t>15 ULB</a:t>
                      </a:r>
                      <a:endParaRPr lang="en-US" sz="1400" dirty="0"/>
                    </a:p>
                  </a:txBody>
                  <a:tcPr>
                    <a:cell3D prstMaterial="dkEdge">
                      <a:bevel w="77470" h="12700" prst="softRound"/>
                      <a:lightRig rig="flood" dir="t"/>
                    </a:cell3D>
                    <a:solidFill>
                      <a:schemeClr val="bg2">
                        <a:lumMod val="90000"/>
                      </a:schemeClr>
                    </a:solidFill>
                  </a:tcPr>
                </a:tc>
                <a:tc>
                  <a:txBody>
                    <a:bodyPr/>
                    <a:lstStyle/>
                    <a:p>
                      <a:pPr algn="ctr"/>
                      <a:r>
                        <a:rPr lang="en-US" sz="1400" dirty="0" smtClean="0"/>
                        <a:t>16 ULB</a:t>
                      </a:r>
                      <a:endParaRPr lang="en-US" sz="1400" dirty="0"/>
                    </a:p>
                  </a:txBody>
                  <a:tcPr>
                    <a:cell3D prstMaterial="dkEdge">
                      <a:bevel w="77470" h="12700" prst="softRound"/>
                      <a:lightRig rig="flood" dir="t"/>
                    </a:cell3D>
                    <a:solidFill>
                      <a:schemeClr val="bg2">
                        <a:lumMod val="90000"/>
                      </a:schemeClr>
                    </a:solidFill>
                  </a:tcPr>
                </a:tc>
                <a:tc>
                  <a:txBody>
                    <a:bodyPr/>
                    <a:lstStyle/>
                    <a:p>
                      <a:pPr algn="ctr"/>
                      <a:r>
                        <a:rPr lang="en-US" sz="1800" b="1" dirty="0" smtClean="0"/>
                        <a:t>17 </a:t>
                      </a:r>
                      <a:r>
                        <a:rPr lang="en-US" sz="1800" b="1" dirty="0" err="1" smtClean="0"/>
                        <a:t>Ress</a:t>
                      </a:r>
                      <a:r>
                        <a:rPr lang="en-US" sz="1800" b="1" dirty="0" smtClean="0"/>
                        <a:t>.</a:t>
                      </a:r>
                      <a:endParaRPr lang="en-US" sz="1800" b="1" dirty="0"/>
                    </a:p>
                  </a:txBody>
                  <a:tcPr>
                    <a:cell3D prstMaterial="dkEdge">
                      <a:bevel w="77470" h="12700" prst="softRound"/>
                      <a:lightRig rig="flood" dir="t"/>
                    </a:cell3D>
                    <a:solidFill>
                      <a:srgbClr val="66CCFF"/>
                    </a:solidFill>
                  </a:tcPr>
                </a:tc>
              </a:tr>
              <a:tr h="372380">
                <a:tc>
                  <a:txBody>
                    <a:bodyPr/>
                    <a:lstStyle/>
                    <a:p>
                      <a:pPr algn="ctr"/>
                      <a:r>
                        <a:rPr lang="en-US" sz="2000" b="1" dirty="0" smtClean="0"/>
                        <a:t>18  W/S</a:t>
                      </a:r>
                      <a:endParaRPr lang="en-US" sz="1400" b="1" dirty="0"/>
                    </a:p>
                  </a:txBody>
                  <a:tcPr>
                    <a:lnT w="12700" cmpd="sng">
                      <a:noFill/>
                    </a:lnT>
                    <a:cell3D prstMaterial="dkEdge">
                      <a:bevel w="77470" h="12700" prst="softRound"/>
                      <a:lightRig rig="flood" dir="t"/>
                    </a:cell3D>
                    <a:solidFill>
                      <a:srgbClr val="00FF00"/>
                    </a:solidFill>
                  </a:tcPr>
                </a:tc>
                <a:tc>
                  <a:txBody>
                    <a:bodyPr/>
                    <a:lstStyle/>
                    <a:p>
                      <a:pPr algn="ctr"/>
                      <a:r>
                        <a:rPr lang="en-US" sz="1400" dirty="0" smtClean="0"/>
                        <a:t>19</a:t>
                      </a:r>
                      <a:r>
                        <a:rPr lang="en-US" sz="1400" baseline="0" dirty="0" smtClean="0"/>
                        <a:t> ULB</a:t>
                      </a:r>
                      <a:endParaRPr lang="en-US" sz="1400" dirty="0"/>
                    </a:p>
                  </a:txBody>
                  <a:tcPr>
                    <a:cell3D prstMaterial="dkEdge">
                      <a:bevel w="77470" h="12700" prst="softRound"/>
                      <a:lightRig rig="flood" dir="t"/>
                    </a:cell3D>
                    <a:solidFill>
                      <a:schemeClr val="bg2">
                        <a:lumMod val="90000"/>
                      </a:schemeClr>
                    </a:solidFill>
                  </a:tcPr>
                </a:tc>
                <a:tc>
                  <a:txBody>
                    <a:bodyPr/>
                    <a:lstStyle/>
                    <a:p>
                      <a:pPr algn="ctr"/>
                      <a:r>
                        <a:rPr lang="en-US" sz="1400" dirty="0" smtClean="0"/>
                        <a:t>20 ULB</a:t>
                      </a:r>
                      <a:endParaRPr lang="en-US" sz="1400" dirty="0"/>
                    </a:p>
                  </a:txBody>
                  <a:tcPr>
                    <a:cell3D prstMaterial="dkEdge">
                      <a:bevel w="77470" h="12700" prst="softRound"/>
                      <a:lightRig rig="flood" dir="t"/>
                    </a:cell3D>
                    <a:solidFill>
                      <a:schemeClr val="bg2">
                        <a:lumMod val="90000"/>
                      </a:schemeClr>
                    </a:solidFill>
                  </a:tcPr>
                </a:tc>
                <a:tc>
                  <a:txBody>
                    <a:bodyPr/>
                    <a:lstStyle/>
                    <a:p>
                      <a:pPr algn="ctr"/>
                      <a:r>
                        <a:rPr lang="en-US" sz="1400" b="0" dirty="0" smtClean="0"/>
                        <a:t>21 ULB</a:t>
                      </a:r>
                      <a:endParaRPr lang="en-US" sz="1400" b="0" dirty="0"/>
                    </a:p>
                  </a:txBody>
                  <a:tcPr>
                    <a:cell3D prstMaterial="dkEdge">
                      <a:bevel w="77470" h="12700" prst="softRound"/>
                      <a:lightRig rig="flood" dir="t"/>
                    </a:cell3D>
                    <a:solidFill>
                      <a:schemeClr val="bg2">
                        <a:lumMod val="90000"/>
                      </a:schemeClr>
                    </a:solidFill>
                  </a:tcPr>
                </a:tc>
                <a:tc>
                  <a:txBody>
                    <a:bodyPr/>
                    <a:lstStyle/>
                    <a:p>
                      <a:pPr algn="ctr"/>
                      <a:r>
                        <a:rPr lang="en-US" sz="1400" dirty="0" smtClean="0"/>
                        <a:t>22</a:t>
                      </a:r>
                      <a:endParaRPr lang="en-US" sz="1400" dirty="0"/>
                    </a:p>
                  </a:txBody>
                  <a:tcPr>
                    <a:cell3D prstMaterial="dkEdge">
                      <a:bevel w="77470" h="12700" prst="softRound"/>
                      <a:lightRig rig="flood" dir="t"/>
                    </a:cell3D>
                  </a:tcPr>
                </a:tc>
                <a:tc>
                  <a:txBody>
                    <a:bodyPr/>
                    <a:lstStyle/>
                    <a:p>
                      <a:pPr algn="ctr"/>
                      <a:r>
                        <a:rPr lang="en-US" sz="1400" dirty="0" smtClean="0"/>
                        <a:t>23</a:t>
                      </a:r>
                      <a:endParaRPr lang="en-US" sz="1400" dirty="0"/>
                    </a:p>
                  </a:txBody>
                  <a:tcPr>
                    <a:cell3D prstMaterial="dkEdge">
                      <a:bevel w="77470" h="12700" prst="softRound"/>
                      <a:lightRig rig="flood" dir="t"/>
                    </a:cell3D>
                  </a:tcPr>
                </a:tc>
                <a:tc>
                  <a:txBody>
                    <a:bodyPr/>
                    <a:lstStyle/>
                    <a:p>
                      <a:pPr algn="ctr"/>
                      <a:r>
                        <a:rPr lang="en-US" sz="1400" b="0" dirty="0" smtClean="0"/>
                        <a:t>24</a:t>
                      </a:r>
                      <a:endParaRPr lang="en-US" sz="1400" b="0" dirty="0"/>
                    </a:p>
                  </a:txBody>
                  <a:tcPr>
                    <a:cell3D prstMaterial="dkEdge">
                      <a:bevel w="77470" h="12700" prst="softRound"/>
                      <a:lightRig rig="flood" dir="t"/>
                    </a:cell3D>
                    <a:solidFill>
                      <a:srgbClr val="DCE5EE"/>
                    </a:solidFill>
                  </a:tcPr>
                </a:tc>
              </a:tr>
            </a:tbl>
          </a:graphicData>
        </a:graphic>
      </p:graphicFrame>
      <p:cxnSp>
        <p:nvCxnSpPr>
          <p:cNvPr id="23" name="Straight Arrow Connector 22"/>
          <p:cNvCxnSpPr/>
          <p:nvPr/>
        </p:nvCxnSpPr>
        <p:spPr>
          <a:xfrm>
            <a:off x="10690349" y="2526041"/>
            <a:ext cx="0" cy="945356"/>
          </a:xfrm>
          <a:prstGeom prst="straightConnector1">
            <a:avLst/>
          </a:prstGeom>
          <a:ln w="76200">
            <a:solidFill>
              <a:srgbClr val="0070C0"/>
            </a:solidFill>
            <a:headEnd type="diamond" w="med" len="med"/>
            <a:tailEnd type="triangle" w="med" len="med"/>
          </a:ln>
          <a:effectLst>
            <a:glow rad="101600">
              <a:schemeClr val="bg1"/>
            </a:glow>
          </a:effectLst>
          <a:scene3d>
            <a:camera prst="orthographicFront"/>
            <a:lightRig rig="threePt" dir="t"/>
          </a:scene3d>
          <a:sp3d>
            <a:bevelT prst="convex"/>
          </a:sp3d>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p:nvPr/>
        </p:nvCxnSpPr>
        <p:spPr>
          <a:xfrm>
            <a:off x="2843298" y="2940844"/>
            <a:ext cx="0" cy="640556"/>
          </a:xfrm>
          <a:prstGeom prst="straightConnector1">
            <a:avLst/>
          </a:prstGeom>
          <a:ln w="76200">
            <a:solidFill>
              <a:srgbClr val="00B050"/>
            </a:solidFill>
            <a:headEnd type="diamond" w="med" len="med"/>
            <a:tailEnd type="triangle" w="med" len="med"/>
          </a:ln>
          <a:effectLst>
            <a:glow rad="101600">
              <a:schemeClr val="bg1"/>
            </a:glow>
          </a:effectLst>
          <a:scene3d>
            <a:camera prst="orthographicFront"/>
            <a:lightRig rig="threePt" dir="t"/>
          </a:scene3d>
          <a:sp3d>
            <a:bevelT prst="convex"/>
          </a:sp3d>
        </p:spPr>
        <p:style>
          <a:lnRef idx="1">
            <a:schemeClr val="accent1"/>
          </a:lnRef>
          <a:fillRef idx="0">
            <a:schemeClr val="accent1"/>
          </a:fillRef>
          <a:effectRef idx="0">
            <a:schemeClr val="accent1"/>
          </a:effectRef>
          <a:fontRef idx="minor">
            <a:schemeClr val="tx1"/>
          </a:fontRef>
        </p:style>
      </p:cxnSp>
      <p:sp>
        <p:nvSpPr>
          <p:cNvPr id="26" name="Rounded Rectangle 25"/>
          <p:cNvSpPr/>
          <p:nvPr/>
        </p:nvSpPr>
        <p:spPr>
          <a:xfrm>
            <a:off x="405780" y="1559689"/>
            <a:ext cx="1080171" cy="4604752"/>
          </a:xfrm>
          <a:prstGeom prst="roundRect">
            <a:avLst/>
          </a:prstGeom>
          <a:solidFill>
            <a:srgbClr val="BCFFDE"/>
          </a:solidFill>
          <a:ln w="57150">
            <a:solidFill>
              <a:srgbClr val="0070C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CA" sz="4800" dirty="0" smtClean="0">
                <a:ln w="28575">
                  <a:solidFill>
                    <a:srgbClr val="0000FF"/>
                  </a:solidFill>
                </a:ln>
                <a:solidFill>
                  <a:srgbClr val="00FF00"/>
                </a:solidFill>
                <a:latin typeface="Arial Rounded MT Bold" pitchFamily="34" charset="0"/>
              </a:rPr>
              <a:t>REV</a:t>
            </a:r>
            <a:br>
              <a:rPr lang="en-CA" sz="4800" dirty="0" smtClean="0">
                <a:ln w="28575">
                  <a:solidFill>
                    <a:srgbClr val="0000FF"/>
                  </a:solidFill>
                </a:ln>
                <a:solidFill>
                  <a:srgbClr val="00FF00"/>
                </a:solidFill>
                <a:latin typeface="Arial Rounded MT Bold" pitchFamily="34" charset="0"/>
              </a:rPr>
            </a:br>
            <a:r>
              <a:rPr lang="en-CA" sz="4800" dirty="0" smtClean="0">
                <a:ln w="28575">
                  <a:solidFill>
                    <a:srgbClr val="0000FF"/>
                  </a:solidFill>
                </a:ln>
                <a:solidFill>
                  <a:srgbClr val="00FF00"/>
                </a:solidFill>
                <a:latin typeface="Arial Rounded MT Bold" pitchFamily="34" charset="0"/>
              </a:rPr>
              <a:t>I</a:t>
            </a:r>
            <a:br>
              <a:rPr lang="en-CA" sz="4800" dirty="0" smtClean="0">
                <a:ln w="28575">
                  <a:solidFill>
                    <a:srgbClr val="0000FF"/>
                  </a:solidFill>
                </a:ln>
                <a:solidFill>
                  <a:srgbClr val="00FF00"/>
                </a:solidFill>
                <a:latin typeface="Arial Rounded MT Bold" pitchFamily="34" charset="0"/>
              </a:rPr>
            </a:br>
            <a:r>
              <a:rPr lang="en-CA" sz="4800" dirty="0" smtClean="0">
                <a:ln w="28575">
                  <a:solidFill>
                    <a:srgbClr val="0000FF"/>
                  </a:solidFill>
                </a:ln>
                <a:solidFill>
                  <a:srgbClr val="00FF00"/>
                </a:solidFill>
                <a:latin typeface="Arial Rounded MT Bold" pitchFamily="34" charset="0"/>
              </a:rPr>
              <a:t>EW</a:t>
            </a:r>
            <a:endParaRPr lang="en-CA" sz="4800" dirty="0">
              <a:ln w="28575">
                <a:solidFill>
                  <a:srgbClr val="0000FF"/>
                </a:solidFill>
              </a:ln>
              <a:solidFill>
                <a:srgbClr val="00FF00"/>
              </a:solidFill>
              <a:latin typeface="Arial Rounded MT Bold" pitchFamily="34" charset="0"/>
            </a:endParaRPr>
          </a:p>
        </p:txBody>
      </p:sp>
      <p:sp>
        <p:nvSpPr>
          <p:cNvPr id="27" name="Rounded Rectangular Callout 26"/>
          <p:cNvSpPr/>
          <p:nvPr/>
        </p:nvSpPr>
        <p:spPr>
          <a:xfrm>
            <a:off x="499493" y="260648"/>
            <a:ext cx="11189840" cy="838937"/>
          </a:xfrm>
          <a:prstGeom prst="wedgeRoundRectCallout">
            <a:avLst>
              <a:gd name="adj1" fmla="val -22365"/>
              <a:gd name="adj2" fmla="val 50453"/>
              <a:gd name="adj3" fmla="val 16667"/>
            </a:avLst>
          </a:prstGeom>
          <a:solidFill>
            <a:srgbClr val="002060"/>
          </a:solidFill>
          <a:ln w="38100">
            <a:solidFill>
              <a:srgbClr val="FF9933"/>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CA" sz="4800" b="1" dirty="0">
                <a:ln>
                  <a:solidFill>
                    <a:srgbClr val="0000FF"/>
                  </a:solidFill>
                </a:ln>
                <a:solidFill>
                  <a:srgbClr val="0000FF"/>
                </a:solidFill>
                <a:effectLst>
                  <a:glow rad="127000">
                    <a:srgbClr val="00FFFF"/>
                  </a:glow>
                </a:effectLst>
                <a:latin typeface="Comic Sans MS" pitchFamily="66" charset="0"/>
              </a:rPr>
              <a:t>Yahuah’s</a:t>
            </a:r>
            <a:r>
              <a:rPr lang="en-CA" sz="4800" b="1" dirty="0">
                <a:ln>
                  <a:solidFill>
                    <a:srgbClr val="0000FF"/>
                  </a:solidFill>
                </a:ln>
                <a:solidFill>
                  <a:srgbClr val="0000FF"/>
                </a:solidFill>
                <a:latin typeface="Comic Sans MS" pitchFamily="66" charset="0"/>
              </a:rPr>
              <a:t> </a:t>
            </a:r>
            <a:r>
              <a:rPr lang="en-CA" sz="4800" b="1" dirty="0" smtClean="0">
                <a:ln>
                  <a:solidFill>
                    <a:srgbClr val="FF99FF"/>
                  </a:solidFill>
                </a:ln>
                <a:solidFill>
                  <a:srgbClr val="FFFFCC"/>
                </a:solidFill>
                <a:latin typeface="Comic Sans MS" pitchFamily="66" charset="0"/>
              </a:rPr>
              <a:t>Resurrection &amp; Ascension</a:t>
            </a:r>
            <a:endParaRPr lang="en-CA" sz="4800" b="1" dirty="0" smtClean="0">
              <a:ln>
                <a:solidFill>
                  <a:srgbClr val="FF33CC"/>
                </a:solidFill>
              </a:ln>
              <a:solidFill>
                <a:srgbClr val="FFFF00"/>
              </a:solidFill>
              <a:latin typeface="Comic Sans MS" pitchFamily="66" charset="0"/>
              <a:cs typeface="Calibri" pitchFamily="34" charset="0"/>
            </a:endParaRPr>
          </a:p>
        </p:txBody>
      </p:sp>
      <p:sp>
        <p:nvSpPr>
          <p:cNvPr id="2" name="Rectangle 1"/>
          <p:cNvSpPr/>
          <p:nvPr/>
        </p:nvSpPr>
        <p:spPr>
          <a:xfrm>
            <a:off x="4234162" y="3386258"/>
            <a:ext cx="4668561" cy="2062103"/>
          </a:xfrm>
          <a:prstGeom prst="rect">
            <a:avLst/>
          </a:prstGeom>
          <a:ln>
            <a:noFill/>
          </a:ln>
        </p:spPr>
        <p:txBody>
          <a:bodyPr wrap="square">
            <a:spAutoFit/>
            <a:scene3d>
              <a:camera prst="orthographicFront"/>
              <a:lightRig rig="threePt" dir="t"/>
            </a:scene3d>
            <a:sp3d extrusionH="57150">
              <a:bevelT h="25400" prst="softRound"/>
            </a:sp3d>
          </a:bodyPr>
          <a:lstStyle/>
          <a:p>
            <a:r>
              <a:rPr lang="en-US" sz="2000" b="1" dirty="0">
                <a:solidFill>
                  <a:srgbClr val="002060"/>
                </a:solidFill>
              </a:rPr>
              <a:t>John </a:t>
            </a:r>
            <a:r>
              <a:rPr lang="en-US" sz="2000" b="1" dirty="0" smtClean="0">
                <a:solidFill>
                  <a:srgbClr val="002060"/>
                </a:solidFill>
              </a:rPr>
              <a:t>12:23-24  </a:t>
            </a:r>
            <a:r>
              <a:rPr lang="en-US" dirty="0" smtClean="0"/>
              <a:t>And Yahusha </a:t>
            </a:r>
            <a:r>
              <a:rPr lang="en-US" dirty="0"/>
              <a:t>answered them, saying, </a:t>
            </a:r>
            <a:r>
              <a:rPr lang="en-US" b="1" dirty="0">
                <a:solidFill>
                  <a:srgbClr val="FF0000"/>
                </a:solidFill>
              </a:rPr>
              <a:t>The hour is come, that </a:t>
            </a:r>
            <a:r>
              <a:rPr lang="en-US" b="1" dirty="0" smtClean="0">
                <a:solidFill>
                  <a:srgbClr val="FF0000"/>
                </a:solidFill>
              </a:rPr>
              <a:t/>
            </a:r>
            <a:br>
              <a:rPr lang="en-US" b="1" dirty="0" smtClean="0">
                <a:solidFill>
                  <a:srgbClr val="FF0000"/>
                </a:solidFill>
              </a:rPr>
            </a:br>
            <a:r>
              <a:rPr lang="en-US" b="1" dirty="0" smtClean="0">
                <a:solidFill>
                  <a:srgbClr val="FF0000"/>
                </a:solidFill>
              </a:rPr>
              <a:t>the </a:t>
            </a:r>
            <a:r>
              <a:rPr lang="en-US" b="1" dirty="0">
                <a:solidFill>
                  <a:srgbClr val="FF0000"/>
                </a:solidFill>
              </a:rPr>
              <a:t>Son of man should be glorified</a:t>
            </a:r>
            <a:r>
              <a:rPr lang="en-US" b="1" dirty="0" smtClean="0">
                <a:solidFill>
                  <a:srgbClr val="FF0000"/>
                </a:solidFill>
              </a:rPr>
              <a:t>.  </a:t>
            </a:r>
            <a:br>
              <a:rPr lang="en-US" b="1" dirty="0" smtClean="0">
                <a:solidFill>
                  <a:srgbClr val="FF0000"/>
                </a:solidFill>
              </a:rPr>
            </a:br>
            <a:r>
              <a:rPr lang="en-US" b="1" dirty="0" smtClean="0"/>
              <a:t>24 </a:t>
            </a:r>
            <a:r>
              <a:rPr lang="en-US" dirty="0" smtClean="0"/>
              <a:t> </a:t>
            </a:r>
            <a:r>
              <a:rPr lang="en-US" b="1" dirty="0">
                <a:solidFill>
                  <a:srgbClr val="FF0000"/>
                </a:solidFill>
              </a:rPr>
              <a:t>Verily, verily, I say unto you, </a:t>
            </a:r>
            <a:r>
              <a:rPr lang="en-US" b="1" dirty="0" smtClean="0">
                <a:solidFill>
                  <a:srgbClr val="FF0000"/>
                </a:solidFill>
              </a:rPr>
              <a:t/>
            </a:r>
            <a:br>
              <a:rPr lang="en-US" b="1" dirty="0" smtClean="0">
                <a:solidFill>
                  <a:srgbClr val="FF0000"/>
                </a:solidFill>
              </a:rPr>
            </a:br>
            <a:r>
              <a:rPr lang="en-US" b="1" dirty="0" smtClean="0">
                <a:solidFill>
                  <a:srgbClr val="C00000"/>
                </a:solidFill>
                <a:latin typeface="Comic Sans MS" pitchFamily="66" charset="0"/>
              </a:rPr>
              <a:t>Except </a:t>
            </a:r>
            <a:r>
              <a:rPr lang="en-US" b="1" dirty="0">
                <a:solidFill>
                  <a:srgbClr val="C00000"/>
                </a:solidFill>
                <a:latin typeface="Comic Sans MS" pitchFamily="66" charset="0"/>
              </a:rPr>
              <a:t>a corn of </a:t>
            </a:r>
            <a:r>
              <a:rPr lang="en-US" b="1" u="sng" dirty="0">
                <a:solidFill>
                  <a:srgbClr val="C00000"/>
                </a:solidFill>
                <a:latin typeface="Comic Sans MS" pitchFamily="66" charset="0"/>
              </a:rPr>
              <a:t>wheat</a:t>
            </a:r>
            <a:r>
              <a:rPr lang="en-US" b="1" dirty="0">
                <a:solidFill>
                  <a:srgbClr val="C00000"/>
                </a:solidFill>
                <a:latin typeface="Comic Sans MS" pitchFamily="66" charset="0"/>
              </a:rPr>
              <a:t> fall into </a:t>
            </a:r>
            <a:r>
              <a:rPr lang="en-US" b="1" dirty="0" smtClean="0">
                <a:solidFill>
                  <a:srgbClr val="C00000"/>
                </a:solidFill>
                <a:latin typeface="Comic Sans MS" pitchFamily="66" charset="0"/>
              </a:rPr>
              <a:t/>
            </a:r>
            <a:br>
              <a:rPr lang="en-US" b="1" dirty="0" smtClean="0">
                <a:solidFill>
                  <a:srgbClr val="C00000"/>
                </a:solidFill>
                <a:latin typeface="Comic Sans MS" pitchFamily="66" charset="0"/>
              </a:rPr>
            </a:br>
            <a:r>
              <a:rPr lang="en-US" b="1" dirty="0" smtClean="0">
                <a:solidFill>
                  <a:srgbClr val="C00000"/>
                </a:solidFill>
                <a:latin typeface="Comic Sans MS" pitchFamily="66" charset="0"/>
              </a:rPr>
              <a:t>the </a:t>
            </a:r>
            <a:r>
              <a:rPr lang="en-US" b="1" dirty="0">
                <a:solidFill>
                  <a:srgbClr val="C00000"/>
                </a:solidFill>
                <a:latin typeface="Comic Sans MS" pitchFamily="66" charset="0"/>
              </a:rPr>
              <a:t>ground </a:t>
            </a:r>
            <a:r>
              <a:rPr lang="en-US" b="1" dirty="0">
                <a:solidFill>
                  <a:srgbClr val="C00000"/>
                </a:solidFill>
                <a:effectLst>
                  <a:glow rad="127000">
                    <a:srgbClr val="00FFFF"/>
                  </a:glow>
                </a:effectLst>
                <a:latin typeface="Comic Sans MS" pitchFamily="66" charset="0"/>
              </a:rPr>
              <a:t>and die</a:t>
            </a:r>
            <a:r>
              <a:rPr lang="en-US" b="1" dirty="0">
                <a:solidFill>
                  <a:srgbClr val="C00000"/>
                </a:solidFill>
                <a:latin typeface="Comic Sans MS" pitchFamily="66" charset="0"/>
              </a:rPr>
              <a:t>,</a:t>
            </a:r>
            <a:r>
              <a:rPr lang="en-US" b="1" dirty="0">
                <a:solidFill>
                  <a:srgbClr val="FF0000"/>
                </a:solidFill>
                <a:latin typeface="Comic Sans MS" pitchFamily="66" charset="0"/>
              </a:rPr>
              <a:t> </a:t>
            </a:r>
            <a:r>
              <a:rPr lang="en-US" b="1" dirty="0">
                <a:solidFill>
                  <a:srgbClr val="FF0000"/>
                </a:solidFill>
              </a:rPr>
              <a:t>it </a:t>
            </a:r>
            <a:r>
              <a:rPr lang="en-US" b="1" dirty="0" err="1">
                <a:solidFill>
                  <a:srgbClr val="FF0000"/>
                </a:solidFill>
              </a:rPr>
              <a:t>abideth</a:t>
            </a:r>
            <a:r>
              <a:rPr lang="en-US" b="1" dirty="0">
                <a:solidFill>
                  <a:srgbClr val="FF0000"/>
                </a:solidFill>
              </a:rPr>
              <a:t> alone: </a:t>
            </a:r>
            <a:r>
              <a:rPr lang="en-US" b="1" dirty="0" smtClean="0">
                <a:solidFill>
                  <a:srgbClr val="FF0000"/>
                </a:solidFill>
              </a:rPr>
              <a:t/>
            </a:r>
            <a:br>
              <a:rPr lang="en-US" b="1" dirty="0" smtClean="0">
                <a:solidFill>
                  <a:srgbClr val="FF0000"/>
                </a:solidFill>
              </a:rPr>
            </a:br>
            <a:r>
              <a:rPr lang="en-US" b="1" dirty="0" smtClean="0">
                <a:solidFill>
                  <a:srgbClr val="FF0000"/>
                </a:solidFill>
              </a:rPr>
              <a:t>but </a:t>
            </a:r>
            <a:r>
              <a:rPr lang="en-US" b="1" dirty="0">
                <a:solidFill>
                  <a:srgbClr val="FF0000"/>
                </a:solidFill>
              </a:rPr>
              <a:t>if it die, it </a:t>
            </a:r>
            <a:r>
              <a:rPr lang="en-US" b="1" dirty="0" err="1">
                <a:solidFill>
                  <a:srgbClr val="FF0000"/>
                </a:solidFill>
              </a:rPr>
              <a:t>bringeth</a:t>
            </a:r>
            <a:r>
              <a:rPr lang="en-US" b="1" dirty="0">
                <a:solidFill>
                  <a:srgbClr val="FF0000"/>
                </a:solidFill>
              </a:rPr>
              <a:t> forth much fruit</a:t>
            </a:r>
            <a:r>
              <a:rPr lang="en-US" b="1" dirty="0" smtClean="0">
                <a:solidFill>
                  <a:srgbClr val="FF0000"/>
                </a:solidFill>
              </a:rPr>
              <a:t>.  </a:t>
            </a:r>
            <a:endParaRPr lang="en-US" b="1" dirty="0">
              <a:solidFill>
                <a:srgbClr val="FF0000"/>
              </a:solidFill>
            </a:endParaRPr>
          </a:p>
        </p:txBody>
      </p:sp>
      <p:cxnSp>
        <p:nvCxnSpPr>
          <p:cNvPr id="13" name="Straight Arrow Connector 12"/>
          <p:cNvCxnSpPr/>
          <p:nvPr/>
        </p:nvCxnSpPr>
        <p:spPr>
          <a:xfrm>
            <a:off x="7246540" y="2468166"/>
            <a:ext cx="0" cy="945356"/>
          </a:xfrm>
          <a:prstGeom prst="straightConnector1">
            <a:avLst/>
          </a:prstGeom>
          <a:ln w="76200">
            <a:solidFill>
              <a:srgbClr val="FF0000"/>
            </a:solidFill>
            <a:headEnd type="diamond" w="med" len="med"/>
            <a:tailEnd type="triangle" w="med" len="med"/>
          </a:ln>
          <a:effectLst>
            <a:glow rad="101600">
              <a:schemeClr val="bg1"/>
            </a:glow>
          </a:effectLst>
          <a:scene3d>
            <a:camera prst="orthographicFront"/>
            <a:lightRig rig="threePt" dir="t"/>
          </a:scene3d>
          <a:sp3d>
            <a:bevelT prst="convex"/>
          </a:sp3d>
        </p:spPr>
        <p:style>
          <a:lnRef idx="1">
            <a:schemeClr val="accent1"/>
          </a:lnRef>
          <a:fillRef idx="0">
            <a:schemeClr val="accent1"/>
          </a:fillRef>
          <a:effectRef idx="0">
            <a:schemeClr val="accent1"/>
          </a:effectRef>
          <a:fontRef idx="minor">
            <a:schemeClr val="tx1"/>
          </a:fontRef>
        </p:style>
      </p:cxnSp>
      <p:pic>
        <p:nvPicPr>
          <p:cNvPr id="15" name="Picture 5" descr="C:\Users\Rae\Desktop\tulip clear.png"/>
          <p:cNvPicPr>
            <a:picLocks noChangeAspect="1" noChangeArrowheads="1"/>
          </p:cNvPicPr>
          <p:nvPr/>
        </p:nvPicPr>
        <p:blipFill>
          <a:blip r:embed="rId4" cstate="print">
            <a:extLst>
              <a:ext uri="{BEBA8EAE-BF5A-486C-A8C5-ECC9F3942E4B}">
                <a14:imgProps xmlns:a14="http://schemas.microsoft.com/office/drawing/2010/main">
                  <a14:imgLayer r:embed="rId5">
                    <a14:imgEffect>
                      <a14:saturation sat="66000"/>
                    </a14:imgEffect>
                  </a14:imgLayer>
                </a14:imgProps>
              </a:ext>
              <a:ext uri="{28A0092B-C50C-407E-A947-70E740481C1C}">
                <a14:useLocalDpi xmlns:a14="http://schemas.microsoft.com/office/drawing/2010/main" val="0"/>
              </a:ext>
            </a:extLst>
          </a:blip>
          <a:srcRect/>
          <a:stretch>
            <a:fillRect/>
          </a:stretch>
        </p:blipFill>
        <p:spPr bwMode="auto">
          <a:xfrm>
            <a:off x="8183019" y="4142321"/>
            <a:ext cx="864096" cy="14184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2816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wipe(up)">
                                      <p:cBhvr>
                                        <p:cTn id="7" dur="2250"/>
                                        <p:tgtEl>
                                          <p:spTgt spid="26"/>
                                        </p:tgtEl>
                                      </p:cBhvr>
                                    </p:animEffect>
                                  </p:childTnLst>
                                </p:cTn>
                              </p:par>
                            </p:childTnLst>
                          </p:cTn>
                        </p:par>
                        <p:par>
                          <p:cTn id="8" fill="hold">
                            <p:stCondLst>
                              <p:cond delay="2250"/>
                            </p:stCondLst>
                            <p:childTnLst>
                              <p:par>
                                <p:cTn id="9" presetID="22" presetClass="entr" presetSubtype="1" fill="hold" nodeType="afterEffect">
                                  <p:stCondLst>
                                    <p:cond delay="1000"/>
                                  </p:stCondLst>
                                  <p:childTnLst>
                                    <p:set>
                                      <p:cBhvr>
                                        <p:cTn id="10" dur="1" fill="hold">
                                          <p:stCondLst>
                                            <p:cond delay="0"/>
                                          </p:stCondLst>
                                        </p:cTn>
                                        <p:tgtEl>
                                          <p:spTgt spid="13"/>
                                        </p:tgtEl>
                                        <p:attrNameLst>
                                          <p:attrName>style.visibility</p:attrName>
                                        </p:attrNameLst>
                                      </p:cBhvr>
                                      <p:to>
                                        <p:strVal val="visible"/>
                                      </p:to>
                                    </p:set>
                                    <p:animEffect transition="in" filter="wipe(up)">
                                      <p:cBhvr>
                                        <p:cTn id="11" dur="1250"/>
                                        <p:tgtEl>
                                          <p:spTgt spid="13"/>
                                        </p:tgtEl>
                                      </p:cBhvr>
                                    </p:animEffect>
                                  </p:childTnLst>
                                </p:cTn>
                              </p:par>
                            </p:childTnLst>
                          </p:cTn>
                        </p:par>
                        <p:par>
                          <p:cTn id="12" fill="hold">
                            <p:stCondLst>
                              <p:cond delay="4500"/>
                            </p:stCondLst>
                            <p:childTnLst>
                              <p:par>
                                <p:cTn id="13" presetID="42" presetClass="entr" presetSubtype="0" fill="hold" grpId="0"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1000"/>
                                        <p:tgtEl>
                                          <p:spTgt spid="2"/>
                                        </p:tgtEl>
                                      </p:cBhvr>
                                    </p:animEffect>
                                    <p:anim calcmode="lin" valueType="num">
                                      <p:cBhvr>
                                        <p:cTn id="16" dur="1000" fill="hold"/>
                                        <p:tgtEl>
                                          <p:spTgt spid="2"/>
                                        </p:tgtEl>
                                        <p:attrNameLst>
                                          <p:attrName>ppt_x</p:attrName>
                                        </p:attrNameLst>
                                      </p:cBhvr>
                                      <p:tavLst>
                                        <p:tav tm="0">
                                          <p:val>
                                            <p:strVal val="#ppt_x"/>
                                          </p:val>
                                        </p:tav>
                                        <p:tav tm="100000">
                                          <p:val>
                                            <p:strVal val="#ppt_x"/>
                                          </p:val>
                                        </p:tav>
                                      </p:tavLst>
                                    </p:anim>
                                    <p:anim calcmode="lin" valueType="num">
                                      <p:cBhvr>
                                        <p:cTn id="17" dur="1000" fill="hold"/>
                                        <p:tgtEl>
                                          <p:spTgt spid="2"/>
                                        </p:tgtEl>
                                        <p:attrNameLst>
                                          <p:attrName>ppt_y</p:attrName>
                                        </p:attrNameLst>
                                      </p:cBhvr>
                                      <p:tavLst>
                                        <p:tav tm="0">
                                          <p:val>
                                            <p:strVal val="#ppt_y+.1"/>
                                          </p:val>
                                        </p:tav>
                                        <p:tav tm="100000">
                                          <p:val>
                                            <p:strVal val="#ppt_y"/>
                                          </p:val>
                                        </p:tav>
                                      </p:tavLst>
                                    </p:anim>
                                  </p:childTnLst>
                                </p:cTn>
                              </p:par>
                            </p:childTnLst>
                          </p:cTn>
                        </p:par>
                        <p:par>
                          <p:cTn id="18" fill="hold">
                            <p:stCondLst>
                              <p:cond delay="5500"/>
                            </p:stCondLst>
                            <p:childTnLst>
                              <p:par>
                                <p:cTn id="19" presetID="22" presetClass="entr" presetSubtype="4" fill="hold" nodeType="after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wipe(down)">
                                      <p:cBhvr>
                                        <p:cTn id="21" dur="2500"/>
                                        <p:tgtEl>
                                          <p:spTgt spid="15"/>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1" fill="hold" nodeType="clickEffect">
                                  <p:stCondLst>
                                    <p:cond delay="0"/>
                                  </p:stCondLst>
                                  <p:childTnLst>
                                    <p:set>
                                      <p:cBhvr>
                                        <p:cTn id="25" dur="1" fill="hold">
                                          <p:stCondLst>
                                            <p:cond delay="0"/>
                                          </p:stCondLst>
                                        </p:cTn>
                                        <p:tgtEl>
                                          <p:spTgt spid="23"/>
                                        </p:tgtEl>
                                        <p:attrNameLst>
                                          <p:attrName>style.visibility</p:attrName>
                                        </p:attrNameLst>
                                      </p:cBhvr>
                                      <p:to>
                                        <p:strVal val="visible"/>
                                      </p:to>
                                    </p:set>
                                    <p:animEffect transition="in" filter="wipe(up)">
                                      <p:cBhvr>
                                        <p:cTn id="26" dur="1250"/>
                                        <p:tgtEl>
                                          <p:spTgt spid="23"/>
                                        </p:tgtEl>
                                      </p:cBhvr>
                                    </p:animEffect>
                                  </p:childTnLst>
                                </p:cTn>
                              </p:par>
                            </p:childTnLst>
                          </p:cTn>
                        </p:par>
                        <p:par>
                          <p:cTn id="27" fill="hold">
                            <p:stCondLst>
                              <p:cond delay="1250"/>
                            </p:stCondLst>
                            <p:childTnLst>
                              <p:par>
                                <p:cTn id="28" presetID="8" presetClass="entr" presetSubtype="16" fill="hold" nodeType="afterEffect">
                                  <p:stCondLst>
                                    <p:cond delay="0"/>
                                  </p:stCondLst>
                                  <p:childTnLst>
                                    <p:set>
                                      <p:cBhvr>
                                        <p:cTn id="29" dur="1" fill="hold">
                                          <p:stCondLst>
                                            <p:cond delay="0"/>
                                          </p:stCondLst>
                                        </p:cTn>
                                        <p:tgtEl>
                                          <p:spTgt spid="21"/>
                                        </p:tgtEl>
                                        <p:attrNameLst>
                                          <p:attrName>style.visibility</p:attrName>
                                        </p:attrNameLst>
                                      </p:cBhvr>
                                      <p:to>
                                        <p:strVal val="visible"/>
                                      </p:to>
                                    </p:set>
                                    <p:animEffect transition="in" filter="diamond(in)">
                                      <p:cBhvr>
                                        <p:cTn id="30" dur="2000"/>
                                        <p:tgtEl>
                                          <p:spTgt spid="21"/>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1" fill="hold" nodeType="clickEffect">
                                  <p:stCondLst>
                                    <p:cond delay="0"/>
                                  </p:stCondLst>
                                  <p:childTnLst>
                                    <p:set>
                                      <p:cBhvr>
                                        <p:cTn id="34" dur="1" fill="hold">
                                          <p:stCondLst>
                                            <p:cond delay="0"/>
                                          </p:stCondLst>
                                        </p:cTn>
                                        <p:tgtEl>
                                          <p:spTgt spid="24"/>
                                        </p:tgtEl>
                                        <p:attrNameLst>
                                          <p:attrName>style.visibility</p:attrName>
                                        </p:attrNameLst>
                                      </p:cBhvr>
                                      <p:to>
                                        <p:strVal val="visible"/>
                                      </p:to>
                                    </p:set>
                                    <p:animEffect transition="in" filter="wipe(up)">
                                      <p:cBhvr>
                                        <p:cTn id="35" dur="1250"/>
                                        <p:tgtEl>
                                          <p:spTgt spid="24"/>
                                        </p:tgtEl>
                                      </p:cBhvr>
                                    </p:animEffect>
                                  </p:childTnLst>
                                </p:cTn>
                              </p:par>
                            </p:childTnLst>
                          </p:cTn>
                        </p:par>
                        <p:par>
                          <p:cTn id="36" fill="hold">
                            <p:stCondLst>
                              <p:cond delay="1250"/>
                            </p:stCondLst>
                            <p:childTnLst>
                              <p:par>
                                <p:cTn id="37" presetID="8" presetClass="entr" presetSubtype="16" fill="hold" nodeType="afterEffect">
                                  <p:stCondLst>
                                    <p:cond delay="0"/>
                                  </p:stCondLst>
                                  <p:childTnLst>
                                    <p:set>
                                      <p:cBhvr>
                                        <p:cTn id="38" dur="1" fill="hold">
                                          <p:stCondLst>
                                            <p:cond delay="0"/>
                                          </p:stCondLst>
                                        </p:cTn>
                                        <p:tgtEl>
                                          <p:spTgt spid="20"/>
                                        </p:tgtEl>
                                        <p:attrNameLst>
                                          <p:attrName>style.visibility</p:attrName>
                                        </p:attrNameLst>
                                      </p:cBhvr>
                                      <p:to>
                                        <p:strVal val="visible"/>
                                      </p:to>
                                    </p:set>
                                    <p:animEffect transition="in" filter="diamond(in)">
                                      <p:cBhvr>
                                        <p:cTn id="39" dur="2000"/>
                                        <p:tgtEl>
                                          <p:spTgt spid="20"/>
                                        </p:tgtEl>
                                      </p:cBhvr>
                                    </p:animEffect>
                                  </p:childTnLst>
                                </p:cTn>
                              </p:par>
                              <p:par>
                                <p:cTn id="40" presetID="16" presetClass="entr" presetSubtype="21" fill="hold" nodeType="withEffect">
                                  <p:stCondLst>
                                    <p:cond delay="0"/>
                                  </p:stCondLst>
                                  <p:childTnLst>
                                    <p:set>
                                      <p:cBhvr>
                                        <p:cTn id="41" dur="1" fill="hold">
                                          <p:stCondLst>
                                            <p:cond delay="0"/>
                                          </p:stCondLst>
                                        </p:cTn>
                                        <p:tgtEl>
                                          <p:spTgt spid="18">
                                            <p:txEl>
                                              <p:pRg st="0" end="0"/>
                                            </p:txEl>
                                          </p:spTgt>
                                        </p:tgtEl>
                                        <p:attrNameLst>
                                          <p:attrName>style.visibility</p:attrName>
                                        </p:attrNameLst>
                                      </p:cBhvr>
                                      <p:to>
                                        <p:strVal val="visible"/>
                                      </p:to>
                                    </p:set>
                                    <p:animEffect transition="in" filter="barn(inVertical)">
                                      <p:cBhvr>
                                        <p:cTn id="42" dur="1000"/>
                                        <p:tgtEl>
                                          <p:spTgt spid="1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 grpId="0"/>
    </p:bldLst>
  </p:timing>
</p:sld>
</file>

<file path=ppt/slides/slide39.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FF3399">
                <a:alpha val="14000"/>
              </a:srgbClr>
            </a:gs>
            <a:gs pos="25000">
              <a:srgbClr val="FF6633">
                <a:alpha val="12000"/>
              </a:srgbClr>
            </a:gs>
            <a:gs pos="50000">
              <a:srgbClr val="FFFF00">
                <a:alpha val="14000"/>
              </a:srgbClr>
            </a:gs>
            <a:gs pos="75000">
              <a:srgbClr val="01A78F">
                <a:alpha val="29000"/>
              </a:srgbClr>
            </a:gs>
            <a:gs pos="100000">
              <a:srgbClr val="9933FF">
                <a:alpha val="13000"/>
              </a:srgbClr>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7" name="Text Placeholder 2"/>
          <p:cNvSpPr>
            <a:spLocks noGrp="1"/>
          </p:cNvSpPr>
          <p:nvPr>
            <p:ph type="body" idx="1"/>
          </p:nvPr>
        </p:nvSpPr>
        <p:spPr>
          <a:xfrm>
            <a:off x="765822" y="240056"/>
            <a:ext cx="10801198" cy="4680520"/>
          </a:xfrm>
          <a:gradFill>
            <a:gsLst>
              <a:gs pos="0">
                <a:srgbClr val="FF3399">
                  <a:alpha val="46000"/>
                </a:srgbClr>
              </a:gs>
              <a:gs pos="25000">
                <a:srgbClr val="FF6633">
                  <a:alpha val="26000"/>
                </a:srgbClr>
              </a:gs>
              <a:gs pos="98000">
                <a:srgbClr val="FFFF00">
                  <a:alpha val="26000"/>
                </a:srgbClr>
              </a:gs>
              <a:gs pos="75000">
                <a:srgbClr val="01A78F">
                  <a:alpha val="29000"/>
                </a:srgbClr>
              </a:gs>
              <a:gs pos="54000">
                <a:srgbClr val="9933FF">
                  <a:alpha val="0"/>
                </a:srgbClr>
              </a:gs>
            </a:gsLst>
            <a:lin ang="10200000" scaled="0"/>
          </a:gradFill>
          <a:ln>
            <a:noFill/>
          </a:ln>
          <a:scene3d>
            <a:camera prst="orthographicFront"/>
            <a:lightRig rig="threePt" dir="t"/>
          </a:scene3d>
          <a:sp3d>
            <a:bevelT/>
          </a:sp3d>
        </p:spPr>
        <p:txBody>
          <a:bodyPr anchor="ctr">
            <a:normAutofit/>
            <a:sp3d extrusionH="57150">
              <a:bevelT h="25400" prst="softRound"/>
            </a:sp3d>
          </a:bodyPr>
          <a:lstStyle/>
          <a:p>
            <a:pPr algn="ctr">
              <a:lnSpc>
                <a:spcPct val="100000"/>
              </a:lnSpc>
            </a:pPr>
            <a:r>
              <a:rPr lang="en-CA" sz="4800" dirty="0">
                <a:ln>
                  <a:solidFill>
                    <a:srgbClr val="FF33CC"/>
                  </a:solidFill>
                </a:ln>
                <a:solidFill>
                  <a:srgbClr val="002060"/>
                </a:solidFill>
                <a:latin typeface="Cooper Black" pitchFamily="18" charset="0"/>
              </a:rPr>
              <a:t>Can</a:t>
            </a:r>
            <a:r>
              <a:rPr lang="en-CA" sz="4800" dirty="0">
                <a:ln>
                  <a:solidFill>
                    <a:srgbClr val="FF33CC"/>
                  </a:solidFill>
                </a:ln>
                <a:solidFill>
                  <a:schemeClr val="tx2"/>
                </a:solidFill>
                <a:latin typeface="Cooper Black" pitchFamily="18" charset="0"/>
              </a:rPr>
              <a:t> </a:t>
            </a:r>
            <a:r>
              <a:rPr lang="en-CA" sz="4800" dirty="0">
                <a:ln>
                  <a:solidFill>
                    <a:srgbClr val="FF33CC"/>
                  </a:solidFill>
                </a:ln>
                <a:solidFill>
                  <a:srgbClr val="002060"/>
                </a:solidFill>
                <a:latin typeface="Cooper Black" pitchFamily="18" charset="0"/>
              </a:rPr>
              <a:t>we safely accept the example of </a:t>
            </a:r>
            <a:r>
              <a:rPr lang="en-CA" sz="4800" dirty="0">
                <a:ln>
                  <a:solidFill>
                    <a:srgbClr val="FF33CC"/>
                  </a:solidFill>
                </a:ln>
                <a:solidFill>
                  <a:srgbClr val="00FFFF"/>
                </a:solidFill>
                <a:latin typeface="Cooper Black" pitchFamily="18" charset="0"/>
              </a:rPr>
              <a:t>Yahusha’s</a:t>
            </a:r>
            <a:r>
              <a:rPr lang="en-CA" sz="4800" dirty="0">
                <a:ln>
                  <a:solidFill>
                    <a:srgbClr val="FF33CC"/>
                  </a:solidFill>
                </a:ln>
                <a:solidFill>
                  <a:srgbClr val="FFFF00"/>
                </a:solidFill>
                <a:latin typeface="Cooper Black" pitchFamily="18" charset="0"/>
              </a:rPr>
              <a:t> </a:t>
            </a:r>
            <a:r>
              <a:rPr lang="en-CA" sz="4800" b="1" dirty="0">
                <a:ln>
                  <a:solidFill>
                    <a:srgbClr val="000000"/>
                  </a:solidFill>
                </a:ln>
                <a:solidFill>
                  <a:srgbClr val="00FF00"/>
                </a:solidFill>
                <a:effectLst>
                  <a:glow rad="127000">
                    <a:srgbClr val="FF66FF"/>
                  </a:glow>
                </a:effectLst>
                <a:latin typeface="Cooper Black" pitchFamily="18" charset="0"/>
              </a:rPr>
              <a:t>living Passion Week </a:t>
            </a:r>
            <a:r>
              <a:rPr lang="en-CA" sz="4800" dirty="0">
                <a:ln>
                  <a:solidFill>
                    <a:srgbClr val="000000"/>
                  </a:solidFill>
                </a:ln>
                <a:solidFill>
                  <a:srgbClr val="FFFF00"/>
                </a:solidFill>
                <a:latin typeface="Cooper Black" pitchFamily="18" charset="0"/>
              </a:rPr>
              <a:t> </a:t>
            </a:r>
            <a:br>
              <a:rPr lang="en-CA" sz="4800" dirty="0">
                <a:ln>
                  <a:solidFill>
                    <a:srgbClr val="000000"/>
                  </a:solidFill>
                </a:ln>
                <a:solidFill>
                  <a:srgbClr val="FFFF00"/>
                </a:solidFill>
                <a:latin typeface="Cooper Black" pitchFamily="18" charset="0"/>
              </a:rPr>
            </a:br>
            <a:r>
              <a:rPr lang="en-CA" sz="4800" dirty="0">
                <a:ln>
                  <a:solidFill>
                    <a:srgbClr val="FF33CC"/>
                  </a:solidFill>
                </a:ln>
                <a:solidFill>
                  <a:srgbClr val="002060"/>
                </a:solidFill>
                <a:latin typeface="Cooper Black" pitchFamily="18" charset="0"/>
              </a:rPr>
              <a:t>as </a:t>
            </a:r>
            <a:r>
              <a:rPr lang="en-CA" sz="4800" dirty="0" smtClean="0">
                <a:ln>
                  <a:solidFill>
                    <a:srgbClr val="FF33CC"/>
                  </a:solidFill>
                </a:ln>
                <a:solidFill>
                  <a:srgbClr val="002060"/>
                </a:solidFill>
                <a:latin typeface="Cooper Black" pitchFamily="18" charset="0"/>
              </a:rPr>
              <a:t>the -</a:t>
            </a:r>
            <a:r>
              <a:rPr lang="en-CA" sz="4800" dirty="0" smtClean="0">
                <a:ln>
                  <a:solidFill>
                    <a:srgbClr val="FF33CC"/>
                  </a:solidFill>
                </a:ln>
                <a:solidFill>
                  <a:srgbClr val="FFFF00"/>
                </a:solidFill>
                <a:latin typeface="Cooper Black" pitchFamily="18" charset="0"/>
              </a:rPr>
              <a:t> </a:t>
            </a:r>
            <a:r>
              <a:rPr lang="en-CA" sz="4800" b="1" dirty="0" smtClean="0">
                <a:ln w="28575">
                  <a:solidFill>
                    <a:srgbClr val="FF33CC"/>
                  </a:solidFill>
                </a:ln>
                <a:solidFill>
                  <a:srgbClr val="00FF00"/>
                </a:solidFill>
                <a:latin typeface="Cooper Black" pitchFamily="18" charset="0"/>
              </a:rPr>
              <a:t>ANTI-TYPE</a:t>
            </a:r>
            <a:r>
              <a:rPr lang="en-CA" sz="4800" dirty="0" smtClean="0">
                <a:ln>
                  <a:solidFill>
                    <a:srgbClr val="FF33CC"/>
                  </a:solidFill>
                </a:ln>
                <a:solidFill>
                  <a:srgbClr val="FFFF00"/>
                </a:solidFill>
                <a:latin typeface="Cooper Black" pitchFamily="18" charset="0"/>
              </a:rPr>
              <a:t> </a:t>
            </a:r>
            <a:r>
              <a:rPr lang="en-CA" sz="4800" dirty="0">
                <a:ln>
                  <a:solidFill>
                    <a:srgbClr val="FF33CC"/>
                  </a:solidFill>
                </a:ln>
                <a:solidFill>
                  <a:srgbClr val="002060"/>
                </a:solidFill>
                <a:latin typeface="Cooper Black" pitchFamily="18" charset="0"/>
              </a:rPr>
              <a:t>of Joshua’s</a:t>
            </a:r>
            <a:r>
              <a:rPr lang="en-CA" sz="4800" b="1" dirty="0">
                <a:ln>
                  <a:solidFill>
                    <a:srgbClr val="FF33CC"/>
                  </a:solidFill>
                </a:ln>
                <a:solidFill>
                  <a:srgbClr val="002060"/>
                </a:solidFill>
                <a:latin typeface="Cooper Black" pitchFamily="18" charset="0"/>
              </a:rPr>
              <a:t> </a:t>
            </a:r>
            <a:br>
              <a:rPr lang="en-CA" sz="4800" b="1" dirty="0">
                <a:ln>
                  <a:solidFill>
                    <a:srgbClr val="FF33CC"/>
                  </a:solidFill>
                </a:ln>
                <a:solidFill>
                  <a:srgbClr val="002060"/>
                </a:solidFill>
                <a:latin typeface="Cooper Black" pitchFamily="18" charset="0"/>
              </a:rPr>
            </a:br>
            <a:r>
              <a:rPr lang="en-CA" sz="4800" b="1" dirty="0" smtClean="0">
                <a:ln>
                  <a:solidFill>
                    <a:srgbClr val="FF33CC"/>
                  </a:solidFill>
                </a:ln>
                <a:solidFill>
                  <a:srgbClr val="002060"/>
                </a:solidFill>
                <a:latin typeface="Cooper Black" pitchFamily="18" charset="0"/>
              </a:rPr>
              <a:t>  </a:t>
            </a:r>
            <a:r>
              <a:rPr lang="en-CA" sz="4800" b="1" dirty="0" smtClean="0">
                <a:ln w="28575">
                  <a:solidFill>
                    <a:srgbClr val="FF33CC"/>
                  </a:solidFill>
                </a:ln>
                <a:solidFill>
                  <a:srgbClr val="00FF00"/>
                </a:solidFill>
                <a:latin typeface="Cooper Black" pitchFamily="18" charset="0"/>
              </a:rPr>
              <a:t>TYPOLOGY</a:t>
            </a:r>
            <a:r>
              <a:rPr lang="en-CA" sz="4800" b="1" dirty="0" smtClean="0">
                <a:ln>
                  <a:solidFill>
                    <a:srgbClr val="FF33CC"/>
                  </a:solidFill>
                </a:ln>
                <a:solidFill>
                  <a:srgbClr val="0000FF"/>
                </a:solidFill>
                <a:latin typeface="Cooper Black" pitchFamily="18" charset="0"/>
              </a:rPr>
              <a:t> </a:t>
            </a:r>
            <a:r>
              <a:rPr lang="en-CA" sz="4800" dirty="0">
                <a:ln>
                  <a:solidFill>
                    <a:srgbClr val="FF33CC"/>
                  </a:solidFill>
                </a:ln>
                <a:solidFill>
                  <a:srgbClr val="002060"/>
                </a:solidFill>
                <a:latin typeface="Cooper Black" pitchFamily="18" charset="0"/>
              </a:rPr>
              <a:t>in </a:t>
            </a:r>
            <a:r>
              <a:rPr lang="en-CA" sz="4800" dirty="0" smtClean="0">
                <a:ln>
                  <a:solidFill>
                    <a:srgbClr val="FF33CC"/>
                  </a:solidFill>
                </a:ln>
                <a:solidFill>
                  <a:srgbClr val="002060"/>
                </a:solidFill>
                <a:latin typeface="Cooper Black" pitchFamily="18" charset="0"/>
              </a:rPr>
              <a:t>Canaan? </a:t>
            </a:r>
            <a:br>
              <a:rPr lang="en-CA" sz="4800" dirty="0" smtClean="0">
                <a:ln>
                  <a:solidFill>
                    <a:srgbClr val="FF33CC"/>
                  </a:solidFill>
                </a:ln>
                <a:solidFill>
                  <a:srgbClr val="002060"/>
                </a:solidFill>
                <a:latin typeface="Cooper Black" pitchFamily="18" charset="0"/>
              </a:rPr>
            </a:br>
            <a:endParaRPr lang="en-CA" dirty="0" smtClean="0">
              <a:ln>
                <a:solidFill>
                  <a:srgbClr val="FF33CC"/>
                </a:solidFill>
              </a:ln>
              <a:solidFill>
                <a:srgbClr val="002060"/>
              </a:solidFill>
              <a:latin typeface="Cooper Black" pitchFamily="18" charset="0"/>
            </a:endParaRPr>
          </a:p>
          <a:p>
            <a:pPr algn="ctr">
              <a:lnSpc>
                <a:spcPct val="100000"/>
              </a:lnSpc>
            </a:pPr>
            <a:endParaRPr lang="en-CA" sz="4800" dirty="0">
              <a:ln>
                <a:solidFill>
                  <a:srgbClr val="FF33CC"/>
                </a:solidFill>
              </a:ln>
              <a:solidFill>
                <a:srgbClr val="002060"/>
              </a:solidFill>
              <a:latin typeface="Cooper Black" pitchFamily="18" charset="0"/>
            </a:endParaRPr>
          </a:p>
          <a:p>
            <a:pPr algn="ctr">
              <a:lnSpc>
                <a:spcPct val="100000"/>
              </a:lnSpc>
            </a:pPr>
            <a:endParaRPr lang="en-US" sz="3200" dirty="0">
              <a:solidFill>
                <a:prstClr val="black"/>
              </a:solidFill>
            </a:endParaRPr>
          </a:p>
        </p:txBody>
      </p:sp>
      <p:sp>
        <p:nvSpPr>
          <p:cNvPr id="8" name="Slide Number Placeholder 3"/>
          <p:cNvSpPr>
            <a:spLocks noGrp="1"/>
          </p:cNvSpPr>
          <p:nvPr>
            <p:ph type="sldNum" sz="quarter" idx="12"/>
          </p:nvPr>
        </p:nvSpPr>
        <p:spPr>
          <a:xfrm>
            <a:off x="11665295" y="6592267"/>
            <a:ext cx="549797" cy="365125"/>
          </a:xfrm>
        </p:spPr>
        <p:txBody>
          <a:bodyPr/>
          <a:lstStyle/>
          <a:p>
            <a:fld id="{81FEFA0A-2F20-4B60-98C6-5FFDA469AA1C}" type="slidenum">
              <a:rPr lang="en-US" smtClean="0">
                <a:solidFill>
                  <a:schemeClr val="tx2"/>
                </a:solidFill>
              </a:rPr>
              <a:pPr/>
              <a:t>39</a:t>
            </a:fld>
            <a:endParaRPr lang="en-US" dirty="0">
              <a:solidFill>
                <a:schemeClr val="tx2"/>
              </a:solidFill>
            </a:endParaRPr>
          </a:p>
        </p:txBody>
      </p:sp>
      <p:sp>
        <p:nvSpPr>
          <p:cNvPr id="9" name="Text Placeholder 2"/>
          <p:cNvSpPr txBox="1">
            <a:spLocks/>
          </p:cNvSpPr>
          <p:nvPr/>
        </p:nvSpPr>
        <p:spPr>
          <a:xfrm>
            <a:off x="1629917" y="5157192"/>
            <a:ext cx="9928988" cy="1412776"/>
          </a:xfrm>
          <a:prstGeom prst="rect">
            <a:avLst/>
          </a:prstGeom>
          <a:gradFill flip="none" rotWithShape="1">
            <a:gsLst>
              <a:gs pos="0">
                <a:srgbClr val="FF3399">
                  <a:alpha val="46000"/>
                </a:srgbClr>
              </a:gs>
              <a:gs pos="25000">
                <a:srgbClr val="FF6633">
                  <a:alpha val="26000"/>
                </a:srgbClr>
              </a:gs>
              <a:gs pos="98000">
                <a:srgbClr val="FFFF00">
                  <a:alpha val="26000"/>
                </a:srgbClr>
              </a:gs>
              <a:gs pos="75000">
                <a:srgbClr val="01A78F">
                  <a:alpha val="29000"/>
                </a:srgbClr>
              </a:gs>
              <a:gs pos="54000">
                <a:srgbClr val="9933FF">
                  <a:alpha val="0"/>
                </a:srgbClr>
              </a:gs>
            </a:gsLst>
            <a:lin ang="0" scaled="1"/>
            <a:tileRect/>
          </a:gradFill>
          <a:ln>
            <a:noFill/>
          </a:ln>
          <a:scene3d>
            <a:camera prst="orthographicFront"/>
            <a:lightRig rig="threePt" dir="t"/>
          </a:scene3d>
          <a:sp3d>
            <a:bevelT/>
          </a:sp3d>
        </p:spPr>
        <p:txBody>
          <a:bodyPr vert="horz" lIns="91440" tIns="45720" rIns="91440" bIns="45720" rtlCol="0" anchor="ctr">
            <a:noAutofit/>
            <a:sp3d extrusionH="57150">
              <a:bevelT h="25400" prst="softRound"/>
            </a:sp3d>
          </a:bodyPr>
          <a:lstStyle>
            <a:lvl1pPr marL="0" indent="0" algn="l" defTabSz="914400" rtl="0" eaLnBrk="1" latinLnBrk="0" hangingPunct="1">
              <a:lnSpc>
                <a:spcPct val="90000"/>
              </a:lnSpc>
              <a:spcBef>
                <a:spcPts val="0"/>
              </a:spcBef>
              <a:buFont typeface="Arial" pitchFamily="34" charset="0"/>
              <a:buNone/>
              <a:defRPr sz="2400" kern="1200">
                <a:solidFill>
                  <a:schemeClr val="tx1"/>
                </a:solidFill>
                <a:latin typeface="Arial" pitchFamily="34" charset="0"/>
                <a:ea typeface="+mn-ea"/>
                <a:cs typeface="Arial" pitchFamily="34" charset="0"/>
              </a:defRPr>
            </a:lvl1pPr>
            <a:lvl2pPr marL="457200" indent="0" algn="l" defTabSz="914400" rtl="0" eaLnBrk="1" latinLnBrk="0" hangingPunct="1">
              <a:lnSpc>
                <a:spcPct val="90000"/>
              </a:lnSpc>
              <a:spcBef>
                <a:spcPts val="600"/>
              </a:spcBef>
              <a:buFont typeface="Euphemia" pitchFamily="34" charset="0"/>
              <a:buNone/>
              <a:defRPr sz="1800" kern="1200">
                <a:solidFill>
                  <a:schemeClr val="tx1">
                    <a:tint val="75000"/>
                  </a:schemeClr>
                </a:solidFill>
                <a:latin typeface="Arial" pitchFamily="34" charset="0"/>
                <a:ea typeface="+mn-ea"/>
                <a:cs typeface="Arial" pitchFamily="34" charset="0"/>
              </a:defRPr>
            </a:lvl2pPr>
            <a:lvl3pPr marL="914400" indent="0" algn="l" defTabSz="914400" rtl="0" eaLnBrk="1" latinLnBrk="0" hangingPunct="1">
              <a:lnSpc>
                <a:spcPct val="90000"/>
              </a:lnSpc>
              <a:spcBef>
                <a:spcPts val="600"/>
              </a:spcBef>
              <a:buFont typeface="Euphemia" pitchFamily="34" charset="0"/>
              <a:buNone/>
              <a:defRPr sz="1600" kern="1200">
                <a:solidFill>
                  <a:schemeClr val="tx1">
                    <a:tint val="75000"/>
                  </a:schemeClr>
                </a:solidFill>
                <a:latin typeface="Arial" pitchFamily="34" charset="0"/>
                <a:ea typeface="+mn-ea"/>
                <a:cs typeface="Arial" pitchFamily="34" charset="0"/>
              </a:defRPr>
            </a:lvl3pPr>
            <a:lvl4pPr marL="1371600" indent="0" algn="l" defTabSz="914400" rtl="0" eaLnBrk="1" latinLnBrk="0" hangingPunct="1">
              <a:lnSpc>
                <a:spcPct val="90000"/>
              </a:lnSpc>
              <a:spcBef>
                <a:spcPts val="600"/>
              </a:spcBef>
              <a:buFont typeface="Euphemia" pitchFamily="34" charset="0"/>
              <a:buNone/>
              <a:defRPr sz="1400" kern="1200">
                <a:solidFill>
                  <a:schemeClr val="tx1">
                    <a:tint val="75000"/>
                  </a:schemeClr>
                </a:solidFill>
                <a:latin typeface="Arial" pitchFamily="34" charset="0"/>
                <a:ea typeface="+mn-ea"/>
                <a:cs typeface="Arial" pitchFamily="34" charset="0"/>
              </a:defRPr>
            </a:lvl4pPr>
            <a:lvl5pPr marL="1828800" indent="0" algn="l" defTabSz="914400" rtl="0" eaLnBrk="1" latinLnBrk="0" hangingPunct="1">
              <a:lnSpc>
                <a:spcPct val="90000"/>
              </a:lnSpc>
              <a:spcBef>
                <a:spcPts val="600"/>
              </a:spcBef>
              <a:buFont typeface="Euphemia" pitchFamily="34" charset="0"/>
              <a:buNone/>
              <a:defRPr sz="1400" kern="1200">
                <a:solidFill>
                  <a:schemeClr val="tx1">
                    <a:tint val="75000"/>
                  </a:schemeClr>
                </a:solidFill>
                <a:latin typeface="Arial" pitchFamily="34" charset="0"/>
                <a:ea typeface="+mn-ea"/>
                <a:cs typeface="Arial" pitchFamily="34" charset="0"/>
              </a:defRPr>
            </a:lvl5pPr>
            <a:lvl6pPr marL="2286000" indent="0" algn="l" defTabSz="914400" rtl="0" eaLnBrk="1" latinLnBrk="0" hangingPunct="1">
              <a:spcBef>
                <a:spcPts val="600"/>
              </a:spcBef>
              <a:buFont typeface="Euphemia"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ts val="600"/>
              </a:spcBef>
              <a:buFont typeface="Euphemia"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ts val="600"/>
              </a:spcBef>
              <a:buFont typeface="Euphemia"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ts val="600"/>
              </a:spcBef>
              <a:buFont typeface="Euphemia" pitchFamily="34" charset="0"/>
              <a:buNone/>
              <a:defRPr sz="1400" kern="1200">
                <a:solidFill>
                  <a:schemeClr val="tx1">
                    <a:tint val="75000"/>
                  </a:schemeClr>
                </a:solidFill>
                <a:latin typeface="+mn-lt"/>
                <a:ea typeface="+mn-ea"/>
                <a:cs typeface="+mn-cs"/>
              </a:defRPr>
            </a:lvl9pPr>
          </a:lstStyle>
          <a:p>
            <a:pPr algn="ctr">
              <a:lnSpc>
                <a:spcPct val="100000"/>
              </a:lnSpc>
            </a:pPr>
            <a:r>
              <a:rPr lang="en-CA" sz="4000" b="1" dirty="0" smtClean="0">
                <a:ln>
                  <a:solidFill>
                    <a:srgbClr val="5D2D2D"/>
                  </a:solidFill>
                </a:ln>
                <a:solidFill>
                  <a:srgbClr val="993300"/>
                </a:solidFill>
                <a:latin typeface="MV Boli" pitchFamily="2" charset="0"/>
                <a:cs typeface="MV Boli" pitchFamily="2" charset="0"/>
              </a:rPr>
              <a:t>Thought</a:t>
            </a:r>
            <a:r>
              <a:rPr lang="en-CA" sz="4000" dirty="0" smtClean="0">
                <a:ln>
                  <a:solidFill>
                    <a:srgbClr val="5D2D2D"/>
                  </a:solidFill>
                </a:ln>
                <a:solidFill>
                  <a:srgbClr val="993300"/>
                </a:solidFill>
                <a:latin typeface="MV Boli" pitchFamily="2" charset="0"/>
                <a:cs typeface="MV Boli" pitchFamily="2" charset="0"/>
              </a:rPr>
              <a:t> </a:t>
            </a:r>
            <a:r>
              <a:rPr lang="en-CA" sz="4000" b="1" dirty="0" smtClean="0">
                <a:ln>
                  <a:solidFill>
                    <a:srgbClr val="5D2D2D"/>
                  </a:solidFill>
                </a:ln>
                <a:solidFill>
                  <a:srgbClr val="993300"/>
                </a:solidFill>
                <a:latin typeface="MV Boli" pitchFamily="2" charset="0"/>
                <a:cs typeface="MV Boli" pitchFamily="2" charset="0"/>
              </a:rPr>
              <a:t>to Ponder: </a:t>
            </a:r>
            <a:br>
              <a:rPr lang="en-CA" sz="4000" b="1" dirty="0" smtClean="0">
                <a:ln>
                  <a:solidFill>
                    <a:srgbClr val="5D2D2D"/>
                  </a:solidFill>
                </a:ln>
                <a:solidFill>
                  <a:srgbClr val="993300"/>
                </a:solidFill>
                <a:latin typeface="MV Boli" pitchFamily="2" charset="0"/>
                <a:cs typeface="MV Boli" pitchFamily="2" charset="0"/>
              </a:rPr>
            </a:br>
            <a:r>
              <a:rPr lang="en-CA" sz="4000" b="1" dirty="0" smtClean="0">
                <a:ln>
                  <a:solidFill>
                    <a:srgbClr val="000000"/>
                  </a:solidFill>
                </a:ln>
                <a:solidFill>
                  <a:srgbClr val="BA5306"/>
                </a:solidFill>
                <a:effectLst>
                  <a:glow rad="127000">
                    <a:srgbClr val="FF9933"/>
                  </a:glow>
                </a:effectLst>
                <a:latin typeface="MV Boli" pitchFamily="2" charset="0"/>
                <a:cs typeface="MV Boli" pitchFamily="2" charset="0"/>
              </a:rPr>
              <a:t>Will Enoch align with </a:t>
            </a:r>
            <a:r>
              <a:rPr lang="en-CA" sz="4000" b="1" dirty="0">
                <a:ln>
                  <a:solidFill>
                    <a:srgbClr val="000000"/>
                  </a:solidFill>
                </a:ln>
                <a:solidFill>
                  <a:schemeClr val="bg2">
                    <a:lumMod val="50000"/>
                  </a:schemeClr>
                </a:solidFill>
                <a:effectLst>
                  <a:glow rad="127000">
                    <a:schemeClr val="tx1">
                      <a:lumMod val="50000"/>
                      <a:lumOff val="50000"/>
                    </a:schemeClr>
                  </a:glow>
                </a:effectLst>
                <a:latin typeface="MV Boli" pitchFamily="2" charset="0"/>
                <a:cs typeface="MV Boli" pitchFamily="2" charset="0"/>
              </a:rPr>
              <a:t>Torah’s typology</a:t>
            </a:r>
            <a:r>
              <a:rPr lang="en-CA" sz="4000" b="1" dirty="0" smtClean="0">
                <a:ln>
                  <a:solidFill>
                    <a:srgbClr val="000000"/>
                  </a:solidFill>
                </a:ln>
                <a:solidFill>
                  <a:srgbClr val="BA5306"/>
                </a:solidFill>
                <a:effectLst>
                  <a:glow rad="127000">
                    <a:srgbClr val="FF9933"/>
                  </a:glow>
                </a:effectLst>
                <a:latin typeface="MV Boli" pitchFamily="2" charset="0"/>
                <a:cs typeface="MV Boli" pitchFamily="2" charset="0"/>
              </a:rPr>
              <a:t>?</a:t>
            </a:r>
            <a:endParaRPr lang="en-US" dirty="0" smtClean="0">
              <a:solidFill>
                <a:srgbClr val="BA5306"/>
              </a:solidFill>
              <a:effectLst>
                <a:glow rad="127000">
                  <a:srgbClr val="FF9933"/>
                </a:glow>
              </a:effectLst>
              <a:latin typeface="MV Boli" pitchFamily="2" charset="0"/>
              <a:cs typeface="MV Boli" pitchFamily="2" charset="0"/>
            </a:endParaRPr>
          </a:p>
        </p:txBody>
      </p:sp>
      <p:pic>
        <p:nvPicPr>
          <p:cNvPr id="10" name="Picture 3" descr="C:\Users\Rae\Desktop\BOOK OF ENOCH.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9756" y="4797152"/>
            <a:ext cx="1309307" cy="2001584"/>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a:ext uri="{909E8E84-426E-40DD-AFC4-6F175D3DCCD1}">
              <a14:hiddenFill xmlns:a14="http://schemas.microsoft.com/office/drawing/2010/main">
                <a:solidFill>
                  <a:srgbClr val="FFFFFF"/>
                </a:solidFill>
              </a14:hiddenFill>
            </a:ext>
          </a:extLst>
        </p:spPr>
      </p:pic>
      <p:sp>
        <p:nvSpPr>
          <p:cNvPr id="11" name="Rectangle 10"/>
          <p:cNvSpPr/>
          <p:nvPr/>
        </p:nvSpPr>
        <p:spPr>
          <a:xfrm>
            <a:off x="765822" y="3252435"/>
            <a:ext cx="10729190" cy="158417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h="25400" prst="softRound"/>
            </a:sp3d>
          </a:bodyPr>
          <a:lstStyle/>
          <a:p>
            <a:pPr lvl="0" algn="ctr"/>
            <a:r>
              <a:rPr lang="en-CA" sz="4800" dirty="0">
                <a:ln>
                  <a:solidFill>
                    <a:srgbClr val="FF33CC"/>
                  </a:solidFill>
                </a:ln>
                <a:solidFill>
                  <a:srgbClr val="002060"/>
                </a:solidFill>
                <a:latin typeface="Cooper Black" pitchFamily="18" charset="0"/>
                <a:cs typeface="Arial" pitchFamily="34" charset="0"/>
              </a:rPr>
              <a:t>Is this foundational concept also </a:t>
            </a:r>
            <a:br>
              <a:rPr lang="en-CA" sz="4800" dirty="0">
                <a:ln>
                  <a:solidFill>
                    <a:srgbClr val="FF33CC"/>
                  </a:solidFill>
                </a:ln>
                <a:solidFill>
                  <a:srgbClr val="002060"/>
                </a:solidFill>
                <a:latin typeface="Cooper Black" pitchFamily="18" charset="0"/>
                <a:cs typeface="Arial" pitchFamily="34" charset="0"/>
              </a:rPr>
            </a:br>
            <a:r>
              <a:rPr lang="en-CA" sz="4800" dirty="0">
                <a:ln>
                  <a:solidFill>
                    <a:srgbClr val="FF33CC"/>
                  </a:solidFill>
                </a:ln>
                <a:solidFill>
                  <a:srgbClr val="002060"/>
                </a:solidFill>
                <a:latin typeface="Cooper Black" pitchFamily="18" charset="0"/>
                <a:cs typeface="Arial" pitchFamily="34" charset="0"/>
              </a:rPr>
              <a:t>rooted in </a:t>
            </a:r>
            <a:r>
              <a:rPr lang="en-CA" sz="4800" dirty="0">
                <a:ln>
                  <a:solidFill>
                    <a:srgbClr val="FF33CC"/>
                  </a:solidFill>
                </a:ln>
                <a:solidFill>
                  <a:srgbClr val="00FFFF"/>
                </a:solidFill>
                <a:latin typeface="Cooper Black" pitchFamily="18" charset="0"/>
                <a:cs typeface="Arial" pitchFamily="34" charset="0"/>
              </a:rPr>
              <a:t>Torah</a:t>
            </a:r>
            <a:r>
              <a:rPr lang="en-CA" sz="4800" dirty="0">
                <a:ln>
                  <a:solidFill>
                    <a:srgbClr val="FF33CC"/>
                  </a:solidFill>
                </a:ln>
                <a:solidFill>
                  <a:srgbClr val="002060"/>
                </a:solidFill>
                <a:latin typeface="Cooper Black" pitchFamily="18" charset="0"/>
                <a:cs typeface="Arial" pitchFamily="34" charset="0"/>
              </a:rPr>
              <a:t> </a:t>
            </a:r>
            <a:r>
              <a:rPr lang="en-CA" sz="4800" dirty="0" smtClean="0">
                <a:ln>
                  <a:solidFill>
                    <a:srgbClr val="FF33CC"/>
                  </a:solidFill>
                </a:ln>
                <a:solidFill>
                  <a:srgbClr val="002060"/>
                </a:solidFill>
                <a:latin typeface="Cooper Black" pitchFamily="18" charset="0"/>
                <a:cs typeface="Arial" pitchFamily="34" charset="0"/>
              </a:rPr>
              <a:t>through </a:t>
            </a:r>
            <a:r>
              <a:rPr lang="en-CA" sz="4800" b="1" dirty="0">
                <a:ln w="28575">
                  <a:solidFill>
                    <a:srgbClr val="FF33CC"/>
                  </a:solidFill>
                </a:ln>
                <a:solidFill>
                  <a:srgbClr val="00FF00"/>
                </a:solidFill>
                <a:latin typeface="Cooper Black" pitchFamily="18" charset="0"/>
                <a:cs typeface="Arial" pitchFamily="34" charset="0"/>
              </a:rPr>
              <a:t>Moses</a:t>
            </a:r>
            <a:r>
              <a:rPr lang="en-CA" sz="4800" dirty="0">
                <a:ln>
                  <a:solidFill>
                    <a:srgbClr val="FF33CC"/>
                  </a:solidFill>
                </a:ln>
                <a:solidFill>
                  <a:srgbClr val="002060"/>
                </a:solidFill>
                <a:latin typeface="Cooper Black" pitchFamily="18" charset="0"/>
                <a:cs typeface="Arial" pitchFamily="34" charset="0"/>
              </a:rPr>
              <a:t>?</a:t>
            </a:r>
            <a:endParaRPr lang="en-US" sz="320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1384959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randombar(horizontal)">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wheel(1)">
                                      <p:cBhvr>
                                        <p:cTn id="12" dur="1000"/>
                                        <p:tgtEl>
                                          <p:spTgt spid="10"/>
                                        </p:tgtEl>
                                      </p:cBhvr>
                                    </p:animEffect>
                                  </p:childTnLst>
                                </p:cTn>
                              </p:par>
                            </p:childTnLst>
                          </p:cTn>
                        </p:par>
                        <p:par>
                          <p:cTn id="13" fill="hold">
                            <p:stCondLst>
                              <p:cond delay="1000"/>
                            </p:stCondLst>
                            <p:childTnLst>
                              <p:par>
                                <p:cTn id="14" presetID="22" presetClass="entr" presetSubtype="1" fill="hold" grpId="0" nodeType="after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wipe(up)">
                                      <p:cBhvr>
                                        <p:cTn id="16"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p:bldLst>
  </p:timing>
</p:sld>
</file>

<file path=ppt/slides/slide40.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FF3399">
                <a:alpha val="14000"/>
              </a:srgbClr>
            </a:gs>
            <a:gs pos="25000">
              <a:srgbClr val="FF6633">
                <a:alpha val="12000"/>
              </a:srgbClr>
            </a:gs>
            <a:gs pos="50000">
              <a:srgbClr val="FFFF00">
                <a:alpha val="14000"/>
              </a:srgbClr>
            </a:gs>
            <a:gs pos="75000">
              <a:srgbClr val="01A78F">
                <a:alpha val="29000"/>
              </a:srgbClr>
            </a:gs>
            <a:gs pos="100000">
              <a:srgbClr val="9933FF">
                <a:alpha val="38000"/>
              </a:srgbClr>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261764" y="1196752"/>
            <a:ext cx="11593288" cy="5400600"/>
          </a:xfrm>
          <a:gradFill>
            <a:gsLst>
              <a:gs pos="0">
                <a:srgbClr val="FF3399">
                  <a:alpha val="46000"/>
                </a:srgbClr>
              </a:gs>
              <a:gs pos="25000">
                <a:srgbClr val="FF6633">
                  <a:alpha val="26000"/>
                </a:srgbClr>
              </a:gs>
              <a:gs pos="98000">
                <a:srgbClr val="FFFF00">
                  <a:alpha val="26000"/>
                </a:srgbClr>
              </a:gs>
              <a:gs pos="75000">
                <a:srgbClr val="01A78F">
                  <a:alpha val="29000"/>
                </a:srgbClr>
              </a:gs>
              <a:gs pos="54000">
                <a:srgbClr val="9933FF">
                  <a:alpha val="0"/>
                </a:srgbClr>
              </a:gs>
            </a:gsLst>
            <a:lin ang="10200000" scaled="0"/>
          </a:gradFill>
          <a:ln>
            <a:noFill/>
          </a:ln>
          <a:scene3d>
            <a:camera prst="orthographicFront"/>
            <a:lightRig rig="threePt" dir="t"/>
          </a:scene3d>
          <a:sp3d>
            <a:bevelT/>
          </a:sp3d>
        </p:spPr>
        <p:txBody>
          <a:bodyPr anchor="t">
            <a:normAutofit/>
            <a:sp3d extrusionH="57150">
              <a:bevelT w="38100" h="38100"/>
            </a:sp3d>
          </a:bodyPr>
          <a:lstStyle/>
          <a:p>
            <a:pPr fontAlgn="base"/>
            <a:endParaRPr lang="en-US" sz="1400" b="1" dirty="0" smtClean="0">
              <a:solidFill>
                <a:srgbClr val="303336"/>
              </a:solidFill>
              <a:latin typeface="&amp;quot"/>
            </a:endParaRPr>
          </a:p>
          <a:p>
            <a:pPr fontAlgn="base"/>
            <a:r>
              <a:rPr lang="en-US" sz="3200" b="1" dirty="0" smtClean="0">
                <a:solidFill>
                  <a:srgbClr val="303336"/>
                </a:solidFill>
                <a:latin typeface="&amp;quot"/>
              </a:rPr>
              <a:t>Merriam Webster  Dictionary</a:t>
            </a:r>
          </a:p>
          <a:p>
            <a:pPr fontAlgn="base"/>
            <a:endParaRPr lang="en-US" sz="3200" b="1" dirty="0" smtClean="0">
              <a:solidFill>
                <a:srgbClr val="303336"/>
              </a:solidFill>
              <a:latin typeface="&amp;quot"/>
            </a:endParaRPr>
          </a:p>
          <a:p>
            <a:pPr lvl="1" fontAlgn="base"/>
            <a:r>
              <a:rPr lang="en-US" sz="2800" b="1" dirty="0" smtClean="0">
                <a:solidFill>
                  <a:srgbClr val="303336"/>
                </a:solidFill>
                <a:latin typeface="&amp;quot"/>
              </a:rPr>
              <a:t>Typology</a:t>
            </a:r>
            <a:br>
              <a:rPr lang="en-US" sz="2800" b="1" dirty="0" smtClean="0">
                <a:solidFill>
                  <a:srgbClr val="303336"/>
                </a:solidFill>
                <a:latin typeface="&amp;quot"/>
              </a:rPr>
            </a:br>
            <a:endParaRPr lang="en-US" sz="1400" b="1" dirty="0">
              <a:solidFill>
                <a:srgbClr val="303336"/>
              </a:solidFill>
              <a:latin typeface="&amp;quot"/>
            </a:endParaRPr>
          </a:p>
          <a:p>
            <a:pPr lvl="1" fontAlgn="base"/>
            <a:r>
              <a:rPr lang="en-US" sz="2800" b="1" dirty="0">
                <a:solidFill>
                  <a:srgbClr val="4A7D95"/>
                </a:solidFill>
                <a:latin typeface="&amp;quot"/>
                <a:hlinkClick r:id="rId2"/>
              </a:rPr>
              <a:t>noun</a:t>
            </a:r>
            <a:r>
              <a:rPr lang="en-US" sz="2800" dirty="0">
                <a:solidFill>
                  <a:srgbClr val="212529"/>
                </a:solidFill>
                <a:latin typeface="&amp;quot"/>
              </a:rPr>
              <a:t> </a:t>
            </a:r>
            <a:r>
              <a:rPr lang="en-US" sz="2800" dirty="0" smtClean="0">
                <a:solidFill>
                  <a:srgbClr val="212529"/>
                </a:solidFill>
                <a:latin typeface="&amp;quot"/>
              </a:rPr>
              <a:t>  </a:t>
            </a:r>
            <a:r>
              <a:rPr lang="en-US" sz="2800" dirty="0" err="1" smtClean="0">
                <a:solidFill>
                  <a:srgbClr val="225F73"/>
                </a:solidFill>
                <a:latin typeface="&amp;quot"/>
              </a:rPr>
              <a:t>ty</a:t>
            </a:r>
            <a:r>
              <a:rPr lang="en-US" sz="2800" dirty="0">
                <a:solidFill>
                  <a:srgbClr val="225F73"/>
                </a:solidFill>
                <a:latin typeface="&amp;quot"/>
              </a:rPr>
              <a:t>·​pol·​o·​</a:t>
            </a:r>
            <a:r>
              <a:rPr lang="en-US" sz="2800" dirty="0" err="1">
                <a:solidFill>
                  <a:srgbClr val="225F73"/>
                </a:solidFill>
                <a:latin typeface="&amp;quot"/>
              </a:rPr>
              <a:t>gy</a:t>
            </a:r>
            <a:r>
              <a:rPr lang="en-US" sz="2800" dirty="0">
                <a:solidFill>
                  <a:srgbClr val="225F73"/>
                </a:solidFill>
                <a:latin typeface="&amp;quot"/>
              </a:rPr>
              <a:t> | \ </a:t>
            </a:r>
            <a:r>
              <a:rPr lang="en-US" sz="2800" dirty="0" err="1">
                <a:solidFill>
                  <a:srgbClr val="225F73"/>
                </a:solidFill>
                <a:latin typeface="&amp;quot"/>
              </a:rPr>
              <a:t>tī</a:t>
            </a:r>
            <a:r>
              <a:rPr lang="en-US" sz="2800" dirty="0">
                <a:solidFill>
                  <a:srgbClr val="225F73"/>
                </a:solidFill>
                <a:latin typeface="&amp;quot"/>
              </a:rPr>
              <a:t>-ˈ</a:t>
            </a:r>
            <a:r>
              <a:rPr lang="en-US" sz="2800" dirty="0" err="1">
                <a:solidFill>
                  <a:srgbClr val="225F73"/>
                </a:solidFill>
                <a:latin typeface="&amp;quot"/>
              </a:rPr>
              <a:t>pä-lə-jē</a:t>
            </a:r>
            <a:r>
              <a:rPr lang="en-US" sz="2800" dirty="0">
                <a:solidFill>
                  <a:srgbClr val="225F73"/>
                </a:solidFill>
                <a:latin typeface="&amp;quot"/>
              </a:rPr>
              <a:t> \ </a:t>
            </a:r>
          </a:p>
          <a:p>
            <a:pPr lvl="1" fontAlgn="base"/>
            <a:r>
              <a:rPr lang="en-US" sz="2800" i="1" dirty="0">
                <a:solidFill>
                  <a:srgbClr val="303336"/>
                </a:solidFill>
                <a:latin typeface="&amp;quot"/>
              </a:rPr>
              <a:t>plural </a:t>
            </a:r>
            <a:r>
              <a:rPr lang="en-US" sz="2800" b="1" dirty="0">
                <a:solidFill>
                  <a:srgbClr val="303336"/>
                </a:solidFill>
                <a:latin typeface="&amp;quot"/>
              </a:rPr>
              <a:t>typologies</a:t>
            </a:r>
            <a:r>
              <a:rPr lang="en-US" sz="2800" dirty="0">
                <a:solidFill>
                  <a:srgbClr val="303336"/>
                </a:solidFill>
                <a:latin typeface="&amp;quot"/>
              </a:rPr>
              <a:t> </a:t>
            </a:r>
            <a:endParaRPr lang="en-US" sz="2800" dirty="0">
              <a:solidFill>
                <a:srgbClr val="212529"/>
              </a:solidFill>
              <a:latin typeface="&amp;quot"/>
            </a:endParaRPr>
          </a:p>
          <a:p>
            <a:pPr lvl="1" fontAlgn="base"/>
            <a:r>
              <a:rPr lang="en-US" sz="1600" b="1" dirty="0" smtClean="0">
                <a:solidFill>
                  <a:srgbClr val="265667"/>
                </a:solidFill>
                <a:latin typeface="&amp;quot"/>
              </a:rPr>
              <a:t/>
            </a:r>
            <a:br>
              <a:rPr lang="en-US" sz="1600" b="1" dirty="0" smtClean="0">
                <a:solidFill>
                  <a:srgbClr val="265667"/>
                </a:solidFill>
                <a:latin typeface="&amp;quot"/>
              </a:rPr>
            </a:br>
            <a:r>
              <a:rPr lang="en-US" sz="2800" b="1" dirty="0" smtClean="0">
                <a:solidFill>
                  <a:srgbClr val="265667"/>
                </a:solidFill>
                <a:latin typeface="&amp;quot"/>
              </a:rPr>
              <a:t>Definition </a:t>
            </a:r>
            <a:r>
              <a:rPr lang="en-US" sz="2800" b="1" dirty="0">
                <a:solidFill>
                  <a:srgbClr val="265667"/>
                </a:solidFill>
                <a:latin typeface="&amp;quot"/>
              </a:rPr>
              <a:t>of </a:t>
            </a:r>
            <a:r>
              <a:rPr lang="en-US" sz="2800" b="1" i="1" dirty="0">
                <a:solidFill>
                  <a:srgbClr val="265667"/>
                </a:solidFill>
                <a:latin typeface="&amp;quot"/>
              </a:rPr>
              <a:t>typology</a:t>
            </a:r>
            <a:endParaRPr lang="en-US" sz="2800" b="1" dirty="0">
              <a:solidFill>
                <a:srgbClr val="265667"/>
              </a:solidFill>
              <a:latin typeface="&amp;quot"/>
            </a:endParaRPr>
          </a:p>
          <a:p>
            <a:pPr lvl="1" fontAlgn="base">
              <a:lnSpc>
                <a:spcPct val="100000"/>
              </a:lnSpc>
            </a:pPr>
            <a:r>
              <a:rPr lang="en-US" sz="2800" b="1" dirty="0" smtClean="0">
                <a:solidFill>
                  <a:srgbClr val="212529"/>
                </a:solidFill>
                <a:latin typeface="&amp;quot"/>
              </a:rPr>
              <a:t>1</a:t>
            </a:r>
            <a:r>
              <a:rPr lang="en-US" sz="2800" b="1" dirty="0" smtClean="0">
                <a:solidFill>
                  <a:srgbClr val="303336"/>
                </a:solidFill>
                <a:latin typeface="&amp;quot"/>
              </a:rPr>
              <a:t>:  </a:t>
            </a:r>
            <a:r>
              <a:rPr lang="en-US" sz="2800" dirty="0" smtClean="0">
                <a:solidFill>
                  <a:srgbClr val="303336"/>
                </a:solidFill>
                <a:latin typeface="&amp;quot"/>
              </a:rPr>
              <a:t>study </a:t>
            </a:r>
            <a:r>
              <a:rPr lang="en-US" sz="2800" dirty="0">
                <a:solidFill>
                  <a:srgbClr val="303336"/>
                </a:solidFill>
                <a:latin typeface="&amp;quot"/>
              </a:rPr>
              <a:t>of or analysis or classification based on types </a:t>
            </a:r>
            <a:r>
              <a:rPr lang="en-US" sz="2800" dirty="0" smtClean="0">
                <a:solidFill>
                  <a:srgbClr val="303336"/>
                </a:solidFill>
                <a:latin typeface="&amp;quot"/>
              </a:rPr>
              <a:t>or categories </a:t>
            </a:r>
            <a:endParaRPr lang="en-US" sz="2800" dirty="0">
              <a:solidFill>
                <a:srgbClr val="212529"/>
              </a:solidFill>
              <a:latin typeface="&amp;quot"/>
            </a:endParaRPr>
          </a:p>
          <a:p>
            <a:pPr lvl="1" fontAlgn="base">
              <a:lnSpc>
                <a:spcPct val="100000"/>
              </a:lnSpc>
            </a:pPr>
            <a:r>
              <a:rPr lang="en-US" sz="2800" b="1" dirty="0" smtClean="0">
                <a:solidFill>
                  <a:srgbClr val="212529"/>
                </a:solidFill>
                <a:latin typeface="&amp;quot"/>
              </a:rPr>
              <a:t>2</a:t>
            </a:r>
            <a:r>
              <a:rPr lang="en-US" sz="2800" b="1" dirty="0" smtClean="0">
                <a:solidFill>
                  <a:srgbClr val="303336"/>
                </a:solidFill>
                <a:latin typeface="&amp;quot"/>
              </a:rPr>
              <a:t>:  </a:t>
            </a:r>
            <a:r>
              <a:rPr lang="en-US" sz="2800" dirty="0">
                <a:solidFill>
                  <a:srgbClr val="303336"/>
                </a:solidFill>
                <a:latin typeface="&amp;quot"/>
              </a:rPr>
              <a:t>a doctrine of theological types </a:t>
            </a:r>
            <a:r>
              <a:rPr lang="en-US" sz="2800" i="1" dirty="0" smtClean="0">
                <a:solidFill>
                  <a:srgbClr val="303336"/>
                </a:solidFill>
                <a:latin typeface="&amp;quot"/>
              </a:rPr>
              <a:t>especially</a:t>
            </a:r>
            <a:r>
              <a:rPr lang="en-US" sz="2800" b="1" dirty="0" smtClean="0">
                <a:solidFill>
                  <a:srgbClr val="212529"/>
                </a:solidFill>
                <a:latin typeface="&amp;quot"/>
              </a:rPr>
              <a:t>: </a:t>
            </a:r>
            <a:r>
              <a:rPr lang="en-US" sz="2800" dirty="0">
                <a:solidFill>
                  <a:srgbClr val="212529"/>
                </a:solidFill>
                <a:latin typeface="&amp;quot"/>
              </a:rPr>
              <a:t>one holding that </a:t>
            </a:r>
            <a:r>
              <a:rPr lang="en-US" sz="2800" dirty="0" smtClean="0">
                <a:solidFill>
                  <a:srgbClr val="212529"/>
                </a:solidFill>
                <a:latin typeface="&amp;quot"/>
              </a:rPr>
              <a:t>	 </a:t>
            </a:r>
            <a:br>
              <a:rPr lang="en-US" sz="2800" dirty="0" smtClean="0">
                <a:solidFill>
                  <a:srgbClr val="212529"/>
                </a:solidFill>
                <a:latin typeface="&amp;quot"/>
              </a:rPr>
            </a:br>
            <a:r>
              <a:rPr lang="en-US" sz="2800" dirty="0" smtClean="0">
                <a:solidFill>
                  <a:srgbClr val="212529"/>
                </a:solidFill>
                <a:latin typeface="&amp;quot"/>
              </a:rPr>
              <a:t>     </a:t>
            </a:r>
            <a:r>
              <a:rPr lang="en-US" sz="2800" b="1" u="sng" dirty="0" smtClean="0">
                <a:solidFill>
                  <a:srgbClr val="212529"/>
                </a:solidFill>
                <a:latin typeface="&amp;quot"/>
              </a:rPr>
              <a:t>thin</a:t>
            </a:r>
            <a:r>
              <a:rPr lang="en-US" sz="2800" b="1" dirty="0" smtClean="0">
                <a:solidFill>
                  <a:srgbClr val="212529"/>
                </a:solidFill>
                <a:latin typeface="&amp;quot"/>
              </a:rPr>
              <a:t>g</a:t>
            </a:r>
            <a:r>
              <a:rPr lang="en-US" sz="2800" b="1" u="sng" dirty="0" smtClean="0">
                <a:solidFill>
                  <a:srgbClr val="212529"/>
                </a:solidFill>
                <a:latin typeface="&amp;quot"/>
              </a:rPr>
              <a:t>s</a:t>
            </a:r>
            <a:r>
              <a:rPr lang="en-US" sz="2800" dirty="0" smtClean="0">
                <a:solidFill>
                  <a:srgbClr val="212529"/>
                </a:solidFill>
                <a:latin typeface="&amp;quot"/>
              </a:rPr>
              <a:t> </a:t>
            </a:r>
            <a:r>
              <a:rPr lang="en-US" sz="2800" dirty="0">
                <a:solidFill>
                  <a:srgbClr val="212529"/>
                </a:solidFill>
                <a:latin typeface="&amp;quot"/>
              </a:rPr>
              <a:t>in Christian belief </a:t>
            </a:r>
            <a:r>
              <a:rPr lang="en-US" sz="2800" b="1" u="sng" dirty="0">
                <a:solidFill>
                  <a:srgbClr val="212529"/>
                </a:solidFill>
                <a:latin typeface="&amp;quot"/>
              </a:rPr>
              <a:t>are</a:t>
            </a:r>
            <a:r>
              <a:rPr lang="en-US" sz="2800" dirty="0">
                <a:solidFill>
                  <a:srgbClr val="212529"/>
                </a:solidFill>
                <a:latin typeface="&amp;quot"/>
              </a:rPr>
              <a:t> prefigured or </a:t>
            </a:r>
            <a:r>
              <a:rPr lang="en-US" sz="2800" b="1" u="sng" dirty="0">
                <a:solidFill>
                  <a:srgbClr val="212529"/>
                </a:solidFill>
                <a:latin typeface="&amp;quot"/>
              </a:rPr>
              <a:t>s</a:t>
            </a:r>
            <a:r>
              <a:rPr lang="en-US" sz="2800" b="1" dirty="0">
                <a:solidFill>
                  <a:srgbClr val="212529"/>
                </a:solidFill>
                <a:latin typeface="&amp;quot"/>
              </a:rPr>
              <a:t>y</a:t>
            </a:r>
            <a:r>
              <a:rPr lang="en-US" sz="2800" b="1" u="sng" dirty="0">
                <a:solidFill>
                  <a:srgbClr val="212529"/>
                </a:solidFill>
                <a:latin typeface="&amp;quot"/>
              </a:rPr>
              <a:t>mbolized</a:t>
            </a:r>
            <a:r>
              <a:rPr lang="en-US" sz="2800" b="1" dirty="0">
                <a:solidFill>
                  <a:srgbClr val="212529"/>
                </a:solidFill>
                <a:latin typeface="&amp;quot"/>
              </a:rPr>
              <a:t> by </a:t>
            </a:r>
            <a:r>
              <a:rPr lang="en-US" sz="2800" b="1" dirty="0" smtClean="0">
                <a:solidFill>
                  <a:srgbClr val="212529"/>
                </a:solidFill>
                <a:latin typeface="&amp;quot"/>
              </a:rPr>
              <a:t>	</a:t>
            </a:r>
            <a:br>
              <a:rPr lang="en-US" sz="2800" b="1" dirty="0" smtClean="0">
                <a:solidFill>
                  <a:srgbClr val="212529"/>
                </a:solidFill>
                <a:latin typeface="&amp;quot"/>
              </a:rPr>
            </a:br>
            <a:r>
              <a:rPr lang="en-US" sz="2800" b="1" dirty="0" smtClean="0">
                <a:solidFill>
                  <a:srgbClr val="212529"/>
                </a:solidFill>
                <a:latin typeface="&amp;quot"/>
              </a:rPr>
              <a:t>     </a:t>
            </a:r>
            <a:r>
              <a:rPr lang="en-US" sz="2800" b="1" u="sng" dirty="0" smtClean="0">
                <a:solidFill>
                  <a:srgbClr val="212529"/>
                </a:solidFill>
                <a:latin typeface="&amp;quot"/>
              </a:rPr>
              <a:t>thin</a:t>
            </a:r>
            <a:r>
              <a:rPr lang="en-US" sz="2800" b="1" dirty="0" smtClean="0">
                <a:solidFill>
                  <a:srgbClr val="212529"/>
                </a:solidFill>
                <a:latin typeface="&amp;quot"/>
              </a:rPr>
              <a:t>g</a:t>
            </a:r>
            <a:r>
              <a:rPr lang="en-US" sz="2800" b="1" u="sng" dirty="0" smtClean="0">
                <a:solidFill>
                  <a:srgbClr val="212529"/>
                </a:solidFill>
                <a:latin typeface="&amp;quot"/>
              </a:rPr>
              <a:t>s </a:t>
            </a:r>
            <a:r>
              <a:rPr lang="en-US" sz="2800" b="1" u="sng" dirty="0">
                <a:solidFill>
                  <a:srgbClr val="212529"/>
                </a:solidFill>
                <a:latin typeface="&amp;quot"/>
              </a:rPr>
              <a:t>in the Old </a:t>
            </a:r>
            <a:r>
              <a:rPr lang="en-US" sz="2800" b="1" u="sng" dirty="0" smtClean="0">
                <a:solidFill>
                  <a:srgbClr val="212529"/>
                </a:solidFill>
                <a:latin typeface="&amp;quot"/>
              </a:rPr>
              <a:t>Testament</a:t>
            </a:r>
            <a:r>
              <a:rPr lang="en-US" sz="2800" dirty="0" smtClean="0">
                <a:solidFill>
                  <a:srgbClr val="212529"/>
                </a:solidFill>
                <a:latin typeface="&amp;quot"/>
              </a:rPr>
              <a:t>.</a:t>
            </a:r>
            <a:endParaRPr lang="en-US" sz="2800" dirty="0">
              <a:solidFill>
                <a:srgbClr val="212529"/>
              </a:solidFill>
              <a:latin typeface="&amp;quot"/>
            </a:endParaRPr>
          </a:p>
          <a:p>
            <a:pPr>
              <a:lnSpc>
                <a:spcPct val="100000"/>
              </a:lnSpc>
            </a:pPr>
            <a:endParaRPr lang="en-US" sz="3200" dirty="0" smtClean="0">
              <a:solidFill>
                <a:prstClr val="black"/>
              </a:solidFill>
            </a:endParaRPr>
          </a:p>
        </p:txBody>
      </p:sp>
      <p:sp>
        <p:nvSpPr>
          <p:cNvPr id="4" name="Slide Number Placeholder 3"/>
          <p:cNvSpPr>
            <a:spLocks noGrp="1"/>
          </p:cNvSpPr>
          <p:nvPr>
            <p:ph type="sldNum" sz="quarter" idx="12"/>
          </p:nvPr>
        </p:nvSpPr>
        <p:spPr>
          <a:xfrm>
            <a:off x="11665295" y="6592267"/>
            <a:ext cx="549797" cy="365125"/>
          </a:xfrm>
        </p:spPr>
        <p:txBody>
          <a:bodyPr/>
          <a:lstStyle/>
          <a:p>
            <a:fld id="{81FEFA0A-2F20-4B60-98C6-5FFDA469AA1C}" type="slidenum">
              <a:rPr lang="en-US" smtClean="0">
                <a:solidFill>
                  <a:schemeClr val="tx2"/>
                </a:solidFill>
              </a:rPr>
              <a:pPr/>
              <a:t>40</a:t>
            </a:fld>
            <a:endParaRPr lang="en-US" dirty="0">
              <a:solidFill>
                <a:schemeClr val="tx2"/>
              </a:solidFill>
            </a:endParaRPr>
          </a:p>
        </p:txBody>
      </p:sp>
      <p:sp>
        <p:nvSpPr>
          <p:cNvPr id="2" name="Rounded Rectangle 1"/>
          <p:cNvSpPr/>
          <p:nvPr/>
        </p:nvSpPr>
        <p:spPr>
          <a:xfrm>
            <a:off x="261764" y="210343"/>
            <a:ext cx="11621225" cy="914400"/>
          </a:xfrm>
          <a:prstGeom prst="roundRect">
            <a:avLst/>
          </a:prstGeom>
          <a:gradFill flip="none" rotWithShape="1">
            <a:gsLst>
              <a:gs pos="0">
                <a:srgbClr val="FF3399">
                  <a:alpha val="14000"/>
                </a:srgbClr>
              </a:gs>
              <a:gs pos="25000">
                <a:srgbClr val="FF6633">
                  <a:alpha val="12000"/>
                </a:srgbClr>
              </a:gs>
              <a:gs pos="50000">
                <a:srgbClr val="FFFF00">
                  <a:alpha val="14000"/>
                </a:srgbClr>
              </a:gs>
              <a:gs pos="75000">
                <a:srgbClr val="01A78F">
                  <a:alpha val="29000"/>
                </a:srgbClr>
              </a:gs>
              <a:gs pos="100000">
                <a:srgbClr val="9933FF">
                  <a:alpha val="38000"/>
                </a:srgbClr>
              </a:gs>
            </a:gsLst>
            <a:lin ang="10200000" scaled="0"/>
            <a:tileRect/>
          </a:gradFill>
          <a:ln w="38100">
            <a:solidFill>
              <a:srgbClr val="BCFFDE"/>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prst="angle"/>
            </a:sp3d>
          </a:bodyPr>
          <a:lstStyle/>
          <a:p>
            <a:pPr algn="ctr"/>
            <a:r>
              <a:rPr lang="en-CA" sz="6000" b="1" dirty="0" smtClean="0">
                <a:solidFill>
                  <a:srgbClr val="0000FF"/>
                </a:solidFill>
                <a:latin typeface="MV Boli" pitchFamily="2" charset="0"/>
                <a:cs typeface="MV Boli" pitchFamily="2" charset="0"/>
              </a:rPr>
              <a:t>Joshua’s</a:t>
            </a:r>
            <a:r>
              <a:rPr lang="en-CA" sz="6000" dirty="0" smtClean="0">
                <a:ln>
                  <a:solidFill>
                    <a:schemeClr val="tx2"/>
                  </a:solidFill>
                </a:ln>
                <a:gradFill flip="none" rotWithShape="1">
                  <a:gsLst>
                    <a:gs pos="0">
                      <a:srgbClr val="FF3399"/>
                    </a:gs>
                    <a:gs pos="50000">
                      <a:srgbClr val="FFFF00"/>
                    </a:gs>
                    <a:gs pos="75000">
                      <a:srgbClr val="01A78F"/>
                    </a:gs>
                    <a:gs pos="100000">
                      <a:srgbClr val="9933FF"/>
                    </a:gs>
                  </a:gsLst>
                  <a:path path="rect">
                    <a:fillToRect l="50000" t="50000" r="50000" b="50000"/>
                  </a:path>
                  <a:tileRect/>
                </a:gradFill>
                <a:latin typeface="Arial Black" panose="020B0A04020102020204" pitchFamily="34" charset="0"/>
              </a:rPr>
              <a:t> “Typology”??</a:t>
            </a:r>
            <a:endParaRPr lang="en-CA" sz="6000" dirty="0">
              <a:ln>
                <a:solidFill>
                  <a:schemeClr val="tx2"/>
                </a:solidFill>
              </a:ln>
              <a:gradFill flip="none" rotWithShape="1">
                <a:gsLst>
                  <a:gs pos="0">
                    <a:srgbClr val="FF3399"/>
                  </a:gs>
                  <a:gs pos="50000">
                    <a:srgbClr val="FFFF00"/>
                  </a:gs>
                  <a:gs pos="75000">
                    <a:srgbClr val="01A78F"/>
                  </a:gs>
                  <a:gs pos="100000">
                    <a:srgbClr val="9933FF"/>
                  </a:gs>
                </a:gsLst>
                <a:path path="rect">
                  <a:fillToRect l="50000" t="50000" r="50000" b="50000"/>
                </a:path>
                <a:tileRect/>
              </a:gradFill>
              <a:latin typeface="Arial Black" panose="020B0A04020102020204" pitchFamily="34" charset="0"/>
            </a:endParaRPr>
          </a:p>
        </p:txBody>
      </p:sp>
      <p:sp>
        <p:nvSpPr>
          <p:cNvPr id="5" name="Rectangle 4"/>
          <p:cNvSpPr/>
          <p:nvPr/>
        </p:nvSpPr>
        <p:spPr>
          <a:xfrm>
            <a:off x="1197868" y="5134042"/>
            <a:ext cx="9577064" cy="1391302"/>
          </a:xfrm>
          <a:prstGeom prst="rect">
            <a:avLst/>
          </a:prstGeom>
          <a:solidFill>
            <a:srgbClr val="FFFF00">
              <a:alpha val="28000"/>
            </a:srgbClr>
          </a:solidFill>
          <a:ln w="57150">
            <a:solidFill>
              <a:srgbClr val="FF9933"/>
            </a:solidFill>
          </a:ln>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2400"/>
          </a:p>
        </p:txBody>
      </p:sp>
      <p:sp>
        <p:nvSpPr>
          <p:cNvPr id="7" name="Bent Arrow 6"/>
          <p:cNvSpPr/>
          <p:nvPr/>
        </p:nvSpPr>
        <p:spPr>
          <a:xfrm rot="10800000">
            <a:off x="2422004" y="1052735"/>
            <a:ext cx="5112568" cy="2016225"/>
          </a:xfrm>
          <a:prstGeom prst="bentArrow">
            <a:avLst>
              <a:gd name="adj1" fmla="val 25000"/>
              <a:gd name="adj2" fmla="val 25268"/>
              <a:gd name="adj3" fmla="val 50000"/>
              <a:gd name="adj4" fmla="val 43750"/>
            </a:avLst>
          </a:prstGeom>
          <a:gradFill flip="none" rotWithShape="1">
            <a:gsLst>
              <a:gs pos="17000">
                <a:srgbClr val="FF3399"/>
              </a:gs>
              <a:gs pos="34000">
                <a:srgbClr val="FFFF00"/>
              </a:gs>
              <a:gs pos="50000">
                <a:srgbClr val="01A78F"/>
              </a:gs>
              <a:gs pos="58000">
                <a:srgbClr val="9933FF">
                  <a:alpha val="97000"/>
                </a:srgbClr>
              </a:gs>
            </a:gsLst>
            <a:lin ang="10800000" scaled="1"/>
            <a:tileRect/>
          </a:gradFill>
          <a:ln>
            <a:solidFill>
              <a:schemeClr val="tx2"/>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2400">
              <a:solidFill>
                <a:schemeClr val="tx1"/>
              </a:solidFill>
            </a:endParaRPr>
          </a:p>
        </p:txBody>
      </p:sp>
    </p:spTree>
    <p:extLst>
      <p:ext uri="{BB962C8B-B14F-4D97-AF65-F5344CB8AC3E}">
        <p14:creationId xmlns:p14="http://schemas.microsoft.com/office/powerpoint/2010/main" val="29818084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750"/>
                                  </p:stCondLst>
                                  <p:childTnLst>
                                    <p:set>
                                      <p:cBhvr>
                                        <p:cTn id="6" dur="1" fill="hold">
                                          <p:stCondLst>
                                            <p:cond delay="0"/>
                                          </p:stCondLst>
                                        </p:cTn>
                                        <p:tgtEl>
                                          <p:spTgt spid="7"/>
                                        </p:tgtEl>
                                        <p:attrNameLst>
                                          <p:attrName>style.visibility</p:attrName>
                                        </p:attrNameLst>
                                      </p:cBhvr>
                                      <p:to>
                                        <p:strVal val="visible"/>
                                      </p:to>
                                    </p:set>
                                    <p:animEffect transition="in" filter="wipe(right)">
                                      <p:cBhvr>
                                        <p:cTn id="7" dur="1250"/>
                                        <p:tgtEl>
                                          <p:spTgt spid="7"/>
                                        </p:tgtEl>
                                      </p:cBhvr>
                                    </p:animEffect>
                                  </p:childTnLst>
                                </p:cTn>
                              </p:par>
                              <p:par>
                                <p:cTn id="8" presetID="21" presetClass="entr" presetSubtype="1" repeatCount="3000" fill="hold" grpId="0" nodeType="withEffect">
                                  <p:stCondLst>
                                    <p:cond delay="2000"/>
                                  </p:stCondLst>
                                  <p:childTnLst>
                                    <p:set>
                                      <p:cBhvr>
                                        <p:cTn id="9" dur="1" fill="hold">
                                          <p:stCondLst>
                                            <p:cond delay="0"/>
                                          </p:stCondLst>
                                        </p:cTn>
                                        <p:tgtEl>
                                          <p:spTgt spid="5"/>
                                        </p:tgtEl>
                                        <p:attrNameLst>
                                          <p:attrName>style.visibility</p:attrName>
                                        </p:attrNameLst>
                                      </p:cBhvr>
                                      <p:to>
                                        <p:strVal val="visible"/>
                                      </p:to>
                                    </p:set>
                                    <p:animEffect transition="in" filter="wheel(1)">
                                      <p:cBhvr>
                                        <p:cTn id="10"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FF3399">
                <a:alpha val="14000"/>
              </a:srgbClr>
            </a:gs>
            <a:gs pos="25000">
              <a:srgbClr val="FF6633">
                <a:alpha val="12000"/>
              </a:srgbClr>
            </a:gs>
            <a:gs pos="50000">
              <a:srgbClr val="FFFF00">
                <a:alpha val="14000"/>
              </a:srgbClr>
            </a:gs>
            <a:gs pos="75000">
              <a:srgbClr val="01A78F">
                <a:alpha val="29000"/>
              </a:srgbClr>
            </a:gs>
            <a:gs pos="100000">
              <a:srgbClr val="9933FF">
                <a:alpha val="38000"/>
              </a:srgbClr>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261764" y="1196752"/>
            <a:ext cx="11593288" cy="5400600"/>
          </a:xfrm>
          <a:gradFill>
            <a:gsLst>
              <a:gs pos="0">
                <a:srgbClr val="FF3399">
                  <a:alpha val="46000"/>
                </a:srgbClr>
              </a:gs>
              <a:gs pos="25000">
                <a:srgbClr val="FF6633">
                  <a:alpha val="26000"/>
                </a:srgbClr>
              </a:gs>
              <a:gs pos="98000">
                <a:srgbClr val="FFFF00">
                  <a:alpha val="26000"/>
                </a:srgbClr>
              </a:gs>
              <a:gs pos="75000">
                <a:srgbClr val="01A78F">
                  <a:alpha val="29000"/>
                </a:srgbClr>
              </a:gs>
              <a:gs pos="54000">
                <a:srgbClr val="9933FF">
                  <a:alpha val="0"/>
                </a:srgbClr>
              </a:gs>
            </a:gsLst>
            <a:lin ang="10200000" scaled="0"/>
          </a:gradFill>
          <a:ln>
            <a:noFill/>
          </a:ln>
          <a:scene3d>
            <a:camera prst="orthographicFront"/>
            <a:lightRig rig="threePt" dir="t"/>
          </a:scene3d>
          <a:sp3d>
            <a:bevelT/>
          </a:sp3d>
        </p:spPr>
        <p:txBody>
          <a:bodyPr anchor="t">
            <a:normAutofit/>
            <a:sp3d extrusionH="57150">
              <a:bevelT w="38100" h="38100"/>
            </a:sp3d>
          </a:bodyPr>
          <a:lstStyle/>
          <a:p>
            <a:pPr fontAlgn="base"/>
            <a:endParaRPr lang="en-US" sz="1400" b="1" dirty="0" smtClean="0">
              <a:solidFill>
                <a:srgbClr val="303336"/>
              </a:solidFill>
              <a:latin typeface="&amp;quot"/>
            </a:endParaRPr>
          </a:p>
          <a:p>
            <a:pPr>
              <a:lnSpc>
                <a:spcPct val="100000"/>
              </a:lnSpc>
            </a:pPr>
            <a:endParaRPr lang="en-US" sz="3200" dirty="0" smtClean="0">
              <a:solidFill>
                <a:prstClr val="black"/>
              </a:solidFill>
            </a:endParaRPr>
          </a:p>
        </p:txBody>
      </p:sp>
      <p:sp>
        <p:nvSpPr>
          <p:cNvPr id="4" name="Slide Number Placeholder 3"/>
          <p:cNvSpPr>
            <a:spLocks noGrp="1"/>
          </p:cNvSpPr>
          <p:nvPr>
            <p:ph type="sldNum" sz="quarter" idx="12"/>
          </p:nvPr>
        </p:nvSpPr>
        <p:spPr>
          <a:xfrm>
            <a:off x="11665295" y="6592267"/>
            <a:ext cx="549797" cy="365125"/>
          </a:xfrm>
        </p:spPr>
        <p:txBody>
          <a:bodyPr/>
          <a:lstStyle/>
          <a:p>
            <a:fld id="{81FEFA0A-2F20-4B60-98C6-5FFDA469AA1C}" type="slidenum">
              <a:rPr lang="en-US" smtClean="0">
                <a:solidFill>
                  <a:schemeClr val="tx2"/>
                </a:solidFill>
              </a:rPr>
              <a:pPr/>
              <a:t>41</a:t>
            </a:fld>
            <a:endParaRPr lang="en-US" dirty="0">
              <a:solidFill>
                <a:schemeClr val="tx2"/>
              </a:solidFill>
            </a:endParaRPr>
          </a:p>
        </p:txBody>
      </p:sp>
      <p:sp>
        <p:nvSpPr>
          <p:cNvPr id="2" name="Rounded Rectangle 1"/>
          <p:cNvSpPr/>
          <p:nvPr/>
        </p:nvSpPr>
        <p:spPr>
          <a:xfrm>
            <a:off x="1081789" y="143668"/>
            <a:ext cx="9981176" cy="914400"/>
          </a:xfrm>
          <a:prstGeom prst="roundRect">
            <a:avLst/>
          </a:prstGeom>
          <a:gradFill flip="none" rotWithShape="1">
            <a:gsLst>
              <a:gs pos="0">
                <a:srgbClr val="FF3399">
                  <a:alpha val="14000"/>
                </a:srgbClr>
              </a:gs>
              <a:gs pos="25000">
                <a:srgbClr val="FF6633">
                  <a:alpha val="12000"/>
                </a:srgbClr>
              </a:gs>
              <a:gs pos="50000">
                <a:srgbClr val="FFFF00">
                  <a:alpha val="14000"/>
                </a:srgbClr>
              </a:gs>
              <a:gs pos="75000">
                <a:srgbClr val="01A78F">
                  <a:alpha val="29000"/>
                </a:srgbClr>
              </a:gs>
              <a:gs pos="100000">
                <a:srgbClr val="9933FF">
                  <a:alpha val="38000"/>
                </a:srgbClr>
              </a:gs>
            </a:gsLst>
            <a:lin ang="10200000" scaled="0"/>
            <a:tileRect/>
          </a:gradFill>
          <a:ln w="38100">
            <a:solidFill>
              <a:srgbClr val="BCFFDE"/>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prst="angle"/>
            </a:sp3d>
          </a:bodyPr>
          <a:lstStyle/>
          <a:p>
            <a:pPr algn="ctr"/>
            <a:r>
              <a:rPr lang="en-CA" sz="5400" dirty="0" smtClean="0">
                <a:ln>
                  <a:solidFill>
                    <a:schemeClr val="tx2"/>
                  </a:solidFill>
                </a:ln>
                <a:gradFill flip="none" rotWithShape="1">
                  <a:gsLst>
                    <a:gs pos="0">
                      <a:srgbClr val="FF3399"/>
                    </a:gs>
                    <a:gs pos="50000">
                      <a:srgbClr val="FFFF00"/>
                    </a:gs>
                    <a:gs pos="75000">
                      <a:srgbClr val="01A78F"/>
                    </a:gs>
                    <a:gs pos="100000">
                      <a:srgbClr val="9933FF"/>
                    </a:gs>
                  </a:gsLst>
                  <a:path path="rect">
                    <a:fillToRect l="50000" t="50000" r="50000" b="50000"/>
                  </a:path>
                  <a:tileRect/>
                </a:gradFill>
                <a:latin typeface="Arial Black" panose="020B0A04020102020204" pitchFamily="34" charset="0"/>
              </a:rPr>
              <a:t>“Typology” Comparisons</a:t>
            </a:r>
            <a:endParaRPr lang="en-CA" sz="5400" dirty="0">
              <a:ln>
                <a:solidFill>
                  <a:schemeClr val="tx2"/>
                </a:solidFill>
              </a:ln>
              <a:gradFill flip="none" rotWithShape="1">
                <a:gsLst>
                  <a:gs pos="0">
                    <a:srgbClr val="FF3399"/>
                  </a:gs>
                  <a:gs pos="50000">
                    <a:srgbClr val="FFFF00"/>
                  </a:gs>
                  <a:gs pos="75000">
                    <a:srgbClr val="01A78F"/>
                  </a:gs>
                  <a:gs pos="100000">
                    <a:srgbClr val="9933FF"/>
                  </a:gs>
                </a:gsLst>
                <a:path path="rect">
                  <a:fillToRect l="50000" t="50000" r="50000" b="50000"/>
                </a:path>
                <a:tileRect/>
              </a:gradFill>
              <a:latin typeface="Arial Black" panose="020B0A04020102020204" pitchFamily="34" charset="0"/>
            </a:endParaRPr>
          </a:p>
        </p:txBody>
      </p:sp>
      <p:graphicFrame>
        <p:nvGraphicFramePr>
          <p:cNvPr id="6" name="Table 5"/>
          <p:cNvGraphicFramePr>
            <a:graphicFrameLocks noGrp="1"/>
          </p:cNvGraphicFramePr>
          <p:nvPr>
            <p:extLst>
              <p:ext uri="{D42A27DB-BD31-4B8C-83A1-F6EECF244321}">
                <p14:modId xmlns:p14="http://schemas.microsoft.com/office/powerpoint/2010/main" val="1779642224"/>
              </p:ext>
            </p:extLst>
          </p:nvPr>
        </p:nvGraphicFramePr>
        <p:xfrm>
          <a:off x="621804" y="1340768"/>
          <a:ext cx="10873209" cy="5110480"/>
        </p:xfrm>
        <a:graphic>
          <a:graphicData uri="http://schemas.openxmlformats.org/drawingml/2006/table">
            <a:tbl>
              <a:tblPr firstRow="1" bandRow="1">
                <a:tableStyleId>{8799B23B-EC83-4686-B30A-512413B5E67A}</a:tableStyleId>
              </a:tblPr>
              <a:tblGrid>
                <a:gridCol w="504056"/>
                <a:gridCol w="4896544"/>
                <a:gridCol w="5472609"/>
              </a:tblGrid>
              <a:tr h="370840">
                <a:tc>
                  <a:txBody>
                    <a:bodyPr/>
                    <a:lstStyle/>
                    <a:p>
                      <a:pPr algn="ctr"/>
                      <a:endParaRPr lang="en-US" b="0" dirty="0">
                        <a:solidFill>
                          <a:schemeClr val="bg2">
                            <a:lumMod val="25000"/>
                          </a:schemeClr>
                        </a:solidFill>
                        <a:latin typeface="Calibri" pitchFamily="34" charset="0"/>
                        <a:cs typeface="Calibri"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a:lightRig rig="flood" dir="t"/>
                    </a:cell3D>
                  </a:tcPr>
                </a:tc>
                <a:tc>
                  <a:txBody>
                    <a:bodyPr/>
                    <a:lstStyle/>
                    <a:p>
                      <a:pPr algn="ctr"/>
                      <a:r>
                        <a:rPr lang="en-US" sz="2000" b="1" dirty="0" smtClean="0">
                          <a:solidFill>
                            <a:schemeClr val="bg2">
                              <a:lumMod val="25000"/>
                            </a:schemeClr>
                          </a:solidFill>
                          <a:effectLst>
                            <a:glow rad="63500">
                              <a:schemeClr val="accent3">
                                <a:satMod val="175000"/>
                                <a:alpha val="40000"/>
                              </a:schemeClr>
                            </a:glow>
                            <a:outerShdw blurRad="38100" dist="38100" dir="2700000" algn="tl">
                              <a:srgbClr val="000000">
                                <a:alpha val="43137"/>
                              </a:srgbClr>
                            </a:outerShdw>
                          </a:effectLst>
                          <a:latin typeface="Comic Sans MS" pitchFamily="66" charset="0"/>
                          <a:cs typeface="Calibri" pitchFamily="34" charset="0"/>
                        </a:rPr>
                        <a:t>[Some] </a:t>
                      </a:r>
                      <a:r>
                        <a:rPr lang="en-US" sz="2800" b="1" dirty="0" smtClean="0">
                          <a:solidFill>
                            <a:schemeClr val="bg2">
                              <a:lumMod val="25000"/>
                            </a:schemeClr>
                          </a:solidFill>
                          <a:effectLst>
                            <a:glow rad="63500">
                              <a:schemeClr val="accent3">
                                <a:satMod val="175000"/>
                                <a:alpha val="40000"/>
                              </a:schemeClr>
                            </a:glow>
                            <a:outerShdw blurRad="38100" dist="38100" dir="2700000" algn="tl">
                              <a:srgbClr val="000000">
                                <a:alpha val="43137"/>
                              </a:srgbClr>
                            </a:outerShdw>
                          </a:effectLst>
                          <a:latin typeface="Comic Sans MS" pitchFamily="66" charset="0"/>
                          <a:cs typeface="Calibri" pitchFamily="34" charset="0"/>
                        </a:rPr>
                        <a:t>Tanach “Types”</a:t>
                      </a:r>
                      <a:endParaRPr lang="en-US" sz="2800" b="1" dirty="0">
                        <a:solidFill>
                          <a:schemeClr val="bg2">
                            <a:lumMod val="25000"/>
                          </a:schemeClr>
                        </a:solidFill>
                        <a:effectLst>
                          <a:glow rad="63500">
                            <a:schemeClr val="accent3">
                              <a:satMod val="175000"/>
                              <a:alpha val="40000"/>
                            </a:schemeClr>
                          </a:glow>
                          <a:outerShdw blurRad="38100" dist="38100" dir="2700000" algn="tl">
                            <a:srgbClr val="000000">
                              <a:alpha val="43137"/>
                            </a:srgbClr>
                          </a:outerShdw>
                        </a:effectLst>
                        <a:latin typeface="Comic Sans MS" pitchFamily="66" charset="0"/>
                        <a:cs typeface="Calibri"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a:lightRig rig="flood" dir="t"/>
                    </a:cell3D>
                  </a:tcPr>
                </a:tc>
                <a:tc>
                  <a:txBody>
                    <a:bodyPr/>
                    <a:lstStyle/>
                    <a:p>
                      <a:pPr algn="ctr"/>
                      <a:r>
                        <a:rPr lang="en-US" sz="2800" b="1" dirty="0" smtClean="0">
                          <a:solidFill>
                            <a:srgbClr val="002060"/>
                          </a:solidFill>
                          <a:effectLst>
                            <a:glow rad="63500">
                              <a:schemeClr val="accent3">
                                <a:satMod val="175000"/>
                                <a:alpha val="40000"/>
                              </a:schemeClr>
                            </a:glow>
                            <a:outerShdw blurRad="38100" dist="38100" dir="2700000" algn="tl">
                              <a:srgbClr val="000000">
                                <a:alpha val="43137"/>
                              </a:srgbClr>
                            </a:outerShdw>
                          </a:effectLst>
                          <a:latin typeface="Comic Sans MS" pitchFamily="66" charset="0"/>
                          <a:cs typeface="Calibri" pitchFamily="34" charset="0"/>
                        </a:rPr>
                        <a:t>Yahusha’s</a:t>
                      </a:r>
                      <a:r>
                        <a:rPr lang="en-US" sz="2800" b="1" dirty="0" smtClean="0">
                          <a:solidFill>
                            <a:srgbClr val="002060"/>
                          </a:solidFill>
                          <a:effectLst>
                            <a:glow rad="63500">
                              <a:schemeClr val="accent3">
                                <a:satMod val="175000"/>
                                <a:alpha val="40000"/>
                              </a:schemeClr>
                            </a:glow>
                          </a:effectLst>
                          <a:latin typeface="Comic Sans MS" pitchFamily="66" charset="0"/>
                          <a:cs typeface="Calibri" pitchFamily="34" charset="0"/>
                        </a:rPr>
                        <a:t> </a:t>
                      </a:r>
                      <a:r>
                        <a:rPr lang="en-US" sz="2800" b="1" dirty="0" smtClean="0">
                          <a:solidFill>
                            <a:srgbClr val="002060"/>
                          </a:solidFill>
                          <a:effectLst>
                            <a:glow rad="63500">
                              <a:schemeClr val="accent3">
                                <a:satMod val="175000"/>
                                <a:alpha val="40000"/>
                              </a:schemeClr>
                            </a:glow>
                            <a:outerShdw blurRad="38100" dist="38100" dir="2700000" algn="tl">
                              <a:srgbClr val="000000">
                                <a:alpha val="43137"/>
                              </a:srgbClr>
                            </a:outerShdw>
                          </a:effectLst>
                          <a:latin typeface="Comic Sans MS" pitchFamily="66" charset="0"/>
                          <a:cs typeface="Calibri" pitchFamily="34" charset="0"/>
                        </a:rPr>
                        <a:t>“Anti-types”</a:t>
                      </a:r>
                      <a:endParaRPr lang="en-US" sz="2800" b="1" dirty="0">
                        <a:solidFill>
                          <a:srgbClr val="002060"/>
                        </a:solidFill>
                        <a:effectLst>
                          <a:glow rad="63500">
                            <a:schemeClr val="accent3">
                              <a:satMod val="175000"/>
                              <a:alpha val="40000"/>
                            </a:schemeClr>
                          </a:glow>
                          <a:outerShdw blurRad="38100" dist="38100" dir="2700000" algn="tl">
                            <a:srgbClr val="000000">
                              <a:alpha val="43137"/>
                            </a:srgbClr>
                          </a:outerShdw>
                        </a:effectLst>
                        <a:latin typeface="Comic Sans MS" pitchFamily="66" charset="0"/>
                        <a:cs typeface="Calibri"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a:lightRig rig="flood" dir="t"/>
                    </a:cell3D>
                  </a:tcPr>
                </a:tc>
              </a:tr>
              <a:tr h="370840">
                <a:tc>
                  <a:txBody>
                    <a:bodyPr/>
                    <a:lstStyle/>
                    <a:p>
                      <a:pPr algn="ctr"/>
                      <a:r>
                        <a:rPr lang="en-US" sz="1400" b="1" dirty="0" smtClean="0">
                          <a:solidFill>
                            <a:schemeClr val="bg2">
                              <a:lumMod val="25000"/>
                            </a:schemeClr>
                          </a:solidFill>
                          <a:latin typeface="Calibri" pitchFamily="34" charset="0"/>
                          <a:cs typeface="Calibri" pitchFamily="34" charset="0"/>
                        </a:rPr>
                        <a:t>1</a:t>
                      </a:r>
                      <a:endParaRPr lang="en-US" sz="1400" b="1" dirty="0">
                        <a:solidFill>
                          <a:schemeClr val="bg2">
                            <a:lumMod val="25000"/>
                          </a:schemeClr>
                        </a:solidFill>
                        <a:latin typeface="Calibri" pitchFamily="34" charset="0"/>
                        <a:cs typeface="Calibri"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a:lightRig rig="flood" dir="t"/>
                    </a:cell3D>
                  </a:tcPr>
                </a:tc>
                <a:tc>
                  <a:txBody>
                    <a:bodyPr/>
                    <a:lstStyle/>
                    <a:p>
                      <a:r>
                        <a:rPr lang="en-US" sz="1400" b="1" dirty="0" smtClean="0">
                          <a:solidFill>
                            <a:schemeClr val="bg2">
                              <a:lumMod val="25000"/>
                            </a:schemeClr>
                          </a:solidFill>
                          <a:latin typeface="Calibri" pitchFamily="34" charset="0"/>
                          <a:cs typeface="Calibri" pitchFamily="34" charset="0"/>
                        </a:rPr>
                        <a:t>10</a:t>
                      </a:r>
                      <a:r>
                        <a:rPr lang="en-US" sz="1400" b="1" baseline="30000" dirty="0" smtClean="0">
                          <a:solidFill>
                            <a:schemeClr val="bg2">
                              <a:lumMod val="25000"/>
                            </a:schemeClr>
                          </a:solidFill>
                          <a:latin typeface="Calibri" pitchFamily="34" charset="0"/>
                          <a:cs typeface="Calibri" pitchFamily="34" charset="0"/>
                        </a:rPr>
                        <a:t>th</a:t>
                      </a:r>
                      <a:r>
                        <a:rPr lang="en-US" sz="1400" b="1" dirty="0" smtClean="0">
                          <a:solidFill>
                            <a:schemeClr val="bg2">
                              <a:lumMod val="25000"/>
                            </a:schemeClr>
                          </a:solidFill>
                          <a:latin typeface="Calibri" pitchFamily="34" charset="0"/>
                          <a:cs typeface="Calibri" pitchFamily="34" charset="0"/>
                        </a:rPr>
                        <a:t> day/1</a:t>
                      </a:r>
                      <a:r>
                        <a:rPr lang="en-US" sz="1400" b="1" baseline="30000" dirty="0" smtClean="0">
                          <a:solidFill>
                            <a:schemeClr val="bg2">
                              <a:lumMod val="25000"/>
                            </a:schemeClr>
                          </a:solidFill>
                          <a:latin typeface="Calibri" pitchFamily="34" charset="0"/>
                          <a:cs typeface="Calibri" pitchFamily="34" charset="0"/>
                        </a:rPr>
                        <a:t>st</a:t>
                      </a:r>
                      <a:r>
                        <a:rPr lang="en-US" sz="1400" b="1" dirty="0" smtClean="0">
                          <a:solidFill>
                            <a:schemeClr val="bg2">
                              <a:lumMod val="25000"/>
                            </a:schemeClr>
                          </a:solidFill>
                          <a:latin typeface="Calibri" pitchFamily="34" charset="0"/>
                          <a:cs typeface="Calibri" pitchFamily="34" charset="0"/>
                        </a:rPr>
                        <a:t> month:  Lamb is chosen.</a:t>
                      </a:r>
                      <a:endParaRPr lang="en-US" sz="1400" b="1" dirty="0">
                        <a:solidFill>
                          <a:schemeClr val="bg2">
                            <a:lumMod val="25000"/>
                          </a:schemeClr>
                        </a:solidFill>
                        <a:latin typeface="Calibri" pitchFamily="34" charset="0"/>
                        <a:cs typeface="Calibri"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a:lightRig rig="flood" dir="t"/>
                    </a:cell3D>
                  </a:tcPr>
                </a:tc>
                <a:tc>
                  <a:txBody>
                    <a:bodyPr/>
                    <a:lstStyle/>
                    <a:p>
                      <a:r>
                        <a:rPr lang="en-US" sz="1400" b="1" dirty="0" smtClean="0">
                          <a:solidFill>
                            <a:srgbClr val="002060"/>
                          </a:solidFill>
                          <a:latin typeface="Calibri" pitchFamily="34" charset="0"/>
                          <a:cs typeface="Calibri" pitchFamily="34" charset="0"/>
                        </a:rPr>
                        <a:t>10</a:t>
                      </a:r>
                      <a:r>
                        <a:rPr lang="en-US" sz="1400" b="1" baseline="30000" dirty="0" smtClean="0">
                          <a:solidFill>
                            <a:srgbClr val="002060"/>
                          </a:solidFill>
                          <a:latin typeface="Calibri" pitchFamily="34" charset="0"/>
                          <a:cs typeface="Calibri" pitchFamily="34" charset="0"/>
                        </a:rPr>
                        <a:t>th</a:t>
                      </a:r>
                      <a:r>
                        <a:rPr lang="en-US" sz="1400" b="1" dirty="0" smtClean="0">
                          <a:solidFill>
                            <a:srgbClr val="002060"/>
                          </a:solidFill>
                          <a:latin typeface="Calibri" pitchFamily="34" charset="0"/>
                          <a:cs typeface="Calibri" pitchFamily="34" charset="0"/>
                        </a:rPr>
                        <a:t> day/1</a:t>
                      </a:r>
                      <a:r>
                        <a:rPr lang="en-US" sz="1400" b="1" baseline="30000" dirty="0" smtClean="0">
                          <a:solidFill>
                            <a:srgbClr val="002060"/>
                          </a:solidFill>
                          <a:latin typeface="Calibri" pitchFamily="34" charset="0"/>
                          <a:cs typeface="Calibri" pitchFamily="34" charset="0"/>
                        </a:rPr>
                        <a:t>st</a:t>
                      </a:r>
                      <a:r>
                        <a:rPr lang="en-US" sz="1400" b="1" dirty="0" smtClean="0">
                          <a:solidFill>
                            <a:srgbClr val="002060"/>
                          </a:solidFill>
                          <a:latin typeface="Calibri" pitchFamily="34" charset="0"/>
                          <a:cs typeface="Calibri" pitchFamily="34" charset="0"/>
                        </a:rPr>
                        <a:t> month:  Yahusha’s triumphal</a:t>
                      </a:r>
                      <a:r>
                        <a:rPr lang="en-US" sz="1400" b="1" baseline="0" dirty="0" smtClean="0">
                          <a:solidFill>
                            <a:srgbClr val="002060"/>
                          </a:solidFill>
                          <a:latin typeface="Calibri" pitchFamily="34" charset="0"/>
                          <a:cs typeface="Calibri" pitchFamily="34" charset="0"/>
                        </a:rPr>
                        <a:t> entry as “the” chosen.</a:t>
                      </a:r>
                      <a:endParaRPr lang="en-US" sz="1400" b="1" dirty="0">
                        <a:solidFill>
                          <a:srgbClr val="002060"/>
                        </a:solidFill>
                        <a:latin typeface="Calibri" pitchFamily="34" charset="0"/>
                        <a:cs typeface="Calibri"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a:lightRig rig="flood" dir="t"/>
                    </a:cell3D>
                  </a:tcPr>
                </a:tc>
              </a:tr>
              <a:tr h="370840">
                <a:tc>
                  <a:txBody>
                    <a:bodyPr/>
                    <a:lstStyle/>
                    <a:p>
                      <a:pPr algn="ctr"/>
                      <a:r>
                        <a:rPr lang="en-US" sz="1400" b="1" dirty="0" smtClean="0">
                          <a:solidFill>
                            <a:schemeClr val="bg2">
                              <a:lumMod val="25000"/>
                            </a:schemeClr>
                          </a:solidFill>
                          <a:latin typeface="Calibri" pitchFamily="34" charset="0"/>
                          <a:cs typeface="Calibri" pitchFamily="34" charset="0"/>
                        </a:rPr>
                        <a:t>2</a:t>
                      </a:r>
                      <a:endParaRPr lang="en-US" sz="1400" b="1" dirty="0">
                        <a:solidFill>
                          <a:schemeClr val="bg2">
                            <a:lumMod val="25000"/>
                          </a:schemeClr>
                        </a:solidFill>
                        <a:latin typeface="Calibri" pitchFamily="34" charset="0"/>
                        <a:cs typeface="Calibri"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a:lightRig rig="flood" dir="t"/>
                    </a:cell3D>
                  </a:tcPr>
                </a:tc>
                <a:tc>
                  <a:txBody>
                    <a:bodyPr/>
                    <a:lstStyle/>
                    <a:p>
                      <a:r>
                        <a:rPr lang="en-US" sz="1400" b="1" dirty="0" smtClean="0">
                          <a:solidFill>
                            <a:schemeClr val="bg2">
                              <a:lumMod val="25000"/>
                            </a:schemeClr>
                          </a:solidFill>
                          <a:latin typeface="Calibri" pitchFamily="34" charset="0"/>
                          <a:cs typeface="Calibri" pitchFamily="34" charset="0"/>
                        </a:rPr>
                        <a:t>Lamb is “fasted” until</a:t>
                      </a:r>
                      <a:r>
                        <a:rPr lang="en-US" sz="1400" b="1" baseline="0" dirty="0" smtClean="0">
                          <a:solidFill>
                            <a:schemeClr val="bg2">
                              <a:lumMod val="25000"/>
                            </a:schemeClr>
                          </a:solidFill>
                          <a:latin typeface="Calibri" pitchFamily="34" charset="0"/>
                          <a:cs typeface="Calibri" pitchFamily="34" charset="0"/>
                        </a:rPr>
                        <a:t> sacrifice to prevent explosion of sacrifice.</a:t>
                      </a:r>
                      <a:endParaRPr lang="en-US" sz="1400" b="1" dirty="0">
                        <a:solidFill>
                          <a:schemeClr val="bg2">
                            <a:lumMod val="25000"/>
                          </a:schemeClr>
                        </a:solidFill>
                        <a:latin typeface="Calibri" pitchFamily="34" charset="0"/>
                        <a:cs typeface="Calibri"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a:lightRig rig="flood" dir="t"/>
                    </a:cell3D>
                  </a:tcPr>
                </a:tc>
                <a:tc>
                  <a:txBody>
                    <a:bodyPr/>
                    <a:lstStyle/>
                    <a:p>
                      <a:r>
                        <a:rPr lang="en-US" sz="1400" b="1" dirty="0" smtClean="0">
                          <a:solidFill>
                            <a:srgbClr val="002060"/>
                          </a:solidFill>
                          <a:latin typeface="Calibri" pitchFamily="34" charset="0"/>
                          <a:cs typeface="Calibri" pitchFamily="34" charset="0"/>
                        </a:rPr>
                        <a:t>Yahusha fasted,</a:t>
                      </a:r>
                      <a:r>
                        <a:rPr lang="en-US" sz="1400" b="1" baseline="0" dirty="0" smtClean="0">
                          <a:solidFill>
                            <a:srgbClr val="002060"/>
                          </a:solidFill>
                          <a:latin typeface="Calibri" pitchFamily="34" charset="0"/>
                          <a:cs typeface="Calibri" pitchFamily="34" charset="0"/>
                        </a:rPr>
                        <a:t> not eating/drinking at the Last Supper.</a:t>
                      </a:r>
                      <a:endParaRPr lang="en-US" sz="1400" b="1" dirty="0">
                        <a:solidFill>
                          <a:srgbClr val="002060"/>
                        </a:solidFill>
                        <a:latin typeface="Calibri" pitchFamily="34" charset="0"/>
                        <a:cs typeface="Calibri"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a:lightRig rig="flood" dir="t"/>
                    </a:cell3D>
                  </a:tcPr>
                </a:tc>
              </a:tr>
              <a:tr h="370840">
                <a:tc>
                  <a:txBody>
                    <a:bodyPr/>
                    <a:lstStyle/>
                    <a:p>
                      <a:pPr algn="ctr"/>
                      <a:r>
                        <a:rPr lang="en-US" sz="1400" b="1" dirty="0" smtClean="0">
                          <a:solidFill>
                            <a:schemeClr val="bg2">
                              <a:lumMod val="25000"/>
                            </a:schemeClr>
                          </a:solidFill>
                          <a:latin typeface="Calibri" pitchFamily="34" charset="0"/>
                          <a:cs typeface="Calibri" pitchFamily="34" charset="0"/>
                        </a:rPr>
                        <a:t>3</a:t>
                      </a:r>
                      <a:endParaRPr lang="en-US" sz="1400" b="1" dirty="0">
                        <a:solidFill>
                          <a:schemeClr val="bg2">
                            <a:lumMod val="25000"/>
                          </a:schemeClr>
                        </a:solidFill>
                        <a:latin typeface="Calibri" pitchFamily="34" charset="0"/>
                        <a:cs typeface="Calibri"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a:lightRig rig="flood" dir="t"/>
                    </a:cell3D>
                  </a:tcPr>
                </a:tc>
                <a:tc>
                  <a:txBody>
                    <a:bodyPr/>
                    <a:lstStyle/>
                    <a:p>
                      <a:r>
                        <a:rPr lang="en-US" sz="1400" b="1" dirty="0" smtClean="0">
                          <a:solidFill>
                            <a:schemeClr val="bg2">
                              <a:lumMod val="25000"/>
                            </a:schemeClr>
                          </a:solidFill>
                          <a:latin typeface="Calibri" pitchFamily="34" charset="0"/>
                          <a:cs typeface="Calibri" pitchFamily="34" charset="0"/>
                        </a:rPr>
                        <a:t>14</a:t>
                      </a:r>
                      <a:r>
                        <a:rPr lang="en-US" sz="1400" b="1" baseline="30000" dirty="0" smtClean="0">
                          <a:solidFill>
                            <a:schemeClr val="bg2">
                              <a:lumMod val="25000"/>
                            </a:schemeClr>
                          </a:solidFill>
                          <a:latin typeface="Calibri" pitchFamily="34" charset="0"/>
                          <a:cs typeface="Calibri" pitchFamily="34" charset="0"/>
                        </a:rPr>
                        <a:t>th</a:t>
                      </a:r>
                      <a:r>
                        <a:rPr lang="en-US" sz="1400" b="1" dirty="0" smtClean="0">
                          <a:solidFill>
                            <a:schemeClr val="bg2">
                              <a:lumMod val="25000"/>
                            </a:schemeClr>
                          </a:solidFill>
                          <a:latin typeface="Calibri" pitchFamily="34" charset="0"/>
                          <a:cs typeface="Calibri" pitchFamily="34" charset="0"/>
                        </a:rPr>
                        <a:t> day:  Lamb sacrificed at either the day season; evening, or night season.</a:t>
                      </a:r>
                      <a:endParaRPr lang="en-US" sz="1400" b="1" dirty="0">
                        <a:solidFill>
                          <a:schemeClr val="bg2">
                            <a:lumMod val="25000"/>
                          </a:schemeClr>
                        </a:solidFill>
                        <a:latin typeface="Calibri" pitchFamily="34" charset="0"/>
                        <a:cs typeface="Calibri"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a:lightRig rig="flood" dir="t"/>
                    </a:cell3D>
                  </a:tcPr>
                </a:tc>
                <a:tc>
                  <a:txBody>
                    <a:bodyPr/>
                    <a:lstStyle/>
                    <a:p>
                      <a:r>
                        <a:rPr lang="en-US" sz="1400" b="1" dirty="0" smtClean="0">
                          <a:solidFill>
                            <a:srgbClr val="002060"/>
                          </a:solidFill>
                          <a:latin typeface="Calibri" pitchFamily="34" charset="0"/>
                          <a:cs typeface="Calibri" pitchFamily="34" charset="0"/>
                        </a:rPr>
                        <a:t>14</a:t>
                      </a:r>
                      <a:r>
                        <a:rPr lang="en-US" sz="1400" b="1" baseline="30000" dirty="0" smtClean="0">
                          <a:solidFill>
                            <a:srgbClr val="002060"/>
                          </a:solidFill>
                          <a:latin typeface="Calibri" pitchFamily="34" charset="0"/>
                          <a:cs typeface="Calibri" pitchFamily="34" charset="0"/>
                        </a:rPr>
                        <a:t>th</a:t>
                      </a:r>
                      <a:r>
                        <a:rPr lang="en-US" sz="1400" b="1" dirty="0" smtClean="0">
                          <a:solidFill>
                            <a:srgbClr val="002060"/>
                          </a:solidFill>
                          <a:latin typeface="Calibri" pitchFamily="34" charset="0"/>
                          <a:cs typeface="Calibri" pitchFamily="34" charset="0"/>
                        </a:rPr>
                        <a:t> day:  Yahusha doomed to be sacrificed at break of day;</a:t>
                      </a:r>
                      <a:r>
                        <a:rPr lang="en-US" sz="1400" b="1" baseline="0" dirty="0" smtClean="0">
                          <a:solidFill>
                            <a:srgbClr val="002060"/>
                          </a:solidFill>
                          <a:latin typeface="Calibri" pitchFamily="34" charset="0"/>
                          <a:cs typeface="Calibri" pitchFamily="34" charset="0"/>
                        </a:rPr>
                        <a:t> cross at 3</a:t>
                      </a:r>
                      <a:r>
                        <a:rPr lang="en-US" sz="1400" b="1" baseline="30000" dirty="0" smtClean="0">
                          <a:solidFill>
                            <a:srgbClr val="002060"/>
                          </a:solidFill>
                          <a:latin typeface="Calibri" pitchFamily="34" charset="0"/>
                          <a:cs typeface="Calibri" pitchFamily="34" charset="0"/>
                        </a:rPr>
                        <a:t>rd</a:t>
                      </a:r>
                      <a:r>
                        <a:rPr lang="en-US" sz="1400" b="1" baseline="0" dirty="0" smtClean="0">
                          <a:solidFill>
                            <a:srgbClr val="002060"/>
                          </a:solidFill>
                          <a:latin typeface="Calibri" pitchFamily="34" charset="0"/>
                          <a:cs typeface="Calibri" pitchFamily="34" charset="0"/>
                        </a:rPr>
                        <a:t> hour; death at 9</a:t>
                      </a:r>
                      <a:r>
                        <a:rPr lang="en-US" sz="1400" b="1" baseline="30000" dirty="0" smtClean="0">
                          <a:solidFill>
                            <a:srgbClr val="002060"/>
                          </a:solidFill>
                          <a:latin typeface="Calibri" pitchFamily="34" charset="0"/>
                          <a:cs typeface="Calibri" pitchFamily="34" charset="0"/>
                        </a:rPr>
                        <a:t>th</a:t>
                      </a:r>
                      <a:r>
                        <a:rPr lang="en-US" sz="1400" b="1" baseline="0" dirty="0" smtClean="0">
                          <a:solidFill>
                            <a:srgbClr val="002060"/>
                          </a:solidFill>
                          <a:latin typeface="Calibri" pitchFamily="34" charset="0"/>
                          <a:cs typeface="Calibri" pitchFamily="34" charset="0"/>
                        </a:rPr>
                        <a:t> hour.</a:t>
                      </a:r>
                      <a:endParaRPr lang="en-US" sz="1400" b="1" dirty="0">
                        <a:solidFill>
                          <a:srgbClr val="002060"/>
                        </a:solidFill>
                        <a:latin typeface="Calibri" pitchFamily="34" charset="0"/>
                        <a:cs typeface="Calibri"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a:lightRig rig="flood" dir="t"/>
                    </a:cell3D>
                  </a:tcPr>
                </a:tc>
              </a:tr>
              <a:tr h="370840">
                <a:tc>
                  <a:txBody>
                    <a:bodyPr/>
                    <a:lstStyle/>
                    <a:p>
                      <a:pPr algn="ctr"/>
                      <a:r>
                        <a:rPr lang="en-US" sz="1400" b="1" dirty="0" smtClean="0">
                          <a:solidFill>
                            <a:schemeClr val="bg2">
                              <a:lumMod val="25000"/>
                            </a:schemeClr>
                          </a:solidFill>
                          <a:latin typeface="Calibri" pitchFamily="34" charset="0"/>
                          <a:cs typeface="Calibri" pitchFamily="34" charset="0"/>
                        </a:rPr>
                        <a:t>4</a:t>
                      </a:r>
                      <a:endParaRPr lang="en-US" sz="1400" b="1" dirty="0">
                        <a:solidFill>
                          <a:schemeClr val="bg2">
                            <a:lumMod val="25000"/>
                          </a:schemeClr>
                        </a:solidFill>
                        <a:latin typeface="Calibri" pitchFamily="34" charset="0"/>
                        <a:cs typeface="Calibri"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a:lightRig rig="flood" dir="t"/>
                    </a:cell3D>
                  </a:tcPr>
                </a:tc>
                <a:tc>
                  <a:txBody>
                    <a:bodyPr/>
                    <a:lstStyle/>
                    <a:p>
                      <a:r>
                        <a:rPr lang="en-US" sz="1400" b="1" dirty="0" smtClean="0">
                          <a:solidFill>
                            <a:schemeClr val="bg2">
                              <a:lumMod val="25000"/>
                            </a:schemeClr>
                          </a:solidFill>
                          <a:latin typeface="Calibri" pitchFamily="34" charset="0"/>
                          <a:cs typeface="Calibri" pitchFamily="34" charset="0"/>
                        </a:rPr>
                        <a:t>Lamb was to be roasted whole, no bones broken.</a:t>
                      </a:r>
                      <a:endParaRPr lang="en-US" sz="1400" b="1" dirty="0">
                        <a:solidFill>
                          <a:schemeClr val="bg2">
                            <a:lumMod val="25000"/>
                          </a:schemeClr>
                        </a:solidFill>
                        <a:latin typeface="Calibri" pitchFamily="34" charset="0"/>
                        <a:cs typeface="Calibri"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a:lightRig rig="flood" dir="t"/>
                    </a:cell3D>
                  </a:tcPr>
                </a:tc>
                <a:tc>
                  <a:txBody>
                    <a:bodyPr/>
                    <a:lstStyle/>
                    <a:p>
                      <a:r>
                        <a:rPr lang="en-US" sz="1400" b="1" dirty="0" smtClean="0">
                          <a:solidFill>
                            <a:srgbClr val="002060"/>
                          </a:solidFill>
                          <a:latin typeface="Calibri" pitchFamily="34" charset="0"/>
                          <a:cs typeface="Calibri" pitchFamily="34" charset="0"/>
                        </a:rPr>
                        <a:t>Yahusha:  no bones broken.</a:t>
                      </a:r>
                      <a:endParaRPr lang="en-US" sz="1400" b="1" dirty="0">
                        <a:solidFill>
                          <a:srgbClr val="002060"/>
                        </a:solidFill>
                        <a:latin typeface="Calibri" pitchFamily="34" charset="0"/>
                        <a:cs typeface="Calibri"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a:lightRig rig="flood" dir="t"/>
                    </a:cell3D>
                  </a:tcPr>
                </a:tc>
              </a:tr>
              <a:tr h="370840">
                <a:tc>
                  <a:txBody>
                    <a:bodyPr/>
                    <a:lstStyle/>
                    <a:p>
                      <a:pPr algn="ctr"/>
                      <a:r>
                        <a:rPr lang="en-US" sz="1400" b="1" dirty="0" smtClean="0">
                          <a:solidFill>
                            <a:schemeClr val="bg2">
                              <a:lumMod val="25000"/>
                            </a:schemeClr>
                          </a:solidFill>
                          <a:latin typeface="Calibri" pitchFamily="34" charset="0"/>
                          <a:cs typeface="Calibri" pitchFamily="34" charset="0"/>
                        </a:rPr>
                        <a:t>5</a:t>
                      </a:r>
                      <a:endParaRPr lang="en-US" sz="1400" b="1" dirty="0">
                        <a:solidFill>
                          <a:schemeClr val="bg2">
                            <a:lumMod val="25000"/>
                          </a:schemeClr>
                        </a:solidFill>
                        <a:latin typeface="Calibri" pitchFamily="34" charset="0"/>
                        <a:cs typeface="Calibri"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a:lightRig rig="flood" dir="t"/>
                    </a:cell3D>
                  </a:tcPr>
                </a:tc>
                <a:tc>
                  <a:txBody>
                    <a:bodyPr/>
                    <a:lstStyle/>
                    <a:p>
                      <a:r>
                        <a:rPr lang="en-US" sz="1400" b="1" dirty="0" smtClean="0">
                          <a:solidFill>
                            <a:schemeClr val="bg2">
                              <a:lumMod val="25000"/>
                            </a:schemeClr>
                          </a:solidFill>
                          <a:latin typeface="Calibri" pitchFamily="34" charset="0"/>
                          <a:cs typeface="Calibri" pitchFamily="34" charset="0"/>
                        </a:rPr>
                        <a:t>Lamb was to be of the 1</a:t>
                      </a:r>
                      <a:r>
                        <a:rPr lang="en-US" sz="1400" b="1" baseline="30000" dirty="0" smtClean="0">
                          <a:solidFill>
                            <a:schemeClr val="bg2">
                              <a:lumMod val="25000"/>
                            </a:schemeClr>
                          </a:solidFill>
                          <a:latin typeface="Calibri" pitchFamily="34" charset="0"/>
                          <a:cs typeface="Calibri" pitchFamily="34" charset="0"/>
                        </a:rPr>
                        <a:t>st</a:t>
                      </a:r>
                      <a:r>
                        <a:rPr lang="en-US" sz="1400" b="1" dirty="0" smtClean="0">
                          <a:solidFill>
                            <a:schemeClr val="bg2">
                              <a:lumMod val="25000"/>
                            </a:schemeClr>
                          </a:solidFill>
                          <a:latin typeface="Calibri" pitchFamily="34" charset="0"/>
                          <a:cs typeface="Calibri" pitchFamily="34" charset="0"/>
                        </a:rPr>
                        <a:t> year, between 1-2 years.</a:t>
                      </a:r>
                      <a:endParaRPr lang="en-US" sz="1400" b="1" dirty="0">
                        <a:solidFill>
                          <a:schemeClr val="bg2">
                            <a:lumMod val="25000"/>
                          </a:schemeClr>
                        </a:solidFill>
                        <a:latin typeface="Calibri" pitchFamily="34" charset="0"/>
                        <a:cs typeface="Calibri"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a:lightRig rig="flood" dir="t"/>
                    </a:cell3D>
                  </a:tcPr>
                </a:tc>
                <a:tc>
                  <a:txBody>
                    <a:bodyPr/>
                    <a:lstStyle/>
                    <a:p>
                      <a:r>
                        <a:rPr lang="en-US" sz="1400" b="1" dirty="0" smtClean="0">
                          <a:solidFill>
                            <a:srgbClr val="002060"/>
                          </a:solidFill>
                          <a:latin typeface="Calibri" pitchFamily="34" charset="0"/>
                          <a:cs typeface="Calibri" pitchFamily="34" charset="0"/>
                        </a:rPr>
                        <a:t>Yahusha’s ministry was between 1-2 years, comprising of 70 weeks from baptism to Pentecost fire.</a:t>
                      </a:r>
                      <a:endParaRPr lang="en-US" sz="1400" b="1" dirty="0">
                        <a:solidFill>
                          <a:srgbClr val="002060"/>
                        </a:solidFill>
                        <a:latin typeface="Calibri" pitchFamily="34" charset="0"/>
                        <a:cs typeface="Calibri"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a:lightRig rig="flood" dir="t"/>
                    </a:cell3D>
                  </a:tcPr>
                </a:tc>
              </a:tr>
              <a:tr h="370840">
                <a:tc>
                  <a:txBody>
                    <a:bodyPr/>
                    <a:lstStyle/>
                    <a:p>
                      <a:pPr algn="ctr"/>
                      <a:r>
                        <a:rPr lang="en-US" sz="1400" b="1" dirty="0" smtClean="0">
                          <a:solidFill>
                            <a:schemeClr val="bg2">
                              <a:lumMod val="25000"/>
                            </a:schemeClr>
                          </a:solidFill>
                          <a:latin typeface="Calibri" pitchFamily="34" charset="0"/>
                          <a:cs typeface="Calibri" pitchFamily="34" charset="0"/>
                        </a:rPr>
                        <a:t>6</a:t>
                      </a:r>
                      <a:endParaRPr lang="en-US" sz="1400" b="1" dirty="0">
                        <a:solidFill>
                          <a:schemeClr val="bg2">
                            <a:lumMod val="25000"/>
                          </a:schemeClr>
                        </a:solidFill>
                        <a:latin typeface="Calibri" pitchFamily="34" charset="0"/>
                        <a:cs typeface="Calibri"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a:lightRig rig="flood" dir="t"/>
                    </a:cell3D>
                  </a:tcPr>
                </a:tc>
                <a:tc>
                  <a:txBody>
                    <a:bodyPr/>
                    <a:lstStyle/>
                    <a:p>
                      <a:r>
                        <a:rPr lang="en-US" sz="1400" b="1" dirty="0" smtClean="0">
                          <a:solidFill>
                            <a:schemeClr val="bg2">
                              <a:lumMod val="25000"/>
                            </a:schemeClr>
                          </a:solidFill>
                          <a:latin typeface="Calibri" pitchFamily="34" charset="0"/>
                          <a:cs typeface="Calibri" pitchFamily="34" charset="0"/>
                        </a:rPr>
                        <a:t>The people could eat the</a:t>
                      </a:r>
                      <a:r>
                        <a:rPr lang="en-US" sz="1400" b="1" baseline="0" dirty="0" smtClean="0">
                          <a:solidFill>
                            <a:schemeClr val="bg2">
                              <a:lumMod val="25000"/>
                            </a:schemeClr>
                          </a:solidFill>
                          <a:latin typeface="Calibri" pitchFamily="34" charset="0"/>
                          <a:cs typeface="Calibri" pitchFamily="34" charset="0"/>
                        </a:rPr>
                        <a:t> lamb all night long; n</a:t>
                      </a:r>
                      <a:r>
                        <a:rPr lang="en-US" sz="1400" b="1" dirty="0" smtClean="0">
                          <a:solidFill>
                            <a:schemeClr val="bg2">
                              <a:lumMod val="25000"/>
                            </a:schemeClr>
                          </a:solidFill>
                          <a:latin typeface="Calibri" pitchFamily="34" charset="0"/>
                          <a:cs typeface="Calibri" pitchFamily="34" charset="0"/>
                        </a:rPr>
                        <a:t>one of the lamb was to remain</a:t>
                      </a:r>
                      <a:r>
                        <a:rPr lang="en-US" sz="1400" b="1" baseline="0" dirty="0" smtClean="0">
                          <a:solidFill>
                            <a:schemeClr val="bg2">
                              <a:lumMod val="25000"/>
                            </a:schemeClr>
                          </a:solidFill>
                          <a:latin typeface="Calibri" pitchFamily="34" charset="0"/>
                          <a:cs typeface="Calibri" pitchFamily="34" charset="0"/>
                        </a:rPr>
                        <a:t> until morning the 15</a:t>
                      </a:r>
                      <a:r>
                        <a:rPr lang="en-US" sz="1400" b="1" baseline="30000" dirty="0" smtClean="0">
                          <a:solidFill>
                            <a:schemeClr val="bg2">
                              <a:lumMod val="25000"/>
                            </a:schemeClr>
                          </a:solidFill>
                          <a:latin typeface="Calibri" pitchFamily="34" charset="0"/>
                          <a:cs typeface="Calibri" pitchFamily="34" charset="0"/>
                        </a:rPr>
                        <a:t>th</a:t>
                      </a:r>
                      <a:r>
                        <a:rPr lang="en-US" sz="1400" b="1" baseline="0" dirty="0" smtClean="0">
                          <a:solidFill>
                            <a:schemeClr val="bg2">
                              <a:lumMod val="25000"/>
                            </a:schemeClr>
                          </a:solidFill>
                          <a:latin typeface="Calibri" pitchFamily="34" charset="0"/>
                          <a:cs typeface="Calibri" pitchFamily="34" charset="0"/>
                        </a:rPr>
                        <a:t>.</a:t>
                      </a:r>
                      <a:endParaRPr lang="en-US" sz="1400" b="1" dirty="0">
                        <a:solidFill>
                          <a:schemeClr val="bg2">
                            <a:lumMod val="25000"/>
                          </a:schemeClr>
                        </a:solidFill>
                        <a:latin typeface="Calibri" pitchFamily="34" charset="0"/>
                        <a:cs typeface="Calibri"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a:lightRig rig="flood" dir="t"/>
                    </a:cell3D>
                  </a:tcPr>
                </a:tc>
                <a:tc>
                  <a:txBody>
                    <a:bodyPr/>
                    <a:lstStyle/>
                    <a:p>
                      <a:r>
                        <a:rPr lang="en-US" sz="1400" b="1" dirty="0" smtClean="0">
                          <a:solidFill>
                            <a:srgbClr val="002060"/>
                          </a:solidFill>
                          <a:latin typeface="Calibri" pitchFamily="34" charset="0"/>
                          <a:cs typeface="Calibri" pitchFamily="34" charset="0"/>
                        </a:rPr>
                        <a:t>Yahusha’s friends (in</a:t>
                      </a:r>
                      <a:r>
                        <a:rPr lang="en-US" sz="1400" b="1" baseline="0" dirty="0" smtClean="0">
                          <a:solidFill>
                            <a:srgbClr val="002060"/>
                          </a:solidFill>
                          <a:latin typeface="Calibri" pitchFamily="34" charset="0"/>
                          <a:cs typeface="Calibri" pitchFamily="34" charset="0"/>
                        </a:rPr>
                        <a:t> burial) were with Him all night long, with burial completed (providing for </a:t>
                      </a:r>
                      <a:r>
                        <a:rPr lang="en-US" sz="1400" b="1" baseline="0" dirty="0" smtClean="0">
                          <a:solidFill>
                            <a:srgbClr val="2932E7"/>
                          </a:solidFill>
                          <a:latin typeface="Calibri" pitchFamily="34" charset="0"/>
                          <a:cs typeface="Calibri" pitchFamily="34" charset="0"/>
                        </a:rPr>
                        <a:t>Luke 23:54, 55</a:t>
                      </a:r>
                      <a:r>
                        <a:rPr lang="en-US" sz="1400" b="1" baseline="0" dirty="0" smtClean="0">
                          <a:solidFill>
                            <a:srgbClr val="002060"/>
                          </a:solidFill>
                          <a:latin typeface="Calibri" pitchFamily="34" charset="0"/>
                          <a:cs typeface="Calibri" pitchFamily="34" charset="0"/>
                        </a:rPr>
                        <a:t>) before morning of the 15</a:t>
                      </a:r>
                      <a:r>
                        <a:rPr lang="en-US" sz="1400" b="1" baseline="30000" dirty="0" smtClean="0">
                          <a:solidFill>
                            <a:srgbClr val="002060"/>
                          </a:solidFill>
                          <a:latin typeface="Calibri" pitchFamily="34" charset="0"/>
                          <a:cs typeface="Calibri" pitchFamily="34" charset="0"/>
                        </a:rPr>
                        <a:t>th</a:t>
                      </a:r>
                      <a:r>
                        <a:rPr lang="en-US" sz="1400" b="1" baseline="0" dirty="0" smtClean="0">
                          <a:solidFill>
                            <a:srgbClr val="002060"/>
                          </a:solidFill>
                          <a:latin typeface="Calibri" pitchFamily="34" charset="0"/>
                          <a:cs typeface="Calibri" pitchFamily="34" charset="0"/>
                        </a:rPr>
                        <a:t>.</a:t>
                      </a:r>
                      <a:endParaRPr lang="en-US" sz="1400" b="1" dirty="0">
                        <a:solidFill>
                          <a:srgbClr val="002060"/>
                        </a:solidFill>
                        <a:latin typeface="Calibri" pitchFamily="34" charset="0"/>
                        <a:cs typeface="Calibri"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a:lightRig rig="flood" dir="t"/>
                    </a:cell3D>
                  </a:tcPr>
                </a:tc>
              </a:tr>
              <a:tr h="370840">
                <a:tc>
                  <a:txBody>
                    <a:bodyPr/>
                    <a:lstStyle/>
                    <a:p>
                      <a:pPr algn="ctr"/>
                      <a:r>
                        <a:rPr lang="en-US" sz="1400" b="1" dirty="0" smtClean="0">
                          <a:solidFill>
                            <a:schemeClr val="bg2">
                              <a:lumMod val="25000"/>
                            </a:schemeClr>
                          </a:solidFill>
                          <a:latin typeface="Calibri" pitchFamily="34" charset="0"/>
                          <a:cs typeface="Calibri" pitchFamily="34" charset="0"/>
                        </a:rPr>
                        <a:t>7</a:t>
                      </a:r>
                      <a:endParaRPr lang="en-US" sz="1400" b="1" dirty="0">
                        <a:solidFill>
                          <a:schemeClr val="bg2">
                            <a:lumMod val="25000"/>
                          </a:schemeClr>
                        </a:solidFill>
                        <a:latin typeface="Calibri" pitchFamily="34" charset="0"/>
                        <a:cs typeface="Calibri"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a:lightRig rig="flood" dir="t"/>
                    </a:cell3D>
                  </a:tcPr>
                </a:tc>
                <a:tc>
                  <a:txBody>
                    <a:bodyPr/>
                    <a:lstStyle/>
                    <a:p>
                      <a:r>
                        <a:rPr lang="en-US" sz="1400" b="1" dirty="0" smtClean="0">
                          <a:solidFill>
                            <a:schemeClr val="bg2">
                              <a:lumMod val="25000"/>
                            </a:schemeClr>
                          </a:solidFill>
                          <a:latin typeface="Calibri" pitchFamily="34" charset="0"/>
                          <a:cs typeface="Calibri" pitchFamily="34" charset="0"/>
                        </a:rPr>
                        <a:t>Dan 9:27  Sacrifices/oblations cease the “midst of the week.” </a:t>
                      </a:r>
                      <a:endParaRPr lang="en-US" sz="1400" b="1" dirty="0">
                        <a:solidFill>
                          <a:schemeClr val="bg2">
                            <a:lumMod val="25000"/>
                          </a:schemeClr>
                        </a:solidFill>
                        <a:latin typeface="Calibri" pitchFamily="34" charset="0"/>
                        <a:cs typeface="Calibri"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a:lightRig rig="flood" dir="t"/>
                    </a:cell3D>
                  </a:tcPr>
                </a:tc>
                <a:tc>
                  <a:txBody>
                    <a:bodyPr/>
                    <a:lstStyle/>
                    <a:p>
                      <a:r>
                        <a:rPr lang="en-US" sz="1400" b="1" dirty="0" smtClean="0">
                          <a:solidFill>
                            <a:srgbClr val="002060"/>
                          </a:solidFill>
                          <a:latin typeface="Calibri" pitchFamily="34" charset="0"/>
                          <a:cs typeface="Calibri" pitchFamily="34" charset="0"/>
                        </a:rPr>
                        <a:t>Yahusha</a:t>
                      </a:r>
                      <a:r>
                        <a:rPr lang="en-US" sz="1400" b="1" baseline="0" dirty="0" smtClean="0">
                          <a:solidFill>
                            <a:srgbClr val="002060"/>
                          </a:solidFill>
                          <a:latin typeface="Calibri" pitchFamily="34" charset="0"/>
                          <a:cs typeface="Calibri" pitchFamily="34" charset="0"/>
                        </a:rPr>
                        <a:t> was our Passover on the “midst of the week.”  All sacrifices/oblations and Book of the Law ended.</a:t>
                      </a:r>
                      <a:endParaRPr lang="en-US" sz="1400" b="1" dirty="0">
                        <a:solidFill>
                          <a:srgbClr val="002060"/>
                        </a:solidFill>
                        <a:latin typeface="Calibri" pitchFamily="34" charset="0"/>
                        <a:cs typeface="Calibri"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a:lightRig rig="flood" dir="t"/>
                    </a:cell3D>
                  </a:tcPr>
                </a:tc>
              </a:tr>
              <a:tr h="370840">
                <a:tc>
                  <a:txBody>
                    <a:bodyPr/>
                    <a:lstStyle/>
                    <a:p>
                      <a:pPr algn="ctr"/>
                      <a:r>
                        <a:rPr lang="en-US" sz="1400" b="1" dirty="0" smtClean="0">
                          <a:solidFill>
                            <a:schemeClr val="bg2">
                              <a:lumMod val="25000"/>
                            </a:schemeClr>
                          </a:solidFill>
                          <a:latin typeface="Calibri" pitchFamily="34" charset="0"/>
                          <a:cs typeface="Calibri" pitchFamily="34" charset="0"/>
                        </a:rPr>
                        <a:t>8</a:t>
                      </a:r>
                      <a:endParaRPr lang="en-US" sz="1400" b="1" dirty="0">
                        <a:solidFill>
                          <a:schemeClr val="bg2">
                            <a:lumMod val="25000"/>
                          </a:schemeClr>
                        </a:solidFill>
                        <a:latin typeface="Calibri" pitchFamily="34" charset="0"/>
                        <a:cs typeface="Calibri"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a:lightRig rig="flood" dir="t"/>
                    </a:cell3D>
                  </a:tcPr>
                </a:tc>
                <a:tc>
                  <a:txBody>
                    <a:bodyPr/>
                    <a:lstStyle/>
                    <a:p>
                      <a:r>
                        <a:rPr lang="en-US" sz="1400" b="1" dirty="0" smtClean="0">
                          <a:solidFill>
                            <a:schemeClr val="bg2">
                              <a:lumMod val="25000"/>
                            </a:schemeClr>
                          </a:solidFill>
                          <a:latin typeface="Calibri" pitchFamily="34" charset="0"/>
                          <a:cs typeface="Calibri" pitchFamily="34" charset="0"/>
                        </a:rPr>
                        <a:t>The sign of the Messiah:  3 days &amp; 3 nights.</a:t>
                      </a:r>
                      <a:endParaRPr lang="en-US" sz="1400" b="1" dirty="0">
                        <a:solidFill>
                          <a:schemeClr val="bg2">
                            <a:lumMod val="25000"/>
                          </a:schemeClr>
                        </a:solidFill>
                        <a:latin typeface="Calibri" pitchFamily="34" charset="0"/>
                        <a:cs typeface="Calibri"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a:lightRig rig="flood" dir="t"/>
                    </a:cell3D>
                  </a:tcPr>
                </a:tc>
                <a:tc>
                  <a:txBody>
                    <a:bodyPr/>
                    <a:lstStyle/>
                    <a:p>
                      <a:r>
                        <a:rPr lang="en-US" sz="1400" b="1" dirty="0" smtClean="0">
                          <a:solidFill>
                            <a:srgbClr val="002060"/>
                          </a:solidFill>
                          <a:latin typeface="Calibri" pitchFamily="34" charset="0"/>
                          <a:cs typeface="Calibri" pitchFamily="34" charset="0"/>
                        </a:rPr>
                        <a:t>Wed Passover to Sabbath Resurrection = 3 days/3 nights.</a:t>
                      </a:r>
                      <a:endParaRPr lang="en-US" sz="1400" b="1" dirty="0">
                        <a:solidFill>
                          <a:srgbClr val="002060"/>
                        </a:solidFill>
                        <a:latin typeface="Calibri" pitchFamily="34" charset="0"/>
                        <a:cs typeface="Calibri"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a:lightRig rig="flood" dir="t"/>
                    </a:cell3D>
                  </a:tcPr>
                </a:tc>
              </a:tr>
              <a:tr h="370840">
                <a:tc>
                  <a:txBody>
                    <a:bodyPr/>
                    <a:lstStyle/>
                    <a:p>
                      <a:pPr algn="ctr"/>
                      <a:r>
                        <a:rPr lang="en-US" sz="1400" b="1" dirty="0" smtClean="0">
                          <a:solidFill>
                            <a:schemeClr val="bg2">
                              <a:lumMod val="25000"/>
                            </a:schemeClr>
                          </a:solidFill>
                          <a:latin typeface="Calibri" pitchFamily="34" charset="0"/>
                          <a:cs typeface="Calibri" pitchFamily="34" charset="0"/>
                        </a:rPr>
                        <a:t>9</a:t>
                      </a:r>
                      <a:endParaRPr lang="en-US" sz="1400" b="1" dirty="0">
                        <a:solidFill>
                          <a:schemeClr val="bg2">
                            <a:lumMod val="25000"/>
                          </a:schemeClr>
                        </a:solidFill>
                        <a:latin typeface="Calibri" pitchFamily="34" charset="0"/>
                        <a:cs typeface="Calibri"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a:lightRig rig="flood" dir="t"/>
                    </a:cell3D>
                  </a:tcPr>
                </a:tc>
                <a:tc>
                  <a:txBody>
                    <a:bodyPr/>
                    <a:lstStyle/>
                    <a:p>
                      <a:r>
                        <a:rPr lang="en-US" sz="1400" b="1" dirty="0" smtClean="0">
                          <a:solidFill>
                            <a:schemeClr val="bg2">
                              <a:lumMod val="25000"/>
                            </a:schemeClr>
                          </a:solidFill>
                          <a:latin typeface="Calibri" pitchFamily="34" charset="0"/>
                          <a:cs typeface="Calibri" pitchFamily="34" charset="0"/>
                        </a:rPr>
                        <a:t>Wave Sheaf is always on 1</a:t>
                      </a:r>
                      <a:r>
                        <a:rPr lang="en-US" sz="1400" b="1" baseline="30000" dirty="0" smtClean="0">
                          <a:solidFill>
                            <a:schemeClr val="bg2">
                              <a:lumMod val="25000"/>
                            </a:schemeClr>
                          </a:solidFill>
                          <a:latin typeface="Calibri" pitchFamily="34" charset="0"/>
                          <a:cs typeface="Calibri" pitchFamily="34" charset="0"/>
                        </a:rPr>
                        <a:t>st</a:t>
                      </a:r>
                      <a:r>
                        <a:rPr lang="en-US" sz="1400" b="1" dirty="0" smtClean="0">
                          <a:solidFill>
                            <a:schemeClr val="bg2">
                              <a:lumMod val="25000"/>
                            </a:schemeClr>
                          </a:solidFill>
                          <a:latin typeface="Calibri" pitchFamily="34" charset="0"/>
                          <a:cs typeface="Calibri" pitchFamily="34" charset="0"/>
                        </a:rPr>
                        <a:t> cycle [Sun]</a:t>
                      </a:r>
                      <a:r>
                        <a:rPr lang="en-US" sz="1400" b="1" baseline="0" dirty="0" smtClean="0">
                          <a:solidFill>
                            <a:schemeClr val="bg2">
                              <a:lumMod val="25000"/>
                            </a:schemeClr>
                          </a:solidFill>
                          <a:latin typeface="Calibri" pitchFamily="34" charset="0"/>
                          <a:cs typeface="Calibri" pitchFamily="34" charset="0"/>
                        </a:rPr>
                        <a:t> after the weekly Sabbath within the Passover festival. </a:t>
                      </a:r>
                      <a:endParaRPr lang="en-US" sz="1400" b="1" dirty="0">
                        <a:solidFill>
                          <a:schemeClr val="bg2">
                            <a:lumMod val="25000"/>
                          </a:schemeClr>
                        </a:solidFill>
                        <a:latin typeface="Calibri" pitchFamily="34" charset="0"/>
                        <a:cs typeface="Calibri"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a:lightRig rig="flood" dir="t"/>
                    </a:cell3D>
                  </a:tcPr>
                </a:tc>
                <a:tc>
                  <a:txBody>
                    <a:bodyPr/>
                    <a:lstStyle/>
                    <a:p>
                      <a:r>
                        <a:rPr lang="en-US" sz="1400" b="1" dirty="0" smtClean="0">
                          <a:solidFill>
                            <a:srgbClr val="002060"/>
                          </a:solidFill>
                          <a:latin typeface="Calibri" pitchFamily="34" charset="0"/>
                          <a:cs typeface="Calibri" pitchFamily="34" charset="0"/>
                        </a:rPr>
                        <a:t>Wave Sheaf ascension [18</a:t>
                      </a:r>
                      <a:r>
                        <a:rPr lang="en-US" sz="1400" b="1" baseline="30000" dirty="0" smtClean="0">
                          <a:solidFill>
                            <a:srgbClr val="002060"/>
                          </a:solidFill>
                          <a:latin typeface="Calibri" pitchFamily="34" charset="0"/>
                          <a:cs typeface="Calibri" pitchFamily="34" charset="0"/>
                        </a:rPr>
                        <a:t>th</a:t>
                      </a:r>
                      <a:r>
                        <a:rPr lang="en-US" sz="1400" b="1" dirty="0" smtClean="0">
                          <a:solidFill>
                            <a:srgbClr val="002060"/>
                          </a:solidFill>
                          <a:latin typeface="Calibri" pitchFamily="34" charset="0"/>
                          <a:cs typeface="Calibri" pitchFamily="34" charset="0"/>
                        </a:rPr>
                        <a:t>] followed the</a:t>
                      </a:r>
                      <a:r>
                        <a:rPr lang="en-US" sz="1400" b="1" baseline="0" dirty="0" smtClean="0">
                          <a:solidFill>
                            <a:srgbClr val="002060"/>
                          </a:solidFill>
                          <a:latin typeface="Calibri" pitchFamily="34" charset="0"/>
                          <a:cs typeface="Calibri" pitchFamily="34" charset="0"/>
                        </a:rPr>
                        <a:t> weekly Sabbath Resurrection of Abib 17.</a:t>
                      </a:r>
                      <a:endParaRPr lang="en-US" sz="1400" b="1" dirty="0">
                        <a:solidFill>
                          <a:srgbClr val="002060"/>
                        </a:solidFill>
                        <a:latin typeface="Calibri" pitchFamily="34" charset="0"/>
                        <a:cs typeface="Calibri"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a:lightRig rig="flood" dir="t"/>
                    </a:cell3D>
                  </a:tcPr>
                </a:tc>
              </a:tr>
              <a:tr h="370840">
                <a:tc>
                  <a:txBody>
                    <a:bodyPr/>
                    <a:lstStyle/>
                    <a:p>
                      <a:pPr algn="ctr"/>
                      <a:r>
                        <a:rPr lang="en-US" sz="1400" b="1" dirty="0" smtClean="0">
                          <a:solidFill>
                            <a:schemeClr val="bg2">
                              <a:lumMod val="25000"/>
                            </a:schemeClr>
                          </a:solidFill>
                          <a:latin typeface="Calibri" pitchFamily="34" charset="0"/>
                          <a:cs typeface="Calibri" pitchFamily="34" charset="0"/>
                        </a:rPr>
                        <a:t>10</a:t>
                      </a:r>
                      <a:endParaRPr lang="en-US" sz="1400" b="1" dirty="0">
                        <a:solidFill>
                          <a:schemeClr val="bg2">
                            <a:lumMod val="25000"/>
                          </a:schemeClr>
                        </a:solidFill>
                        <a:latin typeface="Calibri" pitchFamily="34" charset="0"/>
                        <a:cs typeface="Calibri"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a:lightRig rig="flood" dir="t"/>
                    </a:cell3D>
                  </a:tcPr>
                </a:tc>
                <a:tc>
                  <a:txBody>
                    <a:bodyPr/>
                    <a:lstStyle/>
                    <a:p>
                      <a:r>
                        <a:rPr lang="en-US" sz="1400" b="1" dirty="0" smtClean="0">
                          <a:solidFill>
                            <a:schemeClr val="bg2">
                              <a:lumMod val="25000"/>
                            </a:schemeClr>
                          </a:solidFill>
                          <a:latin typeface="Calibri" pitchFamily="34" charset="0"/>
                          <a:cs typeface="Calibri" pitchFamily="34" charset="0"/>
                        </a:rPr>
                        <a:t>Canaan:  grain could NOT be touched until waving of the Wave Sheaf.</a:t>
                      </a:r>
                      <a:endParaRPr lang="en-US" sz="1400" b="1" dirty="0">
                        <a:solidFill>
                          <a:schemeClr val="bg2">
                            <a:lumMod val="25000"/>
                          </a:schemeClr>
                        </a:solidFill>
                        <a:latin typeface="Calibri" pitchFamily="34" charset="0"/>
                        <a:cs typeface="Calibri"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a:lightRig rig="flood" dir="t"/>
                    </a:cell3D>
                  </a:tcPr>
                </a:tc>
                <a:tc>
                  <a:txBody>
                    <a:bodyPr/>
                    <a:lstStyle/>
                    <a:p>
                      <a:r>
                        <a:rPr lang="en-US" sz="1400" b="1" dirty="0" smtClean="0">
                          <a:solidFill>
                            <a:srgbClr val="002060"/>
                          </a:solidFill>
                          <a:latin typeface="Calibri" pitchFamily="34" charset="0"/>
                          <a:cs typeface="Calibri" pitchFamily="34" charset="0"/>
                        </a:rPr>
                        <a:t>Yahusha [as THE Wave Sheaf]</a:t>
                      </a:r>
                      <a:r>
                        <a:rPr lang="en-US" sz="1400" b="1" baseline="0" dirty="0" smtClean="0">
                          <a:solidFill>
                            <a:srgbClr val="002060"/>
                          </a:solidFill>
                          <a:latin typeface="Calibri" pitchFamily="34" charset="0"/>
                          <a:cs typeface="Calibri" pitchFamily="34" charset="0"/>
                        </a:rPr>
                        <a:t> was NOT be touched by humans until after His Wave Sheaf was presented.</a:t>
                      </a:r>
                      <a:endParaRPr lang="en-US" sz="1400" b="1" dirty="0">
                        <a:solidFill>
                          <a:srgbClr val="002060"/>
                        </a:solidFill>
                        <a:latin typeface="Calibri" pitchFamily="34" charset="0"/>
                        <a:cs typeface="Calibri"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a:lightRig rig="flood" dir="t"/>
                    </a:cell3D>
                  </a:tcPr>
                </a:tc>
              </a:tr>
            </a:tbl>
          </a:graphicData>
        </a:graphic>
      </p:graphicFrame>
      <p:sp>
        <p:nvSpPr>
          <p:cNvPr id="8" name="Rectangle 7"/>
          <p:cNvSpPr/>
          <p:nvPr/>
        </p:nvSpPr>
        <p:spPr>
          <a:xfrm>
            <a:off x="1118074" y="3140968"/>
            <a:ext cx="10369153" cy="1368152"/>
          </a:xfrm>
          <a:prstGeom prst="rect">
            <a:avLst/>
          </a:prstGeom>
          <a:solidFill>
            <a:schemeClr val="accent6">
              <a:lumMod val="20000"/>
              <a:lumOff val="80000"/>
            </a:schemeClr>
          </a:solidFill>
          <a:scene3d>
            <a:camera prst="orthographicFront"/>
            <a:lightRig rig="threePt" dir="t"/>
          </a:scene3d>
          <a:sp3d>
            <a:bevelT prst="slop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2400"/>
          </a:p>
        </p:txBody>
      </p:sp>
      <p:sp>
        <p:nvSpPr>
          <p:cNvPr id="9" name="Rectangle 8"/>
          <p:cNvSpPr/>
          <p:nvPr/>
        </p:nvSpPr>
        <p:spPr>
          <a:xfrm>
            <a:off x="1110288" y="4509120"/>
            <a:ext cx="10369153" cy="1942128"/>
          </a:xfrm>
          <a:prstGeom prst="rect">
            <a:avLst/>
          </a:prstGeom>
          <a:solidFill>
            <a:schemeClr val="accent6">
              <a:lumMod val="20000"/>
              <a:lumOff val="80000"/>
            </a:schemeClr>
          </a:solidFill>
          <a:scene3d>
            <a:camera prst="orthographicFront"/>
            <a:lightRig rig="threePt" dir="t"/>
          </a:scene3d>
          <a:sp3d>
            <a:bevelT prst="slop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2400"/>
          </a:p>
        </p:txBody>
      </p:sp>
    </p:spTree>
    <p:extLst>
      <p:ext uri="{BB962C8B-B14F-4D97-AF65-F5344CB8AC3E}">
        <p14:creationId xmlns:p14="http://schemas.microsoft.com/office/powerpoint/2010/main" val="37749889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xit" presetSubtype="3" fill="hold" grpId="0" nodeType="clickEffect">
                                  <p:stCondLst>
                                    <p:cond delay="0"/>
                                  </p:stCondLst>
                                  <p:childTnLst>
                                    <p:animEffect transition="out" filter="strips(upRight)">
                                      <p:cBhvr>
                                        <p:cTn id="6" dur="500"/>
                                        <p:tgtEl>
                                          <p:spTgt spid="8"/>
                                        </p:tgtEl>
                                      </p:cBhvr>
                                    </p:animEffect>
                                    <p:set>
                                      <p:cBhvr>
                                        <p:cTn id="7" dur="1" fill="hold">
                                          <p:stCondLst>
                                            <p:cond delay="499"/>
                                          </p:stCondLst>
                                        </p:cTn>
                                        <p:tgtEl>
                                          <p:spTgt spid="8"/>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8" presetClass="exit" presetSubtype="32" fill="hold" grpId="0" nodeType="clickEffect">
                                  <p:stCondLst>
                                    <p:cond delay="0"/>
                                  </p:stCondLst>
                                  <p:childTnLst>
                                    <p:animEffect transition="out" filter="diamond(out)">
                                      <p:cBhvr>
                                        <p:cTn id="11" dur="500"/>
                                        <p:tgtEl>
                                          <p:spTgt spid="9"/>
                                        </p:tgtEl>
                                      </p:cBhvr>
                                    </p:animEffect>
                                    <p:set>
                                      <p:cBhvr>
                                        <p:cTn id="12" dur="1" fill="hold">
                                          <p:stCondLst>
                                            <p:cond delay="499"/>
                                          </p:stCondLst>
                                        </p:cTn>
                                        <p:tgtEl>
                                          <p:spTgt spid="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FF3399">
                <a:alpha val="14000"/>
              </a:srgbClr>
            </a:gs>
            <a:gs pos="25000">
              <a:srgbClr val="FF6633">
                <a:alpha val="12000"/>
              </a:srgbClr>
            </a:gs>
            <a:gs pos="50000">
              <a:srgbClr val="FFFF00">
                <a:alpha val="14000"/>
              </a:srgbClr>
            </a:gs>
            <a:gs pos="75000">
              <a:srgbClr val="01A78F">
                <a:alpha val="29000"/>
              </a:srgbClr>
            </a:gs>
            <a:gs pos="100000">
              <a:srgbClr val="9933FF">
                <a:alpha val="13000"/>
              </a:srgbClr>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41884" y="764704"/>
            <a:ext cx="10729192" cy="5400600"/>
          </a:xfrm>
          <a:gradFill>
            <a:gsLst>
              <a:gs pos="0">
                <a:srgbClr val="FF3399">
                  <a:alpha val="46000"/>
                </a:srgbClr>
              </a:gs>
              <a:gs pos="25000">
                <a:srgbClr val="FF6633">
                  <a:alpha val="26000"/>
                </a:srgbClr>
              </a:gs>
              <a:gs pos="98000">
                <a:srgbClr val="FFFF00">
                  <a:alpha val="26000"/>
                </a:srgbClr>
              </a:gs>
              <a:gs pos="75000">
                <a:srgbClr val="01A78F">
                  <a:alpha val="29000"/>
                </a:srgbClr>
              </a:gs>
              <a:gs pos="54000">
                <a:srgbClr val="9933FF">
                  <a:alpha val="0"/>
                </a:srgbClr>
              </a:gs>
            </a:gsLst>
            <a:lin ang="10200000" scaled="0"/>
          </a:gradFill>
          <a:ln>
            <a:noFill/>
          </a:ln>
          <a:scene3d>
            <a:camera prst="isometricOffAxis1Right"/>
            <a:lightRig rig="threePt" dir="t"/>
          </a:scene3d>
          <a:sp3d>
            <a:bevelT/>
          </a:sp3d>
        </p:spPr>
        <p:txBody>
          <a:bodyPr anchor="ctr">
            <a:noAutofit/>
            <a:sp3d extrusionH="57150">
              <a:bevelT w="38100" h="38100" prst="angle"/>
            </a:sp3d>
          </a:bodyPr>
          <a:lstStyle/>
          <a:p>
            <a:pPr algn="ctr">
              <a:lnSpc>
                <a:spcPct val="150000"/>
              </a:lnSpc>
            </a:pPr>
            <a:r>
              <a:rPr lang="en-CA" sz="6000" dirty="0" smtClean="0">
                <a:ln>
                  <a:solidFill>
                    <a:srgbClr val="FF9933"/>
                  </a:solidFill>
                </a:ln>
                <a:solidFill>
                  <a:srgbClr val="7030A0"/>
                </a:solidFill>
                <a:effectLst>
                  <a:reflection blurRad="6350" stA="55000" endA="300" endPos="45500" dir="5400000" sy="-100000" algn="bl" rotWithShape="0"/>
                </a:effectLst>
                <a:latin typeface="Cooper Black" pitchFamily="18" charset="0"/>
              </a:rPr>
              <a:t>Let’s return to the study </a:t>
            </a:r>
            <a:br>
              <a:rPr lang="en-CA" sz="6000" dirty="0" smtClean="0">
                <a:ln>
                  <a:solidFill>
                    <a:srgbClr val="FF9933"/>
                  </a:solidFill>
                </a:ln>
                <a:solidFill>
                  <a:srgbClr val="7030A0"/>
                </a:solidFill>
                <a:effectLst>
                  <a:reflection blurRad="6350" stA="55000" endA="300" endPos="45500" dir="5400000" sy="-100000" algn="bl" rotWithShape="0"/>
                </a:effectLst>
                <a:latin typeface="Cooper Black" pitchFamily="18" charset="0"/>
              </a:rPr>
            </a:br>
            <a:r>
              <a:rPr lang="en-CA" sz="6000" dirty="0" smtClean="0">
                <a:ln>
                  <a:solidFill>
                    <a:srgbClr val="FF9933"/>
                  </a:solidFill>
                </a:ln>
                <a:solidFill>
                  <a:srgbClr val="7030A0"/>
                </a:solidFill>
                <a:effectLst>
                  <a:reflection blurRad="6350" stA="55000" endA="300" endPos="45500" dir="5400000" sy="-100000" algn="bl" rotWithShape="0"/>
                </a:effectLst>
                <a:latin typeface="Cooper Black" pitchFamily="18" charset="0"/>
              </a:rPr>
              <a:t>of the sickle and its purposeful application.   </a:t>
            </a:r>
            <a:endParaRPr lang="en-CA" sz="6000" dirty="0">
              <a:ln>
                <a:solidFill>
                  <a:srgbClr val="FF9933"/>
                </a:solidFill>
              </a:ln>
              <a:solidFill>
                <a:srgbClr val="7030A0"/>
              </a:solidFill>
              <a:effectLst>
                <a:reflection blurRad="6350" stA="55000" endA="300" endPos="45500" dir="5400000" sy="-100000" algn="bl" rotWithShape="0"/>
              </a:effectLst>
              <a:latin typeface="Cooper Black" pitchFamily="18" charset="0"/>
            </a:endParaRPr>
          </a:p>
        </p:txBody>
      </p:sp>
      <p:sp>
        <p:nvSpPr>
          <p:cNvPr id="4" name="Slide Number Placeholder 3"/>
          <p:cNvSpPr>
            <a:spLocks noGrp="1"/>
          </p:cNvSpPr>
          <p:nvPr>
            <p:ph type="sldNum" sz="quarter" idx="12"/>
          </p:nvPr>
        </p:nvSpPr>
        <p:spPr>
          <a:xfrm>
            <a:off x="11593287" y="6525344"/>
            <a:ext cx="549797" cy="365125"/>
          </a:xfrm>
        </p:spPr>
        <p:txBody>
          <a:bodyPr/>
          <a:lstStyle/>
          <a:p>
            <a:fld id="{81FEFA0A-2F20-4B60-98C6-5FFDA469AA1C}" type="slidenum">
              <a:rPr lang="en-US" smtClean="0">
                <a:solidFill>
                  <a:schemeClr val="tx2"/>
                </a:solidFill>
              </a:rPr>
              <a:pPr/>
              <a:t>42</a:t>
            </a:fld>
            <a:endParaRPr lang="en-US" dirty="0">
              <a:solidFill>
                <a:schemeClr val="tx2"/>
              </a:solidFill>
            </a:endParaRPr>
          </a:p>
        </p:txBody>
      </p:sp>
      <p:pic>
        <p:nvPicPr>
          <p:cNvPr id="7170" name="Picture 2" descr="C:\Users\Rae\Desktop\2.19 Josh Enoch #3\Grains of israel\wheat firstfruits label sickl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7748" y="160002"/>
            <a:ext cx="4151708" cy="2353609"/>
          </a:xfrm>
          <a:prstGeom prst="ellipse">
            <a:avLst/>
          </a:prstGeom>
          <a:ln w="63500" cap="rnd">
            <a:noFill/>
          </a:ln>
          <a:effectLst>
            <a:outerShdw blurRad="44450" dist="27940" dir="5400000" algn="ctr">
              <a:srgbClr val="000000">
                <a:alpha val="32000"/>
              </a:srgbClr>
            </a:outerShdw>
          </a:effectLst>
          <a:scene3d>
            <a:camera prst="isometricOffAxis1Right"/>
            <a:lightRig rig="balanced" dir="t">
              <a:rot lat="0" lon="0" rev="8700000"/>
            </a:lightRig>
          </a:scene3d>
          <a:sp3d>
            <a:bevelT w="190500" h="38100"/>
          </a:sp3d>
          <a:extLst>
            <a:ext uri="{909E8E84-426E-40DD-AFC4-6F175D3DCCD1}">
              <a14:hiddenFill xmlns:a14="http://schemas.microsoft.com/office/drawing/2010/main">
                <a:solidFill>
                  <a:srgbClr val="FFFFFF"/>
                </a:solidFill>
              </a14:hiddenFill>
            </a:ext>
          </a:extLst>
        </p:spPr>
      </p:pic>
      <p:pic>
        <p:nvPicPr>
          <p:cNvPr id="7171" name="Picture 3" descr="F:\Art on Desktop - 1\All white man clip art\3d white people\research 2.jpg"/>
          <p:cNvPicPr>
            <a:picLocks noChangeAspect="1" noChangeArrowheads="1"/>
          </p:cNvPicPr>
          <p:nvPr/>
        </p:nvPicPr>
        <p:blipFill>
          <a:blip r:embed="rId3">
            <a:extLst>
              <a:ext uri="{BEBA8EAE-BF5A-486C-A8C5-ECC9F3942E4B}">
                <a14:imgProps xmlns:a14="http://schemas.microsoft.com/office/drawing/2010/main">
                  <a14:imgLayer r:embed="rId4">
                    <a14:imgEffect>
                      <a14:saturation sat="66000"/>
                    </a14:imgEffect>
                  </a14:imgLayer>
                </a14:imgProps>
              </a:ext>
              <a:ext uri="{28A0092B-C50C-407E-A947-70E740481C1C}">
                <a14:useLocalDpi xmlns:a14="http://schemas.microsoft.com/office/drawing/2010/main" val="0"/>
              </a:ext>
            </a:extLst>
          </a:blip>
          <a:srcRect/>
          <a:stretch>
            <a:fillRect/>
          </a:stretch>
        </p:blipFill>
        <p:spPr bwMode="auto">
          <a:xfrm>
            <a:off x="117748" y="2996952"/>
            <a:ext cx="2354759" cy="3184415"/>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524653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bg>
      <p:bgPr>
        <a:gradFill>
          <a:gsLst>
            <a:gs pos="0">
              <a:srgbClr val="FF3399">
                <a:alpha val="23000"/>
              </a:srgbClr>
            </a:gs>
            <a:gs pos="25000">
              <a:srgbClr val="FF6633">
                <a:alpha val="38000"/>
              </a:srgbClr>
            </a:gs>
            <a:gs pos="50000">
              <a:srgbClr val="FFFF00"/>
            </a:gs>
            <a:gs pos="75000">
              <a:srgbClr val="01A78F">
                <a:alpha val="53000"/>
              </a:srgbClr>
            </a:gs>
            <a:gs pos="100000">
              <a:srgbClr val="3366FF">
                <a:alpha val="18000"/>
              </a:srgbClr>
            </a:gs>
          </a:gsLst>
          <a:lin ang="0" scaled="0"/>
        </a:grad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11711036" y="6592267"/>
            <a:ext cx="477789" cy="365125"/>
          </a:xfrm>
        </p:spPr>
        <p:txBody>
          <a:bodyPr/>
          <a:lstStyle/>
          <a:p>
            <a:fld id="{81FEFA0A-2F20-4B60-98C6-5FFDA469AA1C}" type="slidenum">
              <a:rPr lang="en-US" smtClean="0">
                <a:solidFill>
                  <a:schemeClr val="tx2"/>
                </a:solidFill>
              </a:rPr>
              <a:pPr/>
              <a:t>43</a:t>
            </a:fld>
            <a:endParaRPr lang="en-US" dirty="0">
              <a:solidFill>
                <a:schemeClr val="tx2"/>
              </a:solidFill>
            </a:endParaRPr>
          </a:p>
        </p:txBody>
      </p:sp>
      <p:sp>
        <p:nvSpPr>
          <p:cNvPr id="7" name="Rounded Rectangle 6"/>
          <p:cNvSpPr/>
          <p:nvPr/>
        </p:nvSpPr>
        <p:spPr>
          <a:xfrm>
            <a:off x="1182022" y="792087"/>
            <a:ext cx="9952950" cy="4694404"/>
          </a:xfrm>
          <a:prstGeom prst="roundRect">
            <a:avLst/>
          </a:prstGeom>
          <a:solidFill>
            <a:srgbClr val="BCFFDE">
              <a:alpha val="51000"/>
            </a:srgbClr>
          </a:solidFill>
          <a:ln w="57150">
            <a:solidFill>
              <a:srgbClr val="0070C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CA" sz="4800" b="1" u="sng" dirty="0" smtClean="0">
                <a:ln w="28575">
                  <a:solidFill>
                    <a:srgbClr val="0000FF"/>
                  </a:solidFill>
                </a:ln>
                <a:solidFill>
                  <a:srgbClr val="FF99FF"/>
                </a:solidFill>
                <a:latin typeface="Comic Sans MS" pitchFamily="66" charset="0"/>
              </a:rPr>
              <a:t>To identif</a:t>
            </a:r>
            <a:r>
              <a:rPr lang="en-CA" sz="4800" b="1" dirty="0" smtClean="0">
                <a:ln w="28575">
                  <a:solidFill>
                    <a:srgbClr val="0000FF"/>
                  </a:solidFill>
                </a:ln>
                <a:solidFill>
                  <a:srgbClr val="FF99FF"/>
                </a:solidFill>
                <a:latin typeface="Comic Sans MS" pitchFamily="66" charset="0"/>
              </a:rPr>
              <a:t>y</a:t>
            </a:r>
            <a:r>
              <a:rPr lang="en-CA" sz="4800" b="1" u="sng" dirty="0" smtClean="0">
                <a:ln w="28575">
                  <a:solidFill>
                    <a:srgbClr val="0000FF"/>
                  </a:solidFill>
                </a:ln>
                <a:solidFill>
                  <a:srgbClr val="FF99FF"/>
                </a:solidFill>
                <a:latin typeface="Comic Sans MS" pitchFamily="66" charset="0"/>
              </a:rPr>
              <a:t> the true Mashiach</a:t>
            </a:r>
            <a:r>
              <a:rPr lang="en-CA" sz="4800" b="1" dirty="0" smtClean="0">
                <a:ln w="28575">
                  <a:solidFill>
                    <a:srgbClr val="0000FF"/>
                  </a:solidFill>
                </a:ln>
                <a:solidFill>
                  <a:srgbClr val="FF99FF"/>
                </a:solidFill>
                <a:latin typeface="Comic Sans MS" pitchFamily="66" charset="0"/>
              </a:rPr>
              <a:t>, </a:t>
            </a:r>
            <a:r>
              <a:rPr lang="en-CA" sz="4800" b="1" dirty="0" smtClean="0">
                <a:ln w="28575">
                  <a:solidFill>
                    <a:srgbClr val="0000FF"/>
                  </a:solidFill>
                </a:ln>
                <a:solidFill>
                  <a:srgbClr val="00FF00"/>
                </a:solidFill>
                <a:latin typeface="Comic Sans MS" pitchFamily="66" charset="0"/>
              </a:rPr>
              <a:t>every Torah </a:t>
            </a:r>
            <a:r>
              <a:rPr lang="en-CA" sz="4800" b="1" dirty="0" smtClean="0">
                <a:ln w="28575">
                  <a:solidFill>
                    <a:srgbClr val="0000FF"/>
                  </a:solidFill>
                </a:ln>
                <a:gradFill>
                  <a:gsLst>
                    <a:gs pos="0">
                      <a:srgbClr val="A603AB"/>
                    </a:gs>
                    <a:gs pos="21001">
                      <a:srgbClr val="0819FB"/>
                    </a:gs>
                    <a:gs pos="35001">
                      <a:srgbClr val="1A8D48"/>
                    </a:gs>
                    <a:gs pos="52000">
                      <a:srgbClr val="FFFF00"/>
                    </a:gs>
                    <a:gs pos="73000">
                      <a:srgbClr val="EE3F17"/>
                    </a:gs>
                    <a:gs pos="88000">
                      <a:srgbClr val="E81766"/>
                    </a:gs>
                    <a:gs pos="100000">
                      <a:srgbClr val="A603AB"/>
                    </a:gs>
                  </a:gsLst>
                  <a:lin ang="5400000" scaled="0"/>
                </a:gradFill>
                <a:latin typeface="Comic Sans MS" pitchFamily="66" charset="0"/>
              </a:rPr>
              <a:t>“type” </a:t>
            </a:r>
            <a:r>
              <a:rPr lang="en-CA" sz="4800" b="1" dirty="0" smtClean="0">
                <a:ln w="28575">
                  <a:solidFill>
                    <a:srgbClr val="0000FF"/>
                  </a:solidFill>
                </a:ln>
                <a:solidFill>
                  <a:srgbClr val="00FF00"/>
                </a:solidFill>
                <a:latin typeface="Comic Sans MS" pitchFamily="66" charset="0"/>
              </a:rPr>
              <a:t>of statute instruction     </a:t>
            </a:r>
            <a:r>
              <a:rPr lang="en-CA" sz="4800" b="1" u="sng" dirty="0" smtClean="0">
                <a:ln w="28575">
                  <a:solidFill>
                    <a:srgbClr val="0000FF"/>
                  </a:solidFill>
                </a:ln>
                <a:solidFill>
                  <a:srgbClr val="00FF00"/>
                </a:solidFill>
                <a:latin typeface="Comic Sans MS" pitchFamily="66" charset="0"/>
              </a:rPr>
              <a:t>must be</a:t>
            </a:r>
            <a:r>
              <a:rPr lang="en-CA" sz="4800" b="1" dirty="0" smtClean="0">
                <a:ln w="28575">
                  <a:solidFill>
                    <a:srgbClr val="0000FF"/>
                  </a:solidFill>
                </a:ln>
                <a:solidFill>
                  <a:srgbClr val="00FF00"/>
                </a:solidFill>
                <a:latin typeface="Comic Sans MS" pitchFamily="66" charset="0"/>
              </a:rPr>
              <a:t/>
            </a:r>
            <a:br>
              <a:rPr lang="en-CA" sz="4800" b="1" dirty="0" smtClean="0">
                <a:ln w="28575">
                  <a:solidFill>
                    <a:srgbClr val="0000FF"/>
                  </a:solidFill>
                </a:ln>
                <a:solidFill>
                  <a:srgbClr val="00FF00"/>
                </a:solidFill>
                <a:latin typeface="Comic Sans MS" pitchFamily="66" charset="0"/>
              </a:rPr>
            </a:br>
            <a:r>
              <a:rPr lang="en-CA" sz="4800" b="1" dirty="0" smtClean="0">
                <a:ln w="28575">
                  <a:solidFill>
                    <a:srgbClr val="0000FF"/>
                  </a:solidFill>
                </a:ln>
                <a:solidFill>
                  <a:srgbClr val="00FF00"/>
                </a:solidFill>
                <a:latin typeface="Comic Sans MS" pitchFamily="66" charset="0"/>
              </a:rPr>
              <a:t>accomplished   in Yahusha’s</a:t>
            </a:r>
            <a:br>
              <a:rPr lang="en-CA" sz="4800" b="1" dirty="0" smtClean="0">
                <a:ln w="28575">
                  <a:solidFill>
                    <a:srgbClr val="0000FF"/>
                  </a:solidFill>
                </a:ln>
                <a:solidFill>
                  <a:srgbClr val="00FF00"/>
                </a:solidFill>
                <a:latin typeface="Comic Sans MS" pitchFamily="66" charset="0"/>
              </a:rPr>
            </a:br>
            <a:r>
              <a:rPr lang="en-CA" sz="4800" b="1" dirty="0" smtClean="0">
                <a:ln w="28575">
                  <a:solidFill>
                    <a:srgbClr val="0000FF"/>
                  </a:solidFill>
                </a:ln>
                <a:gradFill flip="none" rotWithShape="1">
                  <a:gsLst>
                    <a:gs pos="0">
                      <a:srgbClr val="A603AB"/>
                    </a:gs>
                    <a:gs pos="21001">
                      <a:srgbClr val="0819FB"/>
                    </a:gs>
                    <a:gs pos="35001">
                      <a:srgbClr val="1A8D48"/>
                    </a:gs>
                    <a:gs pos="52000">
                      <a:srgbClr val="FFFF00"/>
                    </a:gs>
                    <a:gs pos="73000">
                      <a:srgbClr val="EE3F17"/>
                    </a:gs>
                    <a:gs pos="88000">
                      <a:srgbClr val="E81766"/>
                    </a:gs>
                    <a:gs pos="100000">
                      <a:srgbClr val="A603AB"/>
                    </a:gs>
                  </a:gsLst>
                  <a:lin ang="16200000" scaled="1"/>
                  <a:tileRect/>
                </a:gradFill>
                <a:latin typeface="Comic Sans MS" pitchFamily="66" charset="0"/>
              </a:rPr>
              <a:t>“anti-type”   </a:t>
            </a:r>
            <a:r>
              <a:rPr lang="en-CA" sz="4800" b="1" dirty="0" smtClean="0">
                <a:ln w="28575">
                  <a:solidFill>
                    <a:srgbClr val="0000FF"/>
                  </a:solidFill>
                </a:ln>
                <a:solidFill>
                  <a:srgbClr val="00FF00"/>
                </a:solidFill>
                <a:latin typeface="Comic Sans MS" pitchFamily="66" charset="0"/>
              </a:rPr>
              <a:t>fulfillment!</a:t>
            </a:r>
            <a:endParaRPr lang="en-CA" sz="4800" b="1" dirty="0">
              <a:ln w="28575">
                <a:solidFill>
                  <a:srgbClr val="0000FF"/>
                </a:solidFill>
              </a:ln>
              <a:solidFill>
                <a:srgbClr val="00FF00"/>
              </a:solidFill>
              <a:latin typeface="Comic Sans MS" pitchFamily="66" charset="0"/>
            </a:endParaRPr>
          </a:p>
        </p:txBody>
      </p:sp>
      <p:sp>
        <p:nvSpPr>
          <p:cNvPr id="8" name="U-Turn Arrow 7"/>
          <p:cNvSpPr/>
          <p:nvPr/>
        </p:nvSpPr>
        <p:spPr>
          <a:xfrm rot="10800000">
            <a:off x="3214092" y="3024335"/>
            <a:ext cx="3312368" cy="3645024"/>
          </a:xfrm>
          <a:prstGeom prst="uturnArrow">
            <a:avLst>
              <a:gd name="adj1" fmla="val 9993"/>
              <a:gd name="adj2" fmla="val 25000"/>
              <a:gd name="adj3" fmla="val 25000"/>
              <a:gd name="adj4" fmla="val 43750"/>
              <a:gd name="adj5" fmla="val 49926"/>
            </a:avLst>
          </a:prstGeom>
          <a:gradFill flip="none" rotWithShape="1">
            <a:gsLst>
              <a:gs pos="17000">
                <a:srgbClr val="FF3399"/>
              </a:gs>
              <a:gs pos="34000">
                <a:srgbClr val="FFFF00"/>
              </a:gs>
              <a:gs pos="50000">
                <a:srgbClr val="01A78F"/>
              </a:gs>
              <a:gs pos="58000">
                <a:srgbClr val="9933FF">
                  <a:alpha val="97000"/>
                </a:srgbClr>
              </a:gs>
            </a:gsLst>
            <a:lin ang="10800000" scaled="1"/>
            <a:tileRect/>
          </a:gradFill>
          <a:ln>
            <a:solidFill>
              <a:schemeClr val="tx2"/>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2400">
              <a:solidFill>
                <a:schemeClr val="tx1"/>
              </a:solidFill>
            </a:endParaRPr>
          </a:p>
        </p:txBody>
      </p:sp>
      <p:sp>
        <p:nvSpPr>
          <p:cNvPr id="10" name="Rounded Rectangle 9"/>
          <p:cNvSpPr/>
          <p:nvPr/>
        </p:nvSpPr>
        <p:spPr>
          <a:xfrm rot="20093919">
            <a:off x="226597" y="523527"/>
            <a:ext cx="2016224" cy="914400"/>
          </a:xfrm>
          <a:prstGeom prst="roundRect">
            <a:avLst/>
          </a:prstGeom>
          <a:solidFill>
            <a:schemeClr val="bg1"/>
          </a:solidFill>
          <a:ln w="38100">
            <a:solidFill>
              <a:srgbClr val="C0000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prst="angle"/>
            </a:sp3d>
          </a:bodyPr>
          <a:lstStyle/>
          <a:p>
            <a:pPr lvl="0" algn="ctr"/>
            <a:r>
              <a:rPr lang="en-CA" sz="4800" b="1" dirty="0">
                <a:ln w="28575">
                  <a:solidFill>
                    <a:srgbClr val="0000FF"/>
                  </a:solidFill>
                </a:ln>
                <a:solidFill>
                  <a:srgbClr val="00FF00"/>
                </a:solidFill>
                <a:latin typeface="Comic Sans MS" pitchFamily="66" charset="0"/>
              </a:rPr>
              <a:t>Note:</a:t>
            </a:r>
          </a:p>
        </p:txBody>
      </p:sp>
    </p:spTree>
    <p:extLst>
      <p:ext uri="{BB962C8B-B14F-4D97-AF65-F5344CB8AC3E}">
        <p14:creationId xmlns:p14="http://schemas.microsoft.com/office/powerpoint/2010/main" val="20863784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circle(in)">
                                      <p:cBhvr>
                                        <p:cTn id="7" dur="1500"/>
                                        <p:tgtEl>
                                          <p:spTgt spid="7"/>
                                        </p:tgtEl>
                                      </p:cBhvr>
                                    </p:animEffect>
                                  </p:childTnLst>
                                </p:cTn>
                              </p:par>
                            </p:childTnLst>
                          </p:cTn>
                        </p:par>
                        <p:par>
                          <p:cTn id="8" fill="hold">
                            <p:stCondLst>
                              <p:cond delay="1500"/>
                            </p:stCondLst>
                            <p:childTnLst>
                              <p:par>
                                <p:cTn id="9" presetID="22" presetClass="entr" presetSubtype="2" fill="hold" grpId="0" nodeType="afterEffect">
                                  <p:stCondLst>
                                    <p:cond delay="2250"/>
                                  </p:stCondLst>
                                  <p:childTnLst>
                                    <p:set>
                                      <p:cBhvr>
                                        <p:cTn id="10" dur="1" fill="hold">
                                          <p:stCondLst>
                                            <p:cond delay="0"/>
                                          </p:stCondLst>
                                        </p:cTn>
                                        <p:tgtEl>
                                          <p:spTgt spid="8"/>
                                        </p:tgtEl>
                                        <p:attrNameLst>
                                          <p:attrName>style.visibility</p:attrName>
                                        </p:attrNameLst>
                                      </p:cBhvr>
                                      <p:to>
                                        <p:strVal val="visible"/>
                                      </p:to>
                                    </p:set>
                                    <p:animEffect transition="in" filter="wipe(right)">
                                      <p:cBhvr>
                                        <p:cTn id="11" dur="225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bg>
      <p:bgPr>
        <a:gradFill>
          <a:gsLst>
            <a:gs pos="0">
              <a:srgbClr val="FF3399"/>
            </a:gs>
            <a:gs pos="25000">
              <a:srgbClr val="FF6633"/>
            </a:gs>
            <a:gs pos="50000">
              <a:srgbClr val="FFFF00"/>
            </a:gs>
            <a:gs pos="75000">
              <a:srgbClr val="01A78F"/>
            </a:gs>
            <a:gs pos="100000">
              <a:srgbClr val="3366FF"/>
            </a:gs>
          </a:gsLst>
          <a:lin ang="0" scaled="0"/>
        </a:gradFill>
        <a:effectLst/>
      </p:bgPr>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233745" y="1124744"/>
            <a:ext cx="11809312" cy="5256584"/>
          </a:xfrm>
          <a:solidFill>
            <a:schemeClr val="bg1"/>
          </a:solidFill>
          <a:ln w="38100">
            <a:solidFill>
              <a:schemeClr val="bg1">
                <a:lumMod val="85000"/>
              </a:schemeClr>
            </a:solidFill>
          </a:ln>
        </p:spPr>
        <p:txBody>
          <a:bodyPr anchor="ctr">
            <a:noAutofit/>
            <a:scene3d>
              <a:camera prst="orthographicFront"/>
              <a:lightRig rig="threePt" dir="t"/>
            </a:scene3d>
            <a:sp3d extrusionH="57150">
              <a:bevelT h="25400" prst="softRound"/>
            </a:sp3d>
          </a:bodyPr>
          <a:lstStyle/>
          <a:p>
            <a:pPr>
              <a:lnSpc>
                <a:spcPct val="150000"/>
              </a:lnSpc>
            </a:pPr>
            <a:r>
              <a:rPr lang="en-CA" sz="2800" dirty="0" smtClean="0">
                <a:solidFill>
                  <a:schemeClr val="tx2"/>
                </a:solidFill>
              </a:rPr>
              <a:t>What </a:t>
            </a:r>
            <a:r>
              <a:rPr lang="en-CA" sz="2800" b="1" i="1" u="sng" dirty="0" smtClean="0">
                <a:ln>
                  <a:solidFill>
                    <a:srgbClr val="0000FF"/>
                  </a:solidFill>
                </a:ln>
                <a:solidFill>
                  <a:srgbClr val="FF99FF"/>
                </a:solidFill>
                <a:latin typeface="Comic Sans MS" panose="030F0702030302020204" pitchFamily="66" charset="0"/>
              </a:rPr>
              <a:t>TIME-SETTING COURSE OF ACTION</a:t>
            </a:r>
            <a:r>
              <a:rPr lang="en-CA" sz="2800" b="1" i="1" dirty="0" smtClean="0">
                <a:ln>
                  <a:solidFill>
                    <a:srgbClr val="0000FF"/>
                  </a:solidFill>
                </a:ln>
                <a:solidFill>
                  <a:srgbClr val="FF99FF"/>
                </a:solidFill>
                <a:latin typeface="Comic Sans MS" panose="030F0702030302020204" pitchFamily="66" charset="0"/>
              </a:rPr>
              <a:t> </a:t>
            </a:r>
            <a:r>
              <a:rPr lang="en-CA" sz="2800" dirty="0" smtClean="0">
                <a:solidFill>
                  <a:schemeClr val="tx2"/>
                </a:solidFill>
              </a:rPr>
              <a:t>did </a:t>
            </a:r>
            <a:r>
              <a:rPr lang="en-CA" sz="2800" u="sng" dirty="0" smtClean="0">
                <a:solidFill>
                  <a:srgbClr val="0000FF"/>
                </a:solidFill>
              </a:rPr>
              <a:t>Yahuah</a:t>
            </a:r>
            <a:r>
              <a:rPr lang="en-CA" sz="2800" dirty="0" smtClean="0">
                <a:solidFill>
                  <a:schemeClr val="tx2"/>
                </a:solidFill>
              </a:rPr>
              <a:t> impose under </a:t>
            </a:r>
            <a:r>
              <a:rPr lang="en-CA" sz="2800" b="1" u="sng" dirty="0" smtClean="0">
                <a:ln>
                  <a:solidFill>
                    <a:srgbClr val="FF33CC"/>
                  </a:solidFill>
                </a:ln>
                <a:solidFill>
                  <a:srgbClr val="0000FF"/>
                </a:solidFill>
              </a:rPr>
              <a:t>statute</a:t>
            </a:r>
            <a:r>
              <a:rPr lang="en-CA" sz="2800" b="1" dirty="0" smtClean="0">
                <a:solidFill>
                  <a:srgbClr val="FF0000"/>
                </a:solidFill>
              </a:rPr>
              <a:t> </a:t>
            </a:r>
            <a:r>
              <a:rPr lang="en-CA" sz="2800" dirty="0" smtClean="0">
                <a:solidFill>
                  <a:schemeClr val="tx2"/>
                </a:solidFill>
              </a:rPr>
              <a:t>that was to be initiated by the </a:t>
            </a:r>
            <a:r>
              <a:rPr lang="en-CA" sz="2800" b="1" u="sng" dirty="0" smtClean="0">
                <a:solidFill>
                  <a:schemeClr val="tx2"/>
                </a:solidFill>
              </a:rPr>
              <a:t>PREMIER CUTTING ACTION</a:t>
            </a:r>
            <a:r>
              <a:rPr lang="en-CA" sz="2800" dirty="0" smtClean="0">
                <a:solidFill>
                  <a:schemeClr val="tx2"/>
                </a:solidFill>
              </a:rPr>
              <a:t> of the </a:t>
            </a:r>
            <a:r>
              <a:rPr lang="en-CA" sz="2800" dirty="0" smtClean="0">
                <a:ln>
                  <a:solidFill>
                    <a:sysClr val="windowText" lastClr="000000"/>
                  </a:solidFill>
                </a:ln>
                <a:solidFill>
                  <a:srgbClr val="0000FF"/>
                </a:solidFill>
                <a:effectLst>
                  <a:glow rad="127000">
                    <a:srgbClr val="FF9933"/>
                  </a:glow>
                </a:effectLst>
              </a:rPr>
              <a:t>SICKLE</a:t>
            </a:r>
            <a:r>
              <a:rPr lang="en-CA" sz="2800" dirty="0" smtClean="0">
                <a:solidFill>
                  <a:schemeClr val="tx2"/>
                </a:solidFill>
              </a:rPr>
              <a:t> on this specific event?</a:t>
            </a:r>
          </a:p>
          <a:p>
            <a:pPr>
              <a:lnSpc>
                <a:spcPct val="150000"/>
              </a:lnSpc>
            </a:pPr>
            <a:r>
              <a:rPr lang="en-CA" sz="2800" dirty="0" smtClean="0">
                <a:solidFill>
                  <a:schemeClr val="tx2"/>
                </a:solidFill>
              </a:rPr>
              <a:t/>
            </a:r>
            <a:br>
              <a:rPr lang="en-CA" sz="2800" dirty="0" smtClean="0">
                <a:solidFill>
                  <a:schemeClr val="tx2"/>
                </a:solidFill>
              </a:rPr>
            </a:br>
            <a:r>
              <a:rPr lang="en-CA" sz="1100" dirty="0" smtClean="0">
                <a:solidFill>
                  <a:schemeClr val="tx2"/>
                </a:solidFill>
              </a:rPr>
              <a:t/>
            </a:r>
            <a:br>
              <a:rPr lang="en-CA" sz="1100" dirty="0" smtClean="0">
                <a:solidFill>
                  <a:schemeClr val="tx2"/>
                </a:solidFill>
              </a:rPr>
            </a:br>
            <a:endParaRPr lang="en-CA" sz="1100" dirty="0" smtClean="0">
              <a:solidFill>
                <a:schemeClr val="tx2"/>
              </a:solidFill>
            </a:endParaRPr>
          </a:p>
          <a:p>
            <a:pPr>
              <a:lnSpc>
                <a:spcPct val="150000"/>
              </a:lnSpc>
            </a:pPr>
            <a:endParaRPr lang="en-CA" sz="1100" dirty="0">
              <a:solidFill>
                <a:schemeClr val="tx2"/>
              </a:solidFill>
            </a:endParaRPr>
          </a:p>
          <a:p>
            <a:pPr>
              <a:lnSpc>
                <a:spcPct val="150000"/>
              </a:lnSpc>
            </a:pPr>
            <a:endParaRPr lang="en-CA" sz="1100" dirty="0" smtClean="0">
              <a:solidFill>
                <a:schemeClr val="tx2"/>
              </a:solidFill>
            </a:endParaRPr>
          </a:p>
          <a:p>
            <a:pPr>
              <a:lnSpc>
                <a:spcPct val="150000"/>
              </a:lnSpc>
            </a:pPr>
            <a:endParaRPr lang="en-CA" sz="1100" dirty="0">
              <a:solidFill>
                <a:schemeClr val="tx2"/>
              </a:solidFill>
            </a:endParaRPr>
          </a:p>
          <a:p>
            <a:pPr>
              <a:lnSpc>
                <a:spcPct val="150000"/>
              </a:lnSpc>
            </a:pPr>
            <a:endParaRPr lang="en-CA" sz="1100" dirty="0" smtClean="0">
              <a:solidFill>
                <a:schemeClr val="tx2"/>
              </a:solidFill>
            </a:endParaRPr>
          </a:p>
          <a:p>
            <a:pPr>
              <a:lnSpc>
                <a:spcPct val="150000"/>
              </a:lnSpc>
            </a:pPr>
            <a:endParaRPr lang="en-CA" sz="1100" dirty="0">
              <a:solidFill>
                <a:schemeClr val="tx2"/>
              </a:solidFill>
            </a:endParaRPr>
          </a:p>
          <a:p>
            <a:pPr>
              <a:lnSpc>
                <a:spcPct val="150000"/>
              </a:lnSpc>
            </a:pPr>
            <a:r>
              <a:rPr lang="en-CA" sz="2800" dirty="0">
                <a:solidFill>
                  <a:srgbClr val="800000"/>
                </a:solidFill>
              </a:rPr>
              <a:t>	</a:t>
            </a:r>
            <a:endParaRPr lang="en-CA" sz="2800" dirty="0" smtClean="0">
              <a:solidFill>
                <a:srgbClr val="800000"/>
              </a:solidFill>
            </a:endParaRPr>
          </a:p>
        </p:txBody>
      </p:sp>
      <p:sp>
        <p:nvSpPr>
          <p:cNvPr id="4" name="Slide Number Placeholder 3"/>
          <p:cNvSpPr>
            <a:spLocks noGrp="1"/>
          </p:cNvSpPr>
          <p:nvPr>
            <p:ph type="sldNum" sz="quarter" idx="12"/>
          </p:nvPr>
        </p:nvSpPr>
        <p:spPr>
          <a:xfrm>
            <a:off x="11711036" y="6511325"/>
            <a:ext cx="477789" cy="365125"/>
          </a:xfrm>
        </p:spPr>
        <p:txBody>
          <a:bodyPr/>
          <a:lstStyle/>
          <a:p>
            <a:fld id="{81FEFA0A-2F20-4B60-98C6-5FFDA469AA1C}" type="slidenum">
              <a:rPr lang="en-US" smtClean="0">
                <a:solidFill>
                  <a:schemeClr val="tx2"/>
                </a:solidFill>
              </a:rPr>
              <a:pPr/>
              <a:t>44</a:t>
            </a:fld>
            <a:endParaRPr lang="en-US" dirty="0">
              <a:solidFill>
                <a:schemeClr val="tx2"/>
              </a:solidFill>
            </a:endParaRPr>
          </a:p>
        </p:txBody>
      </p:sp>
      <p:sp>
        <p:nvSpPr>
          <p:cNvPr id="6" name="Rounded Rectangular Callout 5"/>
          <p:cNvSpPr/>
          <p:nvPr/>
        </p:nvSpPr>
        <p:spPr>
          <a:xfrm>
            <a:off x="405780" y="260648"/>
            <a:ext cx="11521280" cy="838937"/>
          </a:xfrm>
          <a:prstGeom prst="wedgeRoundRectCallout">
            <a:avLst>
              <a:gd name="adj1" fmla="val -26336"/>
              <a:gd name="adj2" fmla="val 79698"/>
              <a:gd name="adj3" fmla="val 16667"/>
            </a:avLst>
          </a:prstGeom>
          <a:solidFill>
            <a:srgbClr val="002060"/>
          </a:solidFill>
          <a:ln w="38100">
            <a:solidFill>
              <a:srgbClr val="996633"/>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CA" sz="4000" b="1" dirty="0">
                <a:ln>
                  <a:solidFill>
                    <a:srgbClr val="FF33CC"/>
                  </a:solidFill>
                </a:ln>
                <a:solidFill>
                  <a:srgbClr val="FFFF00"/>
                </a:solidFill>
                <a:latin typeface="Comic Sans MS" pitchFamily="66" charset="0"/>
                <a:cs typeface="Calibri" pitchFamily="34" charset="0"/>
              </a:rPr>
              <a:t>T</a:t>
            </a:r>
            <a:r>
              <a:rPr lang="en-CA" sz="4000" b="1" dirty="0" smtClean="0">
                <a:ln>
                  <a:solidFill>
                    <a:srgbClr val="FF33CC"/>
                  </a:solidFill>
                </a:ln>
                <a:solidFill>
                  <a:srgbClr val="FFFF00"/>
                </a:solidFill>
                <a:latin typeface="Comic Sans MS" pitchFamily="66" charset="0"/>
                <a:cs typeface="Calibri" pitchFamily="34" charset="0"/>
              </a:rPr>
              <a:t>he Sickle Begins the Omer Timeline Count</a:t>
            </a:r>
          </a:p>
        </p:txBody>
      </p:sp>
      <p:pic>
        <p:nvPicPr>
          <p:cNvPr id="7" name="Picture 2" descr="C:\Users\Rae\Desktop\2.19 Josh Enoch #3\Grains of israel\wheat firstfruits label sickle.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941369" y="2615360"/>
            <a:ext cx="2769667" cy="1570128"/>
          </a:xfrm>
          <a:prstGeom prst="ellipse">
            <a:avLst/>
          </a:prstGeom>
          <a:ln w="63500" cap="rnd">
            <a:noFill/>
          </a:ln>
          <a:effectLst>
            <a:outerShdw blurRad="44450" dist="27940" dir="5400000" algn="ctr">
              <a:srgbClr val="000000">
                <a:alpha val="32000"/>
              </a:srgbClr>
            </a:outerShdw>
          </a:effectLst>
          <a:scene3d>
            <a:camera prst="isometricOffAxis1Right"/>
            <a:lightRig rig="balanced" dir="t">
              <a:rot lat="0" lon="0" rev="8700000"/>
            </a:lightRig>
          </a:scene3d>
          <a:sp3d>
            <a:bevelT w="190500" h="38100"/>
          </a:sp3d>
          <a:extLst>
            <a:ext uri="{909E8E84-426E-40DD-AFC4-6F175D3DCCD1}">
              <a14:hiddenFill xmlns:a14="http://schemas.microsoft.com/office/drawing/2010/main">
                <a:solidFill>
                  <a:srgbClr val="FFFFFF"/>
                </a:solidFill>
              </a14:hiddenFill>
            </a:ext>
          </a:extLst>
        </p:spPr>
      </p:pic>
      <p:sp>
        <p:nvSpPr>
          <p:cNvPr id="8" name="Curved Up Arrow 7"/>
          <p:cNvSpPr/>
          <p:nvPr/>
        </p:nvSpPr>
        <p:spPr>
          <a:xfrm rot="324596">
            <a:off x="2061336" y="5239893"/>
            <a:ext cx="6409969" cy="1546622"/>
          </a:xfrm>
          <a:prstGeom prst="curvedUpArrow">
            <a:avLst>
              <a:gd name="adj1" fmla="val 37554"/>
              <a:gd name="adj2" fmla="val 117647"/>
              <a:gd name="adj3" fmla="val 31377"/>
            </a:avLst>
          </a:prstGeom>
          <a:gradFill>
            <a:gsLst>
              <a:gs pos="9000">
                <a:srgbClr val="FF3399"/>
              </a:gs>
              <a:gs pos="25000">
                <a:srgbClr val="FF6633">
                  <a:alpha val="58000"/>
                </a:srgbClr>
              </a:gs>
              <a:gs pos="50000">
                <a:srgbClr val="FFFF00">
                  <a:alpha val="88000"/>
                </a:srgbClr>
              </a:gs>
              <a:gs pos="75000">
                <a:srgbClr val="01A78F">
                  <a:alpha val="71000"/>
                </a:srgbClr>
              </a:gs>
              <a:gs pos="100000">
                <a:srgbClr val="9933FF"/>
              </a:gs>
            </a:gsLst>
            <a:lin ang="10200000" scaled="0"/>
          </a:gradFill>
          <a:ln w="28575">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2400">
              <a:solidFill>
                <a:schemeClr val="tx1"/>
              </a:solidFill>
            </a:endParaRPr>
          </a:p>
        </p:txBody>
      </p:sp>
      <p:sp>
        <p:nvSpPr>
          <p:cNvPr id="2" name="Rectangle 1"/>
          <p:cNvSpPr/>
          <p:nvPr/>
        </p:nvSpPr>
        <p:spPr>
          <a:xfrm>
            <a:off x="233745" y="3501008"/>
            <a:ext cx="11809312" cy="268063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800" b="1" dirty="0" err="1">
                <a:solidFill>
                  <a:srgbClr val="800000"/>
                </a:solidFill>
                <a:latin typeface="Arial" pitchFamily="34" charset="0"/>
                <a:cs typeface="Arial" pitchFamily="34" charset="0"/>
              </a:rPr>
              <a:t>Deut</a:t>
            </a:r>
            <a:r>
              <a:rPr lang="en-CA" sz="2800" b="1" dirty="0">
                <a:solidFill>
                  <a:srgbClr val="800000"/>
                </a:solidFill>
                <a:latin typeface="Arial" pitchFamily="34" charset="0"/>
                <a:cs typeface="Arial" pitchFamily="34" charset="0"/>
              </a:rPr>
              <a:t> 16:9  </a:t>
            </a:r>
            <a:r>
              <a:rPr lang="en-CA" sz="2800" dirty="0">
                <a:solidFill>
                  <a:srgbClr val="002060"/>
                </a:solidFill>
                <a:latin typeface="Arial" pitchFamily="34" charset="0"/>
                <a:cs typeface="Arial" pitchFamily="34" charset="0"/>
              </a:rPr>
              <a:t>Seven weeks shalt thou number unto thee</a:t>
            </a:r>
            <a:r>
              <a:rPr lang="en-CA" sz="2800" dirty="0" smtClean="0">
                <a:solidFill>
                  <a:srgbClr val="002060"/>
                </a:solidFill>
                <a:latin typeface="Arial" pitchFamily="34" charset="0"/>
                <a:cs typeface="Arial" pitchFamily="34" charset="0"/>
              </a:rPr>
              <a:t>;			</a:t>
            </a:r>
            <a:br>
              <a:rPr lang="en-CA" sz="2800" dirty="0" smtClean="0">
                <a:solidFill>
                  <a:srgbClr val="002060"/>
                </a:solidFill>
                <a:latin typeface="Arial" pitchFamily="34" charset="0"/>
                <a:cs typeface="Arial" pitchFamily="34" charset="0"/>
              </a:rPr>
            </a:br>
            <a:r>
              <a:rPr lang="en-CA" sz="1400" dirty="0" smtClean="0">
                <a:solidFill>
                  <a:srgbClr val="002060"/>
                </a:solidFill>
                <a:latin typeface="Arial" pitchFamily="34" charset="0"/>
                <a:cs typeface="Arial" pitchFamily="34" charset="0"/>
              </a:rPr>
              <a:t> 			</a:t>
            </a:r>
            <a:r>
              <a:rPr lang="en-CA" sz="2800" dirty="0">
                <a:solidFill>
                  <a:srgbClr val="002060"/>
                </a:solidFill>
                <a:latin typeface="Arial" pitchFamily="34" charset="0"/>
                <a:cs typeface="Arial" pitchFamily="34" charset="0"/>
              </a:rPr>
              <a:t/>
            </a:r>
            <a:br>
              <a:rPr lang="en-CA" sz="2800" dirty="0">
                <a:solidFill>
                  <a:srgbClr val="002060"/>
                </a:solidFill>
                <a:latin typeface="Arial" pitchFamily="34" charset="0"/>
                <a:cs typeface="Arial" pitchFamily="34" charset="0"/>
              </a:rPr>
            </a:br>
            <a:r>
              <a:rPr lang="en-CA" sz="2800" dirty="0">
                <a:solidFill>
                  <a:srgbClr val="002060"/>
                </a:solidFill>
                <a:latin typeface="Arial" pitchFamily="34" charset="0"/>
                <a:cs typeface="Arial" pitchFamily="34" charset="0"/>
              </a:rPr>
              <a:t>	</a:t>
            </a:r>
            <a:r>
              <a:rPr lang="en-CA" sz="3600" b="1" dirty="0">
                <a:ln>
                  <a:solidFill>
                    <a:sysClr val="windowText" lastClr="000000"/>
                  </a:solidFill>
                </a:ln>
                <a:solidFill>
                  <a:srgbClr val="C00000"/>
                </a:solidFill>
                <a:effectLst>
                  <a:glow rad="127000">
                    <a:srgbClr val="00FF00"/>
                  </a:glow>
                </a:effectLst>
                <a:latin typeface="Arial Black" panose="020B0A04020102020204" pitchFamily="34" charset="0"/>
                <a:cs typeface="Arial" pitchFamily="34" charset="0"/>
              </a:rPr>
              <a:t>BEGIN</a:t>
            </a:r>
            <a:r>
              <a:rPr lang="en-CA" sz="3600" dirty="0">
                <a:ln>
                  <a:solidFill>
                    <a:sysClr val="windowText" lastClr="000000"/>
                  </a:solidFill>
                </a:ln>
                <a:solidFill>
                  <a:srgbClr val="C00000"/>
                </a:solidFill>
                <a:latin typeface="Arial Black" panose="020B0A04020102020204" pitchFamily="34" charset="0"/>
                <a:cs typeface="Arial" pitchFamily="34" charset="0"/>
              </a:rPr>
              <a:t> TO </a:t>
            </a:r>
            <a:r>
              <a:rPr lang="en-CA" sz="3600" i="1" dirty="0">
                <a:ln>
                  <a:solidFill>
                    <a:sysClr val="windowText" lastClr="000000"/>
                  </a:solidFill>
                </a:ln>
                <a:solidFill>
                  <a:srgbClr val="FF33CC"/>
                </a:solidFill>
                <a:effectLst>
                  <a:glow rad="165100">
                    <a:srgbClr val="99FF66"/>
                  </a:glow>
                </a:effectLst>
                <a:latin typeface="Arial Black" panose="020B0A04020102020204" pitchFamily="34" charset="0"/>
                <a:cs typeface="Arial" pitchFamily="34" charset="0"/>
              </a:rPr>
              <a:t>NUMBER</a:t>
            </a:r>
            <a:r>
              <a:rPr lang="en-CA" sz="3600" i="1" dirty="0">
                <a:ln>
                  <a:solidFill>
                    <a:sysClr val="windowText" lastClr="000000"/>
                  </a:solidFill>
                </a:ln>
                <a:solidFill>
                  <a:srgbClr val="C00000"/>
                </a:solidFill>
                <a:effectLst>
                  <a:glow rad="165100">
                    <a:srgbClr val="99FF66"/>
                  </a:glow>
                </a:effectLst>
                <a:latin typeface="Arial Black" panose="020B0A04020102020204" pitchFamily="34" charset="0"/>
                <a:cs typeface="Arial" pitchFamily="34" charset="0"/>
              </a:rPr>
              <a:t> THE SEVEN </a:t>
            </a:r>
            <a:r>
              <a:rPr lang="en-CA" sz="3600" i="1" dirty="0" smtClean="0">
                <a:ln>
                  <a:solidFill>
                    <a:sysClr val="windowText" lastClr="000000"/>
                  </a:solidFill>
                </a:ln>
                <a:solidFill>
                  <a:srgbClr val="C00000"/>
                </a:solidFill>
                <a:effectLst>
                  <a:glow rad="165100">
                    <a:srgbClr val="99FF66"/>
                  </a:glow>
                </a:effectLst>
                <a:latin typeface="Arial Black" panose="020B0A04020102020204" pitchFamily="34" charset="0"/>
                <a:cs typeface="Arial" pitchFamily="34" charset="0"/>
              </a:rPr>
              <a:t>WEEKS	 </a:t>
            </a:r>
            <a:r>
              <a:rPr lang="en-CA" sz="3600" i="1" dirty="0" smtClean="0">
                <a:solidFill>
                  <a:srgbClr val="002060"/>
                </a:solidFill>
                <a:effectLst>
                  <a:glow rad="165100">
                    <a:srgbClr val="99FF66"/>
                  </a:glow>
                </a:effectLst>
                <a:latin typeface="Arial Black" panose="020B0A04020102020204" pitchFamily="34" charset="0"/>
                <a:cs typeface="Arial" pitchFamily="34" charset="0"/>
              </a:rPr>
              <a:t> </a:t>
            </a:r>
            <a:r>
              <a:rPr lang="en-CA" sz="2800" dirty="0">
                <a:solidFill>
                  <a:srgbClr val="002060"/>
                </a:solidFill>
                <a:latin typeface="Arial" pitchFamily="34" charset="0"/>
                <a:cs typeface="Arial" pitchFamily="34" charset="0"/>
              </a:rPr>
              <a:t/>
            </a:r>
            <a:br>
              <a:rPr lang="en-CA" sz="2800" dirty="0">
                <a:solidFill>
                  <a:srgbClr val="002060"/>
                </a:solidFill>
                <a:latin typeface="Arial" pitchFamily="34" charset="0"/>
                <a:cs typeface="Arial" pitchFamily="34" charset="0"/>
              </a:rPr>
            </a:br>
            <a:r>
              <a:rPr lang="en-CA" sz="2800" dirty="0">
                <a:solidFill>
                  <a:srgbClr val="002060"/>
                </a:solidFill>
                <a:latin typeface="Arial" pitchFamily="34" charset="0"/>
                <a:cs typeface="Arial" pitchFamily="34" charset="0"/>
              </a:rPr>
              <a:t>			from </a:t>
            </a:r>
            <a:r>
              <a:rPr lang="en-CA" sz="2800" i="1" dirty="0">
                <a:solidFill>
                  <a:prstClr val="white">
                    <a:lumMod val="50000"/>
                  </a:prstClr>
                </a:solidFill>
                <a:latin typeface="Arial" pitchFamily="34" charset="0"/>
                <a:cs typeface="Arial" pitchFamily="34" charset="0"/>
              </a:rPr>
              <a:t>such time as </a:t>
            </a:r>
            <a:r>
              <a:rPr lang="en-CA" sz="2800" dirty="0">
                <a:solidFill>
                  <a:srgbClr val="002060"/>
                </a:solidFill>
                <a:latin typeface="Arial" pitchFamily="34" charset="0"/>
                <a:cs typeface="Arial" pitchFamily="34" charset="0"/>
              </a:rPr>
              <a:t>thou </a:t>
            </a:r>
            <a:r>
              <a:rPr lang="en-CA" sz="2800" dirty="0" err="1">
                <a:ln>
                  <a:solidFill>
                    <a:sysClr val="windowText" lastClr="000000"/>
                  </a:solidFill>
                </a:ln>
                <a:solidFill>
                  <a:srgbClr val="C00000"/>
                </a:solidFill>
                <a:effectLst>
                  <a:glow rad="127000">
                    <a:srgbClr val="00FFFF"/>
                  </a:glow>
                </a:effectLst>
                <a:latin typeface="Arial" pitchFamily="34" charset="0"/>
                <a:cs typeface="Arial" pitchFamily="34" charset="0"/>
              </a:rPr>
              <a:t>beginnest</a:t>
            </a:r>
            <a:r>
              <a:rPr lang="en-CA" sz="2800" dirty="0">
                <a:solidFill>
                  <a:srgbClr val="002060"/>
                </a:solidFill>
                <a:latin typeface="Arial" pitchFamily="34" charset="0"/>
                <a:cs typeface="Arial" pitchFamily="34" charset="0"/>
              </a:rPr>
              <a:t> </a:t>
            </a:r>
            <a:r>
              <a:rPr lang="en-CA" sz="2800" i="1" dirty="0">
                <a:solidFill>
                  <a:prstClr val="white">
                    <a:lumMod val="50000"/>
                  </a:prstClr>
                </a:solidFill>
                <a:latin typeface="Arial" pitchFamily="34" charset="0"/>
                <a:cs typeface="Arial" pitchFamily="34" charset="0"/>
              </a:rPr>
              <a:t>to put </a:t>
            </a:r>
            <a:r>
              <a:rPr lang="en-CA" sz="2800" dirty="0">
                <a:ln>
                  <a:solidFill>
                    <a:sysClr val="windowText" lastClr="000000"/>
                  </a:solidFill>
                </a:ln>
                <a:solidFill>
                  <a:srgbClr val="C00000"/>
                </a:solidFill>
                <a:latin typeface="Arial" pitchFamily="34" charset="0"/>
                <a:cs typeface="Arial" pitchFamily="34" charset="0"/>
              </a:rPr>
              <a:t>the </a:t>
            </a:r>
            <a:r>
              <a:rPr lang="en-CA" sz="2800" dirty="0">
                <a:ln>
                  <a:solidFill>
                    <a:sysClr val="windowText" lastClr="000000"/>
                  </a:solidFill>
                </a:ln>
                <a:solidFill>
                  <a:srgbClr val="C00000"/>
                </a:solidFill>
                <a:effectLst>
                  <a:glow rad="127000">
                    <a:srgbClr val="00FF00"/>
                  </a:glow>
                </a:effectLst>
                <a:latin typeface="Arial" pitchFamily="34" charset="0"/>
                <a:cs typeface="Arial" pitchFamily="34" charset="0"/>
              </a:rPr>
              <a:t>sickle</a:t>
            </a:r>
            <a:r>
              <a:rPr lang="en-CA" sz="2800" dirty="0">
                <a:ln>
                  <a:solidFill>
                    <a:sysClr val="windowText" lastClr="000000"/>
                  </a:solidFill>
                </a:ln>
                <a:solidFill>
                  <a:srgbClr val="C00000"/>
                </a:solidFill>
                <a:latin typeface="Arial" pitchFamily="34" charset="0"/>
                <a:cs typeface="Arial" pitchFamily="34" charset="0"/>
              </a:rPr>
              <a:t> to 			  the corn</a:t>
            </a:r>
            <a:r>
              <a:rPr lang="en-CA" sz="2800" dirty="0">
                <a:solidFill>
                  <a:srgbClr val="002060"/>
                </a:solidFill>
                <a:latin typeface="Arial" pitchFamily="34" charset="0"/>
                <a:cs typeface="Arial" pitchFamily="34" charset="0"/>
              </a:rPr>
              <a:t> [grain</a:t>
            </a:r>
            <a:r>
              <a:rPr lang="en-CA" sz="2800" dirty="0" smtClean="0">
                <a:solidFill>
                  <a:srgbClr val="002060"/>
                </a:solidFill>
                <a:latin typeface="Arial" pitchFamily="34" charset="0"/>
                <a:cs typeface="Arial" pitchFamily="34" charset="0"/>
              </a:rPr>
              <a:t>].			                 </a:t>
            </a:r>
            <a:r>
              <a:rPr lang="en-CA" sz="2800" dirty="0">
                <a:solidFill>
                  <a:srgbClr val="002060"/>
                </a:solidFill>
                <a:latin typeface="Arial" pitchFamily="34" charset="0"/>
                <a:cs typeface="Arial" pitchFamily="34" charset="0"/>
              </a:rPr>
              <a:t>		</a:t>
            </a:r>
            <a:r>
              <a:rPr lang="en-CA" sz="2000" dirty="0">
                <a:solidFill>
                  <a:srgbClr val="000000"/>
                </a:solidFill>
                <a:latin typeface="Arial" pitchFamily="34" charset="0"/>
                <a:cs typeface="Arial" pitchFamily="34" charset="0"/>
              </a:rPr>
              <a:t>KJV</a:t>
            </a:r>
            <a:endParaRPr lang="en-CA" sz="2400" dirty="0"/>
          </a:p>
        </p:txBody>
      </p:sp>
    </p:spTree>
    <p:extLst>
      <p:ext uri="{BB962C8B-B14F-4D97-AF65-F5344CB8AC3E}">
        <p14:creationId xmlns:p14="http://schemas.microsoft.com/office/powerpoint/2010/main" val="39299837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left)">
                                      <p:cBhvr>
                                        <p:cTn id="12" dur="175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2"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l="7862" t="7839" r="17226" b="12200"/>
          <a:stretch/>
        </p:blipFill>
        <p:spPr>
          <a:xfrm>
            <a:off x="483838" y="2383036"/>
            <a:ext cx="3456384" cy="3960440"/>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sp>
        <p:nvSpPr>
          <p:cNvPr id="5" name="Slide Number Placeholder 1"/>
          <p:cNvSpPr>
            <a:spLocks noGrp="1"/>
          </p:cNvSpPr>
          <p:nvPr>
            <p:ph type="sldNum" sz="quarter" idx="12"/>
          </p:nvPr>
        </p:nvSpPr>
        <p:spPr>
          <a:xfrm>
            <a:off x="11752255" y="6486351"/>
            <a:ext cx="435785" cy="365125"/>
          </a:xfrm>
        </p:spPr>
        <p:txBody>
          <a:bodyPr/>
          <a:lstStyle/>
          <a:p>
            <a:fld id="{81FEFA0A-2F20-4B60-98C6-5FFDA469AA1C}" type="slidenum">
              <a:rPr lang="en-US" smtClean="0">
                <a:solidFill>
                  <a:schemeClr val="tx2"/>
                </a:solidFill>
              </a:rPr>
              <a:pPr/>
              <a:t>45</a:t>
            </a:fld>
            <a:endParaRPr lang="en-US" dirty="0">
              <a:solidFill>
                <a:schemeClr val="tx2"/>
              </a:solidFill>
            </a:endParaRPr>
          </a:p>
        </p:txBody>
      </p:sp>
      <p:sp>
        <p:nvSpPr>
          <p:cNvPr id="7" name="Rectangle 6"/>
          <p:cNvSpPr/>
          <p:nvPr/>
        </p:nvSpPr>
        <p:spPr>
          <a:xfrm>
            <a:off x="248065" y="908721"/>
            <a:ext cx="11692696" cy="5577630"/>
          </a:xfrm>
          <a:prstGeom prst="rect">
            <a:avLst/>
          </a:prstGeom>
          <a:noFill/>
          <a:ln w="76200">
            <a:solidFill>
              <a:srgbClr val="FFFF00"/>
            </a:solidFill>
          </a:ln>
          <a:effectLst>
            <a:softEdge rad="0"/>
          </a:effectLst>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3200" dirty="0" smtClean="0">
                <a:solidFill>
                  <a:srgbClr val="C00000"/>
                </a:solidFill>
                <a:latin typeface="Comic Sans MS" pitchFamily="66" charset="0"/>
              </a:rPr>
              <a:t>Why is this information being stressed? </a:t>
            </a:r>
            <a:br>
              <a:rPr lang="en-CA" sz="3200" dirty="0" smtClean="0">
                <a:solidFill>
                  <a:srgbClr val="C00000"/>
                </a:solidFill>
                <a:latin typeface="Comic Sans MS" pitchFamily="66" charset="0"/>
              </a:rPr>
            </a:br>
            <a:r>
              <a:rPr lang="en-CA" sz="3200" dirty="0" smtClean="0">
                <a:solidFill>
                  <a:srgbClr val="C00000"/>
                </a:solidFill>
                <a:latin typeface="Comic Sans MS" pitchFamily="66" charset="0"/>
              </a:rPr>
              <a:t>What does it have to do with the Enoch Calendar?</a:t>
            </a:r>
            <a:r>
              <a:rPr lang="en-CA" sz="3200" dirty="0" smtClean="0">
                <a:solidFill>
                  <a:srgbClr val="FF0000"/>
                </a:solidFill>
                <a:latin typeface="Comic Sans MS" pitchFamily="66" charset="0"/>
              </a:rPr>
              <a:t/>
            </a:r>
            <a:br>
              <a:rPr lang="en-CA" sz="3200" dirty="0" smtClean="0">
                <a:solidFill>
                  <a:srgbClr val="FF0000"/>
                </a:solidFill>
                <a:latin typeface="Comic Sans MS" pitchFamily="66" charset="0"/>
              </a:rPr>
            </a:br>
            <a:endParaRPr lang="en-CA" sz="3200" dirty="0" smtClean="0">
              <a:solidFill>
                <a:srgbClr val="FF0000"/>
              </a:solidFill>
              <a:latin typeface="Comic Sans MS" pitchFamily="66" charset="0"/>
            </a:endParaRPr>
          </a:p>
          <a:p>
            <a:pPr algn="ctr"/>
            <a:r>
              <a:rPr lang="en-CA" sz="2800" dirty="0" smtClean="0">
                <a:solidFill>
                  <a:srgbClr val="7030A0"/>
                </a:solidFill>
                <a:latin typeface="Comic Sans MS" pitchFamily="66" charset="0"/>
              </a:rPr>
              <a:t>Through the Hebrew words, </a:t>
            </a:r>
            <a:r>
              <a:rPr lang="en-CA" sz="2800" b="1" dirty="0" smtClean="0">
                <a:solidFill>
                  <a:schemeClr val="tx2">
                    <a:lumMod val="75000"/>
                    <a:lumOff val="25000"/>
                  </a:schemeClr>
                </a:solidFill>
                <a:latin typeface="Comic Sans MS" pitchFamily="66" charset="0"/>
              </a:rPr>
              <a:t>Deut 16:9</a:t>
            </a:r>
            <a:r>
              <a:rPr lang="en-CA" sz="2800" dirty="0" smtClean="0">
                <a:solidFill>
                  <a:schemeClr val="tx2">
                    <a:lumMod val="75000"/>
                    <a:lumOff val="25000"/>
                  </a:schemeClr>
                </a:solidFill>
                <a:latin typeface="Comic Sans MS" pitchFamily="66" charset="0"/>
              </a:rPr>
              <a:t> </a:t>
            </a:r>
            <a:r>
              <a:rPr lang="en-CA" sz="2800" dirty="0" smtClean="0">
                <a:solidFill>
                  <a:srgbClr val="7030A0"/>
                </a:solidFill>
                <a:latin typeface="Comic Sans MS" pitchFamily="66" charset="0"/>
              </a:rPr>
              <a:t>shows when Joshua’s sickle struck the standing stalks of grain </a:t>
            </a:r>
            <a:r>
              <a:rPr lang="en-CA" sz="2800" b="1" dirty="0" smtClean="0">
                <a:solidFill>
                  <a:srgbClr val="7030A0"/>
                </a:solidFill>
                <a:effectLst>
                  <a:glow rad="127000">
                    <a:srgbClr val="FFFF00"/>
                  </a:glow>
                </a:effectLst>
                <a:latin typeface="Comic Sans MS" pitchFamily="66" charset="0"/>
              </a:rPr>
              <a:t>the very </a:t>
            </a:r>
            <a:r>
              <a:rPr lang="en-CA" sz="2800" b="1" u="sng" dirty="0" smtClean="0">
                <a:solidFill>
                  <a:srgbClr val="7030A0"/>
                </a:solidFill>
                <a:effectLst>
                  <a:glow rad="127000">
                    <a:srgbClr val="FFFF00"/>
                  </a:glow>
                </a:effectLst>
                <a:latin typeface="Comic Sans MS" pitchFamily="66" charset="0"/>
              </a:rPr>
              <a:t>FIRST</a:t>
            </a:r>
            <a:r>
              <a:rPr lang="en-CA" sz="2800" b="1" dirty="0" smtClean="0">
                <a:solidFill>
                  <a:srgbClr val="7030A0"/>
                </a:solidFill>
                <a:effectLst>
                  <a:glow rad="127000">
                    <a:srgbClr val="FFFF00"/>
                  </a:glow>
                </a:effectLst>
                <a:latin typeface="Comic Sans MS" pitchFamily="66" charset="0"/>
              </a:rPr>
              <a:t> time, </a:t>
            </a:r>
            <a:r>
              <a:rPr lang="en-CA" sz="2800" dirty="0" smtClean="0">
                <a:solidFill>
                  <a:srgbClr val="7030A0"/>
                </a:solidFill>
                <a:latin typeface="Comic Sans MS" pitchFamily="66" charset="0"/>
              </a:rPr>
              <a:t>to gather a </a:t>
            </a:r>
            <a:r>
              <a:rPr lang="en-CA" sz="2800" b="1" i="1" dirty="0" smtClean="0">
                <a:ln>
                  <a:solidFill>
                    <a:schemeClr val="tx2"/>
                  </a:solidFill>
                </a:ln>
                <a:solidFill>
                  <a:srgbClr val="00FF00"/>
                </a:solidFill>
                <a:latin typeface="Comic Sans MS" pitchFamily="66" charset="0"/>
              </a:rPr>
              <a:t>Wave Sheaf </a:t>
            </a:r>
            <a:r>
              <a:rPr lang="en-CA" sz="2800" dirty="0" smtClean="0">
                <a:solidFill>
                  <a:srgbClr val="7030A0"/>
                </a:solidFill>
                <a:latin typeface="Comic Sans MS" pitchFamily="66" charset="0"/>
              </a:rPr>
              <a:t>offering, there were highly specific instructions that must be executed </a:t>
            </a:r>
            <a:r>
              <a:rPr lang="en-CA" sz="2800" i="1" dirty="0" smtClean="0">
                <a:solidFill>
                  <a:schemeClr val="tx2">
                    <a:lumMod val="75000"/>
                    <a:lumOff val="25000"/>
                  </a:schemeClr>
                </a:solidFill>
                <a:latin typeface="Comic Sans MS" pitchFamily="66" charset="0"/>
              </a:rPr>
              <a:t>{ON </a:t>
            </a:r>
            <a:r>
              <a:rPr lang="en-CA" sz="2800" i="1" u="sng" dirty="0" smtClean="0">
                <a:solidFill>
                  <a:schemeClr val="tx2">
                    <a:lumMod val="75000"/>
                    <a:lumOff val="25000"/>
                  </a:schemeClr>
                </a:solidFill>
                <a:latin typeface="Comic Sans MS" pitchFamily="66" charset="0"/>
              </a:rPr>
              <a:t>THE SAME DAY</a:t>
            </a:r>
            <a:r>
              <a:rPr lang="en-CA" sz="2800" i="1" dirty="0" smtClean="0">
                <a:solidFill>
                  <a:schemeClr val="tx2">
                    <a:lumMod val="75000"/>
                    <a:lumOff val="25000"/>
                  </a:schemeClr>
                </a:solidFill>
                <a:latin typeface="Comic Sans MS" pitchFamily="66" charset="0"/>
              </a:rPr>
              <a:t> – Lev 23:11, 12, </a:t>
            </a:r>
            <a:r>
              <a:rPr lang="en-CA" sz="2800" b="1" i="1" u="sng" dirty="0" smtClean="0">
                <a:solidFill>
                  <a:schemeClr val="tx2">
                    <a:lumMod val="75000"/>
                    <a:lumOff val="25000"/>
                  </a:schemeClr>
                </a:solidFill>
                <a:effectLst>
                  <a:glow rad="165100">
                    <a:srgbClr val="FF99FF"/>
                  </a:glow>
                </a:effectLst>
                <a:latin typeface="Comic Sans MS" pitchFamily="66" charset="0"/>
              </a:rPr>
              <a:t>14</a:t>
            </a:r>
            <a:r>
              <a:rPr lang="en-CA" sz="2800" i="1" dirty="0" smtClean="0">
                <a:solidFill>
                  <a:schemeClr val="tx2">
                    <a:lumMod val="75000"/>
                    <a:lumOff val="25000"/>
                  </a:schemeClr>
                </a:solidFill>
                <a:latin typeface="Comic Sans MS" pitchFamily="66" charset="0"/>
              </a:rPr>
              <a:t>, 15}!</a:t>
            </a:r>
          </a:p>
          <a:p>
            <a:pPr algn="ctr"/>
            <a:endParaRPr lang="en-CA" sz="2800" i="1" dirty="0" smtClean="0">
              <a:solidFill>
                <a:schemeClr val="tx2"/>
              </a:solidFill>
              <a:latin typeface="Comic Sans MS" pitchFamily="66" charset="0"/>
            </a:endParaRPr>
          </a:p>
          <a:p>
            <a:pPr algn="ctr"/>
            <a:endParaRPr lang="en-CA" sz="2800" i="1" dirty="0" smtClean="0">
              <a:solidFill>
                <a:schemeClr val="tx2"/>
              </a:solidFill>
              <a:latin typeface="Comic Sans MS" pitchFamily="66" charset="0"/>
            </a:endParaRPr>
          </a:p>
          <a:p>
            <a:pPr algn="ctr"/>
            <a:r>
              <a:rPr lang="en-CA" sz="2800" i="1" dirty="0" smtClean="0">
                <a:ln>
                  <a:solidFill>
                    <a:srgbClr val="0000FF"/>
                  </a:solidFill>
                </a:ln>
                <a:solidFill>
                  <a:schemeClr val="tx2"/>
                </a:solidFill>
                <a:latin typeface="Comic Sans MS" pitchFamily="66" charset="0"/>
              </a:rPr>
              <a:t> </a:t>
            </a:r>
          </a:p>
          <a:p>
            <a:pPr algn="ctr"/>
            <a:r>
              <a:rPr lang="en-CA" sz="4000" b="1" dirty="0" smtClean="0">
                <a:ln>
                  <a:solidFill>
                    <a:srgbClr val="0000FF"/>
                  </a:solidFill>
                </a:ln>
                <a:solidFill>
                  <a:srgbClr val="FF33CC"/>
                </a:solidFill>
                <a:latin typeface="Comic Sans MS" pitchFamily="66" charset="0"/>
              </a:rPr>
              <a:t>What were </a:t>
            </a:r>
            <a:r>
              <a:rPr lang="en-CA" sz="4000" b="1" dirty="0" smtClean="0">
                <a:ln>
                  <a:solidFill>
                    <a:srgbClr val="0000FF"/>
                  </a:solidFill>
                </a:ln>
                <a:solidFill>
                  <a:srgbClr val="00B0F0"/>
                </a:solidFill>
                <a:latin typeface="Comic Sans MS" pitchFamily="66" charset="0"/>
              </a:rPr>
              <a:t>Yahuah’s</a:t>
            </a:r>
            <a:r>
              <a:rPr lang="en-CA" sz="4000" b="1" dirty="0" smtClean="0">
                <a:ln>
                  <a:solidFill>
                    <a:srgbClr val="0000FF"/>
                  </a:solidFill>
                </a:ln>
                <a:solidFill>
                  <a:srgbClr val="FF33CC"/>
                </a:solidFill>
                <a:latin typeface="Comic Sans MS" pitchFamily="66" charset="0"/>
              </a:rPr>
              <a:t> Priorities for Joshua?</a:t>
            </a:r>
            <a:endParaRPr lang="en-CA" sz="4400" dirty="0">
              <a:ln>
                <a:solidFill>
                  <a:srgbClr val="0000FF"/>
                </a:solidFill>
              </a:ln>
              <a:solidFill>
                <a:srgbClr val="7030A0"/>
              </a:solidFill>
              <a:latin typeface="Comic Sans MS" pitchFamily="66" charset="0"/>
            </a:endParaRPr>
          </a:p>
        </p:txBody>
      </p:sp>
      <p:sp>
        <p:nvSpPr>
          <p:cNvPr id="8" name="Rounded Rectangle 7"/>
          <p:cNvSpPr/>
          <p:nvPr/>
        </p:nvSpPr>
        <p:spPr>
          <a:xfrm rot="20761973">
            <a:off x="107715" y="364837"/>
            <a:ext cx="2765356" cy="914400"/>
          </a:xfrm>
          <a:prstGeom prst="roundRect">
            <a:avLst/>
          </a:prstGeom>
          <a:solidFill>
            <a:srgbClr val="BCFFDE"/>
          </a:solidFill>
          <a:ln w="57150">
            <a:solidFill>
              <a:srgbClr val="0070C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CA" sz="7200" dirty="0" smtClean="0">
                <a:ln w="28575">
                  <a:solidFill>
                    <a:srgbClr val="0000FF"/>
                  </a:solidFill>
                </a:ln>
                <a:solidFill>
                  <a:srgbClr val="00FF00"/>
                </a:solidFill>
                <a:latin typeface="Arial Rounded MT Bold" pitchFamily="34" charset="0"/>
              </a:rPr>
              <a:t>Wait!</a:t>
            </a:r>
            <a:endParaRPr lang="en-CA" sz="7200" dirty="0">
              <a:ln w="28575">
                <a:solidFill>
                  <a:srgbClr val="0000FF"/>
                </a:solidFill>
              </a:ln>
              <a:solidFill>
                <a:srgbClr val="00FF00"/>
              </a:solidFill>
              <a:latin typeface="Arial Rounded MT Bold" pitchFamily="34" charset="0"/>
            </a:endParaRPr>
          </a:p>
        </p:txBody>
      </p:sp>
      <p:sp>
        <p:nvSpPr>
          <p:cNvPr id="9" name="Rounded Rectangle 8"/>
          <p:cNvSpPr/>
          <p:nvPr/>
        </p:nvSpPr>
        <p:spPr>
          <a:xfrm>
            <a:off x="6324569" y="4530824"/>
            <a:ext cx="3650704" cy="914400"/>
          </a:xfrm>
          <a:prstGeom prst="roundRect">
            <a:avLst/>
          </a:prstGeom>
          <a:solidFill>
            <a:srgbClr val="FFFF00"/>
          </a:solidFill>
          <a:ln w="76200">
            <a:solidFill>
              <a:srgbClr val="7030A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6000" i="1" dirty="0" smtClean="0">
                <a:ln w="19050">
                  <a:solidFill>
                    <a:srgbClr val="0000FF"/>
                  </a:solidFill>
                </a:ln>
                <a:solidFill>
                  <a:srgbClr val="CCFF99"/>
                </a:solidFill>
                <a:latin typeface="Comic Sans MS" panose="030F0702030302020204" pitchFamily="66" charset="0"/>
              </a:rPr>
              <a:t>Eh-</a:t>
            </a:r>
            <a:r>
              <a:rPr lang="en-CA" sz="6000" i="1" dirty="0" err="1" smtClean="0">
                <a:ln w="19050">
                  <a:solidFill>
                    <a:srgbClr val="0000FF"/>
                  </a:solidFill>
                </a:ln>
                <a:solidFill>
                  <a:srgbClr val="CCFF99"/>
                </a:solidFill>
                <a:latin typeface="Comic Sans MS" panose="030F0702030302020204" pitchFamily="66" charset="0"/>
              </a:rPr>
              <a:t>Tzem</a:t>
            </a:r>
            <a:endParaRPr lang="en-CA" sz="6000" i="1" dirty="0">
              <a:ln w="19050">
                <a:solidFill>
                  <a:srgbClr val="0000FF"/>
                </a:solidFill>
              </a:ln>
              <a:solidFill>
                <a:srgbClr val="CCFF99"/>
              </a:solidFill>
              <a:latin typeface="Comic Sans MS" panose="030F0702030302020204" pitchFamily="66" charset="0"/>
            </a:endParaRPr>
          </a:p>
        </p:txBody>
      </p:sp>
      <p:sp>
        <p:nvSpPr>
          <p:cNvPr id="10" name="Bent Arrow 9"/>
          <p:cNvSpPr/>
          <p:nvPr/>
        </p:nvSpPr>
        <p:spPr>
          <a:xfrm rot="16200000">
            <a:off x="5799566" y="4342732"/>
            <a:ext cx="776753" cy="763125"/>
          </a:xfrm>
          <a:prstGeom prst="bentArrow">
            <a:avLst>
              <a:gd name="adj1" fmla="val 17828"/>
              <a:gd name="adj2" fmla="val 33286"/>
              <a:gd name="adj3" fmla="val 35198"/>
              <a:gd name="adj4" fmla="val 43750"/>
            </a:avLst>
          </a:prstGeom>
          <a:solidFill>
            <a:srgbClr val="FF33CC"/>
          </a:solidFill>
          <a:ln>
            <a:solidFill>
              <a:srgbClr val="0000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2400">
              <a:solidFill>
                <a:schemeClr val="tx1"/>
              </a:solidFill>
            </a:endParaRPr>
          </a:p>
        </p:txBody>
      </p:sp>
      <p:sp>
        <p:nvSpPr>
          <p:cNvPr id="11" name="Bent Arrow 10"/>
          <p:cNvSpPr/>
          <p:nvPr/>
        </p:nvSpPr>
        <p:spPr>
          <a:xfrm rot="16200000" flipV="1">
            <a:off x="9859387" y="4315360"/>
            <a:ext cx="772675" cy="813794"/>
          </a:xfrm>
          <a:prstGeom prst="bentArrow">
            <a:avLst>
              <a:gd name="adj1" fmla="val 17828"/>
              <a:gd name="adj2" fmla="val 33286"/>
              <a:gd name="adj3" fmla="val 35198"/>
              <a:gd name="adj4" fmla="val 43750"/>
            </a:avLst>
          </a:prstGeom>
          <a:solidFill>
            <a:srgbClr val="FF33CC"/>
          </a:solidFill>
          <a:ln>
            <a:solidFill>
              <a:srgbClr val="0000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2400">
              <a:solidFill>
                <a:schemeClr val="tx1"/>
              </a:solidFill>
            </a:endParaRPr>
          </a:p>
        </p:txBody>
      </p:sp>
      <p:pic>
        <p:nvPicPr>
          <p:cNvPr id="12" name="Picture 11"/>
          <p:cNvPicPr>
            <a:picLocks noChangeAspect="1"/>
          </p:cNvPicPr>
          <p:nvPr/>
        </p:nvPicPr>
        <p:blipFill rotWithShape="1">
          <a:blip r:embed="rId3" cstate="print">
            <a:extLst>
              <a:ext uri="{BEBA8EAE-BF5A-486C-A8C5-ECC9F3942E4B}">
                <a14:imgProps xmlns:a14="http://schemas.microsoft.com/office/drawing/2010/main">
                  <a14:imgLayer r:embed="rId4">
                    <a14:imgEffect>
                      <a14:backgroundRemoval t="14115" b="84211" l="17176" r="83206"/>
                    </a14:imgEffect>
                  </a14:imgLayer>
                </a14:imgProps>
              </a:ext>
              <a:ext uri="{28A0092B-C50C-407E-A947-70E740481C1C}">
                <a14:useLocalDpi xmlns:a14="http://schemas.microsoft.com/office/drawing/2010/main" val="0"/>
              </a:ext>
            </a:extLst>
          </a:blip>
          <a:srcRect l="19106" t="15826" r="17289" b="15828"/>
          <a:stretch/>
        </p:blipFill>
        <p:spPr>
          <a:xfrm>
            <a:off x="3592539" y="4401443"/>
            <a:ext cx="1637777" cy="1403821"/>
          </a:xfrm>
          <a:prstGeom prst="rect">
            <a:avLst/>
          </a:prstGeom>
          <a:effectLst>
            <a:softEdge rad="12700"/>
          </a:effectLst>
        </p:spPr>
      </p:pic>
      <p:sp>
        <p:nvSpPr>
          <p:cNvPr id="13" name="Notched Right Arrow 12"/>
          <p:cNvSpPr/>
          <p:nvPr/>
        </p:nvSpPr>
        <p:spPr>
          <a:xfrm rot="10800000">
            <a:off x="4870276" y="4986977"/>
            <a:ext cx="1699228" cy="498083"/>
          </a:xfrm>
          <a:prstGeom prst="notchedRightArrow">
            <a:avLst>
              <a:gd name="adj1" fmla="val 25722"/>
              <a:gd name="adj2" fmla="val 67959"/>
            </a:avLst>
          </a:prstGeom>
          <a:solidFill>
            <a:srgbClr val="CCFF99"/>
          </a:solidFill>
          <a:ln>
            <a:solidFill>
              <a:srgbClr val="0000FF"/>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2400"/>
          </a:p>
        </p:txBody>
      </p:sp>
      <p:sp>
        <p:nvSpPr>
          <p:cNvPr id="14" name="Notched Right Arrow 13"/>
          <p:cNvSpPr/>
          <p:nvPr/>
        </p:nvSpPr>
        <p:spPr>
          <a:xfrm rot="11528129">
            <a:off x="2684824" y="4749626"/>
            <a:ext cx="974002" cy="527100"/>
          </a:xfrm>
          <a:prstGeom prst="notchedRightArrow">
            <a:avLst>
              <a:gd name="adj1" fmla="val 25722"/>
              <a:gd name="adj2" fmla="val 67959"/>
            </a:avLst>
          </a:prstGeom>
          <a:solidFill>
            <a:srgbClr val="CCFF99"/>
          </a:solidFill>
          <a:ln>
            <a:solidFill>
              <a:srgbClr val="0000FF"/>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2400"/>
          </a:p>
        </p:txBody>
      </p:sp>
    </p:spTree>
    <p:extLst>
      <p:ext uri="{BB962C8B-B14F-4D97-AF65-F5344CB8AC3E}">
        <p14:creationId xmlns:p14="http://schemas.microsoft.com/office/powerpoint/2010/main" val="5119140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circle(in)">
                                      <p:cBhvr>
                                        <p:cTn id="7" dur="750"/>
                                        <p:tgtEl>
                                          <p:spTgt spid="8"/>
                                        </p:tgtEl>
                                      </p:cBhvr>
                                    </p:animEffect>
                                  </p:childTnLst>
                                </p:cTn>
                              </p:par>
                            </p:childTnLst>
                          </p:cTn>
                        </p:par>
                        <p:par>
                          <p:cTn id="8" fill="hold">
                            <p:stCondLst>
                              <p:cond delay="750"/>
                            </p:stCondLst>
                            <p:childTnLst>
                              <p:par>
                                <p:cTn id="9" presetID="6" presetClass="entr" presetSubtype="16" fill="hold" nodeType="afterEffect">
                                  <p:stCondLst>
                                    <p:cond delay="6000"/>
                                  </p:stCondLst>
                                  <p:childTnLst>
                                    <p:set>
                                      <p:cBhvr>
                                        <p:cTn id="10" dur="1" fill="hold">
                                          <p:stCondLst>
                                            <p:cond delay="0"/>
                                          </p:stCondLst>
                                        </p:cTn>
                                        <p:tgtEl>
                                          <p:spTgt spid="4"/>
                                        </p:tgtEl>
                                        <p:attrNameLst>
                                          <p:attrName>style.visibility</p:attrName>
                                        </p:attrNameLst>
                                      </p:cBhvr>
                                      <p:to>
                                        <p:strVal val="visible"/>
                                      </p:to>
                                    </p:set>
                                    <p:animEffect transition="in" filter="circle(in)">
                                      <p:cBhvr>
                                        <p:cTn id="11" dur="2000"/>
                                        <p:tgtEl>
                                          <p:spTgt spid="4"/>
                                        </p:tgtEl>
                                      </p:cBhvr>
                                    </p:animEffect>
                                  </p:childTnLst>
                                </p:cTn>
                              </p:par>
                            </p:childTnLst>
                          </p:cTn>
                        </p:par>
                      </p:childTnLst>
                    </p:cTn>
                  </p:par>
                  <p:par>
                    <p:cTn id="12" fill="hold">
                      <p:stCondLst>
                        <p:cond delay="indefinite"/>
                      </p:stCondLst>
                      <p:childTnLst>
                        <p:par>
                          <p:cTn id="13" fill="hold">
                            <p:stCondLst>
                              <p:cond delay="0"/>
                            </p:stCondLst>
                            <p:childTnLst>
                              <p:par>
                                <p:cTn id="14" presetID="5" presetClass="entr" presetSubtype="10" fill="hold" grpId="0" nodeType="click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checkerboard(across)">
                                      <p:cBhvr>
                                        <p:cTn id="16" dur="1250"/>
                                        <p:tgtEl>
                                          <p:spTgt spid="9"/>
                                        </p:tgtEl>
                                      </p:cBhvr>
                                    </p:animEffect>
                                  </p:childTnLst>
                                </p:cTn>
                              </p:par>
                            </p:childTnLst>
                          </p:cTn>
                        </p:par>
                        <p:par>
                          <p:cTn id="17" fill="hold">
                            <p:stCondLst>
                              <p:cond delay="1250"/>
                            </p:stCondLst>
                            <p:childTnLst>
                              <p:par>
                                <p:cTn id="18" presetID="22" presetClass="entr" presetSubtype="4" fill="hold" grpId="0" nodeType="after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wipe(down)">
                                      <p:cBhvr>
                                        <p:cTn id="20" dur="1250"/>
                                        <p:tgtEl>
                                          <p:spTgt spid="10"/>
                                        </p:tgtEl>
                                      </p:cBhvr>
                                    </p:animEffect>
                                  </p:childTnLst>
                                </p:cTn>
                              </p:par>
                            </p:childTnLst>
                          </p:cTn>
                        </p:par>
                        <p:par>
                          <p:cTn id="21" fill="hold">
                            <p:stCondLst>
                              <p:cond delay="2500"/>
                            </p:stCondLst>
                            <p:childTnLst>
                              <p:par>
                                <p:cTn id="22" presetID="22" presetClass="entr" presetSubtype="4" fill="hold" grpId="0" nodeType="after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wipe(down)">
                                      <p:cBhvr>
                                        <p:cTn id="24" dur="1250"/>
                                        <p:tgtEl>
                                          <p:spTgt spid="11"/>
                                        </p:tgtEl>
                                      </p:cBhvr>
                                    </p:animEffect>
                                  </p:childTnLst>
                                </p:cTn>
                              </p:par>
                            </p:childTnLst>
                          </p:cTn>
                        </p:par>
                        <p:par>
                          <p:cTn id="25" fill="hold">
                            <p:stCondLst>
                              <p:cond delay="3750"/>
                            </p:stCondLst>
                            <p:childTnLst>
                              <p:par>
                                <p:cTn id="26" presetID="9" presetClass="entr" presetSubtype="0" fill="hold" grpId="0" nodeType="after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dissolve">
                                      <p:cBhvr>
                                        <p:cTn id="28" dur="1000"/>
                                        <p:tgtEl>
                                          <p:spTgt spid="13"/>
                                        </p:tgtEl>
                                      </p:cBhvr>
                                    </p:animEffect>
                                  </p:childTnLst>
                                </p:cTn>
                              </p:par>
                            </p:childTnLst>
                          </p:cTn>
                        </p:par>
                        <p:par>
                          <p:cTn id="29" fill="hold">
                            <p:stCondLst>
                              <p:cond delay="4750"/>
                            </p:stCondLst>
                            <p:childTnLst>
                              <p:par>
                                <p:cTn id="30" presetID="8" presetClass="entr" presetSubtype="16" fill="hold" nodeType="after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diamond(in)">
                                      <p:cBhvr>
                                        <p:cTn id="32" dur="1250"/>
                                        <p:tgtEl>
                                          <p:spTgt spid="12"/>
                                        </p:tgtEl>
                                      </p:cBhvr>
                                    </p:animEffect>
                                  </p:childTnLst>
                                </p:cTn>
                              </p:par>
                            </p:childTnLst>
                          </p:cTn>
                        </p:par>
                        <p:par>
                          <p:cTn id="33" fill="hold">
                            <p:stCondLst>
                              <p:cond delay="6000"/>
                            </p:stCondLst>
                            <p:childTnLst>
                              <p:par>
                                <p:cTn id="34" presetID="9" presetClass="entr" presetSubtype="0" fill="hold" grpId="0" nodeType="afterEffect">
                                  <p:stCondLst>
                                    <p:cond delay="0"/>
                                  </p:stCondLst>
                                  <p:childTnLst>
                                    <p:set>
                                      <p:cBhvr>
                                        <p:cTn id="35" dur="1" fill="hold">
                                          <p:stCondLst>
                                            <p:cond delay="0"/>
                                          </p:stCondLst>
                                        </p:cTn>
                                        <p:tgtEl>
                                          <p:spTgt spid="14"/>
                                        </p:tgtEl>
                                        <p:attrNameLst>
                                          <p:attrName>style.visibility</p:attrName>
                                        </p:attrNameLst>
                                      </p:cBhvr>
                                      <p:to>
                                        <p:strVal val="visible"/>
                                      </p:to>
                                    </p:set>
                                    <p:animEffect transition="in" filter="dissolve">
                                      <p:cBhvr>
                                        <p:cTn id="36" dur="1000"/>
                                        <p:tgtEl>
                                          <p:spTgt spid="14"/>
                                        </p:tgtEl>
                                      </p:cBhvr>
                                    </p:animEffect>
                                  </p:childTnLst>
                                </p:cTn>
                              </p:par>
                            </p:childTnLst>
                          </p:cTn>
                        </p:par>
                      </p:childTnLst>
                    </p:cTn>
                  </p:par>
                  <p:par>
                    <p:cTn id="37" fill="hold">
                      <p:stCondLst>
                        <p:cond delay="indefinite"/>
                      </p:stCondLst>
                      <p:childTnLst>
                        <p:par>
                          <p:cTn id="38" fill="hold">
                            <p:stCondLst>
                              <p:cond delay="0"/>
                            </p:stCondLst>
                            <p:childTnLst>
                              <p:par>
                                <p:cTn id="39" presetID="16" presetClass="entr" presetSubtype="21" fill="hold" nodeType="clickEffect">
                                  <p:stCondLst>
                                    <p:cond delay="0"/>
                                  </p:stCondLst>
                                  <p:childTnLst>
                                    <p:set>
                                      <p:cBhvr>
                                        <p:cTn id="40" dur="1" fill="hold">
                                          <p:stCondLst>
                                            <p:cond delay="0"/>
                                          </p:stCondLst>
                                        </p:cTn>
                                        <p:tgtEl>
                                          <p:spTgt spid="7">
                                            <p:txEl>
                                              <p:pRg st="5" end="5"/>
                                            </p:txEl>
                                          </p:spTgt>
                                        </p:tgtEl>
                                        <p:attrNameLst>
                                          <p:attrName>style.visibility</p:attrName>
                                        </p:attrNameLst>
                                      </p:cBhvr>
                                      <p:to>
                                        <p:strVal val="visible"/>
                                      </p:to>
                                    </p:set>
                                    <p:animEffect transition="in" filter="barn(inVertical)">
                                      <p:cBhvr>
                                        <p:cTn id="41" dur="1000"/>
                                        <p:tgtEl>
                                          <p:spTgt spid="7">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3" grpId="0" animBg="1"/>
      <p:bldP spid="14"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11783044" y="6492875"/>
            <a:ext cx="435785" cy="365125"/>
          </a:xfrm>
        </p:spPr>
        <p:txBody>
          <a:bodyPr/>
          <a:lstStyle/>
          <a:p>
            <a:fld id="{81FEFA0A-2F20-4B60-98C6-5FFDA469AA1C}" type="slidenum">
              <a:rPr lang="en-US" smtClean="0">
                <a:solidFill>
                  <a:schemeClr val="tx2"/>
                </a:solidFill>
              </a:rPr>
              <a:pPr/>
              <a:t>46</a:t>
            </a:fld>
            <a:endParaRPr lang="en-US" dirty="0">
              <a:solidFill>
                <a:schemeClr val="tx2"/>
              </a:solidFill>
            </a:endParaRPr>
          </a:p>
        </p:txBody>
      </p:sp>
      <p:sp>
        <p:nvSpPr>
          <p:cNvPr id="6" name="Rectangle 5"/>
          <p:cNvSpPr/>
          <p:nvPr/>
        </p:nvSpPr>
        <p:spPr>
          <a:xfrm>
            <a:off x="1701924" y="1484784"/>
            <a:ext cx="10153128" cy="1368152"/>
          </a:xfrm>
          <a:prstGeom prst="rect">
            <a:avLst/>
          </a:prstGeom>
          <a:no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a:sp3d>
          </a:bodyPr>
          <a:lstStyle/>
          <a:p>
            <a:pPr algn="ctr"/>
            <a:r>
              <a:rPr lang="en-CA" sz="3200" i="1" dirty="0" smtClean="0">
                <a:solidFill>
                  <a:srgbClr val="002060"/>
                </a:solidFill>
              </a:rPr>
              <a:t>“</a:t>
            </a:r>
            <a:r>
              <a:rPr lang="en-CA" sz="3600" b="1" i="1" dirty="0" smtClean="0">
                <a:ln>
                  <a:solidFill>
                    <a:srgbClr val="0000FF"/>
                  </a:solidFill>
                </a:ln>
                <a:solidFill>
                  <a:srgbClr val="FF33CC"/>
                </a:solidFill>
                <a:latin typeface="Comic Sans MS" panose="030F0702030302020204" pitchFamily="66" charset="0"/>
              </a:rPr>
              <a:t>Begin </a:t>
            </a:r>
            <a:r>
              <a:rPr lang="en-CA" sz="3600" b="1" i="1" dirty="0">
                <a:ln>
                  <a:solidFill>
                    <a:srgbClr val="0000FF"/>
                  </a:solidFill>
                </a:ln>
                <a:solidFill>
                  <a:srgbClr val="FF33CC"/>
                </a:solidFill>
                <a:latin typeface="Comic Sans MS" panose="030F0702030302020204" pitchFamily="66" charset="0"/>
              </a:rPr>
              <a:t>to count seven weeks </a:t>
            </a:r>
            <a:r>
              <a:rPr lang="en-CA" sz="3200" dirty="0" smtClean="0">
                <a:solidFill>
                  <a:srgbClr val="002060"/>
                </a:solidFill>
              </a:rPr>
              <a:t>from </a:t>
            </a:r>
            <a:r>
              <a:rPr lang="en-CA" sz="3200" dirty="0">
                <a:solidFill>
                  <a:srgbClr val="002060"/>
                </a:solidFill>
              </a:rPr>
              <a:t>the time you </a:t>
            </a:r>
            <a:r>
              <a:rPr lang="en-CA" sz="3200" dirty="0" smtClean="0">
                <a:solidFill>
                  <a:srgbClr val="002060"/>
                </a:solidFill>
              </a:rPr>
              <a:t/>
            </a:r>
            <a:br>
              <a:rPr lang="en-CA" sz="3200" dirty="0" smtClean="0">
                <a:solidFill>
                  <a:srgbClr val="002060"/>
                </a:solidFill>
              </a:rPr>
            </a:br>
            <a:r>
              <a:rPr lang="en-CA" sz="3200" b="1" dirty="0" smtClean="0">
                <a:solidFill>
                  <a:srgbClr val="FF3300"/>
                </a:solidFill>
                <a:effectLst>
                  <a:glow rad="127000">
                    <a:srgbClr val="00B0F0"/>
                  </a:glow>
                </a:effectLst>
                <a:latin typeface="Arial Black" pitchFamily="34" charset="0"/>
              </a:rPr>
              <a:t>BEGIN</a:t>
            </a:r>
            <a:r>
              <a:rPr lang="en-CA" sz="3200" dirty="0" smtClean="0">
                <a:solidFill>
                  <a:srgbClr val="002060"/>
                </a:solidFill>
              </a:rPr>
              <a:t> </a:t>
            </a:r>
            <a:r>
              <a:rPr lang="en-CA" sz="3200" dirty="0">
                <a:solidFill>
                  <a:srgbClr val="002060"/>
                </a:solidFill>
              </a:rPr>
              <a:t>to put the </a:t>
            </a:r>
            <a:r>
              <a:rPr lang="en-CA" sz="3200" b="1" dirty="0" smtClean="0">
                <a:solidFill>
                  <a:srgbClr val="FF33CC"/>
                </a:solidFill>
                <a:effectLst>
                  <a:glow rad="127000">
                    <a:srgbClr val="0000FF"/>
                  </a:glow>
                </a:effectLst>
              </a:rPr>
              <a:t>SICKLE</a:t>
            </a:r>
            <a:r>
              <a:rPr lang="en-CA" sz="3200" dirty="0" smtClean="0">
                <a:solidFill>
                  <a:srgbClr val="002060"/>
                </a:solidFill>
              </a:rPr>
              <a:t> </a:t>
            </a:r>
            <a:r>
              <a:rPr lang="en-CA" sz="3200" dirty="0">
                <a:solidFill>
                  <a:srgbClr val="002060"/>
                </a:solidFill>
              </a:rPr>
              <a:t>to the </a:t>
            </a:r>
            <a:r>
              <a:rPr lang="en-CA" sz="3200" dirty="0" smtClean="0">
                <a:solidFill>
                  <a:srgbClr val="002060"/>
                </a:solidFill>
              </a:rPr>
              <a:t>grain” </a:t>
            </a:r>
            <a:r>
              <a:rPr lang="en-CA" sz="2400" dirty="0" smtClean="0">
                <a:solidFill>
                  <a:srgbClr val="002060"/>
                </a:solidFill>
              </a:rPr>
              <a:t>(Deut 16:9).</a:t>
            </a:r>
            <a:endParaRPr lang="en-CA" sz="3200" dirty="0"/>
          </a:p>
        </p:txBody>
      </p:sp>
      <p:sp>
        <p:nvSpPr>
          <p:cNvPr id="14" name="Cloud 13"/>
          <p:cNvSpPr/>
          <p:nvPr/>
        </p:nvSpPr>
        <p:spPr>
          <a:xfrm>
            <a:off x="513792" y="2852936"/>
            <a:ext cx="11161240" cy="3528392"/>
          </a:xfrm>
          <a:prstGeom prst="cloud">
            <a:avLst/>
          </a:prstGeom>
          <a:solidFill>
            <a:srgbClr val="FFFF00"/>
          </a:solidFill>
          <a:ln w="57150">
            <a:solidFill>
              <a:srgbClr val="CC00FF"/>
            </a:solidFill>
          </a:ln>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2800" b="1" dirty="0" smtClean="0">
                <a:solidFill>
                  <a:schemeClr val="tx2"/>
                </a:solidFill>
              </a:rPr>
              <a:t>The command is - to </a:t>
            </a:r>
            <a:r>
              <a:rPr lang="en-CA" sz="4400" b="1" dirty="0" smtClean="0">
                <a:solidFill>
                  <a:schemeClr val="tx2"/>
                </a:solidFill>
                <a:effectLst>
                  <a:glow rad="127000">
                    <a:srgbClr val="00FFFF"/>
                  </a:glow>
                </a:effectLst>
              </a:rPr>
              <a:t>START THE 7 WEEK COUNT</a:t>
            </a:r>
            <a:r>
              <a:rPr lang="en-CA" sz="2800" b="1" dirty="0" smtClean="0">
                <a:solidFill>
                  <a:schemeClr val="tx2"/>
                </a:solidFill>
              </a:rPr>
              <a:t> at the very [</a:t>
            </a:r>
            <a:r>
              <a:rPr lang="en-CA" sz="2800" b="1" dirty="0" smtClean="0">
                <a:solidFill>
                  <a:schemeClr val="tx2"/>
                </a:solidFill>
                <a:effectLst>
                  <a:glow rad="127000">
                    <a:srgbClr val="FFCCFF"/>
                  </a:glow>
                </a:effectLst>
              </a:rPr>
              <a:t>FIRST</a:t>
            </a:r>
            <a:r>
              <a:rPr lang="en-CA" sz="2800" b="1" dirty="0" smtClean="0">
                <a:solidFill>
                  <a:schemeClr val="tx2"/>
                </a:solidFill>
              </a:rPr>
              <a:t>] time the </a:t>
            </a:r>
            <a:r>
              <a:rPr lang="en-CA" sz="4000" b="1" dirty="0" smtClean="0">
                <a:solidFill>
                  <a:schemeClr val="tx2"/>
                </a:solidFill>
                <a:effectLst>
                  <a:glow rad="127000">
                    <a:srgbClr val="00FF00"/>
                  </a:glow>
                </a:effectLst>
              </a:rPr>
              <a:t>SICKLE</a:t>
            </a:r>
            <a:r>
              <a:rPr lang="en-CA" sz="2800" b="1" dirty="0" smtClean="0">
                <a:solidFill>
                  <a:schemeClr val="tx2"/>
                </a:solidFill>
              </a:rPr>
              <a:t> strikes the </a:t>
            </a:r>
            <a:br>
              <a:rPr lang="en-CA" sz="2800" b="1" dirty="0" smtClean="0">
                <a:solidFill>
                  <a:schemeClr val="tx2"/>
                </a:solidFill>
              </a:rPr>
            </a:br>
            <a:r>
              <a:rPr lang="en-CA" sz="2800" b="1" dirty="0" smtClean="0">
                <a:solidFill>
                  <a:schemeClr val="tx2"/>
                </a:solidFill>
              </a:rPr>
              <a:t>standing new grain!</a:t>
            </a:r>
            <a:endParaRPr lang="en-CA" sz="2800" b="1" dirty="0">
              <a:solidFill>
                <a:schemeClr val="tx2"/>
              </a:solidFill>
            </a:endParaRPr>
          </a:p>
        </p:txBody>
      </p:sp>
      <p:sp>
        <p:nvSpPr>
          <p:cNvPr id="3" name="Rounded Rectangular Callout 2"/>
          <p:cNvSpPr/>
          <p:nvPr/>
        </p:nvSpPr>
        <p:spPr>
          <a:xfrm>
            <a:off x="189756" y="1916832"/>
            <a:ext cx="1588740" cy="1116704"/>
          </a:xfrm>
          <a:prstGeom prst="wedgeRoundRectCallout">
            <a:avLst>
              <a:gd name="adj1" fmla="val 84714"/>
              <a:gd name="adj2" fmla="val 128806"/>
              <a:gd name="adj3" fmla="val 16667"/>
            </a:avLst>
          </a:prstGeom>
          <a:solidFill>
            <a:srgbClr val="FF99FF"/>
          </a:solidFill>
          <a:ln w="57150">
            <a:solidFill>
              <a:srgbClr val="FF99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3200" b="1" dirty="0" smtClean="0">
                <a:ln>
                  <a:solidFill>
                    <a:srgbClr val="0000FF"/>
                  </a:solidFill>
                </a:ln>
                <a:solidFill>
                  <a:srgbClr val="FF33CC"/>
                </a:solidFill>
                <a:latin typeface="Comic Sans MS" pitchFamily="66" charset="0"/>
              </a:rPr>
              <a:t>#1~ Count!</a:t>
            </a:r>
            <a:endParaRPr lang="en-CA" sz="3200" b="1" dirty="0">
              <a:ln>
                <a:solidFill>
                  <a:srgbClr val="0000FF"/>
                </a:solidFill>
              </a:ln>
              <a:solidFill>
                <a:srgbClr val="FF33CC"/>
              </a:solidFill>
              <a:latin typeface="Comic Sans MS" pitchFamily="66" charset="0"/>
            </a:endParaRPr>
          </a:p>
        </p:txBody>
      </p:sp>
      <p:sp>
        <p:nvSpPr>
          <p:cNvPr id="7" name="Rounded Rectangular Callout 6"/>
          <p:cNvSpPr/>
          <p:nvPr/>
        </p:nvSpPr>
        <p:spPr>
          <a:xfrm>
            <a:off x="261764" y="260648"/>
            <a:ext cx="11737303" cy="838937"/>
          </a:xfrm>
          <a:prstGeom prst="wedgeRoundRectCallout">
            <a:avLst>
              <a:gd name="adj1" fmla="val -22779"/>
              <a:gd name="adj2" fmla="val 119437"/>
              <a:gd name="adj3" fmla="val 16667"/>
            </a:avLst>
          </a:prstGeom>
          <a:solidFill>
            <a:srgbClr val="002060"/>
          </a:solidFill>
          <a:ln w="38100">
            <a:solidFill>
              <a:srgbClr val="996633"/>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CA" sz="4000" b="1" dirty="0">
                <a:ln>
                  <a:solidFill>
                    <a:srgbClr val="0000FF"/>
                  </a:solidFill>
                </a:ln>
                <a:solidFill>
                  <a:srgbClr val="0000FF"/>
                </a:solidFill>
                <a:effectLst>
                  <a:glow rad="127000">
                    <a:srgbClr val="00FFFF"/>
                  </a:glow>
                </a:effectLst>
                <a:latin typeface="Comic Sans MS" pitchFamily="66" charset="0"/>
              </a:rPr>
              <a:t>Yahuah’s</a:t>
            </a:r>
            <a:r>
              <a:rPr lang="en-CA" sz="4000" b="1" dirty="0">
                <a:ln>
                  <a:solidFill>
                    <a:srgbClr val="0000FF"/>
                  </a:solidFill>
                </a:ln>
                <a:solidFill>
                  <a:srgbClr val="0000FF"/>
                </a:solidFill>
                <a:latin typeface="Comic Sans MS" pitchFamily="66" charset="0"/>
              </a:rPr>
              <a:t> </a:t>
            </a:r>
            <a:r>
              <a:rPr lang="en-CA" sz="4000" b="1" dirty="0" smtClean="0">
                <a:ln>
                  <a:solidFill>
                    <a:srgbClr val="FF99FF"/>
                  </a:solidFill>
                </a:ln>
                <a:solidFill>
                  <a:srgbClr val="FFFFCC"/>
                </a:solidFill>
                <a:latin typeface="Comic Sans MS" pitchFamily="66" charset="0"/>
              </a:rPr>
              <a:t>Priority #1 </a:t>
            </a:r>
            <a:r>
              <a:rPr lang="en-CA" sz="4000" b="1" dirty="0" smtClean="0">
                <a:ln>
                  <a:solidFill>
                    <a:srgbClr val="FF99FF"/>
                  </a:solidFill>
                </a:ln>
                <a:solidFill>
                  <a:srgbClr val="FF0000"/>
                </a:solidFill>
                <a:effectLst>
                  <a:glow rad="393700">
                    <a:srgbClr val="99FF99"/>
                  </a:glow>
                </a:effectLst>
                <a:latin typeface="Comic Sans MS" pitchFamily="66" charset="0"/>
              </a:rPr>
              <a:t>-</a:t>
            </a:r>
            <a:r>
              <a:rPr lang="en-CA" sz="4000" b="1" dirty="0" smtClean="0">
                <a:ln>
                  <a:solidFill>
                    <a:srgbClr val="FF33CC"/>
                  </a:solidFill>
                </a:ln>
                <a:solidFill>
                  <a:srgbClr val="FFFF00"/>
                </a:solidFill>
                <a:latin typeface="Comic Sans MS" pitchFamily="66" charset="0"/>
                <a:cs typeface="Calibri" pitchFamily="34" charset="0"/>
              </a:rPr>
              <a:t> After the Sickle Cuts!</a:t>
            </a:r>
          </a:p>
        </p:txBody>
      </p:sp>
    </p:spTree>
    <p:extLst>
      <p:ext uri="{BB962C8B-B14F-4D97-AF65-F5344CB8AC3E}">
        <p14:creationId xmlns:p14="http://schemas.microsoft.com/office/powerpoint/2010/main" val="34312909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left)">
                                      <p:cBhvr>
                                        <p:cTn id="7" dur="175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309389" y="1340768"/>
            <a:ext cx="11593288" cy="3240360"/>
          </a:xfrm>
          <a:solidFill>
            <a:schemeClr val="bg1"/>
          </a:solidFill>
          <a:ln w="57150">
            <a:solidFill>
              <a:srgbClr val="FB43D8"/>
            </a:solidFill>
          </a:ln>
          <a:scene3d>
            <a:camera prst="orthographicFront"/>
            <a:lightRig rig="threePt" dir="t"/>
          </a:scene3d>
          <a:sp3d>
            <a:bevelT w="152400" h="50800" prst="softRound"/>
          </a:sp3d>
        </p:spPr>
        <p:txBody>
          <a:bodyPr anchor="ctr">
            <a:normAutofit lnSpcReduction="10000"/>
          </a:bodyPr>
          <a:lstStyle/>
          <a:p>
            <a:pPr>
              <a:lnSpc>
                <a:spcPct val="150000"/>
              </a:lnSpc>
            </a:pPr>
            <a:r>
              <a:rPr lang="en-CA" sz="2800" b="1" dirty="0">
                <a:solidFill>
                  <a:srgbClr val="800000"/>
                </a:solidFill>
              </a:rPr>
              <a:t>Lev 23:9</a:t>
            </a:r>
            <a:r>
              <a:rPr lang="en-CA" sz="2800" dirty="0"/>
              <a:t> </a:t>
            </a:r>
            <a:r>
              <a:rPr lang="en-CA" sz="2800" dirty="0">
                <a:solidFill>
                  <a:srgbClr val="002060"/>
                </a:solidFill>
              </a:rPr>
              <a:t> </a:t>
            </a:r>
            <a:r>
              <a:rPr lang="en-CA" sz="2800" dirty="0" smtClean="0">
                <a:solidFill>
                  <a:srgbClr val="002060"/>
                </a:solidFill>
              </a:rPr>
              <a:t>	And </a:t>
            </a:r>
            <a:r>
              <a:rPr lang="en-CA" sz="2800" dirty="0" smtClean="0">
                <a:solidFill>
                  <a:srgbClr val="0000FF"/>
                </a:solidFill>
              </a:rPr>
              <a:t>[Yahuah] </a:t>
            </a:r>
            <a:r>
              <a:rPr lang="en-CA" sz="2800" dirty="0" err="1">
                <a:solidFill>
                  <a:srgbClr val="002060"/>
                </a:solidFill>
              </a:rPr>
              <a:t>spake</a:t>
            </a:r>
            <a:r>
              <a:rPr lang="en-CA" sz="2800" dirty="0">
                <a:solidFill>
                  <a:srgbClr val="002060"/>
                </a:solidFill>
              </a:rPr>
              <a:t> unto </a:t>
            </a:r>
            <a:r>
              <a:rPr lang="en-CA" sz="2800" dirty="0" smtClean="0">
                <a:solidFill>
                  <a:srgbClr val="002060"/>
                </a:solidFill>
              </a:rPr>
              <a:t>Mosheh, </a:t>
            </a:r>
            <a:r>
              <a:rPr lang="en-CA" sz="2800" dirty="0">
                <a:solidFill>
                  <a:srgbClr val="002060"/>
                </a:solidFill>
              </a:rPr>
              <a:t>saying, </a:t>
            </a:r>
          </a:p>
          <a:p>
            <a:pPr>
              <a:lnSpc>
                <a:spcPct val="150000"/>
              </a:lnSpc>
            </a:pPr>
            <a:r>
              <a:rPr lang="en-CA" sz="2800" b="1" dirty="0">
                <a:solidFill>
                  <a:srgbClr val="800000"/>
                </a:solidFill>
              </a:rPr>
              <a:t>Lev 23:10</a:t>
            </a:r>
            <a:r>
              <a:rPr lang="en-CA" sz="2800" dirty="0"/>
              <a:t>  </a:t>
            </a:r>
            <a:r>
              <a:rPr lang="en-CA" sz="2800" dirty="0">
                <a:solidFill>
                  <a:srgbClr val="002060"/>
                </a:solidFill>
              </a:rPr>
              <a:t>Speak unto the children of Israel, and say unto them, </a:t>
            </a:r>
            <a:r>
              <a:rPr lang="en-CA" sz="2800" b="1" u="sng" dirty="0">
                <a:solidFill>
                  <a:srgbClr val="FF0066"/>
                </a:solidFill>
              </a:rPr>
              <a:t>When </a:t>
            </a:r>
            <a:r>
              <a:rPr lang="en-CA" sz="2800" b="1" dirty="0" smtClean="0">
                <a:solidFill>
                  <a:srgbClr val="FF0066"/>
                </a:solidFill>
              </a:rPr>
              <a:t>y</a:t>
            </a:r>
            <a:r>
              <a:rPr lang="en-CA" sz="2800" b="1" u="sng" dirty="0" smtClean="0">
                <a:solidFill>
                  <a:srgbClr val="FF0066"/>
                </a:solidFill>
              </a:rPr>
              <a:t>e be </a:t>
            </a:r>
            <a:r>
              <a:rPr lang="en-CA" sz="2800" b="1" u="sng" dirty="0">
                <a:solidFill>
                  <a:srgbClr val="FF0066"/>
                </a:solidFill>
              </a:rPr>
              <a:t>come into the land</a:t>
            </a:r>
            <a:r>
              <a:rPr lang="en-CA" sz="2800" b="1" dirty="0">
                <a:solidFill>
                  <a:srgbClr val="002060"/>
                </a:solidFill>
              </a:rPr>
              <a:t> </a:t>
            </a:r>
            <a:r>
              <a:rPr lang="en-CA" sz="2800" b="1" u="sng" dirty="0">
                <a:solidFill>
                  <a:srgbClr val="002060"/>
                </a:solidFill>
              </a:rPr>
              <a:t>which I </a:t>
            </a:r>
            <a:r>
              <a:rPr lang="en-CA" sz="2800" b="1" dirty="0">
                <a:solidFill>
                  <a:srgbClr val="002060"/>
                </a:solidFill>
              </a:rPr>
              <a:t>g</a:t>
            </a:r>
            <a:r>
              <a:rPr lang="en-CA" sz="2800" b="1" u="sng" dirty="0">
                <a:solidFill>
                  <a:srgbClr val="002060"/>
                </a:solidFill>
              </a:rPr>
              <a:t>ive unto </a:t>
            </a:r>
            <a:r>
              <a:rPr lang="en-CA" sz="2800" b="1" dirty="0">
                <a:solidFill>
                  <a:srgbClr val="002060"/>
                </a:solidFill>
              </a:rPr>
              <a:t>y</a:t>
            </a:r>
            <a:r>
              <a:rPr lang="en-CA" sz="2800" b="1" u="sng" dirty="0">
                <a:solidFill>
                  <a:srgbClr val="002060"/>
                </a:solidFill>
              </a:rPr>
              <a:t>ou</a:t>
            </a:r>
            <a:r>
              <a:rPr lang="en-CA" sz="2800" b="1" dirty="0">
                <a:solidFill>
                  <a:srgbClr val="002060"/>
                </a:solidFill>
              </a:rPr>
              <a:t>, </a:t>
            </a:r>
            <a:r>
              <a:rPr lang="en-CA" sz="2800" b="1" u="sng" dirty="0">
                <a:solidFill>
                  <a:srgbClr val="002060"/>
                </a:solidFill>
              </a:rPr>
              <a:t>and shall rea</a:t>
            </a:r>
            <a:r>
              <a:rPr lang="en-CA" sz="2800" b="1" dirty="0">
                <a:solidFill>
                  <a:srgbClr val="002060"/>
                </a:solidFill>
              </a:rPr>
              <a:t>p</a:t>
            </a:r>
            <a:r>
              <a:rPr lang="en-CA" sz="2800" b="1" u="sng" dirty="0">
                <a:solidFill>
                  <a:srgbClr val="002060"/>
                </a:solidFill>
              </a:rPr>
              <a:t> </a:t>
            </a:r>
            <a:r>
              <a:rPr lang="en-CA" sz="2800" b="1" u="sng" dirty="0" smtClean="0">
                <a:solidFill>
                  <a:srgbClr val="002060"/>
                </a:solidFill>
              </a:rPr>
              <a:t>the harvest </a:t>
            </a:r>
            <a:r>
              <a:rPr lang="en-CA" sz="2800" b="1" u="sng" dirty="0">
                <a:solidFill>
                  <a:srgbClr val="002060"/>
                </a:solidFill>
              </a:rPr>
              <a:t>thereof</a:t>
            </a:r>
            <a:r>
              <a:rPr lang="en-CA" sz="2800" b="1" dirty="0" smtClean="0">
                <a:solidFill>
                  <a:srgbClr val="002060"/>
                </a:solidFill>
              </a:rPr>
              <a:t>,  </a:t>
            </a:r>
            <a:r>
              <a:rPr lang="en-CA" sz="2800" b="1" dirty="0">
                <a:ln>
                  <a:solidFill>
                    <a:srgbClr val="0000FF"/>
                  </a:solidFill>
                </a:ln>
                <a:solidFill>
                  <a:srgbClr val="CC00FF"/>
                </a:solidFill>
              </a:rPr>
              <a:t>then ye shall bring a sheaf </a:t>
            </a:r>
            <a:r>
              <a:rPr lang="en-CA" sz="2800" b="1" dirty="0" smtClean="0">
                <a:ln>
                  <a:solidFill>
                    <a:srgbClr val="0000FF"/>
                  </a:solidFill>
                </a:ln>
                <a:solidFill>
                  <a:srgbClr val="CC00FF"/>
                </a:solidFill>
              </a:rPr>
              <a:t>  </a:t>
            </a:r>
            <a:r>
              <a:rPr lang="en-CA" sz="2800" dirty="0" smtClean="0">
                <a:solidFill>
                  <a:srgbClr val="002060"/>
                </a:solidFill>
              </a:rPr>
              <a:t>of </a:t>
            </a:r>
            <a:r>
              <a:rPr lang="en-CA" sz="2800" dirty="0">
                <a:solidFill>
                  <a:srgbClr val="002060"/>
                </a:solidFill>
              </a:rPr>
              <a:t>the </a:t>
            </a:r>
            <a:r>
              <a:rPr lang="en-CA" sz="2800" dirty="0" err="1">
                <a:solidFill>
                  <a:srgbClr val="002060"/>
                </a:solidFill>
              </a:rPr>
              <a:t>firstfruits</a:t>
            </a:r>
            <a:r>
              <a:rPr lang="en-CA" sz="2800" dirty="0">
                <a:solidFill>
                  <a:srgbClr val="002060"/>
                </a:solidFill>
              </a:rPr>
              <a:t> of </a:t>
            </a:r>
            <a:r>
              <a:rPr lang="en-CA" sz="2800" dirty="0" smtClean="0">
                <a:solidFill>
                  <a:srgbClr val="002060"/>
                </a:solidFill>
              </a:rPr>
              <a:t>your harvest </a:t>
            </a:r>
            <a:r>
              <a:rPr lang="en-CA" sz="2800" dirty="0">
                <a:solidFill>
                  <a:srgbClr val="002060"/>
                </a:solidFill>
              </a:rPr>
              <a:t>unto the priest: </a:t>
            </a:r>
            <a:r>
              <a:rPr lang="en-CA" sz="1500" dirty="0" smtClean="0">
                <a:solidFill>
                  <a:srgbClr val="002060"/>
                </a:solidFill>
              </a:rPr>
              <a:t>KJV</a:t>
            </a:r>
          </a:p>
        </p:txBody>
      </p:sp>
      <p:sp>
        <p:nvSpPr>
          <p:cNvPr id="2" name="Slide Number Placeholder 1"/>
          <p:cNvSpPr>
            <a:spLocks noGrp="1"/>
          </p:cNvSpPr>
          <p:nvPr>
            <p:ph type="sldNum" sz="quarter" idx="12"/>
          </p:nvPr>
        </p:nvSpPr>
        <p:spPr>
          <a:xfrm>
            <a:off x="11606880" y="6462284"/>
            <a:ext cx="435785" cy="365125"/>
          </a:xfrm>
        </p:spPr>
        <p:txBody>
          <a:bodyPr/>
          <a:lstStyle/>
          <a:p>
            <a:fld id="{81FEFA0A-2F20-4B60-98C6-5FFDA469AA1C}" type="slidenum">
              <a:rPr lang="en-US" smtClean="0">
                <a:solidFill>
                  <a:schemeClr val="tx2"/>
                </a:solidFill>
              </a:rPr>
              <a:pPr/>
              <a:t>47</a:t>
            </a:fld>
            <a:endParaRPr lang="en-US" dirty="0">
              <a:solidFill>
                <a:schemeClr val="tx2"/>
              </a:solidFill>
            </a:endParaRPr>
          </a:p>
        </p:txBody>
      </p:sp>
      <p:sp>
        <p:nvSpPr>
          <p:cNvPr id="6" name="Snip Diagonal Corner Rectangle 5"/>
          <p:cNvSpPr/>
          <p:nvPr/>
        </p:nvSpPr>
        <p:spPr>
          <a:xfrm>
            <a:off x="499493" y="4750643"/>
            <a:ext cx="5688632" cy="1665132"/>
          </a:xfrm>
          <a:prstGeom prst="snip2DiagRect">
            <a:avLst/>
          </a:prstGeom>
          <a:solidFill>
            <a:srgbClr val="002060"/>
          </a:solidFill>
          <a:ln w="76200">
            <a:solidFill>
              <a:srgbClr val="FF9933"/>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200" b="1" spc="50" dirty="0" smtClean="0">
                <a:ln w="13500">
                  <a:solidFill>
                    <a:srgbClr val="002060">
                      <a:alpha val="6500"/>
                    </a:srgbClr>
                  </a:solidFill>
                  <a:prstDash val="solid"/>
                </a:ln>
                <a:solidFill>
                  <a:schemeClr val="accent1">
                    <a:tint val="3000"/>
                    <a:alpha val="95000"/>
                  </a:schemeClr>
                </a:solidFill>
                <a:effectLst>
                  <a:innerShdw blurRad="50900" dist="38500" dir="13500000">
                    <a:srgbClr val="000000">
                      <a:alpha val="60000"/>
                    </a:srgbClr>
                  </a:innerShdw>
                </a:effectLst>
                <a:latin typeface="Comic Sans MS" pitchFamily="66" charset="0"/>
              </a:rPr>
              <a:t>You</a:t>
            </a:r>
            <a:r>
              <a:rPr lang="en-CA" sz="3200" b="1"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latin typeface="Comic Sans MS" pitchFamily="66" charset="0"/>
              </a:rPr>
              <a:t> can’t bring a </a:t>
            </a:r>
            <a:r>
              <a:rPr lang="en-CA" sz="3200" b="1"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latin typeface="Comic Sans MS" pitchFamily="66" charset="0"/>
              </a:rPr>
              <a:t>sheaf </a:t>
            </a:r>
            <a:r>
              <a:rPr lang="en-CA" sz="3200" b="1"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latin typeface="Comic Sans MS" pitchFamily="66" charset="0"/>
              </a:rPr>
              <a:t/>
            </a:r>
            <a:br>
              <a:rPr lang="en-CA" sz="3200" b="1"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latin typeface="Comic Sans MS" pitchFamily="66" charset="0"/>
              </a:rPr>
            </a:br>
            <a:r>
              <a:rPr lang="en-CA" sz="3200" b="1"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latin typeface="Comic Sans MS" pitchFamily="66" charset="0"/>
              </a:rPr>
              <a:t>until </a:t>
            </a:r>
            <a:r>
              <a:rPr lang="en-CA" sz="3200" b="1"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latin typeface="Comic Sans MS" pitchFamily="66" charset="0"/>
              </a:rPr>
              <a:t>the </a:t>
            </a:r>
            <a:r>
              <a:rPr lang="en-CA" sz="3200" b="1" dirty="0">
                <a:solidFill>
                  <a:srgbClr val="002060"/>
                </a:solidFill>
                <a:effectLst>
                  <a:glow rad="127000">
                    <a:srgbClr val="FF6600"/>
                  </a:glow>
                </a:effectLst>
                <a:latin typeface="Comic Sans MS" pitchFamily="66" charset="0"/>
              </a:rPr>
              <a:t>sickle</a:t>
            </a:r>
            <a:r>
              <a:rPr lang="en-CA" sz="3200" dirty="0">
                <a:solidFill>
                  <a:srgbClr val="002060"/>
                </a:solidFill>
                <a:latin typeface="Comic Sans MS" pitchFamily="66" charset="0"/>
              </a:rPr>
              <a:t> </a:t>
            </a:r>
            <a:r>
              <a:rPr lang="en-CA" sz="3200" b="1" dirty="0" smtClean="0">
                <a:ln>
                  <a:solidFill>
                    <a:srgbClr val="0000FF"/>
                  </a:solidFill>
                </a:ln>
                <a:solidFill>
                  <a:srgbClr val="FF3300"/>
                </a:solidFill>
                <a:effectLst>
                  <a:glow rad="127000">
                    <a:srgbClr val="00B0F0"/>
                  </a:glow>
                </a:effectLst>
                <a:latin typeface="Comic Sans MS" pitchFamily="66" charset="0"/>
              </a:rPr>
              <a:t>BEGINS</a:t>
            </a:r>
            <a:r>
              <a:rPr lang="en-CA" sz="3200" dirty="0" smtClean="0">
                <a:solidFill>
                  <a:srgbClr val="002060"/>
                </a:solidFill>
                <a:latin typeface="Comic Sans MS" pitchFamily="66" charset="0"/>
              </a:rPr>
              <a:t> </a:t>
            </a:r>
            <a:br>
              <a:rPr lang="en-CA" sz="3200" dirty="0" smtClean="0">
                <a:solidFill>
                  <a:srgbClr val="002060"/>
                </a:solidFill>
                <a:latin typeface="Comic Sans MS" pitchFamily="66" charset="0"/>
              </a:rPr>
            </a:br>
            <a:r>
              <a:rPr lang="en-CA" sz="3200" b="1"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latin typeface="Comic Sans MS" pitchFamily="66" charset="0"/>
              </a:rPr>
              <a:t>to cut the grain!</a:t>
            </a:r>
            <a:endParaRPr lang="en-CA" sz="3200" dirty="0">
              <a:latin typeface="Comic Sans MS" pitchFamily="66" charset="0"/>
            </a:endParaRPr>
          </a:p>
        </p:txBody>
      </p:sp>
      <p:sp>
        <p:nvSpPr>
          <p:cNvPr id="4" name="Snip Diagonal Corner Rectangle 3"/>
          <p:cNvSpPr/>
          <p:nvPr/>
        </p:nvSpPr>
        <p:spPr>
          <a:xfrm>
            <a:off x="3138847" y="3284985"/>
            <a:ext cx="4788532" cy="648072"/>
          </a:xfrm>
          <a:prstGeom prst="snip2DiagRect">
            <a:avLst/>
          </a:prstGeom>
          <a:noFill/>
          <a:ln w="76200">
            <a:solidFill>
              <a:srgbClr val="FF99FF"/>
            </a:solidFill>
          </a:ln>
          <a:effectLst>
            <a:glow rad="127000">
              <a:schemeClr val="accent6">
                <a:lumMod val="40000"/>
                <a:lumOff val="60000"/>
              </a:schemeClr>
            </a:glow>
          </a:effectLst>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2400"/>
          </a:p>
        </p:txBody>
      </p:sp>
      <p:sp>
        <p:nvSpPr>
          <p:cNvPr id="11" name="Rounded Rectangular Callout 10"/>
          <p:cNvSpPr/>
          <p:nvPr/>
        </p:nvSpPr>
        <p:spPr>
          <a:xfrm>
            <a:off x="189756" y="260648"/>
            <a:ext cx="11852909" cy="838937"/>
          </a:xfrm>
          <a:prstGeom prst="wedgeRoundRectCallout">
            <a:avLst>
              <a:gd name="adj1" fmla="val -22703"/>
              <a:gd name="adj2" fmla="val 108232"/>
              <a:gd name="adj3" fmla="val 16667"/>
            </a:avLst>
          </a:prstGeom>
          <a:solidFill>
            <a:srgbClr val="002060"/>
          </a:solidFill>
          <a:ln w="38100">
            <a:solidFill>
              <a:srgbClr val="FF9933"/>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CA" sz="4000" b="1" dirty="0" smtClean="0">
                <a:ln>
                  <a:solidFill>
                    <a:srgbClr val="0000FF"/>
                  </a:solidFill>
                </a:ln>
                <a:solidFill>
                  <a:srgbClr val="0000FF"/>
                </a:solidFill>
                <a:effectLst>
                  <a:glow rad="127000">
                    <a:srgbClr val="00FFFF"/>
                  </a:glow>
                </a:effectLst>
                <a:latin typeface="Comic Sans MS" pitchFamily="66" charset="0"/>
              </a:rPr>
              <a:t>Yahuah’s</a:t>
            </a:r>
            <a:r>
              <a:rPr lang="en-CA" sz="4000" b="1" dirty="0" smtClean="0">
                <a:ln>
                  <a:solidFill>
                    <a:srgbClr val="0000FF"/>
                  </a:solidFill>
                </a:ln>
                <a:solidFill>
                  <a:srgbClr val="0000FF"/>
                </a:solidFill>
                <a:latin typeface="Comic Sans MS" pitchFamily="66" charset="0"/>
              </a:rPr>
              <a:t> </a:t>
            </a:r>
            <a:r>
              <a:rPr lang="en-CA" sz="4000" b="1" dirty="0" smtClean="0">
                <a:ln>
                  <a:solidFill>
                    <a:srgbClr val="FF99FF"/>
                  </a:solidFill>
                </a:ln>
                <a:solidFill>
                  <a:srgbClr val="FFFFCC"/>
                </a:solidFill>
                <a:latin typeface="Comic Sans MS" pitchFamily="66" charset="0"/>
              </a:rPr>
              <a:t>Priority #2</a:t>
            </a:r>
            <a:r>
              <a:rPr lang="en-CA" sz="4000" b="1" dirty="0" smtClean="0">
                <a:ln>
                  <a:solidFill>
                    <a:srgbClr val="FF33CC"/>
                  </a:solidFill>
                </a:ln>
                <a:solidFill>
                  <a:srgbClr val="FFFF00"/>
                </a:solidFill>
                <a:latin typeface="Comic Sans MS" pitchFamily="66" charset="0"/>
                <a:cs typeface="Calibri" pitchFamily="34" charset="0"/>
              </a:rPr>
              <a:t> </a:t>
            </a:r>
            <a:r>
              <a:rPr lang="en-CA" sz="4000" b="1" dirty="0" smtClean="0">
                <a:ln>
                  <a:solidFill>
                    <a:srgbClr val="FF99FF"/>
                  </a:solidFill>
                </a:ln>
                <a:solidFill>
                  <a:srgbClr val="FF0000"/>
                </a:solidFill>
                <a:effectLst>
                  <a:glow rad="393700">
                    <a:srgbClr val="99FF99"/>
                  </a:glow>
                </a:effectLst>
                <a:latin typeface="Comic Sans MS" pitchFamily="66" charset="0"/>
              </a:rPr>
              <a:t>-</a:t>
            </a:r>
            <a:r>
              <a:rPr lang="en-CA" sz="4000" b="1" dirty="0" smtClean="0">
                <a:ln>
                  <a:solidFill>
                    <a:srgbClr val="FF33CC"/>
                  </a:solidFill>
                </a:ln>
                <a:solidFill>
                  <a:srgbClr val="FFFF00"/>
                </a:solidFill>
                <a:latin typeface="Comic Sans MS" pitchFamily="66" charset="0"/>
                <a:cs typeface="Calibri" pitchFamily="34" charset="0"/>
              </a:rPr>
              <a:t> After the Sickle Cuts!</a:t>
            </a:r>
          </a:p>
        </p:txBody>
      </p:sp>
      <p:sp>
        <p:nvSpPr>
          <p:cNvPr id="13" name="Rounded Rectangular Callout 12"/>
          <p:cNvSpPr/>
          <p:nvPr/>
        </p:nvSpPr>
        <p:spPr>
          <a:xfrm>
            <a:off x="6310436" y="4581128"/>
            <a:ext cx="1444724" cy="1116704"/>
          </a:xfrm>
          <a:prstGeom prst="wedgeRoundRectCallout">
            <a:avLst>
              <a:gd name="adj1" fmla="val -64287"/>
              <a:gd name="adj2" fmla="val -113434"/>
              <a:gd name="adj3" fmla="val 16667"/>
            </a:avLst>
          </a:prstGeom>
          <a:solidFill>
            <a:srgbClr val="FF99FF"/>
          </a:solidFill>
          <a:ln w="57150">
            <a:solidFill>
              <a:srgbClr val="FF99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2400" b="1" dirty="0" smtClean="0">
                <a:ln>
                  <a:solidFill>
                    <a:srgbClr val="0000FF"/>
                  </a:solidFill>
                </a:ln>
                <a:solidFill>
                  <a:srgbClr val="FF33CC"/>
                </a:solidFill>
                <a:latin typeface="Comic Sans MS" pitchFamily="66" charset="0"/>
              </a:rPr>
              <a:t>#2~ Bring a Sheaf!</a:t>
            </a:r>
            <a:endParaRPr lang="en-CA" sz="2400" b="1" dirty="0">
              <a:ln>
                <a:solidFill>
                  <a:srgbClr val="0000FF"/>
                </a:solidFill>
              </a:ln>
              <a:solidFill>
                <a:srgbClr val="FF33CC"/>
              </a:solidFill>
              <a:latin typeface="Comic Sans MS" pitchFamily="66" charset="0"/>
            </a:endParaRPr>
          </a:p>
        </p:txBody>
      </p:sp>
      <p:sp>
        <p:nvSpPr>
          <p:cNvPr id="14" name="Cloud 13"/>
          <p:cNvSpPr/>
          <p:nvPr/>
        </p:nvSpPr>
        <p:spPr>
          <a:xfrm>
            <a:off x="7678589" y="4132824"/>
            <a:ext cx="4392487" cy="2276567"/>
          </a:xfrm>
          <a:prstGeom prst="cloud">
            <a:avLst/>
          </a:prstGeo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path path="circle">
              <a:fillToRect l="50000" t="50000" r="50000" b="50000"/>
            </a:path>
            <a:tileRect/>
          </a:gradFill>
          <a:ln w="57150">
            <a:solidFill>
              <a:srgbClr val="C00000"/>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prst="angle"/>
            </a:sp3d>
          </a:bodyPr>
          <a:lstStyle/>
          <a:p>
            <a:pPr algn="ctr"/>
            <a:r>
              <a:rPr lang="en-CA" sz="2400" b="1" dirty="0" smtClean="0">
                <a:solidFill>
                  <a:srgbClr val="FF0000"/>
                </a:solidFill>
                <a:latin typeface="Comic Sans MS" pitchFamily="66" charset="0"/>
              </a:rPr>
              <a:t>Enoch can follow these instructions – but over 11 days late!!</a:t>
            </a:r>
            <a:endParaRPr lang="en-CA" sz="2400" b="1" dirty="0">
              <a:solidFill>
                <a:srgbClr val="FF0000"/>
              </a:solidFill>
              <a:latin typeface="Comic Sans MS" pitchFamily="66" charset="0"/>
            </a:endParaRPr>
          </a:p>
        </p:txBody>
      </p:sp>
    </p:spTree>
    <p:extLst>
      <p:ext uri="{BB962C8B-B14F-4D97-AF65-F5344CB8AC3E}">
        <p14:creationId xmlns:p14="http://schemas.microsoft.com/office/powerpoint/2010/main" val="26489419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75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1750"/>
                            </p:stCondLst>
                            <p:childTnLst>
                              <p:par>
                                <p:cTn id="11" presetID="42" presetClass="entr" presetSubtype="0" fill="hold" grpId="0" nodeType="afterEffect">
                                  <p:stCondLst>
                                    <p:cond delay="1000"/>
                                  </p:stCondLst>
                                  <p:childTnLst>
                                    <p:set>
                                      <p:cBhvr>
                                        <p:cTn id="12" dur="1" fill="hold">
                                          <p:stCondLst>
                                            <p:cond delay="0"/>
                                          </p:stCondLst>
                                        </p:cTn>
                                        <p:tgtEl>
                                          <p:spTgt spid="3">
                                            <p:txEl>
                                              <p:pRg st="1" end="1"/>
                                            </p:txEl>
                                          </p:spTgt>
                                        </p:tgtEl>
                                        <p:attrNameLst>
                                          <p:attrName>style.visibility</p:attrName>
                                        </p:attrNameLst>
                                      </p:cBhvr>
                                      <p:to>
                                        <p:strVal val="visible"/>
                                      </p:to>
                                    </p:set>
                                    <p:animEffect transition="in" filter="fade">
                                      <p:cBhvr>
                                        <p:cTn id="13" dur="1000"/>
                                        <p:tgtEl>
                                          <p:spTgt spid="3">
                                            <p:txEl>
                                              <p:pRg st="1" end="1"/>
                                            </p:txEl>
                                          </p:spTgt>
                                        </p:tgtEl>
                                      </p:cBhvr>
                                    </p:animEffect>
                                    <p:anim calcmode="lin" valueType="num">
                                      <p:cBhvr>
                                        <p:cTn id="14"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5" dur="1000" fill="hold"/>
                                        <p:tgtEl>
                                          <p:spTgt spid="3">
                                            <p:txEl>
                                              <p:pRg st="1" end="1"/>
                                            </p:txEl>
                                          </p:spTgt>
                                        </p:tgtEl>
                                        <p:attrNameLst>
                                          <p:attrName>ppt_y</p:attrName>
                                        </p:attrNameLst>
                                      </p:cBhvr>
                                      <p:tavLst>
                                        <p:tav tm="0">
                                          <p:val>
                                            <p:strVal val="#ppt_y+.1"/>
                                          </p:val>
                                        </p:tav>
                                        <p:tav tm="100000">
                                          <p:val>
                                            <p:strVal val="#ppt_y"/>
                                          </p:val>
                                        </p:tav>
                                      </p:tavLst>
                                    </p:anim>
                                  </p:childTnLst>
                                </p:cTn>
                              </p:par>
                              <p:par>
                                <p:cTn id="16" presetID="21" presetClass="entr" presetSubtype="1" fill="hold" grpId="0" nodeType="withEffect">
                                  <p:stCondLst>
                                    <p:cond delay="4000"/>
                                  </p:stCondLst>
                                  <p:childTnLst>
                                    <p:set>
                                      <p:cBhvr>
                                        <p:cTn id="17" dur="1" fill="hold">
                                          <p:stCondLst>
                                            <p:cond delay="0"/>
                                          </p:stCondLst>
                                        </p:cTn>
                                        <p:tgtEl>
                                          <p:spTgt spid="4"/>
                                        </p:tgtEl>
                                        <p:attrNameLst>
                                          <p:attrName>style.visibility</p:attrName>
                                        </p:attrNameLst>
                                      </p:cBhvr>
                                      <p:to>
                                        <p:strVal val="visible"/>
                                      </p:to>
                                    </p:set>
                                    <p:animEffect transition="in" filter="wheel(1)">
                                      <p:cBhvr>
                                        <p:cTn id="18" dur="2000"/>
                                        <p:tgtEl>
                                          <p:spTgt spid="4"/>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nodeType="clickEffect">
                                  <p:stCondLst>
                                    <p:cond delay="0"/>
                                  </p:stCondLst>
                                  <p:childTnLst>
                                    <p:set>
                                      <p:cBhvr>
                                        <p:cTn id="22" dur="1" fill="hold">
                                          <p:stCondLst>
                                            <p:cond delay="0"/>
                                          </p:stCondLst>
                                        </p:cTn>
                                        <p:tgtEl>
                                          <p:spTgt spid="6">
                                            <p:txEl>
                                              <p:pRg st="0" end="0"/>
                                            </p:txEl>
                                          </p:spTgt>
                                        </p:tgtEl>
                                        <p:attrNameLst>
                                          <p:attrName>style.visibility</p:attrName>
                                        </p:attrNameLst>
                                      </p:cBhvr>
                                      <p:to>
                                        <p:strVal val="visible"/>
                                      </p:to>
                                    </p:set>
                                    <p:animEffect transition="in" filter="wipe(left)">
                                      <p:cBhvr>
                                        <p:cTn id="23" dur="1500"/>
                                        <p:tgtEl>
                                          <p:spTgt spid="6">
                                            <p:txEl>
                                              <p:pRg st="0" end="0"/>
                                            </p:txEl>
                                          </p:spTgt>
                                        </p:tgtEl>
                                      </p:cBhvr>
                                    </p:animEffect>
                                  </p:childTnLst>
                                </p:cTn>
                              </p:par>
                            </p:childTnLst>
                          </p:cTn>
                        </p:par>
                        <p:par>
                          <p:cTn id="24" fill="hold">
                            <p:stCondLst>
                              <p:cond delay="1500"/>
                            </p:stCondLst>
                            <p:childTnLst>
                              <p:par>
                                <p:cTn id="25" presetID="42" presetClass="entr" presetSubtype="0" fill="hold" grpId="0" nodeType="afterEffect">
                                  <p:stCondLst>
                                    <p:cond delay="500"/>
                                  </p:stCondLst>
                                  <p:childTnLst>
                                    <p:set>
                                      <p:cBhvr>
                                        <p:cTn id="26" dur="1" fill="hold">
                                          <p:stCondLst>
                                            <p:cond delay="0"/>
                                          </p:stCondLst>
                                        </p:cTn>
                                        <p:tgtEl>
                                          <p:spTgt spid="13"/>
                                        </p:tgtEl>
                                        <p:attrNameLst>
                                          <p:attrName>style.visibility</p:attrName>
                                        </p:attrNameLst>
                                      </p:cBhvr>
                                      <p:to>
                                        <p:strVal val="visible"/>
                                      </p:to>
                                    </p:set>
                                    <p:animEffect transition="in" filter="fade">
                                      <p:cBhvr>
                                        <p:cTn id="27" dur="1500"/>
                                        <p:tgtEl>
                                          <p:spTgt spid="13"/>
                                        </p:tgtEl>
                                      </p:cBhvr>
                                    </p:animEffect>
                                    <p:anim calcmode="lin" valueType="num">
                                      <p:cBhvr>
                                        <p:cTn id="28" dur="1500" fill="hold"/>
                                        <p:tgtEl>
                                          <p:spTgt spid="13"/>
                                        </p:tgtEl>
                                        <p:attrNameLst>
                                          <p:attrName>ppt_x</p:attrName>
                                        </p:attrNameLst>
                                      </p:cBhvr>
                                      <p:tavLst>
                                        <p:tav tm="0">
                                          <p:val>
                                            <p:strVal val="#ppt_x"/>
                                          </p:val>
                                        </p:tav>
                                        <p:tav tm="100000">
                                          <p:val>
                                            <p:strVal val="#ppt_x"/>
                                          </p:val>
                                        </p:tav>
                                      </p:tavLst>
                                    </p:anim>
                                    <p:anim calcmode="lin" valueType="num">
                                      <p:cBhvr>
                                        <p:cTn id="29" dur="15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16" presetClass="entr" presetSubtype="21" fill="hold" grpId="0" nodeType="clickEffect">
                                  <p:stCondLst>
                                    <p:cond delay="0"/>
                                  </p:stCondLst>
                                  <p:childTnLst>
                                    <p:set>
                                      <p:cBhvr>
                                        <p:cTn id="33" dur="1" fill="hold">
                                          <p:stCondLst>
                                            <p:cond delay="0"/>
                                          </p:stCondLst>
                                        </p:cTn>
                                        <p:tgtEl>
                                          <p:spTgt spid="14"/>
                                        </p:tgtEl>
                                        <p:attrNameLst>
                                          <p:attrName>style.visibility</p:attrName>
                                        </p:attrNameLst>
                                      </p:cBhvr>
                                      <p:to>
                                        <p:strVal val="visible"/>
                                      </p:to>
                                    </p:set>
                                    <p:animEffect transition="in" filter="barn(inVertical)">
                                      <p:cBhvr>
                                        <p:cTn id="34" dur="125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4" grpId="0" animBg="1"/>
      <p:bldP spid="13" grpId="0" animBg="1"/>
      <p:bldP spid="14"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485900" y="1484784"/>
            <a:ext cx="10441160" cy="5040560"/>
          </a:xfrm>
          <a:solidFill>
            <a:schemeClr val="bg1"/>
          </a:solidFill>
          <a:ln w="57150">
            <a:solidFill>
              <a:srgbClr val="FB43D8"/>
            </a:solidFill>
          </a:ln>
          <a:scene3d>
            <a:camera prst="orthographicFront"/>
            <a:lightRig rig="threePt" dir="t"/>
          </a:scene3d>
          <a:sp3d>
            <a:bevelT w="152400" h="50800" prst="softRound"/>
          </a:sp3d>
        </p:spPr>
        <p:txBody>
          <a:bodyPr anchor="t">
            <a:normAutofit/>
            <a:sp3d extrusionH="57150">
              <a:bevelT w="82550" h="38100" prst="coolSlant"/>
            </a:sp3d>
          </a:bodyPr>
          <a:lstStyle/>
          <a:p>
            <a:pPr>
              <a:lnSpc>
                <a:spcPct val="150000"/>
              </a:lnSpc>
            </a:pPr>
            <a:r>
              <a:rPr lang="en-CA" sz="2800" dirty="0" smtClean="0">
                <a:solidFill>
                  <a:srgbClr val="0000FF"/>
                </a:solidFill>
                <a:latin typeface="Arial Black" panose="020B0A04020102020204" pitchFamily="34" charset="0"/>
              </a:rPr>
              <a:t>	ONLY – </a:t>
            </a:r>
          </a:p>
          <a:p>
            <a:pPr marL="514350" indent="-514350">
              <a:lnSpc>
                <a:spcPct val="150000"/>
              </a:lnSpc>
              <a:buFont typeface="+mj-lt"/>
              <a:buAutoNum type="arabicPeriod"/>
            </a:pPr>
            <a:r>
              <a:rPr lang="en-CA" sz="2800" u="sng" dirty="0" smtClean="0">
                <a:solidFill>
                  <a:srgbClr val="0000FF"/>
                </a:solidFill>
              </a:rPr>
              <a:t>After</a:t>
            </a:r>
            <a:r>
              <a:rPr lang="en-CA" sz="2800" dirty="0" smtClean="0">
                <a:solidFill>
                  <a:srgbClr val="002060"/>
                </a:solidFill>
              </a:rPr>
              <a:t> the </a:t>
            </a:r>
            <a:r>
              <a:rPr lang="en-CA" sz="2800" b="1" dirty="0" smtClean="0">
                <a:solidFill>
                  <a:srgbClr val="002060"/>
                </a:solidFill>
                <a:effectLst>
                  <a:glow rad="127000">
                    <a:srgbClr val="99FF66"/>
                  </a:glow>
                </a:effectLst>
              </a:rPr>
              <a:t>sickle’s</a:t>
            </a:r>
            <a:r>
              <a:rPr lang="en-CA" sz="2800" dirty="0" smtClean="0">
                <a:solidFill>
                  <a:srgbClr val="002060"/>
                </a:solidFill>
              </a:rPr>
              <a:t> </a:t>
            </a:r>
            <a:r>
              <a:rPr lang="en-CA" sz="2800" b="1" dirty="0" smtClean="0">
                <a:solidFill>
                  <a:srgbClr val="002060"/>
                </a:solidFill>
                <a:effectLst>
                  <a:glow rad="127000">
                    <a:srgbClr val="99FFCC"/>
                  </a:glow>
                </a:effectLst>
              </a:rPr>
              <a:t>FIRST CUTTING </a:t>
            </a:r>
            <a:r>
              <a:rPr lang="en-CA" sz="2800" dirty="0" smtClean="0">
                <a:solidFill>
                  <a:srgbClr val="002060"/>
                </a:solidFill>
              </a:rPr>
              <a:t>of wheat – </a:t>
            </a:r>
          </a:p>
          <a:p>
            <a:pPr marL="514350" indent="-514350">
              <a:lnSpc>
                <a:spcPct val="150000"/>
              </a:lnSpc>
              <a:buFont typeface="+mj-lt"/>
              <a:buAutoNum type="arabicPeriod"/>
            </a:pPr>
            <a:r>
              <a:rPr lang="en-CA" sz="2800" u="sng" dirty="0" smtClean="0">
                <a:solidFill>
                  <a:srgbClr val="0000FF"/>
                </a:solidFill>
              </a:rPr>
              <a:t>After</a:t>
            </a:r>
            <a:r>
              <a:rPr lang="en-CA" sz="2800" dirty="0" smtClean="0">
                <a:solidFill>
                  <a:srgbClr val="002060"/>
                </a:solidFill>
              </a:rPr>
              <a:t> the Wave Sheaf was bundled </a:t>
            </a:r>
            <a:r>
              <a:rPr lang="en-CA" sz="2800" b="1" u="sng" dirty="0" smtClean="0">
                <a:solidFill>
                  <a:srgbClr val="002060"/>
                </a:solidFill>
              </a:rPr>
              <a:t>and offered</a:t>
            </a:r>
            <a:r>
              <a:rPr lang="en-CA" sz="2800" b="1" dirty="0" smtClean="0">
                <a:solidFill>
                  <a:srgbClr val="002060"/>
                </a:solidFill>
              </a:rPr>
              <a:t> </a:t>
            </a:r>
            <a:r>
              <a:rPr lang="en-CA" sz="2800" dirty="0" smtClean="0">
                <a:solidFill>
                  <a:srgbClr val="002060"/>
                </a:solidFill>
              </a:rPr>
              <a:t>– </a:t>
            </a:r>
          </a:p>
          <a:p>
            <a:pPr marL="514350" indent="-514350">
              <a:lnSpc>
                <a:spcPct val="150000"/>
              </a:lnSpc>
              <a:buFont typeface="+mj-lt"/>
              <a:buAutoNum type="arabicPeriod"/>
            </a:pPr>
            <a:r>
              <a:rPr lang="en-CA" sz="2800" u="sng" dirty="0" smtClean="0">
                <a:solidFill>
                  <a:srgbClr val="0000FF"/>
                </a:solidFill>
              </a:rPr>
              <a:t>After</a:t>
            </a:r>
            <a:r>
              <a:rPr lang="en-CA" sz="2800" dirty="0" smtClean="0">
                <a:solidFill>
                  <a:srgbClr val="002060"/>
                </a:solidFill>
              </a:rPr>
              <a:t> the </a:t>
            </a:r>
            <a:r>
              <a:rPr lang="en-CA" sz="2800" u="sng" dirty="0" smtClean="0">
                <a:solidFill>
                  <a:srgbClr val="002060"/>
                </a:solidFill>
              </a:rPr>
              <a:t>Fine</a:t>
            </a:r>
            <a:r>
              <a:rPr lang="en-CA" sz="2800" dirty="0" smtClean="0">
                <a:solidFill>
                  <a:srgbClr val="002060"/>
                </a:solidFill>
              </a:rPr>
              <a:t> wheat flour was made into dough and offered 			with the drink offering – </a:t>
            </a:r>
          </a:p>
          <a:p>
            <a:pPr>
              <a:lnSpc>
                <a:spcPct val="150000"/>
              </a:lnSpc>
            </a:pPr>
            <a:r>
              <a:rPr lang="en-CA" sz="3500" i="1" dirty="0" smtClean="0">
                <a:solidFill>
                  <a:srgbClr val="002060"/>
                </a:solidFill>
                <a:latin typeface="Arial Black" panose="020B0A04020102020204" pitchFamily="34" charset="0"/>
              </a:rPr>
              <a:t>Only then </a:t>
            </a:r>
            <a:r>
              <a:rPr lang="en-CA" sz="2800" dirty="0" smtClean="0">
                <a:solidFill>
                  <a:srgbClr val="002060"/>
                </a:solidFill>
              </a:rPr>
              <a:t>– could the Yisra’elites </a:t>
            </a:r>
            <a:r>
              <a:rPr lang="en-CA" sz="2800" b="1" dirty="0" smtClean="0">
                <a:solidFill>
                  <a:srgbClr val="002060"/>
                </a:solidFill>
                <a:effectLst>
                  <a:glow rad="127000">
                    <a:srgbClr val="FFCCFF"/>
                  </a:glow>
                </a:effectLst>
              </a:rPr>
              <a:t>eat the grain </a:t>
            </a:r>
            <a:r>
              <a:rPr lang="en-CA" sz="2800" dirty="0" smtClean="0">
                <a:solidFill>
                  <a:srgbClr val="002060"/>
                </a:solidFill>
              </a:rPr>
              <a:t>of the land.</a:t>
            </a:r>
          </a:p>
          <a:p>
            <a:pPr>
              <a:lnSpc>
                <a:spcPct val="150000"/>
              </a:lnSpc>
            </a:pPr>
            <a:r>
              <a:rPr lang="en-CA" sz="2800" dirty="0" smtClean="0">
                <a:solidFill>
                  <a:srgbClr val="002060"/>
                </a:solidFill>
              </a:rPr>
              <a:t>					Let’s read it again!</a:t>
            </a:r>
          </a:p>
        </p:txBody>
      </p:sp>
      <p:sp>
        <p:nvSpPr>
          <p:cNvPr id="2" name="Slide Number Placeholder 1"/>
          <p:cNvSpPr>
            <a:spLocks noGrp="1"/>
          </p:cNvSpPr>
          <p:nvPr>
            <p:ph type="sldNum" sz="quarter" idx="12"/>
          </p:nvPr>
        </p:nvSpPr>
        <p:spPr>
          <a:xfrm>
            <a:off x="11707299" y="6520259"/>
            <a:ext cx="435785" cy="365125"/>
          </a:xfrm>
        </p:spPr>
        <p:txBody>
          <a:bodyPr/>
          <a:lstStyle/>
          <a:p>
            <a:fld id="{81FEFA0A-2F20-4B60-98C6-5FFDA469AA1C}" type="slidenum">
              <a:rPr lang="en-US" smtClean="0">
                <a:solidFill>
                  <a:schemeClr val="tx2"/>
                </a:solidFill>
              </a:rPr>
              <a:pPr/>
              <a:t>48</a:t>
            </a:fld>
            <a:endParaRPr lang="en-US" dirty="0">
              <a:solidFill>
                <a:schemeClr val="tx2"/>
              </a:solidFill>
            </a:endParaRPr>
          </a:p>
        </p:txBody>
      </p:sp>
      <p:sp>
        <p:nvSpPr>
          <p:cNvPr id="6" name="Rounded Rectangle 5"/>
          <p:cNvSpPr/>
          <p:nvPr/>
        </p:nvSpPr>
        <p:spPr>
          <a:xfrm>
            <a:off x="189756" y="1700809"/>
            <a:ext cx="1080171" cy="4604752"/>
          </a:xfrm>
          <a:prstGeom prst="roundRect">
            <a:avLst/>
          </a:prstGeom>
          <a:solidFill>
            <a:srgbClr val="BCFFDE"/>
          </a:solidFill>
          <a:ln w="57150">
            <a:solidFill>
              <a:srgbClr val="0070C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CA" sz="4800" dirty="0" smtClean="0">
                <a:ln w="28575">
                  <a:solidFill>
                    <a:srgbClr val="0000FF"/>
                  </a:solidFill>
                </a:ln>
                <a:solidFill>
                  <a:srgbClr val="00FF00"/>
                </a:solidFill>
                <a:latin typeface="Arial Rounded MT Bold" pitchFamily="34" charset="0"/>
              </a:rPr>
              <a:t>REV</a:t>
            </a:r>
            <a:br>
              <a:rPr lang="en-CA" sz="4800" dirty="0" smtClean="0">
                <a:ln w="28575">
                  <a:solidFill>
                    <a:srgbClr val="0000FF"/>
                  </a:solidFill>
                </a:ln>
                <a:solidFill>
                  <a:srgbClr val="00FF00"/>
                </a:solidFill>
                <a:latin typeface="Arial Rounded MT Bold" pitchFamily="34" charset="0"/>
              </a:rPr>
            </a:br>
            <a:r>
              <a:rPr lang="en-CA" sz="4800" dirty="0" smtClean="0">
                <a:ln w="28575">
                  <a:solidFill>
                    <a:srgbClr val="0000FF"/>
                  </a:solidFill>
                </a:ln>
                <a:solidFill>
                  <a:srgbClr val="00FF00"/>
                </a:solidFill>
                <a:latin typeface="Arial Rounded MT Bold" pitchFamily="34" charset="0"/>
              </a:rPr>
              <a:t>I</a:t>
            </a:r>
            <a:br>
              <a:rPr lang="en-CA" sz="4800" dirty="0" smtClean="0">
                <a:ln w="28575">
                  <a:solidFill>
                    <a:srgbClr val="0000FF"/>
                  </a:solidFill>
                </a:ln>
                <a:solidFill>
                  <a:srgbClr val="00FF00"/>
                </a:solidFill>
                <a:latin typeface="Arial Rounded MT Bold" pitchFamily="34" charset="0"/>
              </a:rPr>
            </a:br>
            <a:r>
              <a:rPr lang="en-CA" sz="4800" dirty="0" smtClean="0">
                <a:ln w="28575">
                  <a:solidFill>
                    <a:srgbClr val="0000FF"/>
                  </a:solidFill>
                </a:ln>
                <a:solidFill>
                  <a:srgbClr val="00FF00"/>
                </a:solidFill>
                <a:latin typeface="Arial Rounded MT Bold" pitchFamily="34" charset="0"/>
              </a:rPr>
              <a:t>EW</a:t>
            </a:r>
            <a:endParaRPr lang="en-CA" sz="4800" dirty="0">
              <a:ln w="28575">
                <a:solidFill>
                  <a:srgbClr val="0000FF"/>
                </a:solidFill>
              </a:ln>
              <a:solidFill>
                <a:srgbClr val="00FF00"/>
              </a:solidFill>
              <a:latin typeface="Arial Rounded MT Bold" pitchFamily="34" charset="0"/>
            </a:endParaRPr>
          </a:p>
        </p:txBody>
      </p:sp>
      <p:sp>
        <p:nvSpPr>
          <p:cNvPr id="7" name="Rounded Rectangular Callout 6"/>
          <p:cNvSpPr/>
          <p:nvPr/>
        </p:nvSpPr>
        <p:spPr>
          <a:xfrm>
            <a:off x="499493" y="260648"/>
            <a:ext cx="11189840" cy="838937"/>
          </a:xfrm>
          <a:prstGeom prst="wedgeRoundRectCallout">
            <a:avLst>
              <a:gd name="adj1" fmla="val -22779"/>
              <a:gd name="adj2" fmla="val 119437"/>
              <a:gd name="adj3" fmla="val 16667"/>
            </a:avLst>
          </a:prstGeom>
          <a:solidFill>
            <a:srgbClr val="002060"/>
          </a:solidFill>
          <a:ln w="38100">
            <a:solidFill>
              <a:srgbClr val="FF9933"/>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CA" sz="4800" b="1" dirty="0">
                <a:ln>
                  <a:solidFill>
                    <a:srgbClr val="0000FF"/>
                  </a:solidFill>
                </a:ln>
                <a:solidFill>
                  <a:srgbClr val="0000FF"/>
                </a:solidFill>
                <a:effectLst>
                  <a:glow rad="127000">
                    <a:srgbClr val="00FFFF"/>
                  </a:glow>
                </a:effectLst>
                <a:latin typeface="Comic Sans MS" pitchFamily="66" charset="0"/>
              </a:rPr>
              <a:t>Yahuah’s</a:t>
            </a:r>
            <a:r>
              <a:rPr lang="en-CA" sz="4800" b="1" dirty="0">
                <a:ln>
                  <a:solidFill>
                    <a:srgbClr val="0000FF"/>
                  </a:solidFill>
                </a:ln>
                <a:solidFill>
                  <a:srgbClr val="0000FF"/>
                </a:solidFill>
                <a:latin typeface="Comic Sans MS" pitchFamily="66" charset="0"/>
              </a:rPr>
              <a:t> </a:t>
            </a:r>
            <a:r>
              <a:rPr lang="en-CA" sz="4800" b="1" dirty="0" smtClean="0">
                <a:ln>
                  <a:solidFill>
                    <a:srgbClr val="FF99FF"/>
                  </a:solidFill>
                </a:ln>
                <a:solidFill>
                  <a:srgbClr val="FFFFCC"/>
                </a:solidFill>
                <a:latin typeface="Comic Sans MS" pitchFamily="66" charset="0"/>
              </a:rPr>
              <a:t>Conditions for Permission!</a:t>
            </a:r>
            <a:endParaRPr lang="en-CA" sz="4800" b="1" dirty="0" smtClean="0">
              <a:ln>
                <a:solidFill>
                  <a:srgbClr val="FF33CC"/>
                </a:solidFill>
              </a:ln>
              <a:solidFill>
                <a:srgbClr val="FFFF00"/>
              </a:solidFill>
              <a:latin typeface="Comic Sans MS" pitchFamily="66" charset="0"/>
              <a:cs typeface="Calibri" pitchFamily="34" charset="0"/>
            </a:endParaRPr>
          </a:p>
        </p:txBody>
      </p:sp>
    </p:spTree>
    <p:extLst>
      <p:ext uri="{BB962C8B-B14F-4D97-AF65-F5344CB8AC3E}">
        <p14:creationId xmlns:p14="http://schemas.microsoft.com/office/powerpoint/2010/main" val="32561373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up)">
                                      <p:cBhvr>
                                        <p:cTn id="7" dur="225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000"/>
                                        <p:tgtEl>
                                          <p:spTgt spid="3">
                                            <p:txEl>
                                              <p:pRg st="1" end="1"/>
                                            </p:txEl>
                                          </p:spTgt>
                                        </p:tgtEl>
                                      </p:cBhvr>
                                    </p:animEffect>
                                    <p:anim calcmode="lin" valueType="num">
                                      <p:cBhvr>
                                        <p:cTn id="1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fade">
                                      <p:cBhvr>
                                        <p:cTn id="19" dur="1000"/>
                                        <p:tgtEl>
                                          <p:spTgt spid="3">
                                            <p:txEl>
                                              <p:pRg st="2" end="2"/>
                                            </p:txEl>
                                          </p:spTgt>
                                        </p:tgtEl>
                                      </p:cBhvr>
                                    </p:animEffect>
                                    <p:anim calcmode="lin" valueType="num">
                                      <p:cBhvr>
                                        <p:cTn id="20"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3">
                                            <p:txEl>
                                              <p:pRg st="3" end="3"/>
                                            </p:txEl>
                                          </p:spTgt>
                                        </p:tgtEl>
                                        <p:attrNameLst>
                                          <p:attrName>style.visibility</p:attrName>
                                        </p:attrNameLst>
                                      </p:cBhvr>
                                      <p:to>
                                        <p:strVal val="visible"/>
                                      </p:to>
                                    </p:set>
                                    <p:animEffect transition="in" filter="fade">
                                      <p:cBhvr>
                                        <p:cTn id="26" dur="1000"/>
                                        <p:tgtEl>
                                          <p:spTgt spid="3">
                                            <p:txEl>
                                              <p:pRg st="3" end="3"/>
                                            </p:txEl>
                                          </p:spTgt>
                                        </p:tgtEl>
                                      </p:cBhvr>
                                    </p:animEffect>
                                    <p:anim calcmode="lin" valueType="num">
                                      <p:cBhvr>
                                        <p:cTn id="27"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8"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nodeType="clickEffect">
                                  <p:stCondLst>
                                    <p:cond delay="0"/>
                                  </p:stCondLst>
                                  <p:childTnLst>
                                    <p:set>
                                      <p:cBhvr>
                                        <p:cTn id="32" dur="1" fill="hold">
                                          <p:stCondLst>
                                            <p:cond delay="0"/>
                                          </p:stCondLst>
                                        </p:cTn>
                                        <p:tgtEl>
                                          <p:spTgt spid="3">
                                            <p:txEl>
                                              <p:pRg st="4" end="4"/>
                                            </p:txEl>
                                          </p:spTgt>
                                        </p:tgtEl>
                                        <p:attrNameLst>
                                          <p:attrName>style.visibility</p:attrName>
                                        </p:attrNameLst>
                                      </p:cBhvr>
                                      <p:to>
                                        <p:strVal val="visible"/>
                                      </p:to>
                                    </p:set>
                                    <p:animEffect transition="in" filter="fade">
                                      <p:cBhvr>
                                        <p:cTn id="33" dur="1000"/>
                                        <p:tgtEl>
                                          <p:spTgt spid="3">
                                            <p:txEl>
                                              <p:pRg st="4" end="4"/>
                                            </p:txEl>
                                          </p:spTgt>
                                        </p:tgtEl>
                                      </p:cBhvr>
                                    </p:animEffect>
                                    <p:anim calcmode="lin" valueType="num">
                                      <p:cBhvr>
                                        <p:cTn id="34"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5"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par>
                          <p:cTn id="36" fill="hold">
                            <p:stCondLst>
                              <p:cond delay="1000"/>
                            </p:stCondLst>
                            <p:childTnLst>
                              <p:par>
                                <p:cTn id="37" presetID="42" presetClass="entr" presetSubtype="0" fill="hold" nodeType="afterEffect">
                                  <p:stCondLst>
                                    <p:cond delay="2000"/>
                                  </p:stCondLst>
                                  <p:childTnLst>
                                    <p:set>
                                      <p:cBhvr>
                                        <p:cTn id="38" dur="1" fill="hold">
                                          <p:stCondLst>
                                            <p:cond delay="0"/>
                                          </p:stCondLst>
                                        </p:cTn>
                                        <p:tgtEl>
                                          <p:spTgt spid="3">
                                            <p:txEl>
                                              <p:pRg st="5" end="5"/>
                                            </p:txEl>
                                          </p:spTgt>
                                        </p:tgtEl>
                                        <p:attrNameLst>
                                          <p:attrName>style.visibility</p:attrName>
                                        </p:attrNameLst>
                                      </p:cBhvr>
                                      <p:to>
                                        <p:strVal val="visible"/>
                                      </p:to>
                                    </p:set>
                                    <p:animEffect transition="in" filter="fade">
                                      <p:cBhvr>
                                        <p:cTn id="39" dur="1500"/>
                                        <p:tgtEl>
                                          <p:spTgt spid="3">
                                            <p:txEl>
                                              <p:pRg st="5" end="5"/>
                                            </p:txEl>
                                          </p:spTgt>
                                        </p:tgtEl>
                                      </p:cBhvr>
                                    </p:animEffect>
                                    <p:anim calcmode="lin" valueType="num">
                                      <p:cBhvr>
                                        <p:cTn id="40" dur="15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1" dur="15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bg>
      <p:bgPr>
        <a:pattFill prst="sphere">
          <a:fgClr>
            <a:schemeClr val="tx1"/>
          </a:fgClr>
          <a:bgClr>
            <a:schemeClr val="tx1">
              <a:lumMod val="75000"/>
              <a:lumOff val="25000"/>
            </a:schemeClr>
          </a:bgClr>
        </a:pattFill>
        <a:effectLst/>
      </p:bgPr>
    </p:bg>
    <p:spTree>
      <p:nvGrpSpPr>
        <p:cNvPr id="1" name=""/>
        <p:cNvGrpSpPr/>
        <p:nvPr/>
      </p:nvGrpSpPr>
      <p:grpSpPr>
        <a:xfrm>
          <a:off x="0" y="0"/>
          <a:ext cx="0" cy="0"/>
          <a:chOff x="0" y="0"/>
          <a:chExt cx="0" cy="0"/>
        </a:xfrm>
      </p:grpSpPr>
      <p:sp>
        <p:nvSpPr>
          <p:cNvPr id="4" name="Title 1"/>
          <p:cNvSpPr txBox="1">
            <a:spLocks/>
          </p:cNvSpPr>
          <p:nvPr/>
        </p:nvSpPr>
        <p:spPr>
          <a:xfrm>
            <a:off x="333772" y="1052736"/>
            <a:ext cx="11521280" cy="5688632"/>
          </a:xfrm>
          <a:prstGeom prst="rect">
            <a:avLst/>
          </a:prstGeom>
          <a:solidFill>
            <a:schemeClr val="bg1">
              <a:lumMod val="95000"/>
            </a:schemeClr>
          </a:solidFill>
          <a:ln w="76200">
            <a:solidFill>
              <a:schemeClr val="accent3">
                <a:lumMod val="60000"/>
                <a:lumOff val="40000"/>
              </a:schemeClr>
            </a:solidFill>
          </a:ln>
          <a:effectLst>
            <a:glow rad="228600">
              <a:srgbClr val="FB43D8">
                <a:alpha val="40000"/>
              </a:srgbClr>
            </a:glow>
          </a:effectLst>
          <a:scene3d>
            <a:camera prst="orthographicFront"/>
            <a:lightRig rig="threePt" dir="t"/>
          </a:scene3d>
          <a:sp3d>
            <a:bevelT/>
          </a:sp3d>
        </p:spPr>
        <p:txBody>
          <a:bodyPr vert="horz" lIns="91440" tIns="45720" rIns="91440" bIns="45720" rtlCol="0" anchor="ctr">
            <a:noAutofit/>
            <a:sp3d extrusionH="57150">
              <a:bevelT w="82550" h="38100" prst="coolSlant"/>
            </a:sp3d>
          </a:bodyPr>
          <a:lstStyle>
            <a:lvl1pPr algn="l" defTabSz="914400" rtl="0" eaLnBrk="1" latinLnBrk="0" hangingPunct="1">
              <a:lnSpc>
                <a:spcPct val="90000"/>
              </a:lnSpc>
              <a:spcBef>
                <a:spcPct val="0"/>
              </a:spcBef>
              <a:buNone/>
              <a:defRPr sz="4800" b="0" i="0" kern="1200" cap="none" baseline="0">
                <a:solidFill>
                  <a:schemeClr val="tx1"/>
                </a:solidFill>
                <a:latin typeface="+mj-lt"/>
                <a:ea typeface="+mj-ea"/>
                <a:cs typeface="+mj-cs"/>
              </a:defRPr>
            </a:lvl1pPr>
          </a:lstStyle>
          <a:p>
            <a:pPr>
              <a:lnSpc>
                <a:spcPct val="100000"/>
              </a:lnSpc>
            </a:pPr>
            <a:r>
              <a:rPr lang="en-US" sz="2800" b="1" dirty="0" smtClean="0">
                <a:solidFill>
                  <a:srgbClr val="008080"/>
                </a:solidFill>
                <a:latin typeface="Georgia"/>
                <a:ea typeface="Calibri"/>
                <a:cs typeface="Georgia"/>
              </a:rPr>
              <a:t>Lev </a:t>
            </a:r>
            <a:r>
              <a:rPr lang="en-US" sz="2800" b="1" dirty="0">
                <a:solidFill>
                  <a:srgbClr val="008080"/>
                </a:solidFill>
                <a:latin typeface="Georgia"/>
                <a:ea typeface="Calibri"/>
                <a:cs typeface="Georgia"/>
              </a:rPr>
              <a:t>23:14</a:t>
            </a:r>
            <a:r>
              <a:rPr lang="en-US" sz="2800" dirty="0">
                <a:solidFill>
                  <a:srgbClr val="000000"/>
                </a:solidFill>
                <a:latin typeface="Georgia"/>
                <a:ea typeface="Calibri"/>
                <a:cs typeface="Georgia"/>
              </a:rPr>
              <a:t>	</a:t>
            </a:r>
            <a:r>
              <a:rPr lang="en-US" sz="2800" dirty="0">
                <a:solidFill>
                  <a:srgbClr val="E36C0A"/>
                </a:solidFill>
                <a:latin typeface="Georgia"/>
                <a:ea typeface="Calibri"/>
                <a:cs typeface="Georgia"/>
              </a:rPr>
              <a:t>‘And you do not eat</a:t>
            </a:r>
            <a:r>
              <a:rPr lang="en-US" sz="2800" b="1" i="1" dirty="0">
                <a:solidFill>
                  <a:srgbClr val="E36C0A"/>
                </a:solidFill>
                <a:latin typeface="Georgia"/>
                <a:ea typeface="Calibri"/>
                <a:cs typeface="Georgia"/>
              </a:rPr>
              <a:t> </a:t>
            </a:r>
            <a:r>
              <a:rPr lang="en-US" sz="2800" b="1" i="1" u="dbl" dirty="0">
                <a:solidFill>
                  <a:srgbClr val="9966FF"/>
                </a:solidFill>
                <a:uFill>
                  <a:solidFill>
                    <a:srgbClr val="FF00FF"/>
                  </a:solidFill>
                </a:uFill>
                <a:latin typeface="Georgia"/>
                <a:ea typeface="Calibri"/>
                <a:cs typeface="Georgia"/>
              </a:rPr>
              <a:t>bread</a:t>
            </a:r>
            <a:r>
              <a:rPr lang="en-US" sz="2800" b="1" i="1" dirty="0">
                <a:solidFill>
                  <a:srgbClr val="9966FF"/>
                </a:solidFill>
                <a:latin typeface="Georgia"/>
                <a:ea typeface="Calibri"/>
                <a:cs typeface="Georgia"/>
              </a:rPr>
              <a:t> </a:t>
            </a:r>
            <a:r>
              <a:rPr lang="en-US" sz="2800" dirty="0">
                <a:solidFill>
                  <a:srgbClr val="9966FF"/>
                </a:solidFill>
                <a:latin typeface="Calibri"/>
                <a:ea typeface="Calibri"/>
                <a:cs typeface="Times New Roman"/>
              </a:rPr>
              <a:t>- </a:t>
            </a:r>
            <a:r>
              <a:rPr lang="en-US" sz="3600" dirty="0" err="1">
                <a:solidFill>
                  <a:srgbClr val="00B050"/>
                </a:solidFill>
                <a:latin typeface="Times New Roman"/>
                <a:ea typeface="Calibri"/>
                <a:cs typeface="Times New Roman"/>
              </a:rPr>
              <a:t>ם</a:t>
            </a:r>
            <a:r>
              <a:rPr lang="en-US" sz="1400" baseline="-25000" dirty="0" err="1">
                <a:solidFill>
                  <a:srgbClr val="FFFFFF"/>
                </a:solidFill>
                <a:latin typeface="Times New Roman"/>
                <a:ea typeface="Calibri"/>
                <a:cs typeface="Times New Roman"/>
              </a:rPr>
              <a:t>.</a:t>
            </a:r>
            <a:r>
              <a:rPr lang="en-US" sz="3600" dirty="0" err="1">
                <a:solidFill>
                  <a:srgbClr val="00B050"/>
                </a:solidFill>
                <a:latin typeface="Times New Roman"/>
                <a:ea typeface="Calibri"/>
                <a:cs typeface="Times New Roman"/>
              </a:rPr>
              <a:t>ח</a:t>
            </a:r>
            <a:r>
              <a:rPr lang="en-US" sz="1400" baseline="-25000" dirty="0" err="1">
                <a:solidFill>
                  <a:srgbClr val="FFFFFF"/>
                </a:solidFill>
                <a:latin typeface="Times New Roman"/>
                <a:ea typeface="Calibri"/>
                <a:cs typeface="Times New Roman"/>
              </a:rPr>
              <a:t>.</a:t>
            </a:r>
            <a:r>
              <a:rPr lang="en-US" sz="3600" dirty="0" err="1">
                <a:solidFill>
                  <a:srgbClr val="00B050"/>
                </a:solidFill>
                <a:latin typeface="Times New Roman"/>
                <a:ea typeface="Calibri"/>
                <a:cs typeface="Times New Roman"/>
              </a:rPr>
              <a:t>ל</a:t>
            </a:r>
            <a:r>
              <a:rPr lang="en-US" sz="2800" dirty="0">
                <a:solidFill>
                  <a:srgbClr val="000000"/>
                </a:solidFill>
                <a:latin typeface="Calibri"/>
                <a:ea typeface="Calibri"/>
                <a:cs typeface="Times New Roman"/>
              </a:rPr>
              <a:t> </a:t>
            </a:r>
            <a:r>
              <a:rPr lang="en-US" sz="3600" dirty="0">
                <a:solidFill>
                  <a:srgbClr val="9966FF"/>
                </a:solidFill>
                <a:latin typeface="Times New Roman"/>
                <a:ea typeface="Calibri"/>
                <a:cs typeface="Times New Roman"/>
              </a:rPr>
              <a:t>–</a:t>
            </a:r>
            <a:r>
              <a:rPr lang="en-US" sz="2800" dirty="0">
                <a:solidFill>
                  <a:srgbClr val="9966FF"/>
                </a:solidFill>
                <a:latin typeface="Calibri"/>
                <a:ea typeface="Calibri"/>
                <a:cs typeface="Times New Roman"/>
              </a:rPr>
              <a:t> </a:t>
            </a:r>
            <a:r>
              <a:rPr lang="en-US" sz="2800" i="1" dirty="0" err="1">
                <a:solidFill>
                  <a:srgbClr val="00B050"/>
                </a:solidFill>
                <a:latin typeface="Georgia"/>
                <a:ea typeface="Calibri"/>
                <a:cs typeface="Georgia"/>
              </a:rPr>
              <a:t>lechem</a:t>
            </a:r>
            <a:r>
              <a:rPr lang="en-US" sz="2800" dirty="0">
                <a:solidFill>
                  <a:srgbClr val="000000"/>
                </a:solidFill>
                <a:latin typeface="Calibri"/>
                <a:ea typeface="Calibri"/>
                <a:cs typeface="Times New Roman"/>
              </a:rPr>
              <a:t> (H3899) </a:t>
            </a:r>
            <a:br>
              <a:rPr lang="en-US" sz="2800" dirty="0">
                <a:solidFill>
                  <a:srgbClr val="000000"/>
                </a:solidFill>
                <a:latin typeface="Calibri"/>
                <a:ea typeface="Calibri"/>
                <a:cs typeface="Times New Roman"/>
              </a:rPr>
            </a:br>
            <a:r>
              <a:rPr lang="en-US" sz="2800" dirty="0">
                <a:solidFill>
                  <a:srgbClr val="000000"/>
                </a:solidFill>
                <a:latin typeface="Calibri"/>
                <a:ea typeface="Calibri"/>
                <a:cs typeface="Times New Roman"/>
              </a:rPr>
              <a:t>			   </a:t>
            </a:r>
            <a:r>
              <a:rPr lang="en-US" sz="2800" dirty="0" smtClean="0">
                <a:solidFill>
                  <a:srgbClr val="000000"/>
                </a:solidFill>
                <a:latin typeface="Calibri"/>
                <a:ea typeface="Calibri"/>
                <a:cs typeface="Times New Roman"/>
              </a:rPr>
              <a:t> or </a:t>
            </a:r>
            <a:r>
              <a:rPr lang="en-US" sz="2800" b="1" i="1" u="dbl" dirty="0">
                <a:solidFill>
                  <a:srgbClr val="9966FF"/>
                </a:solidFill>
                <a:uFill>
                  <a:solidFill>
                    <a:srgbClr val="FF00FF"/>
                  </a:solidFill>
                </a:uFill>
                <a:latin typeface="Georgia"/>
                <a:ea typeface="Calibri"/>
                <a:cs typeface="Georgia"/>
              </a:rPr>
              <a:t>roasted grain</a:t>
            </a:r>
            <a:r>
              <a:rPr lang="en-US" sz="2800" dirty="0">
                <a:solidFill>
                  <a:srgbClr val="9966FF"/>
                </a:solidFill>
                <a:latin typeface="Calibri"/>
                <a:ea typeface="Calibri"/>
                <a:cs typeface="Times New Roman"/>
              </a:rPr>
              <a:t> -</a:t>
            </a:r>
            <a:r>
              <a:rPr lang="en-US" sz="2800" dirty="0">
                <a:solidFill>
                  <a:srgbClr val="000000"/>
                </a:solidFill>
                <a:latin typeface="Calibri"/>
                <a:ea typeface="Calibri"/>
                <a:cs typeface="Times New Roman"/>
              </a:rPr>
              <a:t> </a:t>
            </a:r>
            <a:r>
              <a:rPr lang="en-US" sz="3600" dirty="0" err="1">
                <a:solidFill>
                  <a:srgbClr val="00B050"/>
                </a:solidFill>
                <a:latin typeface="Times New Roman"/>
                <a:ea typeface="Calibri"/>
                <a:cs typeface="Times New Roman"/>
              </a:rPr>
              <a:t>י</a:t>
            </a:r>
            <a:r>
              <a:rPr lang="en-US" sz="1400" baseline="-25000" dirty="0" err="1">
                <a:solidFill>
                  <a:srgbClr val="FFFFFF"/>
                </a:solidFill>
                <a:latin typeface="Calibri"/>
                <a:ea typeface="Calibri"/>
                <a:cs typeface="Times New Roman"/>
              </a:rPr>
              <a:t>.</a:t>
            </a:r>
            <a:r>
              <a:rPr lang="en-US" sz="3600" dirty="0" err="1">
                <a:solidFill>
                  <a:srgbClr val="00B050"/>
                </a:solidFill>
                <a:latin typeface="Times New Roman"/>
                <a:ea typeface="Calibri"/>
                <a:cs typeface="Times New Roman"/>
              </a:rPr>
              <a:t>ל</a:t>
            </a:r>
            <a:r>
              <a:rPr lang="en-US" sz="1400" baseline="-25000" dirty="0" err="1">
                <a:solidFill>
                  <a:srgbClr val="FFFFFF"/>
                </a:solidFill>
                <a:latin typeface="Calibri"/>
                <a:ea typeface="Calibri"/>
                <a:cs typeface="Times New Roman"/>
              </a:rPr>
              <a:t>.</a:t>
            </a:r>
            <a:r>
              <a:rPr lang="en-US" sz="3600" dirty="0" err="1">
                <a:solidFill>
                  <a:srgbClr val="00B050"/>
                </a:solidFill>
                <a:latin typeface="Times New Roman"/>
                <a:ea typeface="Calibri"/>
                <a:cs typeface="Times New Roman"/>
              </a:rPr>
              <a:t>ק</a:t>
            </a:r>
            <a:r>
              <a:rPr lang="en-US" sz="3600" dirty="0">
                <a:solidFill>
                  <a:srgbClr val="00B050"/>
                </a:solidFill>
                <a:latin typeface="Times New Roman"/>
                <a:ea typeface="Calibri"/>
                <a:cs typeface="Times New Roman"/>
              </a:rPr>
              <a:t> </a:t>
            </a:r>
            <a:r>
              <a:rPr lang="en-US" sz="3600" dirty="0">
                <a:solidFill>
                  <a:srgbClr val="9966FF"/>
                </a:solidFill>
                <a:latin typeface="Times New Roman"/>
                <a:ea typeface="Calibri"/>
                <a:cs typeface="Times New Roman"/>
              </a:rPr>
              <a:t>–</a:t>
            </a:r>
            <a:r>
              <a:rPr lang="en-US" sz="3600" dirty="0">
                <a:solidFill>
                  <a:srgbClr val="00B050"/>
                </a:solidFill>
                <a:latin typeface="Times New Roman"/>
                <a:ea typeface="Calibri"/>
                <a:cs typeface="Times New Roman"/>
              </a:rPr>
              <a:t> </a:t>
            </a:r>
            <a:r>
              <a:rPr lang="en-US" sz="2800" i="1" dirty="0" err="1">
                <a:solidFill>
                  <a:srgbClr val="00B050"/>
                </a:solidFill>
                <a:latin typeface="Georgia"/>
                <a:ea typeface="Calibri"/>
                <a:cs typeface="Times New Roman"/>
              </a:rPr>
              <a:t>qaliy</a:t>
            </a:r>
            <a:r>
              <a:rPr lang="en-US" sz="2800" dirty="0">
                <a:solidFill>
                  <a:srgbClr val="000000"/>
                </a:solidFill>
                <a:latin typeface="Calibri"/>
                <a:ea typeface="Calibri"/>
                <a:cs typeface="Times New Roman"/>
              </a:rPr>
              <a:t> (H7039)</a:t>
            </a:r>
            <a:br>
              <a:rPr lang="en-US" sz="2800" dirty="0">
                <a:solidFill>
                  <a:srgbClr val="000000"/>
                </a:solidFill>
                <a:latin typeface="Calibri"/>
                <a:ea typeface="Calibri"/>
                <a:cs typeface="Times New Roman"/>
              </a:rPr>
            </a:br>
            <a:r>
              <a:rPr lang="en-US" sz="2800" dirty="0">
                <a:solidFill>
                  <a:srgbClr val="000000"/>
                </a:solidFill>
                <a:latin typeface="Calibri"/>
                <a:ea typeface="Calibri"/>
                <a:cs typeface="Times New Roman"/>
              </a:rPr>
              <a:t>			         or</a:t>
            </a:r>
            <a:r>
              <a:rPr lang="en-US" sz="2800" b="1" i="1" u="dbl" dirty="0">
                <a:solidFill>
                  <a:srgbClr val="9966FF"/>
                </a:solidFill>
                <a:uFill>
                  <a:solidFill>
                    <a:srgbClr val="FF00FF"/>
                  </a:solidFill>
                </a:uFill>
                <a:latin typeface="Georgia"/>
                <a:ea typeface="Calibri"/>
                <a:cs typeface="Georgia"/>
              </a:rPr>
              <a:t> fresh grain</a:t>
            </a:r>
            <a:r>
              <a:rPr lang="en-US" sz="2800" dirty="0">
                <a:solidFill>
                  <a:srgbClr val="9966FF"/>
                </a:solidFill>
                <a:latin typeface="Georgia"/>
                <a:ea typeface="Calibri"/>
                <a:cs typeface="Georgia"/>
              </a:rPr>
              <a:t> -</a:t>
            </a:r>
            <a:r>
              <a:rPr lang="en-US" sz="2800" dirty="0">
                <a:solidFill>
                  <a:srgbClr val="000000"/>
                </a:solidFill>
                <a:latin typeface="Calibri"/>
                <a:ea typeface="Calibri"/>
                <a:cs typeface="Times New Roman"/>
              </a:rPr>
              <a:t> </a:t>
            </a:r>
            <a:r>
              <a:rPr lang="en-US" sz="3600" dirty="0" err="1">
                <a:solidFill>
                  <a:srgbClr val="00B050"/>
                </a:solidFill>
                <a:latin typeface="Times New Roman"/>
                <a:ea typeface="Calibri"/>
                <a:cs typeface="Times New Roman"/>
              </a:rPr>
              <a:t>ל</a:t>
            </a:r>
            <a:r>
              <a:rPr lang="en-US" sz="1400" baseline="-25000" dirty="0" err="1">
                <a:solidFill>
                  <a:srgbClr val="FFFFFF"/>
                </a:solidFill>
                <a:latin typeface="Times New Roman"/>
                <a:ea typeface="Calibri"/>
                <a:cs typeface="Times New Roman"/>
              </a:rPr>
              <a:t>.</a:t>
            </a:r>
            <a:r>
              <a:rPr lang="en-US" sz="3600" dirty="0" err="1">
                <a:solidFill>
                  <a:srgbClr val="00B050"/>
                </a:solidFill>
                <a:latin typeface="Times New Roman"/>
                <a:ea typeface="Calibri"/>
                <a:cs typeface="Times New Roman"/>
              </a:rPr>
              <a:t>מ</a:t>
            </a:r>
            <a:r>
              <a:rPr lang="en-US" sz="1400" baseline="-25000" dirty="0" err="1">
                <a:solidFill>
                  <a:srgbClr val="FFFFFF"/>
                </a:solidFill>
                <a:latin typeface="Times New Roman"/>
                <a:ea typeface="Calibri"/>
                <a:cs typeface="Times New Roman"/>
              </a:rPr>
              <a:t>.</a:t>
            </a:r>
            <a:r>
              <a:rPr lang="en-US" sz="3600" dirty="0" err="1">
                <a:solidFill>
                  <a:srgbClr val="00B050"/>
                </a:solidFill>
                <a:latin typeface="Times New Roman"/>
                <a:ea typeface="Calibri"/>
                <a:cs typeface="Times New Roman"/>
              </a:rPr>
              <a:t>ר</a:t>
            </a:r>
            <a:r>
              <a:rPr lang="en-US" sz="1400" baseline="-25000" dirty="0" err="1">
                <a:solidFill>
                  <a:srgbClr val="FFFFFF"/>
                </a:solidFill>
                <a:latin typeface="Times New Roman"/>
                <a:ea typeface="Calibri"/>
                <a:cs typeface="Times New Roman"/>
              </a:rPr>
              <a:t>.</a:t>
            </a:r>
            <a:r>
              <a:rPr lang="en-US" sz="3600" dirty="0" err="1">
                <a:solidFill>
                  <a:srgbClr val="00B050"/>
                </a:solidFill>
                <a:latin typeface="Times New Roman"/>
                <a:ea typeface="Calibri"/>
                <a:cs typeface="Times New Roman"/>
              </a:rPr>
              <a:t>כ</a:t>
            </a:r>
            <a:r>
              <a:rPr lang="en-US" sz="2800" dirty="0">
                <a:solidFill>
                  <a:srgbClr val="000000"/>
                </a:solidFill>
                <a:latin typeface="Calibri"/>
                <a:ea typeface="Calibri"/>
                <a:cs typeface="Times New Roman"/>
              </a:rPr>
              <a:t> </a:t>
            </a:r>
            <a:r>
              <a:rPr lang="en-US" sz="2800" dirty="0">
                <a:solidFill>
                  <a:srgbClr val="9966FF"/>
                </a:solidFill>
                <a:latin typeface="Calibri"/>
                <a:ea typeface="Calibri"/>
                <a:cs typeface="Times New Roman"/>
              </a:rPr>
              <a:t>– </a:t>
            </a:r>
            <a:r>
              <a:rPr lang="en-US" sz="2800" dirty="0" err="1">
                <a:solidFill>
                  <a:srgbClr val="00B050"/>
                </a:solidFill>
                <a:latin typeface="Calibri"/>
                <a:ea typeface="Calibri"/>
                <a:cs typeface="Times New Roman"/>
              </a:rPr>
              <a:t>karmel</a:t>
            </a:r>
            <a:r>
              <a:rPr lang="en-US" sz="2800" dirty="0">
                <a:solidFill>
                  <a:srgbClr val="000000"/>
                </a:solidFill>
                <a:latin typeface="Calibri"/>
                <a:ea typeface="Calibri"/>
                <a:cs typeface="Times New Roman"/>
              </a:rPr>
              <a:t> (H3759</a:t>
            </a:r>
            <a:r>
              <a:rPr lang="en-US" sz="2800" dirty="0" smtClean="0">
                <a:solidFill>
                  <a:srgbClr val="000000"/>
                </a:solidFill>
                <a:latin typeface="Calibri"/>
                <a:ea typeface="Calibri"/>
                <a:cs typeface="Times New Roman"/>
              </a:rPr>
              <a:t>)</a:t>
            </a:r>
          </a:p>
          <a:p>
            <a:pPr>
              <a:lnSpc>
                <a:spcPct val="100000"/>
              </a:lnSpc>
            </a:pPr>
            <a:endParaRPr lang="en-US" sz="2800" dirty="0">
              <a:solidFill>
                <a:srgbClr val="000000"/>
              </a:solidFill>
              <a:latin typeface="Calibri"/>
              <a:ea typeface="Calibri"/>
              <a:cs typeface="Times New Roman"/>
            </a:endParaRPr>
          </a:p>
          <a:p>
            <a:pPr>
              <a:lnSpc>
                <a:spcPct val="100000"/>
              </a:lnSpc>
            </a:pPr>
            <a:endParaRPr lang="en-US" sz="2800" dirty="0" smtClean="0">
              <a:solidFill>
                <a:srgbClr val="000000"/>
              </a:solidFill>
              <a:latin typeface="Calibri"/>
              <a:ea typeface="Calibri"/>
              <a:cs typeface="Times New Roman"/>
            </a:endParaRPr>
          </a:p>
          <a:p>
            <a:pPr>
              <a:lnSpc>
                <a:spcPct val="100000"/>
              </a:lnSpc>
            </a:pPr>
            <a:endParaRPr lang="en-US" sz="2800" dirty="0">
              <a:solidFill>
                <a:srgbClr val="000000"/>
              </a:solidFill>
              <a:latin typeface="Calibri"/>
              <a:ea typeface="Calibri"/>
              <a:cs typeface="Times New Roman"/>
            </a:endParaRPr>
          </a:p>
          <a:p>
            <a:pPr>
              <a:lnSpc>
                <a:spcPct val="100000"/>
              </a:lnSpc>
            </a:pPr>
            <a:r>
              <a:rPr lang="en-US" sz="3600" dirty="0">
                <a:solidFill>
                  <a:srgbClr val="9966FF"/>
                </a:solidFill>
                <a:latin typeface="Georgia"/>
                <a:ea typeface="Calibri"/>
                <a:cs typeface="Georgia"/>
              </a:rPr>
              <a:t/>
            </a:r>
            <a:br>
              <a:rPr lang="en-US" sz="3600" dirty="0">
                <a:solidFill>
                  <a:srgbClr val="9966FF"/>
                </a:solidFill>
                <a:latin typeface="Georgia"/>
                <a:ea typeface="Calibri"/>
                <a:cs typeface="Georgia"/>
              </a:rPr>
            </a:br>
            <a:r>
              <a:rPr lang="en-US" sz="2800" dirty="0">
                <a:solidFill>
                  <a:srgbClr val="9966FF"/>
                </a:solidFill>
                <a:latin typeface="Georgia"/>
                <a:ea typeface="Calibri"/>
                <a:cs typeface="Georgia"/>
              </a:rPr>
              <a:t>		</a:t>
            </a:r>
            <a:endParaRPr lang="en-US" sz="2800" dirty="0" smtClean="0">
              <a:solidFill>
                <a:srgbClr val="E36C0A"/>
              </a:solidFill>
              <a:latin typeface="Georgia"/>
              <a:ea typeface="Calibri"/>
              <a:cs typeface="Georgia"/>
            </a:endParaRPr>
          </a:p>
          <a:p>
            <a:pPr>
              <a:lnSpc>
                <a:spcPct val="115000"/>
              </a:lnSpc>
              <a:spcAft>
                <a:spcPts val="1000"/>
              </a:spcAft>
            </a:pPr>
            <a:endParaRPr lang="en-US" sz="2800" dirty="0">
              <a:solidFill>
                <a:schemeClr val="tx2"/>
              </a:solidFill>
              <a:latin typeface="+mn-lt"/>
            </a:endParaRPr>
          </a:p>
          <a:p>
            <a:pPr>
              <a:lnSpc>
                <a:spcPct val="115000"/>
              </a:lnSpc>
              <a:spcAft>
                <a:spcPts val="1000"/>
              </a:spcAft>
            </a:pPr>
            <a:endParaRPr lang="en-CA" sz="2800" dirty="0">
              <a:solidFill>
                <a:srgbClr val="000000"/>
              </a:solidFill>
              <a:latin typeface="Calibri"/>
              <a:ea typeface="Calibri"/>
              <a:cs typeface="Times New Roman"/>
            </a:endParaRPr>
          </a:p>
        </p:txBody>
      </p:sp>
      <p:pic>
        <p:nvPicPr>
          <p:cNvPr id="5" name="Picture 4" descr="C:\Users\Rae\Desktop\Egypt bread.jpg"/>
          <p:cNvPicPr/>
          <p:nvPr/>
        </p:nvPicPr>
        <p:blipFill>
          <a:blip r:embed="rId2">
            <a:extLst>
              <a:ext uri="{28A0092B-C50C-407E-A947-70E740481C1C}">
                <a14:useLocalDpi xmlns:a14="http://schemas.microsoft.com/office/drawing/2010/main" val="0"/>
              </a:ext>
            </a:extLst>
          </a:blip>
          <a:srcRect/>
          <a:stretch>
            <a:fillRect/>
          </a:stretch>
        </p:blipFill>
        <p:spPr bwMode="auto">
          <a:xfrm>
            <a:off x="8217170" y="4676912"/>
            <a:ext cx="3610698" cy="2160240"/>
          </a:xfrm>
          <a:prstGeom prst="rect">
            <a:avLst/>
          </a:prstGeom>
          <a:noFill/>
          <a:ln>
            <a:noFill/>
          </a:ln>
          <a:effectLst>
            <a:softEdge rad="127000"/>
          </a:effectLst>
        </p:spPr>
      </p:pic>
      <p:sp>
        <p:nvSpPr>
          <p:cNvPr id="3" name="Oval 2"/>
          <p:cNvSpPr/>
          <p:nvPr/>
        </p:nvSpPr>
        <p:spPr>
          <a:xfrm>
            <a:off x="10558908" y="1268760"/>
            <a:ext cx="648072" cy="648072"/>
          </a:xfrm>
          <a:prstGeom prst="ellipse">
            <a:avLst/>
          </a:prstGeom>
          <a:solidFill>
            <a:srgbClr val="CC0099"/>
          </a:solidFill>
          <a:ln w="76200">
            <a:solidFill>
              <a:schemeClr val="tx2"/>
            </a:solidFill>
          </a:ln>
          <a:effectLst>
            <a:glow rad="127000">
              <a:srgbClr val="00FF00"/>
            </a:glow>
          </a:effectLst>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US" sz="3200" b="1" dirty="0" smtClean="0"/>
              <a:t>1</a:t>
            </a:r>
            <a:endParaRPr lang="en-CA" sz="3200" b="1" dirty="0"/>
          </a:p>
        </p:txBody>
      </p:sp>
      <p:sp>
        <p:nvSpPr>
          <p:cNvPr id="8" name="Oval 7"/>
          <p:cNvSpPr/>
          <p:nvPr/>
        </p:nvSpPr>
        <p:spPr>
          <a:xfrm>
            <a:off x="10063236" y="1980055"/>
            <a:ext cx="648072" cy="648072"/>
          </a:xfrm>
          <a:prstGeom prst="ellipse">
            <a:avLst/>
          </a:prstGeom>
          <a:solidFill>
            <a:srgbClr val="CC0099"/>
          </a:solidFill>
          <a:ln w="76200">
            <a:solidFill>
              <a:schemeClr val="tx2"/>
            </a:solidFill>
          </a:ln>
          <a:effectLst>
            <a:glow rad="127000">
              <a:srgbClr val="00FF00"/>
            </a:glow>
          </a:effectLst>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US" sz="3200" b="1" dirty="0" smtClean="0"/>
              <a:t>2</a:t>
            </a:r>
            <a:endParaRPr lang="en-CA" sz="3200" b="1" dirty="0"/>
          </a:p>
        </p:txBody>
      </p:sp>
      <p:sp>
        <p:nvSpPr>
          <p:cNvPr id="9" name="Oval 8"/>
          <p:cNvSpPr/>
          <p:nvPr/>
        </p:nvSpPr>
        <p:spPr>
          <a:xfrm>
            <a:off x="10641964" y="2621672"/>
            <a:ext cx="648072" cy="648072"/>
          </a:xfrm>
          <a:prstGeom prst="ellipse">
            <a:avLst/>
          </a:prstGeom>
          <a:solidFill>
            <a:srgbClr val="CC0099"/>
          </a:solidFill>
          <a:ln w="76200">
            <a:solidFill>
              <a:schemeClr val="tx2"/>
            </a:solidFill>
          </a:ln>
          <a:effectLst>
            <a:glow rad="127000">
              <a:srgbClr val="00FF00"/>
            </a:glow>
          </a:effectLst>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US" sz="3200" b="1" dirty="0" smtClean="0"/>
              <a:t>3</a:t>
            </a:r>
            <a:endParaRPr lang="en-CA" sz="3200" b="1" dirty="0"/>
          </a:p>
        </p:txBody>
      </p:sp>
      <p:sp>
        <p:nvSpPr>
          <p:cNvPr id="7" name="Rounded Rectangular Callout 6"/>
          <p:cNvSpPr/>
          <p:nvPr/>
        </p:nvSpPr>
        <p:spPr>
          <a:xfrm>
            <a:off x="117748" y="2276872"/>
            <a:ext cx="3168352" cy="970512"/>
          </a:xfrm>
          <a:prstGeom prst="wedgeRoundRectCallout">
            <a:avLst>
              <a:gd name="adj1" fmla="val 29412"/>
              <a:gd name="adj2" fmla="val 71473"/>
              <a:gd name="adj3" fmla="val 16667"/>
            </a:avLst>
          </a:prstGeom>
          <a:solidFill>
            <a:srgbClr val="FF99FF"/>
          </a:solidFill>
          <a:ln w="76200">
            <a:solidFill>
              <a:schemeClr val="tx2"/>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82550" h="38100" prst="coolSlant"/>
            </a:sp3d>
          </a:bodyPr>
          <a:lstStyle/>
          <a:p>
            <a:pPr algn="ctr"/>
            <a:r>
              <a:rPr lang="en-US" sz="6600" dirty="0" smtClean="0">
                <a:ln w="28575">
                  <a:solidFill>
                    <a:srgbClr val="0000FF"/>
                  </a:solidFill>
                </a:ln>
                <a:solidFill>
                  <a:srgbClr val="E36C0A"/>
                </a:solidFill>
                <a:uFill>
                  <a:solidFill>
                    <a:srgbClr val="9966FF"/>
                  </a:solidFill>
                </a:uFill>
                <a:latin typeface="Arial Black" panose="020B0A04020102020204" pitchFamily="34" charset="0"/>
                <a:ea typeface="Calibri"/>
                <a:cs typeface="Georgia"/>
              </a:rPr>
              <a:t>UNTIL</a:t>
            </a:r>
            <a:endParaRPr lang="en-CA" sz="6600" dirty="0">
              <a:ln w="28575">
                <a:solidFill>
                  <a:srgbClr val="0000FF"/>
                </a:solidFill>
              </a:ln>
              <a:latin typeface="Arial Black" panose="020B0A04020102020204" pitchFamily="34" charset="0"/>
            </a:endParaRPr>
          </a:p>
        </p:txBody>
      </p:sp>
      <p:sp>
        <p:nvSpPr>
          <p:cNvPr id="12" name="Rounded Rectangular Callout 11"/>
          <p:cNvSpPr/>
          <p:nvPr/>
        </p:nvSpPr>
        <p:spPr>
          <a:xfrm>
            <a:off x="117748" y="4471520"/>
            <a:ext cx="4824536" cy="2269848"/>
          </a:xfrm>
          <a:prstGeom prst="wedgeRoundRectCallout">
            <a:avLst>
              <a:gd name="adj1" fmla="val -764"/>
              <a:gd name="adj2" fmla="val -75016"/>
              <a:gd name="adj3" fmla="val 16667"/>
            </a:avLst>
          </a:prstGeom>
          <a:solidFill>
            <a:srgbClr val="FF99FF"/>
          </a:solidFill>
          <a:ln w="76200">
            <a:solidFill>
              <a:srgbClr val="0000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800" dirty="0" smtClean="0">
                <a:solidFill>
                  <a:srgbClr val="663300"/>
                </a:solidFill>
              </a:rPr>
              <a:t>Once Joshua </a:t>
            </a:r>
            <a:r>
              <a:rPr lang="en-CA" sz="2800" b="1" dirty="0" smtClean="0">
                <a:ln>
                  <a:solidFill>
                    <a:srgbClr val="0000FF"/>
                  </a:solidFill>
                </a:ln>
                <a:solidFill>
                  <a:srgbClr val="663300"/>
                </a:solidFill>
                <a:effectLst>
                  <a:glow rad="127000">
                    <a:srgbClr val="99FFCC"/>
                  </a:glow>
                </a:effectLst>
              </a:rPr>
              <a:t>had accomplished all prior requirements, </a:t>
            </a:r>
            <a:r>
              <a:rPr lang="en-CA" sz="2800" b="1" dirty="0" smtClean="0">
                <a:solidFill>
                  <a:srgbClr val="0000FF"/>
                </a:solidFill>
              </a:rPr>
              <a:t>Yahuah</a:t>
            </a:r>
            <a:r>
              <a:rPr lang="en-CA" sz="2800" dirty="0" smtClean="0">
                <a:solidFill>
                  <a:srgbClr val="663300"/>
                </a:solidFill>
              </a:rPr>
              <a:t> provided </a:t>
            </a:r>
            <a:r>
              <a:rPr lang="en-CA" sz="2800" b="1" dirty="0" smtClean="0">
                <a:solidFill>
                  <a:srgbClr val="0000FF"/>
                </a:solidFill>
              </a:rPr>
              <a:t>His Permission </a:t>
            </a:r>
            <a:r>
              <a:rPr lang="en-CA" sz="2800" dirty="0" smtClean="0">
                <a:solidFill>
                  <a:srgbClr val="663300"/>
                </a:solidFill>
              </a:rPr>
              <a:t>to </a:t>
            </a:r>
            <a:r>
              <a:rPr lang="en-CA" sz="2800" b="1" u="sng" dirty="0" smtClean="0">
                <a:solidFill>
                  <a:srgbClr val="663300"/>
                </a:solidFill>
              </a:rPr>
              <a:t>eat the </a:t>
            </a:r>
            <a:r>
              <a:rPr lang="en-CA" sz="2800" b="1" dirty="0" smtClean="0">
                <a:solidFill>
                  <a:srgbClr val="663300"/>
                </a:solidFill>
              </a:rPr>
              <a:t>g</a:t>
            </a:r>
            <a:r>
              <a:rPr lang="en-CA" sz="2800" b="1" u="sng" dirty="0" smtClean="0">
                <a:solidFill>
                  <a:srgbClr val="663300"/>
                </a:solidFill>
              </a:rPr>
              <a:t>rain</a:t>
            </a:r>
            <a:r>
              <a:rPr lang="en-CA" sz="2800" b="1" dirty="0" smtClean="0">
                <a:solidFill>
                  <a:srgbClr val="663300"/>
                </a:solidFill>
              </a:rPr>
              <a:t> </a:t>
            </a:r>
            <a:r>
              <a:rPr lang="en-CA" sz="2800" dirty="0" smtClean="0">
                <a:solidFill>
                  <a:srgbClr val="663300"/>
                </a:solidFill>
              </a:rPr>
              <a:t>of the land!</a:t>
            </a:r>
            <a:endParaRPr lang="en-CA" sz="2800" dirty="0">
              <a:solidFill>
                <a:srgbClr val="663300"/>
              </a:solidFill>
            </a:endParaRPr>
          </a:p>
        </p:txBody>
      </p:sp>
      <p:sp>
        <p:nvSpPr>
          <p:cNvPr id="13" name="Rectangle 12"/>
          <p:cNvSpPr/>
          <p:nvPr/>
        </p:nvSpPr>
        <p:spPr>
          <a:xfrm>
            <a:off x="1917948" y="3140968"/>
            <a:ext cx="9937104" cy="207944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82550" h="38100" prst="coolSlant"/>
            </a:sp3d>
          </a:bodyPr>
          <a:lstStyle/>
          <a:p>
            <a:pPr algn="ctr"/>
            <a:r>
              <a:rPr lang="en-US" sz="2800" b="1" u="sng" dirty="0">
                <a:ln>
                  <a:solidFill>
                    <a:srgbClr val="0000FF"/>
                  </a:solidFill>
                </a:ln>
                <a:solidFill>
                  <a:srgbClr val="E36C0A"/>
                </a:solidFill>
                <a:effectLst>
                  <a:glow rad="127000">
                    <a:srgbClr val="99FFCC"/>
                  </a:glow>
                </a:effectLst>
                <a:uFill>
                  <a:solidFill>
                    <a:srgbClr val="9966FF"/>
                  </a:solidFill>
                </a:uFill>
                <a:latin typeface="Georgia"/>
                <a:ea typeface="Calibri"/>
                <a:cs typeface="Georgia"/>
              </a:rPr>
              <a:t>until</a:t>
            </a:r>
            <a:r>
              <a:rPr lang="en-US" sz="2800" dirty="0">
                <a:solidFill>
                  <a:srgbClr val="E36C0A"/>
                </a:solidFill>
                <a:uFill>
                  <a:solidFill>
                    <a:srgbClr val="9966FF"/>
                  </a:solidFill>
                </a:uFill>
                <a:latin typeface="Georgia"/>
                <a:ea typeface="Calibri"/>
                <a:cs typeface="Georgia"/>
              </a:rPr>
              <a:t> the </a:t>
            </a:r>
            <a:r>
              <a:rPr lang="en-US" sz="4400" b="1" u="sng" dirty="0">
                <a:solidFill>
                  <a:srgbClr val="000000"/>
                </a:solidFill>
                <a:uFill>
                  <a:solidFill>
                    <a:srgbClr val="9966FF"/>
                  </a:solidFill>
                </a:uFill>
                <a:latin typeface="Georgia"/>
                <a:ea typeface="Calibri"/>
                <a:cs typeface="Georgia"/>
              </a:rPr>
              <a:t>SAME DAY</a:t>
            </a:r>
            <a:r>
              <a:rPr lang="en-US" sz="4400" b="1" dirty="0">
                <a:solidFill>
                  <a:srgbClr val="000000"/>
                </a:solidFill>
                <a:uFill>
                  <a:solidFill>
                    <a:srgbClr val="9966FF"/>
                  </a:solidFill>
                </a:uFill>
                <a:latin typeface="Georgia"/>
                <a:ea typeface="Calibri"/>
                <a:cs typeface="Georgia"/>
              </a:rPr>
              <a:t> </a:t>
            </a:r>
            <a:r>
              <a:rPr lang="en-US" sz="2800" b="1" i="1" dirty="0">
                <a:ln>
                  <a:solidFill>
                    <a:srgbClr val="0000FF"/>
                  </a:solidFill>
                </a:ln>
                <a:solidFill>
                  <a:srgbClr val="E36C0A"/>
                </a:solidFill>
                <a:uFill>
                  <a:solidFill>
                    <a:srgbClr val="9966FF"/>
                  </a:solidFill>
                </a:uFill>
                <a:latin typeface="Georgia"/>
                <a:ea typeface="Calibri"/>
                <a:cs typeface="Georgia"/>
              </a:rPr>
              <a:t>that you have brought </a:t>
            </a:r>
            <a:r>
              <a:rPr lang="en-US" sz="2800" b="1" i="1" dirty="0" smtClean="0">
                <a:ln>
                  <a:solidFill>
                    <a:srgbClr val="0000FF"/>
                  </a:solidFill>
                </a:ln>
                <a:solidFill>
                  <a:srgbClr val="E36C0A"/>
                </a:solidFill>
                <a:uFill>
                  <a:solidFill>
                    <a:srgbClr val="9966FF"/>
                  </a:solidFill>
                </a:uFill>
                <a:latin typeface="Georgia"/>
                <a:ea typeface="Calibri"/>
                <a:cs typeface="Georgia"/>
              </a:rPr>
              <a:t/>
            </a:r>
            <a:br>
              <a:rPr lang="en-US" sz="2800" b="1" i="1" dirty="0" smtClean="0">
                <a:ln>
                  <a:solidFill>
                    <a:srgbClr val="0000FF"/>
                  </a:solidFill>
                </a:ln>
                <a:solidFill>
                  <a:srgbClr val="E36C0A"/>
                </a:solidFill>
                <a:uFill>
                  <a:solidFill>
                    <a:srgbClr val="9966FF"/>
                  </a:solidFill>
                </a:uFill>
                <a:latin typeface="Georgia"/>
                <a:ea typeface="Calibri"/>
                <a:cs typeface="Georgia"/>
              </a:rPr>
            </a:br>
            <a:r>
              <a:rPr lang="en-US" sz="2800" b="1" i="1" dirty="0" smtClean="0">
                <a:ln>
                  <a:solidFill>
                    <a:srgbClr val="0000FF"/>
                  </a:solidFill>
                </a:ln>
                <a:solidFill>
                  <a:srgbClr val="E36C0A"/>
                </a:solidFill>
                <a:uFill>
                  <a:solidFill>
                    <a:srgbClr val="9966FF"/>
                  </a:solidFill>
                </a:uFill>
                <a:latin typeface="Georgia"/>
                <a:ea typeface="Calibri"/>
                <a:cs typeface="Georgia"/>
              </a:rPr>
              <a:t>	an </a:t>
            </a:r>
            <a:r>
              <a:rPr lang="en-US" sz="2800" b="1" i="1" dirty="0" smtClean="0">
                <a:ln>
                  <a:solidFill>
                    <a:srgbClr val="0000FF"/>
                  </a:solidFill>
                </a:ln>
                <a:solidFill>
                  <a:srgbClr val="E36C0A"/>
                </a:solidFill>
                <a:effectLst>
                  <a:glow rad="127000">
                    <a:srgbClr val="99FFCC"/>
                  </a:glow>
                </a:effectLst>
                <a:uFill>
                  <a:solidFill>
                    <a:srgbClr val="9966FF"/>
                  </a:solidFill>
                </a:uFill>
                <a:latin typeface="Georgia"/>
                <a:ea typeface="Calibri"/>
                <a:cs typeface="Georgia"/>
              </a:rPr>
              <a:t>OFFERING</a:t>
            </a:r>
            <a:r>
              <a:rPr lang="en-US" sz="2800" b="1" i="1" dirty="0" smtClean="0">
                <a:ln>
                  <a:solidFill>
                    <a:srgbClr val="0000FF"/>
                  </a:solidFill>
                </a:ln>
                <a:solidFill>
                  <a:srgbClr val="E36C0A"/>
                </a:solidFill>
                <a:uFill>
                  <a:solidFill>
                    <a:srgbClr val="9966FF"/>
                  </a:solidFill>
                </a:uFill>
                <a:latin typeface="Georgia"/>
                <a:ea typeface="Calibri"/>
                <a:cs typeface="Georgia"/>
              </a:rPr>
              <a:t> </a:t>
            </a:r>
            <a:r>
              <a:rPr lang="en-US" sz="2800" b="1" i="1" dirty="0">
                <a:ln>
                  <a:solidFill>
                    <a:srgbClr val="0000FF"/>
                  </a:solidFill>
                </a:ln>
                <a:solidFill>
                  <a:srgbClr val="E36C0A"/>
                </a:solidFill>
                <a:uFill>
                  <a:solidFill>
                    <a:srgbClr val="9966FF"/>
                  </a:solidFill>
                </a:uFill>
                <a:latin typeface="Georgia"/>
                <a:ea typeface="Calibri"/>
                <a:cs typeface="Georgia"/>
              </a:rPr>
              <a:t>to your Elohim</a:t>
            </a:r>
            <a:r>
              <a:rPr lang="en-US" sz="2800" dirty="0">
                <a:solidFill>
                  <a:srgbClr val="E36C0A"/>
                </a:solidFill>
                <a:uFill>
                  <a:solidFill>
                    <a:srgbClr val="9966FF"/>
                  </a:solidFill>
                </a:uFill>
                <a:latin typeface="Georgia"/>
                <a:ea typeface="Calibri"/>
                <a:cs typeface="Georgia"/>
              </a:rPr>
              <a:t> – a law forever</a:t>
            </a:r>
            <a:r>
              <a:rPr lang="en-US" sz="2800" dirty="0">
                <a:solidFill>
                  <a:srgbClr val="E36C0A"/>
                </a:solidFill>
                <a:latin typeface="Georgia"/>
                <a:ea typeface="Calibri"/>
                <a:cs typeface="Georgia"/>
              </a:rPr>
              <a:t> 			</a:t>
            </a:r>
            <a:r>
              <a:rPr lang="en-US" sz="2800" dirty="0" smtClean="0">
                <a:solidFill>
                  <a:srgbClr val="E36C0A"/>
                </a:solidFill>
                <a:latin typeface="Georgia"/>
                <a:ea typeface="Calibri"/>
                <a:cs typeface="Georgia"/>
              </a:rPr>
              <a:t>          </a:t>
            </a:r>
            <a:r>
              <a:rPr lang="en-US" sz="2800" dirty="0" smtClean="0">
                <a:solidFill>
                  <a:srgbClr val="E36C0A"/>
                </a:solidFill>
                <a:uFill>
                  <a:solidFill>
                    <a:srgbClr val="9966FF"/>
                  </a:solidFill>
                </a:uFill>
                <a:latin typeface="Georgia"/>
                <a:ea typeface="Calibri"/>
                <a:cs typeface="Georgia"/>
              </a:rPr>
              <a:t>throughout </a:t>
            </a:r>
            <a:r>
              <a:rPr lang="en-US" sz="2800" dirty="0">
                <a:solidFill>
                  <a:srgbClr val="E36C0A"/>
                </a:solidFill>
                <a:uFill>
                  <a:solidFill>
                    <a:srgbClr val="9966FF"/>
                  </a:solidFill>
                </a:uFill>
                <a:latin typeface="Georgia"/>
                <a:ea typeface="Calibri"/>
                <a:cs typeface="Georgia"/>
              </a:rPr>
              <a:t>your </a:t>
            </a:r>
            <a:r>
              <a:rPr lang="en-US" sz="2800" dirty="0" smtClean="0">
                <a:solidFill>
                  <a:srgbClr val="E36C0A"/>
                </a:solidFill>
                <a:uFill>
                  <a:solidFill>
                    <a:srgbClr val="9966FF"/>
                  </a:solidFill>
                </a:uFill>
                <a:latin typeface="Georgia"/>
                <a:ea typeface="Calibri"/>
                <a:cs typeface="Georgia"/>
              </a:rPr>
              <a:t>generations </a:t>
            </a:r>
            <a:r>
              <a:rPr lang="en-US" sz="2800" dirty="0">
                <a:solidFill>
                  <a:srgbClr val="E36C0A"/>
                </a:solidFill>
                <a:uFill>
                  <a:solidFill>
                    <a:srgbClr val="9966FF"/>
                  </a:solidFill>
                </a:uFill>
                <a:latin typeface="Georgia"/>
                <a:ea typeface="Calibri"/>
                <a:cs typeface="Georgia"/>
              </a:rPr>
              <a:t>in all </a:t>
            </a:r>
            <a:r>
              <a:rPr lang="en-US" sz="2800" dirty="0" smtClean="0">
                <a:solidFill>
                  <a:srgbClr val="E36C0A"/>
                </a:solidFill>
                <a:uFill>
                  <a:solidFill>
                    <a:srgbClr val="9966FF"/>
                  </a:solidFill>
                </a:uFill>
                <a:latin typeface="Georgia"/>
                <a:ea typeface="Calibri"/>
                <a:cs typeface="Georgia"/>
              </a:rPr>
              <a:t>your dwellings.</a:t>
            </a:r>
            <a:r>
              <a:rPr lang="en-US" sz="2800" dirty="0" smtClean="0">
                <a:noFill/>
                <a:latin typeface="Georgia"/>
                <a:ea typeface="Calibri"/>
                <a:cs typeface="Georgia"/>
              </a:rPr>
              <a:t>.   ……………..</a:t>
            </a:r>
            <a:endParaRPr lang="en-CA" sz="2400" dirty="0">
              <a:noFill/>
            </a:endParaRPr>
          </a:p>
        </p:txBody>
      </p:sp>
      <p:sp>
        <p:nvSpPr>
          <p:cNvPr id="14" name="Rounded Rectangular Callout 13"/>
          <p:cNvSpPr/>
          <p:nvPr/>
        </p:nvSpPr>
        <p:spPr>
          <a:xfrm>
            <a:off x="117748" y="3414142"/>
            <a:ext cx="1800200" cy="609765"/>
          </a:xfrm>
          <a:prstGeom prst="wedgeRoundRectCallout">
            <a:avLst>
              <a:gd name="adj1" fmla="val 73932"/>
              <a:gd name="adj2" fmla="val -12236"/>
              <a:gd name="adj3" fmla="val 16667"/>
            </a:avLst>
          </a:prstGeom>
          <a:solidFill>
            <a:schemeClr val="tx2"/>
          </a:solidFill>
          <a:ln w="28575">
            <a:solidFill>
              <a:srgbClr val="FF000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000" dirty="0" smtClean="0"/>
              <a:t>H5704 &lt;`ad&gt;</a:t>
            </a:r>
            <a:endParaRPr lang="en-CA" sz="2000" dirty="0"/>
          </a:p>
        </p:txBody>
      </p:sp>
      <p:sp>
        <p:nvSpPr>
          <p:cNvPr id="11" name="Rounded Rectangular Callout 10"/>
          <p:cNvSpPr/>
          <p:nvPr/>
        </p:nvSpPr>
        <p:spPr>
          <a:xfrm>
            <a:off x="5374332" y="5515179"/>
            <a:ext cx="2088232" cy="864096"/>
          </a:xfrm>
          <a:prstGeom prst="wedgeRoundRectCallout">
            <a:avLst>
              <a:gd name="adj1" fmla="val -69032"/>
              <a:gd name="adj2" fmla="val -24975"/>
              <a:gd name="adj3" fmla="val 16667"/>
            </a:avLst>
          </a:prstGeom>
          <a:solidFill>
            <a:schemeClr val="accent6">
              <a:lumMod val="60000"/>
              <a:lumOff val="40000"/>
            </a:schemeClr>
          </a:solidFill>
          <a:ln w="38100">
            <a:solidFill>
              <a:srgbClr val="993300"/>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82550" h="38100" prst="coolSlant"/>
            </a:sp3d>
          </a:bodyPr>
          <a:lstStyle/>
          <a:p>
            <a:pPr algn="ctr"/>
            <a:r>
              <a:rPr lang="en-CA" sz="2400" b="1" dirty="0" smtClean="0">
                <a:solidFill>
                  <a:srgbClr val="993300"/>
                </a:solidFill>
              </a:rPr>
              <a:t>Does Enoch </a:t>
            </a:r>
            <a:br>
              <a:rPr lang="en-CA" sz="2400" b="1" dirty="0" smtClean="0">
                <a:solidFill>
                  <a:srgbClr val="993300"/>
                </a:solidFill>
              </a:rPr>
            </a:br>
            <a:r>
              <a:rPr lang="en-CA" sz="2400" b="1" dirty="0" smtClean="0">
                <a:solidFill>
                  <a:srgbClr val="993300"/>
                </a:solidFill>
              </a:rPr>
              <a:t>accept this?</a:t>
            </a:r>
            <a:endParaRPr lang="en-CA" sz="2400" b="1" dirty="0">
              <a:solidFill>
                <a:srgbClr val="993300"/>
              </a:solidFill>
            </a:endParaRPr>
          </a:p>
        </p:txBody>
      </p:sp>
      <p:sp>
        <p:nvSpPr>
          <p:cNvPr id="15" name="Rounded Rectangular Callout 14"/>
          <p:cNvSpPr/>
          <p:nvPr/>
        </p:nvSpPr>
        <p:spPr>
          <a:xfrm>
            <a:off x="1017848" y="116632"/>
            <a:ext cx="10153130" cy="838937"/>
          </a:xfrm>
          <a:prstGeom prst="wedgeRoundRectCallout">
            <a:avLst>
              <a:gd name="adj1" fmla="val -40931"/>
              <a:gd name="adj2" fmla="val 125774"/>
              <a:gd name="adj3" fmla="val 16667"/>
            </a:avLst>
          </a:prstGeom>
          <a:solidFill>
            <a:srgbClr val="002060"/>
          </a:solidFill>
          <a:ln w="38100">
            <a:solidFill>
              <a:srgbClr val="FF9933"/>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CA" sz="4800" b="1" dirty="0">
                <a:ln>
                  <a:solidFill>
                    <a:srgbClr val="0000FF"/>
                  </a:solidFill>
                </a:ln>
                <a:solidFill>
                  <a:srgbClr val="0000FF"/>
                </a:solidFill>
                <a:effectLst>
                  <a:glow rad="127000">
                    <a:srgbClr val="00FFFF"/>
                  </a:glow>
                </a:effectLst>
                <a:latin typeface="Comic Sans MS" pitchFamily="66" charset="0"/>
              </a:rPr>
              <a:t>Yahuah’s</a:t>
            </a:r>
            <a:r>
              <a:rPr lang="en-CA" sz="4800" b="1" dirty="0">
                <a:ln>
                  <a:solidFill>
                    <a:srgbClr val="0000FF"/>
                  </a:solidFill>
                </a:ln>
                <a:solidFill>
                  <a:srgbClr val="0000FF"/>
                </a:solidFill>
                <a:latin typeface="Comic Sans MS" pitchFamily="66" charset="0"/>
              </a:rPr>
              <a:t> </a:t>
            </a:r>
            <a:r>
              <a:rPr lang="en-CA" sz="4800" b="1" dirty="0" smtClean="0">
                <a:ln>
                  <a:solidFill>
                    <a:srgbClr val="FF99FF"/>
                  </a:solidFill>
                </a:ln>
                <a:solidFill>
                  <a:srgbClr val="FFFFCC"/>
                </a:solidFill>
                <a:latin typeface="Comic Sans MS" pitchFamily="66" charset="0"/>
              </a:rPr>
              <a:t>Torah Instructions!</a:t>
            </a:r>
            <a:endParaRPr lang="en-CA" sz="4800" b="1" dirty="0" smtClean="0">
              <a:ln>
                <a:solidFill>
                  <a:srgbClr val="FF33CC"/>
                </a:solidFill>
              </a:ln>
              <a:solidFill>
                <a:srgbClr val="FFFF00"/>
              </a:solidFill>
              <a:latin typeface="Comic Sans MS" pitchFamily="66" charset="0"/>
              <a:cs typeface="Calibri" pitchFamily="34" charset="0"/>
            </a:endParaRPr>
          </a:p>
        </p:txBody>
      </p:sp>
      <p:sp>
        <p:nvSpPr>
          <p:cNvPr id="2" name="Slide Number Placeholder 1"/>
          <p:cNvSpPr>
            <a:spLocks noGrp="1"/>
          </p:cNvSpPr>
          <p:nvPr>
            <p:ph type="sldNum" sz="quarter" idx="12"/>
          </p:nvPr>
        </p:nvSpPr>
        <p:spPr>
          <a:xfrm>
            <a:off x="11350996" y="6381328"/>
            <a:ext cx="459232" cy="365125"/>
          </a:xfrm>
        </p:spPr>
        <p:txBody>
          <a:bodyPr/>
          <a:lstStyle/>
          <a:p>
            <a:fld id="{81FEFA0A-2F20-4B60-98C6-5FFDA469AA1C}" type="slidenum">
              <a:rPr lang="en-US" smtClean="0">
                <a:solidFill>
                  <a:schemeClr val="tx2"/>
                </a:solidFill>
              </a:rPr>
              <a:pPr/>
              <a:t>49</a:t>
            </a:fld>
            <a:endParaRPr lang="en-US" dirty="0">
              <a:solidFill>
                <a:schemeClr val="tx2"/>
              </a:solidFill>
            </a:endParaRPr>
          </a:p>
        </p:txBody>
      </p:sp>
    </p:spTree>
    <p:extLst>
      <p:ext uri="{BB962C8B-B14F-4D97-AF65-F5344CB8AC3E}">
        <p14:creationId xmlns:p14="http://schemas.microsoft.com/office/powerpoint/2010/main" val="39977800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9"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1250" fill="hold"/>
                                        <p:tgtEl>
                                          <p:spTgt spid="3"/>
                                        </p:tgtEl>
                                        <p:attrNameLst>
                                          <p:attrName>ppt_x</p:attrName>
                                        </p:attrNameLst>
                                      </p:cBhvr>
                                      <p:tavLst>
                                        <p:tav tm="0">
                                          <p:val>
                                            <p:strVal val="0-#ppt_w/2"/>
                                          </p:val>
                                        </p:tav>
                                        <p:tav tm="100000">
                                          <p:val>
                                            <p:strVal val="#ppt_x"/>
                                          </p:val>
                                        </p:tav>
                                      </p:tavLst>
                                    </p:anim>
                                    <p:anim calcmode="lin" valueType="num">
                                      <p:cBhvr additive="base">
                                        <p:cTn id="8" dur="1250" fill="hold"/>
                                        <p:tgtEl>
                                          <p:spTgt spid="3"/>
                                        </p:tgtEl>
                                        <p:attrNameLst>
                                          <p:attrName>ppt_y</p:attrName>
                                        </p:attrNameLst>
                                      </p:cBhvr>
                                      <p:tavLst>
                                        <p:tav tm="0">
                                          <p:val>
                                            <p:strVal val="0-#ppt_h/2"/>
                                          </p:val>
                                        </p:tav>
                                        <p:tav tm="100000">
                                          <p:val>
                                            <p:strVal val="#ppt_y"/>
                                          </p:val>
                                        </p:tav>
                                      </p:tavLst>
                                    </p:anim>
                                  </p:childTnLst>
                                </p:cTn>
                              </p:par>
                              <p:par>
                                <p:cTn id="9" presetID="2" presetClass="entr" presetSubtype="9" fill="hold" grpId="0" nodeType="withEffect">
                                  <p:stCondLst>
                                    <p:cond delay="75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1250" fill="hold"/>
                                        <p:tgtEl>
                                          <p:spTgt spid="8"/>
                                        </p:tgtEl>
                                        <p:attrNameLst>
                                          <p:attrName>ppt_x</p:attrName>
                                        </p:attrNameLst>
                                      </p:cBhvr>
                                      <p:tavLst>
                                        <p:tav tm="0">
                                          <p:val>
                                            <p:strVal val="0-#ppt_w/2"/>
                                          </p:val>
                                        </p:tav>
                                        <p:tav tm="100000">
                                          <p:val>
                                            <p:strVal val="#ppt_x"/>
                                          </p:val>
                                        </p:tav>
                                      </p:tavLst>
                                    </p:anim>
                                    <p:anim calcmode="lin" valueType="num">
                                      <p:cBhvr additive="base">
                                        <p:cTn id="12" dur="1250" fill="hold"/>
                                        <p:tgtEl>
                                          <p:spTgt spid="8"/>
                                        </p:tgtEl>
                                        <p:attrNameLst>
                                          <p:attrName>ppt_y</p:attrName>
                                        </p:attrNameLst>
                                      </p:cBhvr>
                                      <p:tavLst>
                                        <p:tav tm="0">
                                          <p:val>
                                            <p:strVal val="0-#ppt_h/2"/>
                                          </p:val>
                                        </p:tav>
                                        <p:tav tm="100000">
                                          <p:val>
                                            <p:strVal val="#ppt_y"/>
                                          </p:val>
                                        </p:tav>
                                      </p:tavLst>
                                    </p:anim>
                                  </p:childTnLst>
                                </p:cTn>
                              </p:par>
                              <p:par>
                                <p:cTn id="13" presetID="2" presetClass="entr" presetSubtype="9" fill="hold" grpId="0" nodeType="withEffect">
                                  <p:stCondLst>
                                    <p:cond delay="150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1250" fill="hold"/>
                                        <p:tgtEl>
                                          <p:spTgt spid="9"/>
                                        </p:tgtEl>
                                        <p:attrNameLst>
                                          <p:attrName>ppt_x</p:attrName>
                                        </p:attrNameLst>
                                      </p:cBhvr>
                                      <p:tavLst>
                                        <p:tav tm="0">
                                          <p:val>
                                            <p:strVal val="0-#ppt_w/2"/>
                                          </p:val>
                                        </p:tav>
                                        <p:tav tm="100000">
                                          <p:val>
                                            <p:strVal val="#ppt_x"/>
                                          </p:val>
                                        </p:tav>
                                      </p:tavLst>
                                    </p:anim>
                                    <p:anim calcmode="lin" valueType="num">
                                      <p:cBhvr additive="base">
                                        <p:cTn id="16" dur="1250" fill="hold"/>
                                        <p:tgtEl>
                                          <p:spTgt spid="9"/>
                                        </p:tgtEl>
                                        <p:attrNameLst>
                                          <p:attrName>ppt_y</p:attrName>
                                        </p:attrNameLst>
                                      </p:cBhvr>
                                      <p:tavLst>
                                        <p:tav tm="0">
                                          <p:val>
                                            <p:strVal val="0-#ppt_h/2"/>
                                          </p:val>
                                        </p:tav>
                                        <p:tav tm="100000">
                                          <p:val>
                                            <p:strVal val="#ppt_y"/>
                                          </p:val>
                                        </p:tav>
                                      </p:tavLst>
                                    </p:anim>
                                  </p:childTnLst>
                                </p:cTn>
                              </p:par>
                              <p:par>
                                <p:cTn id="17" presetID="21" presetClass="entr" presetSubtype="8" fill="hold" grpId="0" nodeType="withEffect">
                                  <p:stCondLst>
                                    <p:cond delay="2500"/>
                                  </p:stCondLst>
                                  <p:childTnLst>
                                    <p:set>
                                      <p:cBhvr>
                                        <p:cTn id="18" dur="1" fill="hold">
                                          <p:stCondLst>
                                            <p:cond delay="0"/>
                                          </p:stCondLst>
                                        </p:cTn>
                                        <p:tgtEl>
                                          <p:spTgt spid="7"/>
                                        </p:tgtEl>
                                        <p:attrNameLst>
                                          <p:attrName>style.visibility</p:attrName>
                                        </p:attrNameLst>
                                      </p:cBhvr>
                                      <p:to>
                                        <p:strVal val="visible"/>
                                      </p:to>
                                    </p:set>
                                    <p:animEffect transition="in" filter="wheel(8)">
                                      <p:cBhvr>
                                        <p:cTn id="19" dur="1000"/>
                                        <p:tgtEl>
                                          <p:spTgt spid="7"/>
                                        </p:tgtEl>
                                      </p:cBhvr>
                                    </p:animEffect>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500"/>
                                  </p:stCondLst>
                                  <p:childTnLst>
                                    <p:set>
                                      <p:cBhvr>
                                        <p:cTn id="23" dur="1" fill="hold">
                                          <p:stCondLst>
                                            <p:cond delay="0"/>
                                          </p:stCondLst>
                                        </p:cTn>
                                        <p:tgtEl>
                                          <p:spTgt spid="13"/>
                                        </p:tgtEl>
                                        <p:attrNameLst>
                                          <p:attrName>style.visibility</p:attrName>
                                        </p:attrNameLst>
                                      </p:cBhvr>
                                      <p:to>
                                        <p:strVal val="visible"/>
                                      </p:to>
                                    </p:set>
                                    <p:animEffect transition="in" filter="fade">
                                      <p:cBhvr>
                                        <p:cTn id="24" dur="1000"/>
                                        <p:tgtEl>
                                          <p:spTgt spid="13"/>
                                        </p:tgtEl>
                                      </p:cBhvr>
                                    </p:animEffect>
                                    <p:anim calcmode="lin" valueType="num">
                                      <p:cBhvr>
                                        <p:cTn id="25" dur="1000" fill="hold"/>
                                        <p:tgtEl>
                                          <p:spTgt spid="13"/>
                                        </p:tgtEl>
                                        <p:attrNameLst>
                                          <p:attrName>ppt_x</p:attrName>
                                        </p:attrNameLst>
                                      </p:cBhvr>
                                      <p:tavLst>
                                        <p:tav tm="0">
                                          <p:val>
                                            <p:strVal val="#ppt_x"/>
                                          </p:val>
                                        </p:tav>
                                        <p:tav tm="100000">
                                          <p:val>
                                            <p:strVal val="#ppt_x"/>
                                          </p:val>
                                        </p:tav>
                                      </p:tavLst>
                                    </p:anim>
                                    <p:anim calcmode="lin" valueType="num">
                                      <p:cBhvr>
                                        <p:cTn id="26" dur="1000" fill="hold"/>
                                        <p:tgtEl>
                                          <p:spTgt spid="13"/>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14"/>
                                        </p:tgtEl>
                                        <p:attrNameLst>
                                          <p:attrName>style.visibility</p:attrName>
                                        </p:attrNameLst>
                                      </p:cBhvr>
                                      <p:to>
                                        <p:strVal val="visible"/>
                                      </p:to>
                                    </p:set>
                                    <p:animEffect transition="in" filter="fade">
                                      <p:cBhvr>
                                        <p:cTn id="29" dur="1000"/>
                                        <p:tgtEl>
                                          <p:spTgt spid="14"/>
                                        </p:tgtEl>
                                      </p:cBhvr>
                                    </p:animEffect>
                                    <p:anim calcmode="lin" valueType="num">
                                      <p:cBhvr>
                                        <p:cTn id="30" dur="1000" fill="hold"/>
                                        <p:tgtEl>
                                          <p:spTgt spid="14"/>
                                        </p:tgtEl>
                                        <p:attrNameLst>
                                          <p:attrName>ppt_x</p:attrName>
                                        </p:attrNameLst>
                                      </p:cBhvr>
                                      <p:tavLst>
                                        <p:tav tm="0">
                                          <p:val>
                                            <p:strVal val="#ppt_x"/>
                                          </p:val>
                                        </p:tav>
                                        <p:tav tm="100000">
                                          <p:val>
                                            <p:strVal val="#ppt_x"/>
                                          </p:val>
                                        </p:tav>
                                      </p:tavLst>
                                    </p:anim>
                                    <p:anim calcmode="lin" valueType="num">
                                      <p:cBhvr>
                                        <p:cTn id="31"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6" presetClass="entr" presetSubtype="16" fill="hold" grpId="0" nodeType="clickEffect">
                                  <p:stCondLst>
                                    <p:cond delay="0"/>
                                  </p:stCondLst>
                                  <p:childTnLst>
                                    <p:set>
                                      <p:cBhvr>
                                        <p:cTn id="35" dur="1" fill="hold">
                                          <p:stCondLst>
                                            <p:cond delay="0"/>
                                          </p:stCondLst>
                                        </p:cTn>
                                        <p:tgtEl>
                                          <p:spTgt spid="12"/>
                                        </p:tgtEl>
                                        <p:attrNameLst>
                                          <p:attrName>style.visibility</p:attrName>
                                        </p:attrNameLst>
                                      </p:cBhvr>
                                      <p:to>
                                        <p:strVal val="visible"/>
                                      </p:to>
                                    </p:set>
                                    <p:animEffect transition="in" filter="circle(in)">
                                      <p:cBhvr>
                                        <p:cTn id="36" dur="1000"/>
                                        <p:tgtEl>
                                          <p:spTgt spid="12"/>
                                        </p:tgtEl>
                                      </p:cBhvr>
                                    </p:animEffect>
                                  </p:childTnLst>
                                </p:cTn>
                              </p:par>
                            </p:childTnLst>
                          </p:cTn>
                        </p:par>
                      </p:childTnLst>
                    </p:cTn>
                  </p:par>
                  <p:par>
                    <p:cTn id="37" fill="hold">
                      <p:stCondLst>
                        <p:cond delay="indefinite"/>
                      </p:stCondLst>
                      <p:childTnLst>
                        <p:par>
                          <p:cTn id="38" fill="hold">
                            <p:stCondLst>
                              <p:cond delay="0"/>
                            </p:stCondLst>
                            <p:childTnLst>
                              <p:par>
                                <p:cTn id="39" presetID="14" presetClass="entr" presetSubtype="10" fill="hold" grpId="0" nodeType="clickEffect">
                                  <p:stCondLst>
                                    <p:cond delay="0"/>
                                  </p:stCondLst>
                                  <p:childTnLst>
                                    <p:set>
                                      <p:cBhvr>
                                        <p:cTn id="40" dur="1" fill="hold">
                                          <p:stCondLst>
                                            <p:cond delay="0"/>
                                          </p:stCondLst>
                                        </p:cTn>
                                        <p:tgtEl>
                                          <p:spTgt spid="11"/>
                                        </p:tgtEl>
                                        <p:attrNameLst>
                                          <p:attrName>style.visibility</p:attrName>
                                        </p:attrNameLst>
                                      </p:cBhvr>
                                      <p:to>
                                        <p:strVal val="visible"/>
                                      </p:to>
                                    </p:set>
                                    <p:animEffect transition="in" filter="randombar(horizontal)">
                                      <p:cBhvr>
                                        <p:cTn id="41"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8" grpId="0" animBg="1"/>
      <p:bldP spid="9" grpId="0" animBg="1"/>
      <p:bldP spid="7" grpId="0" animBg="1"/>
      <p:bldP spid="12" grpId="0" animBg="1"/>
      <p:bldP spid="13" grpId="0"/>
      <p:bldP spid="14" grpId="0" animBg="1"/>
      <p:bldP spid="11"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FF3399">
                <a:alpha val="47000"/>
              </a:srgbClr>
            </a:gs>
            <a:gs pos="22000">
              <a:srgbClr val="FF6633">
                <a:alpha val="43000"/>
              </a:srgbClr>
            </a:gs>
            <a:gs pos="47000">
              <a:srgbClr val="FFFF00">
                <a:alpha val="50000"/>
              </a:srgbClr>
            </a:gs>
            <a:gs pos="71000">
              <a:srgbClr val="01A78F">
                <a:alpha val="51000"/>
              </a:srgbClr>
            </a:gs>
            <a:gs pos="88000">
              <a:srgbClr val="9900CC">
                <a:alpha val="52000"/>
              </a:srgbClr>
            </a:gs>
          </a:gsLst>
          <a:lin ang="16200000" scaled="1"/>
          <a:tileRect/>
        </a:gradFill>
        <a:effectLst/>
      </p:bgPr>
    </p:bg>
    <p:spTree>
      <p:nvGrpSpPr>
        <p:cNvPr id="1" name=""/>
        <p:cNvGrpSpPr/>
        <p:nvPr/>
      </p:nvGrpSpPr>
      <p:grpSpPr>
        <a:xfrm>
          <a:off x="0" y="0"/>
          <a:ext cx="0" cy="0"/>
          <a:chOff x="0" y="0"/>
          <a:chExt cx="0" cy="0"/>
        </a:xfrm>
      </p:grpSpPr>
      <p:sp>
        <p:nvSpPr>
          <p:cNvPr id="5" name="Slide Number Placeholder 3"/>
          <p:cNvSpPr>
            <a:spLocks noGrp="1"/>
          </p:cNvSpPr>
          <p:nvPr>
            <p:ph type="sldNum" sz="quarter" idx="12"/>
          </p:nvPr>
        </p:nvSpPr>
        <p:spPr>
          <a:xfrm>
            <a:off x="11711036" y="6511325"/>
            <a:ext cx="477789" cy="365125"/>
          </a:xfrm>
        </p:spPr>
        <p:txBody>
          <a:bodyPr/>
          <a:lstStyle/>
          <a:p>
            <a:fld id="{81FEFA0A-2F20-4B60-98C6-5FFDA469AA1C}" type="slidenum">
              <a:rPr lang="en-US" smtClean="0">
                <a:solidFill>
                  <a:schemeClr val="tx2"/>
                </a:solidFill>
              </a:rPr>
              <a:pPr/>
              <a:t>50</a:t>
            </a:fld>
            <a:endParaRPr lang="en-US" dirty="0">
              <a:solidFill>
                <a:schemeClr val="tx2"/>
              </a:solidFill>
            </a:endParaRPr>
          </a:p>
        </p:txBody>
      </p:sp>
      <p:pic>
        <p:nvPicPr>
          <p:cNvPr id="6" name="Picture 5" descr="C:\Users\Rae\Desktop\tulip clear.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166873" y="2924524"/>
            <a:ext cx="2414405" cy="3963384"/>
          </a:xfrm>
          <a:prstGeom prst="rect">
            <a:avLst/>
          </a:prstGeom>
          <a:noFill/>
          <a:extLst>
            <a:ext uri="{909E8E84-426E-40DD-AFC4-6F175D3DCCD1}">
              <a14:hiddenFill xmlns:a14="http://schemas.microsoft.com/office/drawing/2010/main">
                <a:solidFill>
                  <a:srgbClr val="FFFFFF"/>
                </a:solidFill>
              </a14:hiddenFill>
            </a:ext>
          </a:extLst>
        </p:spPr>
      </p:pic>
      <p:sp>
        <p:nvSpPr>
          <p:cNvPr id="2" name="Rounded Rectangle 1"/>
          <p:cNvSpPr/>
          <p:nvPr/>
        </p:nvSpPr>
        <p:spPr>
          <a:xfrm>
            <a:off x="477787" y="6074304"/>
            <a:ext cx="11233249" cy="639138"/>
          </a:xfrm>
          <a:prstGeom prst="roundRect">
            <a:avLst>
              <a:gd name="adj" fmla="val 33409"/>
            </a:avLst>
          </a:prstGeom>
          <a:gradFill>
            <a:gsLst>
              <a:gs pos="0">
                <a:srgbClr val="FF3399">
                  <a:alpha val="47000"/>
                </a:srgbClr>
              </a:gs>
              <a:gs pos="22000">
                <a:srgbClr val="FF6633">
                  <a:alpha val="43000"/>
                </a:srgbClr>
              </a:gs>
              <a:gs pos="47000">
                <a:srgbClr val="FFFF00">
                  <a:alpha val="50000"/>
                </a:srgbClr>
              </a:gs>
              <a:gs pos="71000">
                <a:srgbClr val="01A78F">
                  <a:alpha val="51000"/>
                </a:srgbClr>
              </a:gs>
              <a:gs pos="88000">
                <a:srgbClr val="9900CC">
                  <a:alpha val="52000"/>
                </a:srgbClr>
              </a:gs>
            </a:gsLst>
            <a:lin ang="16200000" scaled="1"/>
          </a:gra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prst="angle"/>
            </a:sp3d>
          </a:bodyPr>
          <a:lstStyle/>
          <a:p>
            <a:pPr algn="ctr"/>
            <a:r>
              <a:rPr lang="en-CA" sz="3600" b="1" dirty="0" smtClean="0">
                <a:ln w="28575">
                  <a:solidFill>
                    <a:srgbClr val="2932E7"/>
                  </a:solidFill>
                </a:ln>
                <a:solidFill>
                  <a:srgbClr val="00FF00"/>
                </a:solidFill>
                <a:latin typeface="Arial Black" panose="020B0A04020102020204" pitchFamily="34" charset="0"/>
              </a:rPr>
              <a:t>Abib </a:t>
            </a:r>
            <a:r>
              <a:rPr lang="en-CA" sz="3600" b="1" dirty="0" smtClean="0">
                <a:ln w="28575">
                  <a:solidFill>
                    <a:srgbClr val="2932E7"/>
                  </a:solidFill>
                </a:ln>
                <a:solidFill>
                  <a:srgbClr val="00FF00"/>
                </a:solidFill>
                <a:effectLst>
                  <a:glow rad="266700">
                    <a:srgbClr val="FFFF00"/>
                  </a:glow>
                </a:effectLst>
                <a:latin typeface="Arial Black" panose="020B0A04020102020204" pitchFamily="34" charset="0"/>
              </a:rPr>
              <a:t>15</a:t>
            </a:r>
            <a:r>
              <a:rPr lang="en-CA" sz="3600" b="1" dirty="0" smtClean="0">
                <a:ln w="28575">
                  <a:solidFill>
                    <a:srgbClr val="2932E7"/>
                  </a:solidFill>
                </a:ln>
                <a:solidFill>
                  <a:srgbClr val="00FF00"/>
                </a:solidFill>
                <a:latin typeface="Arial Black" panose="020B0A04020102020204" pitchFamily="34" charset="0"/>
              </a:rPr>
              <a:t> – the One and Only – </a:t>
            </a:r>
            <a:r>
              <a:rPr lang="en-CA" sz="3600" b="1" i="1" dirty="0" smtClean="0">
                <a:ln w="28575">
                  <a:solidFill>
                    <a:srgbClr val="2932E7"/>
                  </a:solidFill>
                </a:ln>
                <a:solidFill>
                  <a:srgbClr val="00FFFF"/>
                </a:solidFill>
                <a:latin typeface="Arial Black" panose="020B0A04020102020204" pitchFamily="34" charset="0"/>
              </a:rPr>
              <a:t>High Sabbath!</a:t>
            </a:r>
            <a:endParaRPr lang="en-CA" sz="3600" b="1" i="1" dirty="0">
              <a:ln w="28575">
                <a:solidFill>
                  <a:srgbClr val="2932E7"/>
                </a:solidFill>
              </a:ln>
              <a:solidFill>
                <a:srgbClr val="00FFFF"/>
              </a:solidFill>
              <a:latin typeface="Arial Black" panose="020B0A04020102020204" pitchFamily="34" charset="0"/>
            </a:endParaRPr>
          </a:p>
        </p:txBody>
      </p:sp>
      <p:sp>
        <p:nvSpPr>
          <p:cNvPr id="7" name="Rectangle 6"/>
          <p:cNvSpPr/>
          <p:nvPr/>
        </p:nvSpPr>
        <p:spPr>
          <a:xfrm>
            <a:off x="189756" y="44624"/>
            <a:ext cx="11809314" cy="597666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prst="angle"/>
            </a:sp3d>
          </a:bodyPr>
          <a:lstStyle/>
          <a:p>
            <a:pPr algn="ctr"/>
            <a:r>
              <a:rPr lang="en-US" sz="5400" b="1" dirty="0" smtClean="0">
                <a:ln>
                  <a:solidFill>
                    <a:srgbClr val="2932E7"/>
                  </a:solidFill>
                </a:ln>
                <a:solidFill>
                  <a:schemeClr val="bg2">
                    <a:lumMod val="50000"/>
                  </a:schemeClr>
                </a:solidFill>
                <a:latin typeface="Calibri" pitchFamily="34" charset="0"/>
                <a:cs typeface="Calibri" pitchFamily="34" charset="0"/>
              </a:rPr>
              <a:t>Summary for Joshua </a:t>
            </a:r>
            <a:r>
              <a:rPr lang="en-US" sz="5400" b="1" dirty="0">
                <a:latin typeface="Calibri" pitchFamily="34" charset="0"/>
                <a:cs typeface="Calibri" pitchFamily="34" charset="0"/>
              </a:rPr>
              <a:t>Section </a:t>
            </a:r>
            <a:r>
              <a:rPr lang="en-US" sz="5400" b="1" dirty="0" smtClean="0">
                <a:latin typeface="Calibri" pitchFamily="34" charset="0"/>
                <a:cs typeface="Calibri" pitchFamily="34" charset="0"/>
              </a:rPr>
              <a:t>#</a:t>
            </a:r>
            <a:r>
              <a:rPr lang="en-US" sz="5400" b="1" dirty="0" smtClean="0">
                <a:solidFill>
                  <a:srgbClr val="00FF00"/>
                </a:solidFill>
                <a:latin typeface="Calibri" pitchFamily="34" charset="0"/>
                <a:cs typeface="Calibri" pitchFamily="34" charset="0"/>
              </a:rPr>
              <a:t>8</a:t>
            </a:r>
            <a:endParaRPr lang="en-CA" sz="5400" b="1" dirty="0">
              <a:solidFill>
                <a:srgbClr val="00FF00"/>
              </a:solidFill>
              <a:latin typeface="Calibri" pitchFamily="34" charset="0"/>
              <a:cs typeface="Calibri" pitchFamily="34" charset="0"/>
            </a:endParaRPr>
          </a:p>
          <a:p>
            <a:pPr algn="ctr"/>
            <a:endParaRPr lang="en-US" sz="1200" dirty="0" smtClean="0">
              <a:solidFill>
                <a:schemeClr val="tx2"/>
              </a:solidFill>
            </a:endParaRPr>
          </a:p>
          <a:p>
            <a:pPr marL="514350" indent="-514350">
              <a:buFont typeface="+mj-lt"/>
              <a:buAutoNum type="arabicPeriod"/>
            </a:pPr>
            <a:r>
              <a:rPr lang="en-US" sz="2800" dirty="0" smtClean="0">
                <a:ln>
                  <a:solidFill>
                    <a:srgbClr val="0000FF"/>
                  </a:solidFill>
                </a:ln>
                <a:solidFill>
                  <a:schemeClr val="tx2"/>
                </a:solidFill>
              </a:rPr>
              <a:t>Joshua’s </a:t>
            </a:r>
            <a:r>
              <a:rPr lang="en-US" sz="2800" dirty="0" smtClean="0">
                <a:ln>
                  <a:solidFill>
                    <a:srgbClr val="0000FF"/>
                  </a:solidFill>
                </a:ln>
                <a:solidFill>
                  <a:schemeClr val="tx2"/>
                </a:solidFill>
                <a:effectLst>
                  <a:glow rad="127000">
                    <a:srgbClr val="FFFF00"/>
                  </a:glow>
                </a:effectLst>
              </a:rPr>
              <a:t>sickle severed grain </a:t>
            </a:r>
            <a:r>
              <a:rPr lang="en-US" sz="2800" dirty="0" smtClean="0">
                <a:ln>
                  <a:solidFill>
                    <a:srgbClr val="0000FF"/>
                  </a:solidFill>
                </a:ln>
                <a:solidFill>
                  <a:schemeClr val="tx2"/>
                </a:solidFill>
              </a:rPr>
              <a:t>for a Wave Sheaf on </a:t>
            </a:r>
            <a:r>
              <a:rPr lang="en-US" sz="2800" dirty="0" smtClean="0">
                <a:ln>
                  <a:solidFill>
                    <a:srgbClr val="0000FF"/>
                  </a:solidFill>
                </a:ln>
                <a:solidFill>
                  <a:schemeClr val="tx2"/>
                </a:solidFill>
                <a:effectLst>
                  <a:glow rad="88900">
                    <a:srgbClr val="FF33CC"/>
                  </a:glow>
                </a:effectLst>
              </a:rPr>
              <a:t>Abib 15</a:t>
            </a:r>
            <a:r>
              <a:rPr lang="en-US" sz="2800" dirty="0" smtClean="0">
                <a:ln>
                  <a:solidFill>
                    <a:srgbClr val="0000FF"/>
                  </a:solidFill>
                </a:ln>
                <a:solidFill>
                  <a:schemeClr val="tx2"/>
                </a:solidFill>
              </a:rPr>
              <a:t> the </a:t>
            </a:r>
            <a:br>
              <a:rPr lang="en-US" sz="2800" dirty="0" smtClean="0">
                <a:ln>
                  <a:solidFill>
                    <a:srgbClr val="0000FF"/>
                  </a:solidFill>
                </a:ln>
                <a:solidFill>
                  <a:schemeClr val="tx2"/>
                </a:solidFill>
              </a:rPr>
            </a:br>
            <a:r>
              <a:rPr lang="en-US" sz="2800" dirty="0" smtClean="0">
                <a:ln>
                  <a:solidFill>
                    <a:srgbClr val="0000FF"/>
                  </a:solidFill>
                </a:ln>
                <a:solidFill>
                  <a:schemeClr val="tx2"/>
                </a:solidFill>
              </a:rPr>
              <a:t>	1</a:t>
            </a:r>
            <a:r>
              <a:rPr lang="en-US" sz="2800" baseline="30000" dirty="0" smtClean="0">
                <a:ln>
                  <a:solidFill>
                    <a:srgbClr val="0000FF"/>
                  </a:solidFill>
                </a:ln>
                <a:solidFill>
                  <a:schemeClr val="tx2"/>
                </a:solidFill>
              </a:rPr>
              <a:t>st</a:t>
            </a:r>
            <a:r>
              <a:rPr lang="en-US" sz="2800" dirty="0" smtClean="0">
                <a:ln>
                  <a:solidFill>
                    <a:srgbClr val="0000FF"/>
                  </a:solidFill>
                </a:ln>
                <a:solidFill>
                  <a:schemeClr val="tx2"/>
                </a:solidFill>
              </a:rPr>
              <a:t> cycle after the 7</a:t>
            </a:r>
            <a:r>
              <a:rPr lang="en-US" sz="2800" baseline="30000" dirty="0" smtClean="0">
                <a:ln>
                  <a:solidFill>
                    <a:srgbClr val="0000FF"/>
                  </a:solidFill>
                </a:ln>
                <a:solidFill>
                  <a:schemeClr val="tx2"/>
                </a:solidFill>
              </a:rPr>
              <a:t>th</a:t>
            </a:r>
            <a:r>
              <a:rPr lang="en-US" sz="2800" dirty="0" smtClean="0">
                <a:ln>
                  <a:solidFill>
                    <a:srgbClr val="0000FF"/>
                  </a:solidFill>
                </a:ln>
                <a:solidFill>
                  <a:schemeClr val="tx2"/>
                </a:solidFill>
              </a:rPr>
              <a:t> day Sabbath.</a:t>
            </a:r>
          </a:p>
          <a:p>
            <a:pPr marL="514350" indent="-514350">
              <a:buFont typeface="+mj-lt"/>
              <a:buAutoNum type="arabicPeriod"/>
            </a:pPr>
            <a:r>
              <a:rPr lang="en-US" sz="2800" dirty="0" smtClean="0">
                <a:ln>
                  <a:solidFill>
                    <a:srgbClr val="0000FF"/>
                  </a:solidFill>
                </a:ln>
                <a:solidFill>
                  <a:schemeClr val="tx2"/>
                </a:solidFill>
              </a:rPr>
              <a:t>Joshua presented the Wave Sheaf on </a:t>
            </a:r>
            <a:r>
              <a:rPr lang="en-US" sz="2800" dirty="0" smtClean="0">
                <a:ln>
                  <a:solidFill>
                    <a:srgbClr val="0000FF"/>
                  </a:solidFill>
                </a:ln>
                <a:solidFill>
                  <a:schemeClr val="tx2"/>
                </a:solidFill>
                <a:effectLst>
                  <a:glow rad="76200">
                    <a:srgbClr val="FF33CC"/>
                  </a:glow>
                </a:effectLst>
              </a:rPr>
              <a:t>Abib 15</a:t>
            </a:r>
            <a:r>
              <a:rPr lang="en-US" sz="2800" dirty="0" smtClean="0">
                <a:ln>
                  <a:solidFill>
                    <a:srgbClr val="0000FF"/>
                  </a:solidFill>
                </a:ln>
                <a:solidFill>
                  <a:schemeClr val="tx2"/>
                </a:solidFill>
              </a:rPr>
              <a:t>.</a:t>
            </a:r>
          </a:p>
          <a:p>
            <a:pPr marL="514350" indent="-514350">
              <a:buFont typeface="+mj-lt"/>
              <a:buAutoNum type="arabicPeriod"/>
            </a:pPr>
            <a:r>
              <a:rPr lang="en-US" sz="2800" dirty="0" smtClean="0">
                <a:ln>
                  <a:solidFill>
                    <a:srgbClr val="0000FF"/>
                  </a:solidFill>
                </a:ln>
                <a:solidFill>
                  <a:schemeClr val="tx2"/>
                </a:solidFill>
              </a:rPr>
              <a:t>Joshua received permission via </a:t>
            </a:r>
            <a:r>
              <a:rPr lang="en-US" sz="2800" dirty="0" smtClean="0">
                <a:ln w="28575">
                  <a:solidFill>
                    <a:srgbClr val="0000FF"/>
                  </a:solidFill>
                </a:ln>
                <a:solidFill>
                  <a:srgbClr val="CCFF99"/>
                </a:solidFill>
              </a:rPr>
              <a:t>Lev 23:14 </a:t>
            </a:r>
            <a:r>
              <a:rPr lang="en-US" sz="2800" dirty="0" smtClean="0">
                <a:ln>
                  <a:solidFill>
                    <a:srgbClr val="0000FF"/>
                  </a:solidFill>
                </a:ln>
                <a:solidFill>
                  <a:schemeClr val="tx2"/>
                </a:solidFill>
              </a:rPr>
              <a:t>to begin eating the </a:t>
            </a:r>
            <a:br>
              <a:rPr lang="en-US" sz="2800" dirty="0" smtClean="0">
                <a:ln>
                  <a:solidFill>
                    <a:srgbClr val="0000FF"/>
                  </a:solidFill>
                </a:ln>
                <a:solidFill>
                  <a:schemeClr val="tx2"/>
                </a:solidFill>
              </a:rPr>
            </a:br>
            <a:r>
              <a:rPr lang="en-US" sz="2800" dirty="0" smtClean="0">
                <a:ln>
                  <a:solidFill>
                    <a:srgbClr val="0000FF"/>
                  </a:solidFill>
                </a:ln>
                <a:solidFill>
                  <a:schemeClr val="tx2"/>
                </a:solidFill>
              </a:rPr>
              <a:t>	grains of the land on </a:t>
            </a:r>
            <a:r>
              <a:rPr lang="en-US" sz="2800" dirty="0" smtClean="0">
                <a:ln>
                  <a:solidFill>
                    <a:srgbClr val="0000FF"/>
                  </a:solidFill>
                </a:ln>
                <a:solidFill>
                  <a:schemeClr val="tx2"/>
                </a:solidFill>
                <a:effectLst>
                  <a:glow rad="63500">
                    <a:srgbClr val="FF33CC"/>
                  </a:glow>
                </a:effectLst>
              </a:rPr>
              <a:t>Abib 15</a:t>
            </a:r>
            <a:r>
              <a:rPr lang="en-US" sz="2800" dirty="0" smtClean="0">
                <a:ln>
                  <a:solidFill>
                    <a:srgbClr val="0000FF"/>
                  </a:solidFill>
                </a:ln>
                <a:solidFill>
                  <a:schemeClr val="tx2"/>
                </a:solidFill>
              </a:rPr>
              <a:t>.</a:t>
            </a:r>
          </a:p>
          <a:p>
            <a:pPr marL="514350" indent="-514350">
              <a:buFont typeface="+mj-lt"/>
              <a:buAutoNum type="arabicPeriod"/>
            </a:pPr>
            <a:r>
              <a:rPr lang="en-US" sz="2800" dirty="0" smtClean="0">
                <a:ln>
                  <a:solidFill>
                    <a:srgbClr val="0000FF"/>
                  </a:solidFill>
                </a:ln>
                <a:solidFill>
                  <a:schemeClr val="tx2"/>
                </a:solidFill>
              </a:rPr>
              <a:t>Joshua, on </a:t>
            </a:r>
            <a:r>
              <a:rPr lang="en-US" sz="2800" dirty="0" smtClean="0">
                <a:ln>
                  <a:solidFill>
                    <a:srgbClr val="0000FF"/>
                  </a:solidFill>
                </a:ln>
                <a:solidFill>
                  <a:schemeClr val="tx2"/>
                </a:solidFill>
                <a:effectLst>
                  <a:glow rad="88900">
                    <a:srgbClr val="FF33CC"/>
                  </a:glow>
                </a:effectLst>
              </a:rPr>
              <a:t>Abib 15</a:t>
            </a:r>
            <a:r>
              <a:rPr lang="en-US" sz="2800" dirty="0" smtClean="0">
                <a:ln>
                  <a:solidFill>
                    <a:srgbClr val="0000FF"/>
                  </a:solidFill>
                </a:ln>
                <a:solidFill>
                  <a:schemeClr val="tx2"/>
                </a:solidFill>
              </a:rPr>
              <a:t>, ate the grains of the land on </a:t>
            </a:r>
            <a:br>
              <a:rPr lang="en-US" sz="2800" dirty="0" smtClean="0">
                <a:ln>
                  <a:solidFill>
                    <a:srgbClr val="0000FF"/>
                  </a:solidFill>
                </a:ln>
                <a:solidFill>
                  <a:schemeClr val="tx2"/>
                </a:solidFill>
              </a:rPr>
            </a:br>
            <a:r>
              <a:rPr lang="en-US" sz="2800" dirty="0" smtClean="0">
                <a:ln>
                  <a:solidFill>
                    <a:srgbClr val="0000FF"/>
                  </a:solidFill>
                </a:ln>
                <a:solidFill>
                  <a:schemeClr val="tx2"/>
                </a:solidFill>
              </a:rPr>
              <a:t>  the day after the Passover (</a:t>
            </a:r>
            <a:r>
              <a:rPr lang="en-US" sz="2800" dirty="0" smtClean="0">
                <a:ln w="28575">
                  <a:solidFill>
                    <a:srgbClr val="0000FF"/>
                  </a:solidFill>
                </a:ln>
                <a:solidFill>
                  <a:srgbClr val="CCFF99"/>
                </a:solidFill>
              </a:rPr>
              <a:t>Josh 5:11</a:t>
            </a:r>
            <a:r>
              <a:rPr lang="en-US" sz="2800" dirty="0" smtClean="0">
                <a:ln>
                  <a:solidFill>
                    <a:srgbClr val="0000FF"/>
                  </a:solidFill>
                </a:ln>
                <a:solidFill>
                  <a:schemeClr val="tx2"/>
                </a:solidFill>
              </a:rPr>
              <a:t>).</a:t>
            </a:r>
          </a:p>
          <a:p>
            <a:pPr marL="514350" indent="-514350">
              <a:buFont typeface="+mj-lt"/>
              <a:buAutoNum type="arabicPeriod"/>
            </a:pPr>
            <a:r>
              <a:rPr lang="en-US" sz="2800" dirty="0" smtClean="0">
                <a:ln>
                  <a:solidFill>
                    <a:srgbClr val="0000FF"/>
                  </a:solidFill>
                </a:ln>
                <a:solidFill>
                  <a:schemeClr val="tx2"/>
                </a:solidFill>
              </a:rPr>
              <a:t>Joshua observed the 1</a:t>
            </a:r>
            <a:r>
              <a:rPr lang="en-US" sz="2800" baseline="30000" dirty="0" smtClean="0">
                <a:ln>
                  <a:solidFill>
                    <a:srgbClr val="0000FF"/>
                  </a:solidFill>
                </a:ln>
                <a:solidFill>
                  <a:schemeClr val="tx2"/>
                </a:solidFill>
              </a:rPr>
              <a:t>st</a:t>
            </a:r>
            <a:r>
              <a:rPr lang="en-US" sz="2800" dirty="0" smtClean="0">
                <a:ln>
                  <a:solidFill>
                    <a:srgbClr val="0000FF"/>
                  </a:solidFill>
                </a:ln>
                <a:solidFill>
                  <a:schemeClr val="tx2"/>
                </a:solidFill>
              </a:rPr>
              <a:t> Sabbath of Unleavened Bread on </a:t>
            </a:r>
            <a:r>
              <a:rPr lang="en-US" sz="2800" dirty="0" smtClean="0">
                <a:ln>
                  <a:solidFill>
                    <a:srgbClr val="0000FF"/>
                  </a:solidFill>
                </a:ln>
                <a:solidFill>
                  <a:schemeClr val="tx2"/>
                </a:solidFill>
                <a:effectLst>
                  <a:glow rad="63500">
                    <a:srgbClr val="FF33CC"/>
                  </a:glow>
                </a:effectLst>
              </a:rPr>
              <a:t>Abib 15!</a:t>
            </a:r>
            <a:endParaRPr lang="en-US" sz="2800" dirty="0" smtClean="0">
              <a:ln>
                <a:solidFill>
                  <a:srgbClr val="0000FF"/>
                </a:solidFill>
              </a:ln>
              <a:solidFill>
                <a:schemeClr val="tx2"/>
              </a:solidFill>
            </a:endParaRPr>
          </a:p>
          <a:p>
            <a:pPr marL="514350" indent="-514350">
              <a:buFont typeface="+mj-lt"/>
              <a:buAutoNum type="arabicPeriod"/>
            </a:pPr>
            <a:r>
              <a:rPr lang="en-US" sz="2800" dirty="0" smtClean="0">
                <a:ln>
                  <a:solidFill>
                    <a:srgbClr val="0000FF"/>
                  </a:solidFill>
                </a:ln>
                <a:solidFill>
                  <a:schemeClr val="tx2"/>
                </a:solidFill>
              </a:rPr>
              <a:t>Joshua </a:t>
            </a:r>
            <a:r>
              <a:rPr lang="en-US" sz="2800" dirty="0" smtClean="0">
                <a:ln>
                  <a:solidFill>
                    <a:srgbClr val="0000FF"/>
                  </a:solidFill>
                </a:ln>
                <a:solidFill>
                  <a:schemeClr val="tx2"/>
                </a:solidFill>
                <a:effectLst>
                  <a:glow rad="127000">
                    <a:srgbClr val="BCFFDE"/>
                  </a:glow>
                </a:effectLst>
              </a:rPr>
              <a:t>began to count </a:t>
            </a:r>
            <a:r>
              <a:rPr lang="en-US" sz="2800" dirty="0" smtClean="0">
                <a:ln>
                  <a:solidFill>
                    <a:srgbClr val="0000FF"/>
                  </a:solidFill>
                </a:ln>
                <a:solidFill>
                  <a:schemeClr val="tx2"/>
                </a:solidFill>
              </a:rPr>
              <a:t>to Shavuot, on </a:t>
            </a:r>
            <a:r>
              <a:rPr lang="en-US" sz="2800" dirty="0" smtClean="0">
                <a:ln>
                  <a:solidFill>
                    <a:srgbClr val="0000FF"/>
                  </a:solidFill>
                </a:ln>
                <a:solidFill>
                  <a:schemeClr val="tx2"/>
                </a:solidFill>
                <a:effectLst>
                  <a:glow rad="127000">
                    <a:srgbClr val="BCFFDE"/>
                  </a:glow>
                </a:effectLst>
              </a:rPr>
              <a:t>Abib 15!</a:t>
            </a:r>
            <a:r>
              <a:rPr lang="en-US" sz="2800" dirty="0" smtClean="0">
                <a:ln>
                  <a:solidFill>
                    <a:srgbClr val="0000FF"/>
                  </a:solidFill>
                </a:ln>
                <a:solidFill>
                  <a:schemeClr val="tx2"/>
                </a:solidFill>
              </a:rPr>
              <a:t>   </a:t>
            </a:r>
            <a:endParaRPr lang="en-US" sz="2800" b="1" i="1" dirty="0" smtClean="0">
              <a:ln>
                <a:solidFill>
                  <a:srgbClr val="0000FF"/>
                </a:solidFill>
              </a:ln>
              <a:solidFill>
                <a:srgbClr val="FF0000"/>
              </a:solidFill>
              <a:latin typeface="Comic Sans MS" panose="030F0702030302020204" pitchFamily="66" charset="0"/>
            </a:endParaRPr>
          </a:p>
          <a:p>
            <a:pPr marL="514350" indent="-514350">
              <a:buFont typeface="+mj-lt"/>
              <a:buAutoNum type="arabicPeriod"/>
            </a:pPr>
            <a:r>
              <a:rPr lang="en-US" sz="2800" b="1" i="1" dirty="0" smtClean="0">
                <a:ln>
                  <a:solidFill>
                    <a:srgbClr val="0000FF"/>
                  </a:solidFill>
                </a:ln>
                <a:solidFill>
                  <a:srgbClr val="FF0000"/>
                </a:solidFill>
                <a:latin typeface="Comic Sans MS" panose="030F0702030302020204" pitchFamily="66" charset="0"/>
              </a:rPr>
              <a:t>That year </a:t>
            </a:r>
            <a:r>
              <a:rPr lang="en-US" sz="2800" b="1" dirty="0" smtClean="0">
                <a:ln>
                  <a:solidFill>
                    <a:srgbClr val="0000FF"/>
                  </a:solidFill>
                </a:ln>
                <a:solidFill>
                  <a:schemeClr val="tx2"/>
                </a:solidFill>
              </a:rPr>
              <a:t>– the “Eh-</a:t>
            </a:r>
            <a:r>
              <a:rPr lang="en-US" sz="2800" b="1" dirty="0" err="1" smtClean="0">
                <a:ln>
                  <a:solidFill>
                    <a:srgbClr val="0000FF"/>
                  </a:solidFill>
                </a:ln>
                <a:solidFill>
                  <a:schemeClr val="tx2"/>
                </a:solidFill>
              </a:rPr>
              <a:t>Tzem</a:t>
            </a:r>
            <a:r>
              <a:rPr lang="en-US" sz="2800" b="1" dirty="0" smtClean="0">
                <a:ln>
                  <a:solidFill>
                    <a:srgbClr val="0000FF"/>
                  </a:solidFill>
                </a:ln>
                <a:solidFill>
                  <a:schemeClr val="tx2"/>
                </a:solidFill>
              </a:rPr>
              <a:t>” fundamental bone structure </a:t>
            </a:r>
            <a:br>
              <a:rPr lang="en-US" sz="2800" b="1" dirty="0" smtClean="0">
                <a:ln>
                  <a:solidFill>
                    <a:srgbClr val="0000FF"/>
                  </a:solidFill>
                </a:ln>
                <a:solidFill>
                  <a:schemeClr val="tx2"/>
                </a:solidFill>
              </a:rPr>
            </a:br>
            <a:r>
              <a:rPr lang="en-US" sz="2800" b="1" dirty="0" smtClean="0">
                <a:ln>
                  <a:solidFill>
                    <a:srgbClr val="0000FF"/>
                  </a:solidFill>
                </a:ln>
                <a:solidFill>
                  <a:schemeClr val="tx2"/>
                </a:solidFill>
              </a:rPr>
              <a:t>  of Salvation - the </a:t>
            </a:r>
            <a:r>
              <a:rPr lang="en-US" sz="2800" b="1" dirty="0" smtClean="0">
                <a:ln>
                  <a:solidFill>
                    <a:srgbClr val="0000FF"/>
                  </a:solidFill>
                </a:ln>
                <a:solidFill>
                  <a:schemeClr val="tx2"/>
                </a:solidFill>
                <a:effectLst>
                  <a:glow rad="127000">
                    <a:srgbClr val="FFFF00"/>
                  </a:glow>
                </a:effectLst>
                <a:latin typeface="Comic Sans MS" panose="030F0702030302020204" pitchFamily="66" charset="0"/>
              </a:rPr>
              <a:t>TYPE</a:t>
            </a:r>
            <a:r>
              <a:rPr lang="en-US" sz="2800" b="1" dirty="0">
                <a:ln>
                  <a:solidFill>
                    <a:srgbClr val="0000FF"/>
                  </a:solidFill>
                </a:ln>
                <a:solidFill>
                  <a:schemeClr val="tx2"/>
                </a:solidFill>
              </a:rPr>
              <a:t> </a:t>
            </a:r>
            <a:r>
              <a:rPr lang="en-US" sz="2800" b="1" dirty="0" smtClean="0">
                <a:ln>
                  <a:solidFill>
                    <a:srgbClr val="0000FF"/>
                  </a:solidFill>
                </a:ln>
                <a:solidFill>
                  <a:schemeClr val="tx2"/>
                </a:solidFill>
              </a:rPr>
              <a:t>- was on </a:t>
            </a:r>
            <a:r>
              <a:rPr lang="en-US" sz="2800" b="1" dirty="0" smtClean="0">
                <a:ln>
                  <a:solidFill>
                    <a:srgbClr val="0000FF"/>
                  </a:solidFill>
                </a:ln>
                <a:solidFill>
                  <a:schemeClr val="tx2"/>
                </a:solidFill>
                <a:effectLst>
                  <a:glow rad="127000">
                    <a:srgbClr val="FFFF00"/>
                  </a:glow>
                </a:effectLst>
              </a:rPr>
              <a:t>Abib 15!</a:t>
            </a:r>
            <a:r>
              <a:rPr lang="en-US" sz="2800" dirty="0" smtClean="0">
                <a:solidFill>
                  <a:schemeClr val="tx2"/>
                </a:solidFill>
              </a:rPr>
              <a:t> </a:t>
            </a:r>
          </a:p>
        </p:txBody>
      </p:sp>
    </p:spTree>
    <p:extLst>
      <p:ext uri="{BB962C8B-B14F-4D97-AF65-F5344CB8AC3E}">
        <p14:creationId xmlns:p14="http://schemas.microsoft.com/office/powerpoint/2010/main" val="2075066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7">
                                            <p:txEl>
                                              <p:pRg st="5" end="5"/>
                                            </p:txEl>
                                          </p:spTgt>
                                        </p:tgtEl>
                                        <p:attrNameLst>
                                          <p:attrName>style.visibility</p:attrName>
                                        </p:attrNameLst>
                                      </p:cBhvr>
                                      <p:to>
                                        <p:strVal val="visible"/>
                                      </p:to>
                                    </p:set>
                                    <p:animEffect transition="in" filter="wipe(left)">
                                      <p:cBhvr>
                                        <p:cTn id="7" dur="1250"/>
                                        <p:tgtEl>
                                          <p:spTgt spid="7">
                                            <p:txEl>
                                              <p:pRg st="5" end="5"/>
                                            </p:txEl>
                                          </p:spTgt>
                                        </p:tgtEl>
                                      </p:cBhvr>
                                    </p:animEffect>
                                  </p:childTnLst>
                                </p:cTn>
                              </p:par>
                            </p:childTnLst>
                          </p:cTn>
                        </p:par>
                        <p:par>
                          <p:cTn id="8" fill="hold">
                            <p:stCondLst>
                              <p:cond delay="1250"/>
                            </p:stCondLst>
                            <p:childTnLst>
                              <p:par>
                                <p:cTn id="9" presetID="22" presetClass="entr" presetSubtype="4"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down)">
                                      <p:cBhvr>
                                        <p:cTn id="11" dur="2500"/>
                                        <p:tgtEl>
                                          <p:spTgt spid="6"/>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nodeType="clickEffect">
                                  <p:stCondLst>
                                    <p:cond delay="0"/>
                                  </p:stCondLst>
                                  <p:childTnLst>
                                    <p:set>
                                      <p:cBhvr>
                                        <p:cTn id="15" dur="1" fill="hold">
                                          <p:stCondLst>
                                            <p:cond delay="0"/>
                                          </p:stCondLst>
                                        </p:cTn>
                                        <p:tgtEl>
                                          <p:spTgt spid="7">
                                            <p:txEl>
                                              <p:pRg st="6" end="6"/>
                                            </p:txEl>
                                          </p:spTgt>
                                        </p:tgtEl>
                                        <p:attrNameLst>
                                          <p:attrName>style.visibility</p:attrName>
                                        </p:attrNameLst>
                                      </p:cBhvr>
                                      <p:to>
                                        <p:strVal val="visible"/>
                                      </p:to>
                                    </p:set>
                                    <p:animEffect transition="in" filter="wipe(left)">
                                      <p:cBhvr>
                                        <p:cTn id="16" dur="1250"/>
                                        <p:tgtEl>
                                          <p:spTgt spid="7">
                                            <p:txEl>
                                              <p:pRg st="6" end="6"/>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nodeType="clickEffect">
                                  <p:stCondLst>
                                    <p:cond delay="0"/>
                                  </p:stCondLst>
                                  <p:childTnLst>
                                    <p:set>
                                      <p:cBhvr>
                                        <p:cTn id="20" dur="1" fill="hold">
                                          <p:stCondLst>
                                            <p:cond delay="0"/>
                                          </p:stCondLst>
                                        </p:cTn>
                                        <p:tgtEl>
                                          <p:spTgt spid="7">
                                            <p:txEl>
                                              <p:pRg st="7" end="7"/>
                                            </p:txEl>
                                          </p:spTgt>
                                        </p:tgtEl>
                                        <p:attrNameLst>
                                          <p:attrName>style.visibility</p:attrName>
                                        </p:attrNameLst>
                                      </p:cBhvr>
                                      <p:to>
                                        <p:strVal val="visible"/>
                                      </p:to>
                                    </p:set>
                                    <p:animEffect transition="in" filter="wipe(left)">
                                      <p:cBhvr>
                                        <p:cTn id="21" dur="1250"/>
                                        <p:tgtEl>
                                          <p:spTgt spid="7">
                                            <p:txEl>
                                              <p:pRg st="7" end="7"/>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nodeType="clickEffect">
                                  <p:stCondLst>
                                    <p:cond delay="0"/>
                                  </p:stCondLst>
                                  <p:childTnLst>
                                    <p:set>
                                      <p:cBhvr>
                                        <p:cTn id="25" dur="1" fill="hold">
                                          <p:stCondLst>
                                            <p:cond delay="0"/>
                                          </p:stCondLst>
                                        </p:cTn>
                                        <p:tgtEl>
                                          <p:spTgt spid="7">
                                            <p:txEl>
                                              <p:pRg st="8" end="8"/>
                                            </p:txEl>
                                          </p:spTgt>
                                        </p:tgtEl>
                                        <p:attrNameLst>
                                          <p:attrName>style.visibility</p:attrName>
                                        </p:attrNameLst>
                                      </p:cBhvr>
                                      <p:to>
                                        <p:strVal val="visible"/>
                                      </p:to>
                                    </p:set>
                                    <p:animEffect transition="in" filter="wipe(left)">
                                      <p:cBhvr>
                                        <p:cTn id="26" dur="1250"/>
                                        <p:tgtEl>
                                          <p:spTgt spid="7">
                                            <p:txEl>
                                              <p:pRg st="8" end="8"/>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nodeType="clickEffect">
                                  <p:stCondLst>
                                    <p:cond delay="0"/>
                                  </p:stCondLst>
                                  <p:childTnLst>
                                    <p:set>
                                      <p:cBhvr>
                                        <p:cTn id="30" dur="1" fill="hold">
                                          <p:stCondLst>
                                            <p:cond delay="0"/>
                                          </p:stCondLst>
                                        </p:cTn>
                                        <p:tgtEl>
                                          <p:spTgt spid="2">
                                            <p:txEl>
                                              <p:pRg st="0" end="0"/>
                                            </p:txEl>
                                          </p:spTgt>
                                        </p:tgtEl>
                                        <p:attrNameLst>
                                          <p:attrName>style.visibility</p:attrName>
                                        </p:attrNameLst>
                                      </p:cBhvr>
                                      <p:to>
                                        <p:strVal val="visible"/>
                                      </p:to>
                                    </p:set>
                                    <p:animEffect transition="in" filter="wipe(left)">
                                      <p:cBhvr>
                                        <p:cTn id="31" dur="1500"/>
                                        <p:tgtEl>
                                          <p:spTgt spid="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FF3399">
                <a:alpha val="6000"/>
              </a:srgbClr>
            </a:gs>
            <a:gs pos="48000">
              <a:srgbClr val="FF6633">
                <a:alpha val="30000"/>
              </a:srgbClr>
            </a:gs>
            <a:gs pos="91000">
              <a:srgbClr val="FF33CC"/>
            </a:gs>
            <a:gs pos="75000">
              <a:srgbClr val="01A78F">
                <a:alpha val="58000"/>
              </a:srgbClr>
            </a:gs>
            <a:gs pos="100000">
              <a:srgbClr val="3366FF"/>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11639028" y="6511325"/>
            <a:ext cx="549797" cy="365125"/>
          </a:xfrm>
        </p:spPr>
        <p:txBody>
          <a:bodyPr/>
          <a:lstStyle/>
          <a:p>
            <a:fld id="{81FEFA0A-2F20-4B60-98C6-5FFDA469AA1C}" type="slidenum">
              <a:rPr lang="en-US" smtClean="0">
                <a:solidFill>
                  <a:schemeClr val="tx2"/>
                </a:solidFill>
              </a:rPr>
              <a:pPr/>
              <a:t>51</a:t>
            </a:fld>
            <a:endParaRPr lang="en-US" dirty="0">
              <a:solidFill>
                <a:schemeClr val="tx2"/>
              </a:solidFill>
            </a:endParaRPr>
          </a:p>
        </p:txBody>
      </p:sp>
      <p:sp>
        <p:nvSpPr>
          <p:cNvPr id="3" name="Rectangle 2"/>
          <p:cNvSpPr/>
          <p:nvPr/>
        </p:nvSpPr>
        <p:spPr>
          <a:xfrm>
            <a:off x="945840" y="2636912"/>
            <a:ext cx="10153128" cy="3168352"/>
          </a:xfrm>
          <a:prstGeom prst="rect">
            <a:avLst/>
          </a:prstGeom>
          <a:noFill/>
          <a:ln>
            <a:solidFill>
              <a:srgbClr val="663300"/>
            </a:solidFill>
          </a:ln>
          <a:effectLst>
            <a:glow rad="63500">
              <a:srgbClr val="CC0099"/>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prst="angle"/>
            </a:sp3d>
          </a:bodyPr>
          <a:lstStyle/>
          <a:p>
            <a:pPr algn="ctr"/>
            <a:r>
              <a:rPr lang="en-CA" sz="4000" b="1" dirty="0" smtClean="0">
                <a:ln>
                  <a:solidFill>
                    <a:srgbClr val="0000FF"/>
                  </a:solidFill>
                </a:ln>
                <a:solidFill>
                  <a:srgbClr val="00B0F0"/>
                </a:solidFill>
                <a:latin typeface="Comic Sans MS" pitchFamily="66" charset="0"/>
              </a:rPr>
              <a:t>Counting of the Omer according </a:t>
            </a:r>
            <a:br>
              <a:rPr lang="en-CA" sz="4000" b="1" dirty="0" smtClean="0">
                <a:ln>
                  <a:solidFill>
                    <a:srgbClr val="0000FF"/>
                  </a:solidFill>
                </a:ln>
                <a:solidFill>
                  <a:srgbClr val="00B0F0"/>
                </a:solidFill>
                <a:latin typeface="Comic Sans MS" pitchFamily="66" charset="0"/>
              </a:rPr>
            </a:br>
            <a:r>
              <a:rPr lang="en-CA" sz="4000" b="1" dirty="0" smtClean="0">
                <a:ln>
                  <a:solidFill>
                    <a:srgbClr val="0000FF"/>
                  </a:solidFill>
                </a:ln>
                <a:solidFill>
                  <a:srgbClr val="00B0F0"/>
                </a:solidFill>
                <a:latin typeface="Comic Sans MS" pitchFamily="66" charset="0"/>
              </a:rPr>
              <a:t>to the Torah Statutes:</a:t>
            </a:r>
          </a:p>
          <a:p>
            <a:pPr marL="742950" indent="-742950" algn="ctr">
              <a:buAutoNum type="arabicParenR"/>
            </a:pPr>
            <a:r>
              <a:rPr lang="en-CA" sz="4000" b="1" dirty="0" smtClean="0">
                <a:ln>
                  <a:solidFill>
                    <a:srgbClr val="0000FF"/>
                  </a:solidFill>
                </a:ln>
                <a:solidFill>
                  <a:srgbClr val="00FF00"/>
                </a:solidFill>
                <a:latin typeface="Comic Sans MS" pitchFamily="66" charset="0"/>
              </a:rPr>
              <a:t>Joshua’s Omer Count</a:t>
            </a:r>
          </a:p>
          <a:p>
            <a:pPr marL="742950" indent="-742950" algn="ctr">
              <a:buAutoNum type="arabicParenR"/>
            </a:pPr>
            <a:r>
              <a:rPr lang="en-CA" sz="4000" b="1" dirty="0" smtClean="0">
                <a:ln w="38100">
                  <a:solidFill>
                    <a:schemeClr val="tx2"/>
                  </a:solidFill>
                </a:ln>
                <a:solidFill>
                  <a:srgbClr val="00FF00"/>
                </a:solidFill>
                <a:latin typeface="Comic Sans MS" pitchFamily="66" charset="0"/>
              </a:rPr>
              <a:t>Enoch’s Omer Count</a:t>
            </a:r>
            <a:endParaRPr lang="en-CA" sz="4000" b="1" dirty="0">
              <a:ln>
                <a:solidFill>
                  <a:srgbClr val="0000FF"/>
                </a:solidFill>
              </a:ln>
              <a:solidFill>
                <a:srgbClr val="00FF00"/>
              </a:solidFill>
              <a:latin typeface="Comic Sans MS" pitchFamily="66" charset="0"/>
            </a:endParaRPr>
          </a:p>
        </p:txBody>
      </p:sp>
      <p:sp>
        <p:nvSpPr>
          <p:cNvPr id="2" name="Oval 1"/>
          <p:cNvSpPr/>
          <p:nvPr/>
        </p:nvSpPr>
        <p:spPr>
          <a:xfrm>
            <a:off x="2133972" y="786408"/>
            <a:ext cx="7776864" cy="914400"/>
          </a:xfrm>
          <a:prstGeom prst="ellipse">
            <a:avLst/>
          </a:prstGeom>
          <a:solidFill>
            <a:schemeClr val="tx2"/>
          </a:solidFill>
          <a:ln w="38100">
            <a:solidFill>
              <a:srgbClr val="00FF00"/>
            </a:solidFill>
          </a:ln>
          <a:effectLst>
            <a:glow rad="279400">
              <a:srgbClr val="FF99FF"/>
            </a:glow>
          </a:effectLst>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82550" h="38100" prst="coolSlant"/>
            </a:sp3d>
          </a:bodyPr>
          <a:lstStyle/>
          <a:p>
            <a:pPr algn="ctr"/>
            <a:r>
              <a:rPr lang="en-US" sz="6000" b="1" dirty="0" smtClean="0"/>
              <a:t>Section #</a:t>
            </a:r>
            <a:r>
              <a:rPr lang="en-US" sz="6000" b="1" dirty="0" smtClean="0">
                <a:solidFill>
                  <a:srgbClr val="00FF00"/>
                </a:solidFill>
              </a:rPr>
              <a:t>9</a:t>
            </a:r>
            <a:endParaRPr lang="en-CA" sz="6000" b="1" dirty="0">
              <a:solidFill>
                <a:srgbClr val="00FF00"/>
              </a:solidFill>
            </a:endParaRPr>
          </a:p>
        </p:txBody>
      </p:sp>
    </p:spTree>
    <p:extLst>
      <p:ext uri="{BB962C8B-B14F-4D97-AF65-F5344CB8AC3E}">
        <p14:creationId xmlns:p14="http://schemas.microsoft.com/office/powerpoint/2010/main" val="14377336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bg>
      <p:bgPr>
        <a:gradFill>
          <a:gsLst>
            <a:gs pos="95000">
              <a:srgbClr val="00B050"/>
            </a:gs>
            <a:gs pos="50000">
              <a:srgbClr val="CC00CC">
                <a:alpha val="53000"/>
              </a:srgbClr>
            </a:gs>
            <a:gs pos="9000">
              <a:srgbClr val="FFFF00"/>
            </a:gs>
          </a:gsLst>
          <a:lin ang="5400000" scaled="0"/>
        </a:gradFill>
        <a:effectLst/>
      </p:bgPr>
    </p:bg>
    <p:spTree>
      <p:nvGrpSpPr>
        <p:cNvPr id="1" name=""/>
        <p:cNvGrpSpPr/>
        <p:nvPr/>
      </p:nvGrpSpPr>
      <p:grpSpPr>
        <a:xfrm>
          <a:off x="0" y="0"/>
          <a:ext cx="0" cy="0"/>
          <a:chOff x="0" y="0"/>
          <a:chExt cx="0" cy="0"/>
        </a:xfrm>
      </p:grpSpPr>
      <p:sp>
        <p:nvSpPr>
          <p:cNvPr id="19" name="Rectangle 18"/>
          <p:cNvSpPr/>
          <p:nvPr/>
        </p:nvSpPr>
        <p:spPr>
          <a:xfrm>
            <a:off x="2133972" y="1196752"/>
            <a:ext cx="9793088" cy="2160240"/>
          </a:xfrm>
          <a:prstGeom prst="rect">
            <a:avLst/>
          </a:prstGeom>
          <a:noFill/>
          <a:ln w="76200">
            <a:no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prst="angle"/>
            </a:sp3d>
          </a:bodyPr>
          <a:lstStyle/>
          <a:p>
            <a:pPr algn="ctr"/>
            <a:r>
              <a:rPr lang="en-US" sz="3200" b="1" dirty="0" smtClean="0">
                <a:solidFill>
                  <a:srgbClr val="CC9900"/>
                </a:solidFill>
                <a:effectLst>
                  <a:glow rad="127000">
                    <a:srgbClr val="003366"/>
                  </a:glow>
                </a:effectLst>
                <a:latin typeface="Arial Black" pitchFamily="34" charset="0"/>
              </a:rPr>
              <a:t>The  </a:t>
            </a:r>
            <a:r>
              <a:rPr lang="en-US" sz="4000" b="1" dirty="0" smtClean="0">
                <a:ln w="28575">
                  <a:solidFill>
                    <a:srgbClr val="0000FF"/>
                  </a:solidFill>
                </a:ln>
                <a:solidFill>
                  <a:srgbClr val="FF3300"/>
                </a:solidFill>
                <a:effectLst>
                  <a:glow rad="495300">
                    <a:srgbClr val="00FF00"/>
                  </a:glow>
                </a:effectLst>
                <a:latin typeface="Arial Black" pitchFamily="34" charset="0"/>
              </a:rPr>
              <a:t>SICKLE</a:t>
            </a:r>
            <a:r>
              <a:rPr lang="en-US" sz="3200" b="1" dirty="0" smtClean="0">
                <a:solidFill>
                  <a:srgbClr val="CC9900"/>
                </a:solidFill>
                <a:effectLst>
                  <a:glow rad="127000">
                    <a:srgbClr val="003366"/>
                  </a:glow>
                </a:effectLst>
                <a:latin typeface="Arial Black" pitchFamily="34" charset="0"/>
              </a:rPr>
              <a:t>  severed the  </a:t>
            </a:r>
            <a:r>
              <a:rPr lang="en-US" sz="4800" b="1" dirty="0" smtClean="0">
                <a:ln w="28575">
                  <a:solidFill>
                    <a:srgbClr val="0000FF"/>
                  </a:solidFill>
                </a:ln>
                <a:solidFill>
                  <a:srgbClr val="FF3300"/>
                </a:solidFill>
                <a:effectLst>
                  <a:glow rad="495300">
                    <a:srgbClr val="00FF00"/>
                  </a:glow>
                </a:effectLst>
                <a:latin typeface="Arial Black" pitchFamily="34" charset="0"/>
              </a:rPr>
              <a:t>FIRST</a:t>
            </a:r>
            <a:r>
              <a:rPr lang="en-US" sz="3200" b="1" dirty="0" smtClean="0">
                <a:solidFill>
                  <a:srgbClr val="CC9900"/>
                </a:solidFill>
                <a:effectLst>
                  <a:glow rad="127000">
                    <a:srgbClr val="003366"/>
                  </a:glow>
                </a:effectLst>
                <a:latin typeface="Arial Black" pitchFamily="34" charset="0"/>
              </a:rPr>
              <a:t>  </a:t>
            </a:r>
            <a:br>
              <a:rPr lang="en-US" sz="3200" b="1" dirty="0" smtClean="0">
                <a:solidFill>
                  <a:srgbClr val="CC9900"/>
                </a:solidFill>
                <a:effectLst>
                  <a:glow rad="127000">
                    <a:srgbClr val="003366"/>
                  </a:glow>
                </a:effectLst>
                <a:latin typeface="Arial Black" pitchFamily="34" charset="0"/>
              </a:rPr>
            </a:br>
            <a:r>
              <a:rPr lang="en-US" sz="3200" b="1" dirty="0" smtClean="0">
                <a:solidFill>
                  <a:srgbClr val="CC9900"/>
                </a:solidFill>
                <a:effectLst>
                  <a:glow rad="127000">
                    <a:srgbClr val="003366"/>
                  </a:glow>
                </a:effectLst>
                <a:latin typeface="Arial Black" pitchFamily="34" charset="0"/>
              </a:rPr>
              <a:t>of </a:t>
            </a:r>
            <a:r>
              <a:rPr lang="en-US" sz="3600" b="1" dirty="0" smtClean="0">
                <a:solidFill>
                  <a:srgbClr val="CC9900"/>
                </a:solidFill>
                <a:effectLst>
                  <a:glow rad="127000">
                    <a:srgbClr val="003366"/>
                  </a:glow>
                </a:effectLst>
                <a:latin typeface="Arial Black" pitchFamily="34" charset="0"/>
              </a:rPr>
              <a:t>the Harvest to accumulate </a:t>
            </a:r>
            <a:br>
              <a:rPr lang="en-US" sz="3600" b="1" dirty="0" smtClean="0">
                <a:solidFill>
                  <a:srgbClr val="CC9900"/>
                </a:solidFill>
                <a:effectLst>
                  <a:glow rad="127000">
                    <a:srgbClr val="003366"/>
                  </a:glow>
                </a:effectLst>
                <a:latin typeface="Arial Black" pitchFamily="34" charset="0"/>
              </a:rPr>
            </a:br>
            <a:r>
              <a:rPr lang="en-US" sz="3600" b="1" dirty="0" smtClean="0">
                <a:solidFill>
                  <a:srgbClr val="CC9900"/>
                </a:solidFill>
                <a:effectLst>
                  <a:glow rad="127000">
                    <a:srgbClr val="003366"/>
                  </a:glow>
                </a:effectLst>
                <a:latin typeface="Arial Black" pitchFamily="34" charset="0"/>
              </a:rPr>
              <a:t>wheat stalks for a </a:t>
            </a:r>
            <a:r>
              <a:rPr lang="en-US" sz="3600" b="1" dirty="0" smtClean="0">
                <a:ln>
                  <a:solidFill>
                    <a:srgbClr val="000000"/>
                  </a:solidFill>
                </a:ln>
                <a:solidFill>
                  <a:srgbClr val="990000"/>
                </a:solidFill>
                <a:effectLst>
                  <a:glow rad="127000">
                    <a:srgbClr val="FFFF00"/>
                  </a:glow>
                </a:effectLst>
                <a:latin typeface="Arial Black" pitchFamily="34" charset="0"/>
              </a:rPr>
              <a:t>Wave Sheaf!</a:t>
            </a:r>
            <a:endParaRPr lang="en-CA" sz="3600" b="1" dirty="0">
              <a:ln>
                <a:solidFill>
                  <a:srgbClr val="000000"/>
                </a:solidFill>
              </a:ln>
              <a:solidFill>
                <a:srgbClr val="990000"/>
              </a:solidFill>
              <a:effectLst>
                <a:glow rad="127000">
                  <a:srgbClr val="FFFF00"/>
                </a:glow>
              </a:effectLst>
              <a:latin typeface="Arial Black" pitchFamily="34" charset="0"/>
            </a:endParaRPr>
          </a:p>
        </p:txBody>
      </p:sp>
      <p:sp>
        <p:nvSpPr>
          <p:cNvPr id="2" name="Slide Number Placeholder 1"/>
          <p:cNvSpPr>
            <a:spLocks noGrp="1"/>
          </p:cNvSpPr>
          <p:nvPr>
            <p:ph type="sldNum" sz="quarter" idx="12"/>
          </p:nvPr>
        </p:nvSpPr>
        <p:spPr>
          <a:xfrm>
            <a:off x="11708433" y="6597352"/>
            <a:ext cx="480392" cy="260648"/>
          </a:xfrm>
        </p:spPr>
        <p:txBody>
          <a:bodyPr/>
          <a:lstStyle/>
          <a:p>
            <a:fld id="{81FEFA0A-2F20-4B60-98C6-5FFDA469AA1C}" type="slidenum">
              <a:rPr lang="en-US" smtClean="0">
                <a:solidFill>
                  <a:srgbClr val="000000"/>
                </a:solidFill>
              </a:rPr>
              <a:pPr/>
              <a:t>52</a:t>
            </a:fld>
            <a:endParaRPr lang="en-US" dirty="0">
              <a:solidFill>
                <a:srgbClr val="000000"/>
              </a:solidFill>
            </a:endParaRPr>
          </a:p>
        </p:txBody>
      </p:sp>
      <p:sp>
        <p:nvSpPr>
          <p:cNvPr id="16" name="Rectangle 15"/>
          <p:cNvSpPr/>
          <p:nvPr/>
        </p:nvSpPr>
        <p:spPr>
          <a:xfrm>
            <a:off x="909836" y="203466"/>
            <a:ext cx="10369152" cy="681101"/>
          </a:xfrm>
          <a:prstGeom prst="rect">
            <a:avLst/>
          </a:prstGeom>
          <a:solidFill>
            <a:schemeClr val="bg1">
              <a:lumMod val="85000"/>
            </a:schemeClr>
          </a:solidFill>
          <a:ln w="38100">
            <a:solidFill>
              <a:srgbClr val="00B0F0"/>
            </a:solidFill>
          </a:ln>
          <a:effectLst>
            <a:glow rad="127000">
              <a:srgbClr val="FF3300"/>
            </a:glow>
          </a:effectLst>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prst="angle"/>
            </a:sp3d>
          </a:bodyPr>
          <a:lstStyle/>
          <a:p>
            <a:pPr algn="ctr"/>
            <a:r>
              <a:rPr lang="en-US" sz="3600" b="1" dirty="0" smtClean="0">
                <a:solidFill>
                  <a:srgbClr val="0000FF"/>
                </a:solidFill>
              </a:rPr>
              <a:t>Joshua’s</a:t>
            </a:r>
            <a:r>
              <a:rPr lang="en-US" sz="3600" dirty="0" smtClean="0">
                <a:solidFill>
                  <a:srgbClr val="0000FF"/>
                </a:solidFill>
              </a:rPr>
              <a:t> </a:t>
            </a:r>
            <a:r>
              <a:rPr lang="en-US" sz="3600" b="1" dirty="0" smtClean="0">
                <a:ln>
                  <a:solidFill>
                    <a:sysClr val="windowText" lastClr="000000"/>
                  </a:solidFill>
                </a:ln>
                <a:solidFill>
                  <a:srgbClr val="0000FF"/>
                </a:solidFill>
                <a:effectLst>
                  <a:glow rad="127000">
                    <a:srgbClr val="FF3300"/>
                  </a:glow>
                </a:effectLst>
              </a:rPr>
              <a:t>VERY FIRST CUTTING OF WHEAT </a:t>
            </a:r>
            <a:r>
              <a:rPr lang="en-US" sz="3600" b="1" dirty="0" smtClean="0">
                <a:ln>
                  <a:solidFill>
                    <a:sysClr val="windowText" lastClr="000000"/>
                  </a:solidFill>
                </a:ln>
                <a:solidFill>
                  <a:srgbClr val="00FF00"/>
                </a:solidFill>
              </a:rPr>
              <a:t>!!</a:t>
            </a:r>
            <a:endParaRPr lang="en-CA" sz="3600" b="1" dirty="0">
              <a:ln>
                <a:solidFill>
                  <a:sysClr val="windowText" lastClr="000000"/>
                </a:solidFill>
              </a:ln>
              <a:solidFill>
                <a:srgbClr val="00FF00"/>
              </a:solidFill>
            </a:endParaRPr>
          </a:p>
        </p:txBody>
      </p:sp>
      <p:sp>
        <p:nvSpPr>
          <p:cNvPr id="12" name="Right Brace 11"/>
          <p:cNvSpPr/>
          <p:nvPr/>
        </p:nvSpPr>
        <p:spPr>
          <a:xfrm rot="5400000" flipH="1">
            <a:off x="6200652" y="-1411442"/>
            <a:ext cx="778278" cy="10027114"/>
          </a:xfrm>
          <a:prstGeom prst="rightBrace">
            <a:avLst>
              <a:gd name="adj1" fmla="val 90726"/>
              <a:gd name="adj2" fmla="val 23706"/>
            </a:avLst>
          </a:prstGeom>
          <a:solidFill>
            <a:srgbClr val="FFFF00"/>
          </a:solidFill>
          <a:ln w="76200">
            <a:solidFill>
              <a:srgbClr val="00B050"/>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solidFill>
                <a:srgbClr val="164B4F"/>
              </a:solidFill>
            </a:endParaRPr>
          </a:p>
        </p:txBody>
      </p:sp>
      <p:cxnSp>
        <p:nvCxnSpPr>
          <p:cNvPr id="6" name="Straight Arrow Connector 5"/>
          <p:cNvCxnSpPr/>
          <p:nvPr/>
        </p:nvCxnSpPr>
        <p:spPr>
          <a:xfrm>
            <a:off x="909836" y="3356992"/>
            <a:ext cx="0" cy="504056"/>
          </a:xfrm>
          <a:prstGeom prst="straightConnector1">
            <a:avLst/>
          </a:prstGeom>
          <a:ln w="76200">
            <a:solidFill>
              <a:srgbClr val="990000"/>
            </a:solidFill>
            <a:tailEnd type="arrow"/>
          </a:ln>
          <a:scene3d>
            <a:camera prst="orthographicFront"/>
            <a:lightRig rig="threePt" dir="t"/>
          </a:scene3d>
          <a:sp3d>
            <a:bevelT prst="convex"/>
          </a:sp3d>
        </p:spPr>
        <p:style>
          <a:lnRef idx="1">
            <a:schemeClr val="accent1"/>
          </a:lnRef>
          <a:fillRef idx="0">
            <a:schemeClr val="accent1"/>
          </a:fillRef>
          <a:effectRef idx="0">
            <a:schemeClr val="accent1"/>
          </a:effectRef>
          <a:fontRef idx="minor">
            <a:schemeClr val="tx1"/>
          </a:fontRef>
        </p:style>
      </p:cxnSp>
      <p:sp>
        <p:nvSpPr>
          <p:cNvPr id="20" name="Rectangle 19"/>
          <p:cNvSpPr/>
          <p:nvPr/>
        </p:nvSpPr>
        <p:spPr>
          <a:xfrm>
            <a:off x="117748" y="1196752"/>
            <a:ext cx="1872208" cy="2160240"/>
          </a:xfrm>
          <a:prstGeom prst="rect">
            <a:avLst/>
          </a:prstGeom>
          <a:gradFill flip="none" rotWithShape="1">
            <a:gsLst>
              <a:gs pos="0">
                <a:srgbClr val="CC0099">
                  <a:tint val="66000"/>
                  <a:satMod val="160000"/>
                </a:srgbClr>
              </a:gs>
              <a:gs pos="50000">
                <a:srgbClr val="CC0099">
                  <a:tint val="44500"/>
                  <a:satMod val="160000"/>
                </a:srgbClr>
              </a:gs>
              <a:gs pos="100000">
                <a:srgbClr val="CC0099">
                  <a:tint val="23500"/>
                  <a:satMod val="160000"/>
                </a:srgbClr>
              </a:gs>
            </a:gsLst>
            <a:lin ang="18900000" scaled="1"/>
            <a:tileRect/>
          </a:gradFill>
          <a:ln w="76200">
            <a:solidFill>
              <a:srgbClr val="003366"/>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prst="angle"/>
            </a:sp3d>
          </a:bodyPr>
          <a:lstStyle/>
          <a:p>
            <a:pPr algn="ctr"/>
            <a:r>
              <a:rPr lang="en-US" sz="2600" b="1" dirty="0" smtClean="0">
                <a:ln>
                  <a:solidFill>
                    <a:srgbClr val="000000"/>
                  </a:solidFill>
                </a:ln>
                <a:solidFill>
                  <a:srgbClr val="00B050"/>
                </a:solidFill>
              </a:rPr>
              <a:t>Joshua observed Passover</a:t>
            </a:r>
            <a:br>
              <a:rPr lang="en-US" sz="2600" b="1" dirty="0" smtClean="0">
                <a:ln>
                  <a:solidFill>
                    <a:srgbClr val="000000"/>
                  </a:solidFill>
                </a:ln>
                <a:solidFill>
                  <a:srgbClr val="00B050"/>
                </a:solidFill>
              </a:rPr>
            </a:br>
            <a:r>
              <a:rPr lang="en-US" sz="2600" b="1" dirty="0" smtClean="0">
                <a:ln>
                  <a:solidFill>
                    <a:srgbClr val="000000"/>
                  </a:solidFill>
                </a:ln>
                <a:solidFill>
                  <a:srgbClr val="99FFCC"/>
                </a:solidFill>
              </a:rPr>
              <a:t>(7</a:t>
            </a:r>
            <a:r>
              <a:rPr lang="en-US" sz="2600" b="1" baseline="30000" dirty="0" smtClean="0">
                <a:ln>
                  <a:solidFill>
                    <a:srgbClr val="000000"/>
                  </a:solidFill>
                </a:ln>
                <a:solidFill>
                  <a:srgbClr val="99FFCC"/>
                </a:solidFill>
              </a:rPr>
              <a:t>th</a:t>
            </a:r>
            <a:r>
              <a:rPr lang="en-US" sz="2600" b="1" dirty="0" smtClean="0">
                <a:ln>
                  <a:solidFill>
                    <a:srgbClr val="000000"/>
                  </a:solidFill>
                </a:ln>
                <a:solidFill>
                  <a:srgbClr val="99FFCC"/>
                </a:solidFill>
              </a:rPr>
              <a:t> day Sabbath)</a:t>
            </a:r>
            <a:endParaRPr lang="en-CA" sz="2600" b="1" dirty="0">
              <a:ln>
                <a:solidFill>
                  <a:srgbClr val="000000"/>
                </a:solidFill>
              </a:ln>
              <a:solidFill>
                <a:srgbClr val="99FFCC"/>
              </a:solidFill>
            </a:endParaRPr>
          </a:p>
        </p:txBody>
      </p:sp>
      <p:graphicFrame>
        <p:nvGraphicFramePr>
          <p:cNvPr id="10" name="Table 9"/>
          <p:cNvGraphicFramePr>
            <a:graphicFrameLocks noGrp="1"/>
          </p:cNvGraphicFramePr>
          <p:nvPr>
            <p:extLst/>
          </p:nvPr>
        </p:nvGraphicFramePr>
        <p:xfrm>
          <a:off x="438292" y="3909484"/>
          <a:ext cx="11200736" cy="518160"/>
        </p:xfrm>
        <a:graphic>
          <a:graphicData uri="http://schemas.openxmlformats.org/drawingml/2006/table">
            <a:tbl>
              <a:tblPr firstRow="1" bandRow="1">
                <a:tableStyleId>{3B4B98B0-60AC-42C2-AFA5-B58CD77FA1E5}</a:tableStyleId>
              </a:tblPr>
              <a:tblGrid>
                <a:gridCol w="1146256"/>
                <a:gridCol w="10054480"/>
              </a:tblGrid>
              <a:tr h="370840">
                <a:tc>
                  <a:txBody>
                    <a:bodyPr/>
                    <a:lstStyle/>
                    <a:p>
                      <a:pPr algn="ctr"/>
                      <a:r>
                        <a:rPr lang="en-US" sz="2400" dirty="0" smtClean="0">
                          <a:solidFill>
                            <a:schemeClr val="tx2"/>
                          </a:solidFill>
                        </a:rPr>
                        <a:t>14</a:t>
                      </a:r>
                      <a:endParaRPr lang="en-CA" sz="2400" dirty="0">
                        <a:solidFill>
                          <a:schemeClr val="tx2"/>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cell3D prstMaterial="dkEdge">
                      <a:bevel prst="convex"/>
                      <a:lightRig rig="flood" dir="t"/>
                    </a:cell3D>
                    <a:solidFill>
                      <a:srgbClr val="00FFFF"/>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800" dirty="0" smtClean="0">
                          <a:solidFill>
                            <a:schemeClr val="tx2"/>
                          </a:solidFill>
                        </a:rPr>
                        <a:t>1</a:t>
                      </a:r>
                      <a:r>
                        <a:rPr lang="en-US" sz="2800" baseline="30000" dirty="0" smtClean="0">
                          <a:solidFill>
                            <a:schemeClr val="tx2"/>
                          </a:solidFill>
                        </a:rPr>
                        <a:t>st</a:t>
                      </a:r>
                      <a:r>
                        <a:rPr lang="en-US" sz="2800" dirty="0" smtClean="0">
                          <a:solidFill>
                            <a:schemeClr val="tx2"/>
                          </a:solidFill>
                        </a:rPr>
                        <a:t> Cycle</a:t>
                      </a:r>
                      <a:r>
                        <a:rPr lang="en-US" sz="2800" baseline="0" dirty="0" smtClean="0">
                          <a:solidFill>
                            <a:schemeClr val="tx2"/>
                          </a:solidFill>
                        </a:rPr>
                        <a:t>  </a:t>
                      </a:r>
                      <a:r>
                        <a:rPr lang="en-US" sz="2800" baseline="0" dirty="0" smtClean="0">
                          <a:solidFill>
                            <a:srgbClr val="FF99FF"/>
                          </a:solidFill>
                        </a:rPr>
                        <a:t>Josh 5:10-11</a:t>
                      </a:r>
                      <a:r>
                        <a:rPr lang="en-CA" sz="2800" baseline="0" dirty="0" smtClean="0">
                          <a:solidFill>
                            <a:srgbClr val="FF99FF"/>
                          </a:solidFill>
                        </a:rPr>
                        <a:t> </a:t>
                      </a:r>
                      <a:r>
                        <a:rPr lang="en-US" sz="2800" baseline="0" dirty="0" smtClean="0">
                          <a:solidFill>
                            <a:schemeClr val="bg2">
                              <a:lumMod val="75000"/>
                            </a:schemeClr>
                          </a:solidFill>
                        </a:rPr>
                        <a:t>- </a:t>
                      </a:r>
                      <a:r>
                        <a:rPr lang="en-US" sz="2800" dirty="0" smtClean="0">
                          <a:solidFill>
                            <a:schemeClr val="tx2"/>
                          </a:solidFill>
                        </a:rPr>
                        <a:t>Abib 15 - </a:t>
                      </a:r>
                      <a:r>
                        <a:rPr lang="en-US" sz="2800" baseline="0" dirty="0" smtClean="0">
                          <a:solidFill>
                            <a:schemeClr val="bg2">
                              <a:lumMod val="75000"/>
                            </a:schemeClr>
                          </a:solidFill>
                        </a:rPr>
                        <a:t> 1</a:t>
                      </a:r>
                      <a:r>
                        <a:rPr lang="en-US" sz="2800" baseline="30000" dirty="0" smtClean="0">
                          <a:solidFill>
                            <a:schemeClr val="bg2">
                              <a:lumMod val="75000"/>
                            </a:schemeClr>
                          </a:solidFill>
                        </a:rPr>
                        <a:t>st</a:t>
                      </a:r>
                      <a:r>
                        <a:rPr lang="en-US" sz="2800" baseline="0" dirty="0" smtClean="0">
                          <a:solidFill>
                            <a:schemeClr val="bg2">
                              <a:lumMod val="75000"/>
                            </a:schemeClr>
                          </a:solidFill>
                        </a:rPr>
                        <a:t> </a:t>
                      </a:r>
                      <a:r>
                        <a:rPr lang="en-US" sz="2800" baseline="0" dirty="0" err="1" smtClean="0">
                          <a:solidFill>
                            <a:schemeClr val="bg2">
                              <a:lumMod val="75000"/>
                            </a:schemeClr>
                          </a:solidFill>
                        </a:rPr>
                        <a:t>Miqra</a:t>
                      </a:r>
                      <a:r>
                        <a:rPr lang="en-US" sz="2800" baseline="0" dirty="0" smtClean="0">
                          <a:solidFill>
                            <a:schemeClr val="bg2">
                              <a:lumMod val="75000"/>
                            </a:schemeClr>
                          </a:solidFill>
                        </a:rPr>
                        <a:t> - U/B  </a:t>
                      </a:r>
                      <a:endParaRPr lang="en-CA" sz="2800" dirty="0">
                        <a:solidFill>
                          <a:srgbClr val="FF99FF"/>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cell3D prstMaterial="dkEdge">
                      <a:bevel prst="convex"/>
                      <a:lightRig rig="flood" dir="t"/>
                    </a:cell3D>
                    <a:solidFill>
                      <a:srgbClr val="CC6600"/>
                    </a:solidFill>
                  </a:tcPr>
                </a:tc>
              </a:tr>
            </a:tbl>
          </a:graphicData>
        </a:graphic>
      </p:graphicFrame>
      <p:sp>
        <p:nvSpPr>
          <p:cNvPr id="21" name="Rectangle 20"/>
          <p:cNvSpPr/>
          <p:nvPr/>
        </p:nvSpPr>
        <p:spPr>
          <a:xfrm>
            <a:off x="7030516" y="4840560"/>
            <a:ext cx="4770530" cy="1820576"/>
          </a:xfrm>
          <a:prstGeom prst="rect">
            <a:avLst/>
          </a:prstGeom>
          <a:gradFill flip="none" rotWithShape="1">
            <a:gsLst>
              <a:gs pos="0">
                <a:srgbClr val="CC0099">
                  <a:tint val="66000"/>
                  <a:satMod val="160000"/>
                </a:srgbClr>
              </a:gs>
              <a:gs pos="50000">
                <a:srgbClr val="CC0099">
                  <a:tint val="44500"/>
                  <a:satMod val="160000"/>
                </a:srgbClr>
              </a:gs>
              <a:gs pos="100000">
                <a:srgbClr val="CC0099">
                  <a:tint val="23500"/>
                  <a:satMod val="160000"/>
                </a:srgbClr>
              </a:gs>
            </a:gsLst>
            <a:lin ang="18900000" scaled="1"/>
            <a:tileRect/>
          </a:gradFill>
          <a:ln w="76200">
            <a:solidFill>
              <a:srgbClr val="003366"/>
            </a:solidFill>
          </a:ln>
          <a:effectLst>
            <a:glow rad="127000">
              <a:srgbClr val="00FFFF"/>
            </a:glow>
          </a:effectLst>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prst="angle"/>
            </a:sp3d>
          </a:bodyPr>
          <a:lstStyle/>
          <a:p>
            <a:pPr algn="ctr"/>
            <a:r>
              <a:rPr lang="en-CA" sz="3000" b="1" dirty="0" smtClean="0">
                <a:ln>
                  <a:solidFill>
                    <a:srgbClr val="000000"/>
                  </a:solidFill>
                </a:ln>
                <a:solidFill>
                  <a:srgbClr val="CC0099"/>
                </a:solidFill>
                <a:effectLst>
                  <a:glow rad="127000">
                    <a:srgbClr val="99FFCC"/>
                  </a:glow>
                </a:effectLst>
              </a:rPr>
              <a:t>Joshua fulfilled all </a:t>
            </a:r>
            <a:r>
              <a:rPr lang="en-CA" sz="3000" b="1" dirty="0" smtClean="0">
                <a:ln>
                  <a:solidFill>
                    <a:srgbClr val="0000FF"/>
                  </a:solidFill>
                </a:ln>
                <a:solidFill>
                  <a:srgbClr val="CC0099"/>
                </a:solidFill>
                <a:effectLst>
                  <a:glow rad="127000">
                    <a:srgbClr val="99FFCC"/>
                  </a:glow>
                </a:effectLst>
              </a:rPr>
              <a:t>Yahuah’s</a:t>
            </a:r>
            <a:r>
              <a:rPr lang="en-CA" sz="3000" b="1" dirty="0" smtClean="0">
                <a:ln>
                  <a:solidFill>
                    <a:srgbClr val="000000"/>
                  </a:solidFill>
                </a:ln>
                <a:solidFill>
                  <a:srgbClr val="CC0099"/>
                </a:solidFill>
                <a:effectLst>
                  <a:glow rad="127000">
                    <a:srgbClr val="99FFCC"/>
                  </a:glow>
                </a:effectLst>
              </a:rPr>
              <a:t> requirements </a:t>
            </a:r>
            <a:r>
              <a:rPr lang="en-CA" sz="3000" b="1" dirty="0" smtClean="0">
                <a:ln>
                  <a:solidFill>
                    <a:srgbClr val="000000"/>
                  </a:solidFill>
                </a:ln>
                <a:solidFill>
                  <a:srgbClr val="CC0099"/>
                </a:solidFill>
                <a:effectLst>
                  <a:glow rad="127000">
                    <a:srgbClr val="FF9933"/>
                  </a:glow>
                </a:effectLst>
              </a:rPr>
              <a:t>prior to </a:t>
            </a:r>
            <a:r>
              <a:rPr lang="en-CA" sz="3000" b="1" dirty="0" smtClean="0">
                <a:ln>
                  <a:solidFill>
                    <a:srgbClr val="000000"/>
                  </a:solidFill>
                </a:ln>
                <a:solidFill>
                  <a:srgbClr val="CC0099"/>
                </a:solidFill>
                <a:effectLst>
                  <a:glow rad="127000">
                    <a:srgbClr val="99FFCC"/>
                  </a:glow>
                </a:effectLst>
              </a:rPr>
              <a:t>eating the grain!</a:t>
            </a:r>
            <a:endParaRPr lang="en-CA" sz="3000" b="1" dirty="0">
              <a:ln>
                <a:solidFill>
                  <a:srgbClr val="000000"/>
                </a:solidFill>
              </a:ln>
              <a:solidFill>
                <a:srgbClr val="CC0099"/>
              </a:solidFill>
              <a:effectLst>
                <a:glow rad="127000">
                  <a:srgbClr val="99FFCC"/>
                </a:glow>
              </a:effectLst>
            </a:endParaRPr>
          </a:p>
        </p:txBody>
      </p:sp>
      <p:sp>
        <p:nvSpPr>
          <p:cNvPr id="11" name="Rectangle 10"/>
          <p:cNvSpPr/>
          <p:nvPr/>
        </p:nvSpPr>
        <p:spPr>
          <a:xfrm>
            <a:off x="400292" y="4869160"/>
            <a:ext cx="6270184" cy="1791976"/>
          </a:xfrm>
          <a:prstGeom prst="rect">
            <a:avLst/>
          </a:prstGeom>
          <a:gradFill flip="none" rotWithShape="1">
            <a:gsLst>
              <a:gs pos="0">
                <a:srgbClr val="CC0099">
                  <a:tint val="66000"/>
                  <a:satMod val="160000"/>
                </a:srgbClr>
              </a:gs>
              <a:gs pos="50000">
                <a:srgbClr val="CC0099">
                  <a:tint val="44500"/>
                  <a:satMod val="160000"/>
                </a:srgbClr>
              </a:gs>
              <a:gs pos="100000">
                <a:srgbClr val="CC0099">
                  <a:tint val="23500"/>
                  <a:satMod val="160000"/>
                </a:srgbClr>
              </a:gs>
            </a:gsLst>
            <a:lin ang="18900000" scaled="1"/>
            <a:tileRect/>
          </a:gradFill>
          <a:ln w="76200">
            <a:solidFill>
              <a:srgbClr val="003366"/>
            </a:solidFill>
          </a:ln>
          <a:effectLst>
            <a:glow rad="127000">
              <a:srgbClr val="00FF00"/>
            </a:glow>
          </a:effectLst>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prst="angle"/>
            </a:sp3d>
          </a:bodyPr>
          <a:lstStyle/>
          <a:p>
            <a:pPr algn="ctr"/>
            <a:r>
              <a:rPr lang="en-US" sz="3200" b="1" dirty="0" smtClean="0">
                <a:ln>
                  <a:solidFill>
                    <a:srgbClr val="000000"/>
                  </a:solidFill>
                </a:ln>
                <a:solidFill>
                  <a:srgbClr val="CC0099"/>
                </a:solidFill>
              </a:rPr>
              <a:t>Joshua records that they </a:t>
            </a:r>
            <a:r>
              <a:rPr lang="en-US" sz="3200" b="1" dirty="0" smtClean="0">
                <a:ln>
                  <a:solidFill>
                    <a:srgbClr val="000000"/>
                  </a:solidFill>
                </a:ln>
                <a:solidFill>
                  <a:srgbClr val="000000"/>
                </a:solidFill>
                <a:effectLst>
                  <a:glow rad="127000">
                    <a:srgbClr val="00FF00"/>
                  </a:glow>
                </a:effectLst>
              </a:rPr>
              <a:t>ATE</a:t>
            </a:r>
            <a:r>
              <a:rPr lang="en-US" sz="3200" b="1" dirty="0" smtClean="0">
                <a:ln>
                  <a:solidFill>
                    <a:srgbClr val="000000"/>
                  </a:solidFill>
                </a:ln>
                <a:solidFill>
                  <a:srgbClr val="CC0099"/>
                </a:solidFill>
              </a:rPr>
              <a:t> bread on the </a:t>
            </a:r>
            <a:r>
              <a:rPr lang="en-US" sz="3200" b="1" dirty="0" smtClean="0">
                <a:ln>
                  <a:solidFill>
                    <a:srgbClr val="0000FF"/>
                  </a:solidFill>
                </a:ln>
                <a:solidFill>
                  <a:srgbClr val="00FF00"/>
                </a:solidFill>
              </a:rPr>
              <a:t>1</a:t>
            </a:r>
            <a:r>
              <a:rPr lang="en-US" sz="3200" b="1" baseline="30000" dirty="0" smtClean="0">
                <a:ln>
                  <a:solidFill>
                    <a:srgbClr val="0000FF"/>
                  </a:solidFill>
                </a:ln>
                <a:solidFill>
                  <a:srgbClr val="00FF00"/>
                </a:solidFill>
              </a:rPr>
              <a:t>st</a:t>
            </a:r>
            <a:r>
              <a:rPr lang="en-US" sz="3200" b="1" dirty="0" smtClean="0">
                <a:ln>
                  <a:solidFill>
                    <a:srgbClr val="0000FF"/>
                  </a:solidFill>
                </a:ln>
                <a:solidFill>
                  <a:srgbClr val="00FF00"/>
                </a:solidFill>
              </a:rPr>
              <a:t> cycle – </a:t>
            </a:r>
            <a:br>
              <a:rPr lang="en-US" sz="3200" b="1" dirty="0" smtClean="0">
                <a:ln>
                  <a:solidFill>
                    <a:srgbClr val="0000FF"/>
                  </a:solidFill>
                </a:ln>
                <a:solidFill>
                  <a:srgbClr val="00FF00"/>
                </a:solidFill>
              </a:rPr>
            </a:br>
            <a:r>
              <a:rPr lang="en-US" sz="3200" b="1" dirty="0" smtClean="0">
                <a:ln>
                  <a:solidFill>
                    <a:srgbClr val="000000"/>
                  </a:solidFill>
                </a:ln>
                <a:solidFill>
                  <a:srgbClr val="CC0099"/>
                </a:solidFill>
              </a:rPr>
              <a:t>after the Passover.  </a:t>
            </a:r>
            <a:endParaRPr lang="en-CA" sz="3200" b="1" dirty="0">
              <a:ln>
                <a:solidFill>
                  <a:srgbClr val="000000"/>
                </a:solidFill>
              </a:ln>
              <a:solidFill>
                <a:srgbClr val="CC0099"/>
              </a:solidFill>
            </a:endParaRPr>
          </a:p>
        </p:txBody>
      </p:sp>
      <p:sp>
        <p:nvSpPr>
          <p:cNvPr id="3" name="Right Brace 2"/>
          <p:cNvSpPr/>
          <p:nvPr/>
        </p:nvSpPr>
        <p:spPr>
          <a:xfrm rot="16200000" flipH="1">
            <a:off x="5800688" y="2777152"/>
            <a:ext cx="412916" cy="3713900"/>
          </a:xfrm>
          <a:prstGeom prst="rightBrace">
            <a:avLst>
              <a:gd name="adj1" fmla="val 46338"/>
              <a:gd name="adj2" fmla="val 49210"/>
            </a:avLst>
          </a:prstGeom>
          <a:solidFill>
            <a:schemeClr val="tx1">
              <a:lumMod val="25000"/>
              <a:lumOff val="75000"/>
            </a:schemeClr>
          </a:solidFill>
          <a:ln w="76200">
            <a:solidFill>
              <a:srgbClr val="FF33CC"/>
            </a:solidFill>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solidFill>
                <a:srgbClr val="164B4F"/>
              </a:solidFill>
            </a:endParaRPr>
          </a:p>
        </p:txBody>
      </p:sp>
      <p:sp>
        <p:nvSpPr>
          <p:cNvPr id="4" name="Rounded Rectangle 3"/>
          <p:cNvSpPr/>
          <p:nvPr/>
        </p:nvSpPr>
        <p:spPr>
          <a:xfrm>
            <a:off x="2205980" y="975990"/>
            <a:ext cx="8784976" cy="384323"/>
          </a:xfrm>
          <a:prstGeom prst="roundRect">
            <a:avLst/>
          </a:prstGeom>
          <a:solidFill>
            <a:srgbClr val="2932E7"/>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400" b="1" dirty="0" smtClean="0">
                <a:solidFill>
                  <a:prstClr val="white"/>
                </a:solidFill>
              </a:rPr>
              <a:t>Specifically identifying the year Joshua entered Canaan.</a:t>
            </a:r>
            <a:endParaRPr lang="en-CA" sz="2400" b="1" dirty="0">
              <a:solidFill>
                <a:prstClr val="white"/>
              </a:solidFill>
            </a:endParaRPr>
          </a:p>
        </p:txBody>
      </p:sp>
    </p:spTree>
    <p:extLst>
      <p:ext uri="{BB962C8B-B14F-4D97-AF65-F5344CB8AC3E}">
        <p14:creationId xmlns:p14="http://schemas.microsoft.com/office/powerpoint/2010/main" val="34153862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1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47" presetClass="entr" presetSubtype="0" fill="hold" grpId="0" nodeType="click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fade">
                                      <p:cBhvr>
                                        <p:cTn id="12" dur="1000"/>
                                        <p:tgtEl>
                                          <p:spTgt spid="20"/>
                                        </p:tgtEl>
                                      </p:cBhvr>
                                    </p:animEffect>
                                    <p:anim calcmode="lin" valueType="num">
                                      <p:cBhvr>
                                        <p:cTn id="13" dur="1000" fill="hold"/>
                                        <p:tgtEl>
                                          <p:spTgt spid="20"/>
                                        </p:tgtEl>
                                        <p:attrNameLst>
                                          <p:attrName>ppt_x</p:attrName>
                                        </p:attrNameLst>
                                      </p:cBhvr>
                                      <p:tavLst>
                                        <p:tav tm="0">
                                          <p:val>
                                            <p:strVal val="#ppt_x"/>
                                          </p:val>
                                        </p:tav>
                                        <p:tav tm="100000">
                                          <p:val>
                                            <p:strVal val="#ppt_x"/>
                                          </p:val>
                                        </p:tav>
                                      </p:tavLst>
                                    </p:anim>
                                    <p:anim calcmode="lin" valueType="num">
                                      <p:cBhvr>
                                        <p:cTn id="14" dur="1000" fill="hold"/>
                                        <p:tgtEl>
                                          <p:spTgt spid="20"/>
                                        </p:tgtEl>
                                        <p:attrNameLst>
                                          <p:attrName>ppt_y</p:attrName>
                                        </p:attrNameLst>
                                      </p:cBhvr>
                                      <p:tavLst>
                                        <p:tav tm="0">
                                          <p:val>
                                            <p:strVal val="#ppt_y-.1"/>
                                          </p:val>
                                        </p:tav>
                                        <p:tav tm="100000">
                                          <p:val>
                                            <p:strVal val="#ppt_y"/>
                                          </p:val>
                                        </p:tav>
                                      </p:tavLst>
                                    </p:anim>
                                  </p:childTnLst>
                                </p:cTn>
                              </p:par>
                              <p:par>
                                <p:cTn id="15" presetID="47" presetClass="entr" presetSubtype="0" fill="hold" nodeType="with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1000"/>
                                        <p:tgtEl>
                                          <p:spTgt spid="6"/>
                                        </p:tgtEl>
                                      </p:cBhvr>
                                    </p:animEffect>
                                    <p:anim calcmode="lin" valueType="num">
                                      <p:cBhvr>
                                        <p:cTn id="18" dur="1000" fill="hold"/>
                                        <p:tgtEl>
                                          <p:spTgt spid="6"/>
                                        </p:tgtEl>
                                        <p:attrNameLst>
                                          <p:attrName>ppt_x</p:attrName>
                                        </p:attrNameLst>
                                      </p:cBhvr>
                                      <p:tavLst>
                                        <p:tav tm="0">
                                          <p:val>
                                            <p:strVal val="#ppt_x"/>
                                          </p:val>
                                        </p:tav>
                                        <p:tav tm="100000">
                                          <p:val>
                                            <p:strVal val="#ppt_x"/>
                                          </p:val>
                                        </p:tav>
                                      </p:tavLst>
                                    </p:anim>
                                    <p:anim calcmode="lin" valueType="num">
                                      <p:cBhvr>
                                        <p:cTn id="1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2" presetClass="entr" presetSubtype="1" fill="hold" grpId="0" nodeType="clickEffect">
                                  <p:stCondLst>
                                    <p:cond delay="0"/>
                                  </p:stCondLst>
                                  <p:childTnLst>
                                    <p:set>
                                      <p:cBhvr>
                                        <p:cTn id="23" dur="1" fill="hold">
                                          <p:stCondLst>
                                            <p:cond delay="0"/>
                                          </p:stCondLst>
                                        </p:cTn>
                                        <p:tgtEl>
                                          <p:spTgt spid="19"/>
                                        </p:tgtEl>
                                        <p:attrNameLst>
                                          <p:attrName>style.visibility</p:attrName>
                                        </p:attrNameLst>
                                      </p:cBhvr>
                                      <p:to>
                                        <p:strVal val="visible"/>
                                      </p:to>
                                    </p:set>
                                    <p:animEffect transition="in" filter="wipe(up)">
                                      <p:cBhvr>
                                        <p:cTn id="24" dur="1250"/>
                                        <p:tgtEl>
                                          <p:spTgt spid="19"/>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11"/>
                                        </p:tgtEl>
                                        <p:attrNameLst>
                                          <p:attrName>style.visibility</p:attrName>
                                        </p:attrNameLst>
                                      </p:cBhvr>
                                      <p:to>
                                        <p:strVal val="visible"/>
                                      </p:to>
                                    </p:set>
                                    <p:animEffect transition="in" filter="fade">
                                      <p:cBhvr>
                                        <p:cTn id="29" dur="1000"/>
                                        <p:tgtEl>
                                          <p:spTgt spid="11"/>
                                        </p:tgtEl>
                                      </p:cBhvr>
                                    </p:animEffect>
                                  </p:childTnLst>
                                </p:cTn>
                              </p:par>
                              <p:par>
                                <p:cTn id="30" presetID="22" presetClass="entr" presetSubtype="8" fill="hold" grpId="0" nodeType="withEffect">
                                  <p:stCondLst>
                                    <p:cond delay="1750"/>
                                  </p:stCondLst>
                                  <p:childTnLst>
                                    <p:set>
                                      <p:cBhvr>
                                        <p:cTn id="31" dur="1" fill="hold">
                                          <p:stCondLst>
                                            <p:cond delay="0"/>
                                          </p:stCondLst>
                                        </p:cTn>
                                        <p:tgtEl>
                                          <p:spTgt spid="3"/>
                                        </p:tgtEl>
                                        <p:attrNameLst>
                                          <p:attrName>style.visibility</p:attrName>
                                        </p:attrNameLst>
                                      </p:cBhvr>
                                      <p:to>
                                        <p:strVal val="visible"/>
                                      </p:to>
                                    </p:set>
                                    <p:animEffect transition="in" filter="wipe(left)">
                                      <p:cBhvr>
                                        <p:cTn id="32" dur="1500"/>
                                        <p:tgtEl>
                                          <p:spTgt spid="3"/>
                                        </p:tgtEl>
                                      </p:cBhvr>
                                    </p:animEffect>
                                  </p:childTnLst>
                                </p:cTn>
                              </p:par>
                            </p:childTnLst>
                          </p:cTn>
                        </p:par>
                      </p:childTnLst>
                    </p:cTn>
                  </p:par>
                  <p:par>
                    <p:cTn id="33" fill="hold">
                      <p:stCondLst>
                        <p:cond delay="indefinite"/>
                      </p:stCondLst>
                      <p:childTnLst>
                        <p:par>
                          <p:cTn id="34" fill="hold">
                            <p:stCondLst>
                              <p:cond delay="0"/>
                            </p:stCondLst>
                            <p:childTnLst>
                              <p:par>
                                <p:cTn id="35" presetID="6" presetClass="entr" presetSubtype="16" fill="hold" grpId="0" nodeType="clickEffect">
                                  <p:stCondLst>
                                    <p:cond delay="0"/>
                                  </p:stCondLst>
                                  <p:childTnLst>
                                    <p:set>
                                      <p:cBhvr>
                                        <p:cTn id="36" dur="1" fill="hold">
                                          <p:stCondLst>
                                            <p:cond delay="0"/>
                                          </p:stCondLst>
                                        </p:cTn>
                                        <p:tgtEl>
                                          <p:spTgt spid="21"/>
                                        </p:tgtEl>
                                        <p:attrNameLst>
                                          <p:attrName>style.visibility</p:attrName>
                                        </p:attrNameLst>
                                      </p:cBhvr>
                                      <p:to>
                                        <p:strVal val="visible"/>
                                      </p:to>
                                    </p:set>
                                    <p:animEffect transition="in" filter="circle(in)">
                                      <p:cBhvr>
                                        <p:cTn id="37" dur="10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animBg="1"/>
      <p:bldP spid="21" grpId="0" animBg="1"/>
      <p:bldP spid="11" grpId="0" animBg="1"/>
      <p:bldP spid="3" grpId="0" animBg="1"/>
      <p:bldP spid="4" grpId="0" animBg="1"/>
    </p:bldLst>
  </p:timing>
</p:sld>
</file>

<file path=ppt/slides/slide53.xml><?xml version="1.0" encoding="utf-8"?>
<p:sld xmlns:a="http://schemas.openxmlformats.org/drawingml/2006/main" xmlns:r="http://schemas.openxmlformats.org/officeDocument/2006/relationships" xmlns:p="http://schemas.openxmlformats.org/presentationml/2006/main">
  <p:cSld>
    <p:bg>
      <p:bgPr>
        <a:gradFill>
          <a:gsLst>
            <a:gs pos="95000">
              <a:srgbClr val="CC6600">
                <a:alpha val="87000"/>
              </a:srgbClr>
            </a:gs>
            <a:gs pos="50000">
              <a:srgbClr val="CC00CC">
                <a:lumMod val="56000"/>
                <a:lumOff val="44000"/>
                <a:alpha val="83000"/>
              </a:srgbClr>
            </a:gs>
            <a:gs pos="9000">
              <a:srgbClr val="00FF00">
                <a:alpha val="75000"/>
              </a:srgbClr>
            </a:gs>
          </a:gsLst>
          <a:lin ang="11400000" scaled="0"/>
        </a:grad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11708433" y="6597352"/>
            <a:ext cx="480392" cy="260648"/>
          </a:xfrm>
        </p:spPr>
        <p:txBody>
          <a:bodyPr/>
          <a:lstStyle/>
          <a:p>
            <a:fld id="{81FEFA0A-2F20-4B60-98C6-5FFDA469AA1C}" type="slidenum">
              <a:rPr lang="en-US" smtClean="0">
                <a:solidFill>
                  <a:schemeClr val="tx2"/>
                </a:solidFill>
              </a:rPr>
              <a:pPr/>
              <a:t>53</a:t>
            </a:fld>
            <a:endParaRPr lang="en-US" dirty="0">
              <a:solidFill>
                <a:schemeClr val="tx2"/>
              </a:solidFill>
            </a:endParaRPr>
          </a:p>
        </p:txBody>
      </p:sp>
      <p:graphicFrame>
        <p:nvGraphicFramePr>
          <p:cNvPr id="10" name="Table 9"/>
          <p:cNvGraphicFramePr>
            <a:graphicFrameLocks noGrp="1"/>
          </p:cNvGraphicFramePr>
          <p:nvPr>
            <p:extLst>
              <p:ext uri="{D42A27DB-BD31-4B8C-83A1-F6EECF244321}">
                <p14:modId xmlns:p14="http://schemas.microsoft.com/office/powerpoint/2010/main" val="3141830926"/>
              </p:ext>
            </p:extLst>
          </p:nvPr>
        </p:nvGraphicFramePr>
        <p:xfrm>
          <a:off x="438292" y="3414896"/>
          <a:ext cx="11200736" cy="518160"/>
        </p:xfrm>
        <a:graphic>
          <a:graphicData uri="http://schemas.openxmlformats.org/drawingml/2006/table">
            <a:tbl>
              <a:tblPr firstRow="1" bandRow="1">
                <a:tableStyleId>{3B4B98B0-60AC-42C2-AFA5-B58CD77FA1E5}</a:tableStyleId>
              </a:tblPr>
              <a:tblGrid>
                <a:gridCol w="1146256"/>
                <a:gridCol w="10054480"/>
              </a:tblGrid>
              <a:tr h="370840">
                <a:tc>
                  <a:txBody>
                    <a:bodyPr/>
                    <a:lstStyle/>
                    <a:p>
                      <a:pPr algn="ctr"/>
                      <a:r>
                        <a:rPr lang="en-US" sz="2400" dirty="0" smtClean="0">
                          <a:solidFill>
                            <a:srgbClr val="FF99FF"/>
                          </a:solidFill>
                        </a:rPr>
                        <a:t>14</a:t>
                      </a:r>
                      <a:endParaRPr lang="en-CA" sz="2400" dirty="0">
                        <a:solidFill>
                          <a:srgbClr val="FF99FF"/>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cell3D prstMaterial="dkEdge">
                      <a:bevel prst="convex"/>
                      <a:lightRig rig="flood" dir="t"/>
                    </a:cell3D>
                    <a:solidFill>
                      <a:srgbClr val="0000FF"/>
                    </a:solidFill>
                  </a:tcPr>
                </a:tc>
                <a:tc>
                  <a:txBody>
                    <a:bodyPr/>
                    <a:lstStyle/>
                    <a:p>
                      <a:pPr algn="ctr"/>
                      <a:r>
                        <a:rPr lang="en-US" sz="2800" dirty="0" smtClean="0">
                          <a:solidFill>
                            <a:schemeClr val="tx2"/>
                          </a:solidFill>
                        </a:rPr>
                        <a:t>Abib </a:t>
                      </a:r>
                      <a:r>
                        <a:rPr lang="en-US" sz="2800" u="sng" dirty="0" smtClean="0">
                          <a:solidFill>
                            <a:schemeClr val="tx2"/>
                          </a:solidFill>
                        </a:rPr>
                        <a:t>15</a:t>
                      </a:r>
                      <a:r>
                        <a:rPr lang="en-US" sz="2800" dirty="0" smtClean="0">
                          <a:solidFill>
                            <a:schemeClr val="tx2"/>
                          </a:solidFill>
                        </a:rPr>
                        <a:t> - 1</a:t>
                      </a:r>
                      <a:r>
                        <a:rPr lang="en-US" sz="2800" baseline="30000" dirty="0" smtClean="0">
                          <a:solidFill>
                            <a:schemeClr val="tx2"/>
                          </a:solidFill>
                        </a:rPr>
                        <a:t>st</a:t>
                      </a:r>
                      <a:r>
                        <a:rPr lang="en-US" sz="2800" dirty="0" smtClean="0">
                          <a:solidFill>
                            <a:schemeClr val="tx2"/>
                          </a:solidFill>
                        </a:rPr>
                        <a:t> Cycle</a:t>
                      </a:r>
                      <a:r>
                        <a:rPr lang="en-US" sz="2800" baseline="0" dirty="0" smtClean="0">
                          <a:solidFill>
                            <a:schemeClr val="tx2"/>
                          </a:solidFill>
                        </a:rPr>
                        <a:t>  -  </a:t>
                      </a:r>
                      <a:r>
                        <a:rPr lang="en-US" sz="2800" baseline="0" dirty="0" smtClean="0">
                          <a:solidFill>
                            <a:schemeClr val="bg2">
                              <a:lumMod val="75000"/>
                            </a:schemeClr>
                          </a:solidFill>
                        </a:rPr>
                        <a:t>1</a:t>
                      </a:r>
                      <a:r>
                        <a:rPr lang="en-US" sz="2800" baseline="30000" dirty="0" smtClean="0">
                          <a:solidFill>
                            <a:schemeClr val="bg2">
                              <a:lumMod val="75000"/>
                            </a:schemeClr>
                          </a:solidFill>
                        </a:rPr>
                        <a:t>st</a:t>
                      </a:r>
                      <a:r>
                        <a:rPr lang="en-US" sz="2800" baseline="0" dirty="0" smtClean="0">
                          <a:solidFill>
                            <a:schemeClr val="bg2">
                              <a:lumMod val="75000"/>
                            </a:schemeClr>
                          </a:solidFill>
                        </a:rPr>
                        <a:t> </a:t>
                      </a:r>
                      <a:r>
                        <a:rPr lang="en-US" sz="2800" baseline="0" dirty="0" err="1" smtClean="0">
                          <a:solidFill>
                            <a:schemeClr val="bg2">
                              <a:lumMod val="75000"/>
                            </a:schemeClr>
                          </a:solidFill>
                        </a:rPr>
                        <a:t>Miqra</a:t>
                      </a:r>
                      <a:r>
                        <a:rPr lang="en-US" sz="2800" baseline="0" dirty="0" smtClean="0">
                          <a:solidFill>
                            <a:schemeClr val="bg2">
                              <a:lumMod val="75000"/>
                            </a:schemeClr>
                          </a:solidFill>
                        </a:rPr>
                        <a:t> (Convocation) of U/B</a:t>
                      </a:r>
                      <a:endParaRPr lang="en-CA" sz="2800" dirty="0">
                        <a:solidFill>
                          <a:schemeClr val="bg2">
                            <a:lumMod val="75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cell3D prstMaterial="dkEdge">
                      <a:bevel prst="convex"/>
                      <a:lightRig rig="flood" dir="t"/>
                    </a:cell3D>
                    <a:solidFill>
                      <a:srgbClr val="CC6600"/>
                    </a:solidFill>
                  </a:tcPr>
                </a:tc>
              </a:tr>
            </a:tbl>
          </a:graphicData>
        </a:graphic>
      </p:graphicFrame>
      <p:sp>
        <p:nvSpPr>
          <p:cNvPr id="3" name="Rectangle 2"/>
          <p:cNvSpPr/>
          <p:nvPr/>
        </p:nvSpPr>
        <p:spPr>
          <a:xfrm>
            <a:off x="1917888" y="1180572"/>
            <a:ext cx="8352988" cy="1800200"/>
          </a:xfrm>
          <a:prstGeom prst="rect">
            <a:avLst/>
          </a:prstGeom>
          <a:blipFill>
            <a:blip r:embed="rId2"/>
            <a:stretch>
              <a:fillRect/>
            </a:stretch>
          </a:blipFill>
          <a:ln>
            <a:no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prst="angle"/>
            </a:sp3d>
          </a:bodyPr>
          <a:lstStyle/>
          <a:p>
            <a:pPr algn="ctr"/>
            <a:r>
              <a:rPr lang="en-US" sz="3600" b="1" dirty="0" smtClean="0">
                <a:ln>
                  <a:solidFill>
                    <a:sysClr val="windowText" lastClr="000000"/>
                  </a:solidFill>
                </a:ln>
                <a:latin typeface="Comic Sans MS" pitchFamily="66" charset="0"/>
              </a:rPr>
              <a:t>What is the </a:t>
            </a:r>
            <a:r>
              <a:rPr lang="en-US" sz="3600" b="1" i="1" dirty="0" smtClean="0">
                <a:ln>
                  <a:solidFill>
                    <a:sysClr val="windowText" lastClr="000000"/>
                  </a:solidFill>
                </a:ln>
                <a:solidFill>
                  <a:srgbClr val="00B050"/>
                </a:solidFill>
                <a:latin typeface="Comic Sans MS" pitchFamily="66" charset="0"/>
              </a:rPr>
              <a:t>significance</a:t>
            </a:r>
            <a:r>
              <a:rPr lang="en-US" sz="3600" b="1" dirty="0" smtClean="0">
                <a:ln>
                  <a:solidFill>
                    <a:sysClr val="windowText" lastClr="000000"/>
                  </a:solidFill>
                </a:ln>
                <a:latin typeface="Comic Sans MS" pitchFamily="66" charset="0"/>
              </a:rPr>
              <a:t> of the Harvest having been initiated by the gathering of the Wave Sheaf?</a:t>
            </a:r>
            <a:endParaRPr lang="en-CA" sz="3600" b="1" dirty="0">
              <a:ln>
                <a:solidFill>
                  <a:sysClr val="windowText" lastClr="000000"/>
                </a:solidFill>
              </a:ln>
              <a:latin typeface="Comic Sans MS" pitchFamily="66" charset="0"/>
            </a:endParaRPr>
          </a:p>
        </p:txBody>
      </p:sp>
      <p:sp>
        <p:nvSpPr>
          <p:cNvPr id="4" name="Rectangle 3"/>
          <p:cNvSpPr/>
          <p:nvPr/>
        </p:nvSpPr>
        <p:spPr>
          <a:xfrm>
            <a:off x="693812" y="217592"/>
            <a:ext cx="10801200" cy="720080"/>
          </a:xfrm>
          <a:prstGeom prst="rect">
            <a:avLst/>
          </a:prstGeom>
          <a:solidFill>
            <a:schemeClr val="tx2"/>
          </a:solidFill>
          <a:ln w="57150">
            <a:solidFill>
              <a:srgbClr val="00FFFF"/>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prst="angle"/>
            </a:sp3d>
          </a:bodyPr>
          <a:lstStyle/>
          <a:p>
            <a:pPr algn="ctr"/>
            <a:r>
              <a:rPr lang="en-CA" sz="4400" b="1" dirty="0" smtClean="0"/>
              <a:t>On Joshua’s - </a:t>
            </a:r>
            <a:r>
              <a:rPr lang="en-CA" sz="4400" b="1" u="sng" dirty="0" smtClean="0">
                <a:solidFill>
                  <a:srgbClr val="99FFCC"/>
                </a:solidFill>
              </a:rPr>
              <a:t>Abib 15</a:t>
            </a:r>
            <a:r>
              <a:rPr lang="en-CA" sz="4400" b="1" dirty="0" smtClean="0">
                <a:solidFill>
                  <a:srgbClr val="99FFCC"/>
                </a:solidFill>
              </a:rPr>
              <a:t>, </a:t>
            </a:r>
            <a:r>
              <a:rPr lang="en-CA" sz="4400" b="1" dirty="0" smtClean="0"/>
              <a:t>(1</a:t>
            </a:r>
            <a:r>
              <a:rPr lang="en-CA" sz="4400" b="1" baseline="30000" dirty="0" smtClean="0"/>
              <a:t>st</a:t>
            </a:r>
            <a:r>
              <a:rPr lang="en-CA" sz="4400" b="1" dirty="0" smtClean="0"/>
              <a:t> Cycle!) …</a:t>
            </a:r>
            <a:endParaRPr lang="en-CA" sz="4400" b="1" dirty="0"/>
          </a:p>
        </p:txBody>
      </p:sp>
      <p:sp>
        <p:nvSpPr>
          <p:cNvPr id="5" name="Rounded Rectangular Callout 4"/>
          <p:cNvSpPr/>
          <p:nvPr/>
        </p:nvSpPr>
        <p:spPr>
          <a:xfrm>
            <a:off x="222268" y="4293096"/>
            <a:ext cx="1872208" cy="1656184"/>
          </a:xfrm>
          <a:prstGeom prst="wedgeRoundRectCallout">
            <a:avLst>
              <a:gd name="adj1" fmla="val -15542"/>
              <a:gd name="adj2" fmla="val -75025"/>
              <a:gd name="adj3" fmla="val 16667"/>
            </a:avLst>
          </a:prstGeom>
          <a:solidFill>
            <a:srgbClr val="00FFFF"/>
          </a:solidFill>
          <a:ln w="76200">
            <a:solidFill>
              <a:schemeClr val="bg1"/>
            </a:solidFill>
          </a:ln>
          <a:scene3d>
            <a:camera prst="orthographicFront"/>
            <a:lightRig rig="threePt" dir="t"/>
          </a:scene3d>
          <a:sp3d>
            <a:bevelT w="139700" h="139700" prst="divo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prst="angle"/>
            </a:sp3d>
          </a:bodyPr>
          <a:lstStyle/>
          <a:p>
            <a:pPr algn="ctr"/>
            <a:r>
              <a:rPr lang="en-CA" sz="2400" dirty="0" smtClean="0">
                <a:solidFill>
                  <a:srgbClr val="002060"/>
                </a:solidFill>
              </a:rPr>
              <a:t>7</a:t>
            </a:r>
            <a:r>
              <a:rPr lang="en-CA" sz="2400" baseline="30000" dirty="0" smtClean="0">
                <a:solidFill>
                  <a:srgbClr val="002060"/>
                </a:solidFill>
              </a:rPr>
              <a:t>th</a:t>
            </a:r>
            <a:r>
              <a:rPr lang="en-CA" sz="2400" dirty="0" smtClean="0">
                <a:solidFill>
                  <a:srgbClr val="002060"/>
                </a:solidFill>
              </a:rPr>
              <a:t> Day Sabbath that year in Canaan!</a:t>
            </a:r>
            <a:endParaRPr lang="en-CA" sz="2400" dirty="0">
              <a:solidFill>
                <a:srgbClr val="002060"/>
              </a:solidFill>
            </a:endParaRPr>
          </a:p>
        </p:txBody>
      </p:sp>
      <p:sp>
        <p:nvSpPr>
          <p:cNvPr id="6" name="Rounded Rectangle 5"/>
          <p:cNvSpPr/>
          <p:nvPr/>
        </p:nvSpPr>
        <p:spPr>
          <a:xfrm>
            <a:off x="2083668" y="3284984"/>
            <a:ext cx="3362672" cy="792088"/>
          </a:xfrm>
          <a:prstGeom prst="roundRect">
            <a:avLst/>
          </a:prstGeom>
          <a:noFill/>
          <a:ln w="76200">
            <a:solidFill>
              <a:srgbClr val="00B05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2400"/>
          </a:p>
        </p:txBody>
      </p:sp>
      <p:sp>
        <p:nvSpPr>
          <p:cNvPr id="11" name="Rectangle 10"/>
          <p:cNvSpPr/>
          <p:nvPr/>
        </p:nvSpPr>
        <p:spPr>
          <a:xfrm>
            <a:off x="2638028" y="4437112"/>
            <a:ext cx="8352988" cy="1800200"/>
          </a:xfrm>
          <a:prstGeom prst="rect">
            <a:avLst/>
          </a:prstGeom>
          <a:blipFill>
            <a:blip r:embed="rId2"/>
            <a:stretch>
              <a:fillRect/>
            </a:stretch>
          </a:blipFill>
          <a:ln>
            <a:no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prst="angle"/>
            </a:sp3d>
          </a:bodyPr>
          <a:lstStyle/>
          <a:p>
            <a:pPr algn="ctr"/>
            <a:r>
              <a:rPr lang="en-US" sz="3600" b="1" dirty="0">
                <a:ln>
                  <a:solidFill>
                    <a:sysClr val="windowText" lastClr="000000"/>
                  </a:solidFill>
                </a:ln>
                <a:latin typeface="Comic Sans MS" pitchFamily="66" charset="0"/>
              </a:rPr>
              <a:t>Answer:  </a:t>
            </a:r>
            <a:r>
              <a:rPr lang="en-US" sz="3600" b="1" dirty="0">
                <a:ln>
                  <a:solidFill>
                    <a:sysClr val="windowText" lastClr="000000"/>
                  </a:solidFill>
                </a:ln>
                <a:solidFill>
                  <a:srgbClr val="00B050"/>
                </a:solidFill>
                <a:latin typeface="Comic Sans MS" pitchFamily="66" charset="0"/>
              </a:rPr>
              <a:t>The</a:t>
            </a:r>
            <a:r>
              <a:rPr lang="en-US" sz="3600" b="1" dirty="0">
                <a:ln>
                  <a:solidFill>
                    <a:sysClr val="windowText" lastClr="000000"/>
                  </a:solidFill>
                </a:ln>
                <a:latin typeface="Comic Sans MS" pitchFamily="66" charset="0"/>
              </a:rPr>
              <a:t> </a:t>
            </a:r>
            <a:r>
              <a:rPr lang="en-US" sz="3600" b="1" dirty="0">
                <a:ln>
                  <a:solidFill>
                    <a:sysClr val="windowText" lastClr="000000"/>
                  </a:solidFill>
                </a:ln>
                <a:solidFill>
                  <a:srgbClr val="00B050"/>
                </a:solidFill>
                <a:latin typeface="Comic Sans MS" pitchFamily="66" charset="0"/>
              </a:rPr>
              <a:t>Omer Count begins!  </a:t>
            </a:r>
            <a:r>
              <a:rPr lang="en-US" sz="3600" b="1" dirty="0">
                <a:ln>
                  <a:solidFill>
                    <a:sysClr val="windowText" lastClr="000000"/>
                  </a:solidFill>
                </a:ln>
                <a:latin typeface="Comic Sans MS" pitchFamily="66" charset="0"/>
              </a:rPr>
              <a:t> </a:t>
            </a:r>
            <a:r>
              <a:rPr lang="en-US" sz="3600" b="1" dirty="0">
                <a:ln>
                  <a:solidFill>
                    <a:sysClr val="windowText" lastClr="000000"/>
                  </a:solidFill>
                </a:ln>
                <a:solidFill>
                  <a:srgbClr val="D60093"/>
                </a:solidFill>
                <a:latin typeface="Comic Sans MS" pitchFamily="66" charset="0"/>
              </a:rPr>
              <a:t>Will the </a:t>
            </a:r>
            <a:r>
              <a:rPr lang="en-US" sz="3600" b="1" dirty="0">
                <a:ln>
                  <a:solidFill>
                    <a:sysClr val="windowText" lastClr="000000"/>
                  </a:solidFill>
                </a:ln>
                <a:solidFill>
                  <a:srgbClr val="00B050"/>
                </a:solidFill>
                <a:latin typeface="Comic Sans MS" pitchFamily="66" charset="0"/>
              </a:rPr>
              <a:t>Omer Count </a:t>
            </a:r>
            <a:r>
              <a:rPr lang="en-US" sz="3600" b="1" dirty="0">
                <a:ln>
                  <a:solidFill>
                    <a:sysClr val="windowText" lastClr="000000"/>
                  </a:solidFill>
                </a:ln>
                <a:solidFill>
                  <a:srgbClr val="D60093"/>
                </a:solidFill>
                <a:latin typeface="Comic Sans MS" pitchFamily="66" charset="0"/>
              </a:rPr>
              <a:t>for Joshua </a:t>
            </a:r>
            <a:br>
              <a:rPr lang="en-US" sz="3600" b="1" dirty="0">
                <a:ln>
                  <a:solidFill>
                    <a:sysClr val="windowText" lastClr="000000"/>
                  </a:solidFill>
                </a:ln>
                <a:solidFill>
                  <a:srgbClr val="D60093"/>
                </a:solidFill>
                <a:latin typeface="Comic Sans MS" pitchFamily="66" charset="0"/>
              </a:rPr>
            </a:br>
            <a:r>
              <a:rPr lang="en-US" sz="3600" b="1" dirty="0">
                <a:ln>
                  <a:solidFill>
                    <a:sysClr val="windowText" lastClr="000000"/>
                  </a:solidFill>
                </a:ln>
                <a:solidFill>
                  <a:srgbClr val="D60093"/>
                </a:solidFill>
                <a:latin typeface="Comic Sans MS" pitchFamily="66" charset="0"/>
              </a:rPr>
              <a:t>and Enoch be in agreement?</a:t>
            </a:r>
            <a:endParaRPr lang="en-CA" sz="3600" b="1" dirty="0">
              <a:ln>
                <a:solidFill>
                  <a:sysClr val="windowText" lastClr="000000"/>
                </a:solidFill>
              </a:ln>
              <a:solidFill>
                <a:srgbClr val="D60093"/>
              </a:solidFill>
              <a:latin typeface="Comic Sans MS" pitchFamily="66" charset="0"/>
            </a:endParaRPr>
          </a:p>
        </p:txBody>
      </p:sp>
      <p:pic>
        <p:nvPicPr>
          <p:cNvPr id="14" name="Picture 13"/>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0344013" y="5085184"/>
            <a:ext cx="1797942" cy="1944216"/>
          </a:xfrm>
          <a:prstGeom prst="rect">
            <a:avLst/>
          </a:prstGeom>
          <a:noFill/>
          <a:ln>
            <a:noFill/>
          </a:ln>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464546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repeatCount="3000" fill="hold" grpId="0" nodeType="withEffect">
                                  <p:stCondLst>
                                    <p:cond delay="9000"/>
                                  </p:stCondLst>
                                  <p:childTnLst>
                                    <p:set>
                                      <p:cBhvr>
                                        <p:cTn id="6" dur="1" fill="hold">
                                          <p:stCondLst>
                                            <p:cond delay="0"/>
                                          </p:stCondLst>
                                        </p:cTn>
                                        <p:tgtEl>
                                          <p:spTgt spid="6"/>
                                        </p:tgtEl>
                                        <p:attrNameLst>
                                          <p:attrName>style.visibility</p:attrName>
                                        </p:attrNameLst>
                                      </p:cBhvr>
                                      <p:to>
                                        <p:strVal val="visible"/>
                                      </p:to>
                                    </p:set>
                                    <p:animEffect transition="in" filter="wheel(1)">
                                      <p:cBhvr>
                                        <p:cTn id="7" dur="10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circle(in)">
                                      <p:cBhvr>
                                        <p:cTn id="12" dur="20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circle(in)">
                                      <p:cBhvr>
                                        <p:cTn id="17" dur="2000"/>
                                        <p:tgtEl>
                                          <p:spTgt spid="11"/>
                                        </p:tgtEl>
                                      </p:cBhvr>
                                    </p:animEffect>
                                  </p:childTnLst>
                                </p:cTn>
                              </p:par>
                            </p:childTnLst>
                          </p:cTn>
                        </p:par>
                        <p:par>
                          <p:cTn id="18" fill="hold">
                            <p:stCondLst>
                              <p:cond delay="2000"/>
                            </p:stCondLst>
                            <p:childTnLst>
                              <p:par>
                                <p:cTn id="19" presetID="5" presetClass="entr" presetSubtype="10" fill="hold" nodeType="afterEffect">
                                  <p:stCondLst>
                                    <p:cond delay="3000"/>
                                  </p:stCondLst>
                                  <p:childTnLst>
                                    <p:set>
                                      <p:cBhvr>
                                        <p:cTn id="20" dur="1" fill="hold">
                                          <p:stCondLst>
                                            <p:cond delay="0"/>
                                          </p:stCondLst>
                                        </p:cTn>
                                        <p:tgtEl>
                                          <p:spTgt spid="14"/>
                                        </p:tgtEl>
                                        <p:attrNameLst>
                                          <p:attrName>style.visibility</p:attrName>
                                        </p:attrNameLst>
                                      </p:cBhvr>
                                      <p:to>
                                        <p:strVal val="visible"/>
                                      </p:to>
                                    </p:set>
                                    <p:animEffect transition="in" filter="checkerboard(across)">
                                      <p:cBhvr>
                                        <p:cTn id="21" dur="500"/>
                                        <p:tgtEl>
                                          <p:spTgt spid="14"/>
                                        </p:tgtEl>
                                      </p:cBhvr>
                                    </p:animEffect>
                                  </p:childTnLst>
                                </p:cTn>
                              </p:par>
                            </p:childTnLst>
                          </p:cTn>
                        </p:par>
                        <p:par>
                          <p:cTn id="22" fill="hold">
                            <p:stCondLst>
                              <p:cond delay="5500"/>
                            </p:stCondLst>
                            <p:childTnLst>
                              <p:par>
                                <p:cTn id="23" presetID="26" presetClass="path" presetSubtype="0" accel="50000" decel="50000" fill="hold" nodeType="afterEffect">
                                  <p:stCondLst>
                                    <p:cond delay="0"/>
                                  </p:stCondLst>
                                  <p:childTnLst>
                                    <p:animMotion origin="layout" path="M -0.00013 0.00232 C -0.00013 0.03542 -0.02788 0.06227 -0.06187 0.06227 C -0.10185 0.06227 -0.11631 0.03241 -0.12243 0.01435 L -0.12855 -0.00972 C -0.13481 -0.02778 -0.15017 -0.05764 -0.19537 -0.05764 C -0.22415 -0.05764 -0.25697 -0.03079 -0.25697 0.00232 C -0.25697 0.03542 -0.22415 0.06227 -0.19537 0.06227 C -0.15017 0.06227 -0.13481 0.03241 -0.12855 0.01435 L -0.12243 -0.00972 C -0.11631 -0.02778 -0.10185 -0.05764 -0.06187 -0.05764 C -0.02788 -0.05764 -0.00013 -0.03079 -0.00013 0.00232 Z " pathEditMode="relative" rAng="0" ptsTypes="AAAAAAAAAAA">
                                      <p:cBhvr>
                                        <p:cTn id="24" dur="2000" fill="hold"/>
                                        <p:tgtEl>
                                          <p:spTgt spid="14"/>
                                        </p:tgtEl>
                                        <p:attrNameLst>
                                          <p:attrName>ppt_x</p:attrName>
                                          <p:attrName>ppt_y</p:attrName>
                                        </p:attrNameLst>
                                      </p:cBhvr>
                                      <p:rCtr x="-12842"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6" grpId="0" animBg="1"/>
      <p:bldP spid="11" grpId="0" animBg="1"/>
    </p:bldLst>
  </p:timing>
</p:sld>
</file>

<file path=ppt/slides/slide54.xml><?xml version="1.0" encoding="utf-8"?>
<p:sld xmlns:a="http://schemas.openxmlformats.org/drawingml/2006/main" xmlns:r="http://schemas.openxmlformats.org/officeDocument/2006/relationships" xmlns:p="http://schemas.openxmlformats.org/presentationml/2006/main">
  <p:cSld>
    <p:bg>
      <p:bgPr>
        <a:gradFill flip="none" rotWithShape="1">
          <a:gsLst>
            <a:gs pos="95000">
              <a:srgbClr val="00B0F0">
                <a:alpha val="39000"/>
              </a:srgbClr>
            </a:gs>
            <a:gs pos="50000">
              <a:srgbClr val="CC00CC">
                <a:lumMod val="56000"/>
                <a:lumOff val="44000"/>
                <a:alpha val="83000"/>
              </a:srgbClr>
            </a:gs>
            <a:gs pos="9000">
              <a:srgbClr val="00FF00">
                <a:alpha val="75000"/>
              </a:srgbClr>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11708433" y="6597352"/>
            <a:ext cx="480392" cy="260648"/>
          </a:xfrm>
        </p:spPr>
        <p:txBody>
          <a:bodyPr/>
          <a:lstStyle/>
          <a:p>
            <a:fld id="{81FEFA0A-2F20-4B60-98C6-5FFDA469AA1C}" type="slidenum">
              <a:rPr lang="en-US" smtClean="0">
                <a:solidFill>
                  <a:schemeClr val="tx2"/>
                </a:solidFill>
              </a:rPr>
              <a:pPr/>
              <a:t>54</a:t>
            </a:fld>
            <a:endParaRPr lang="en-US" dirty="0">
              <a:solidFill>
                <a:schemeClr val="tx2"/>
              </a:solidFill>
            </a:endParaRPr>
          </a:p>
        </p:txBody>
      </p:sp>
      <p:graphicFrame>
        <p:nvGraphicFramePr>
          <p:cNvPr id="10" name="Table 9"/>
          <p:cNvGraphicFramePr>
            <a:graphicFrameLocks noGrp="1"/>
          </p:cNvGraphicFramePr>
          <p:nvPr>
            <p:extLst>
              <p:ext uri="{D42A27DB-BD31-4B8C-83A1-F6EECF244321}">
                <p14:modId xmlns:p14="http://schemas.microsoft.com/office/powerpoint/2010/main" val="909454046"/>
              </p:ext>
            </p:extLst>
          </p:nvPr>
        </p:nvGraphicFramePr>
        <p:xfrm>
          <a:off x="333772" y="3861049"/>
          <a:ext cx="11200736" cy="590168"/>
        </p:xfrm>
        <a:graphic>
          <a:graphicData uri="http://schemas.openxmlformats.org/drawingml/2006/table">
            <a:tbl>
              <a:tblPr firstRow="1" bandRow="1">
                <a:tableStyleId>{3B4B98B0-60AC-42C2-AFA5-B58CD77FA1E5}</a:tableStyleId>
              </a:tblPr>
              <a:tblGrid>
                <a:gridCol w="1146256"/>
                <a:gridCol w="10054480"/>
              </a:tblGrid>
              <a:tr h="590168">
                <a:tc>
                  <a:txBody>
                    <a:bodyPr/>
                    <a:lstStyle/>
                    <a:p>
                      <a:pPr algn="ctr"/>
                      <a:r>
                        <a:rPr lang="en-US" sz="2400" dirty="0" smtClean="0">
                          <a:solidFill>
                            <a:srgbClr val="FFCCFF"/>
                          </a:solidFill>
                        </a:rPr>
                        <a:t>14</a:t>
                      </a:r>
                      <a:endParaRPr lang="en-CA" sz="2400" dirty="0">
                        <a:solidFill>
                          <a:srgbClr val="FFCCFF"/>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cell3D prstMaterial="dkEdge">
                      <a:bevel prst="convex"/>
                      <a:lightRig rig="flood" dir="t"/>
                    </a:cell3D>
                    <a:solidFill>
                      <a:srgbClr val="0000FF"/>
                    </a:solidFill>
                  </a:tcPr>
                </a:tc>
                <a:tc>
                  <a:txBody>
                    <a:bodyPr/>
                    <a:lstStyle/>
                    <a:p>
                      <a:pPr algn="ctr"/>
                      <a:r>
                        <a:rPr lang="en-US" sz="2800" dirty="0" smtClean="0">
                          <a:solidFill>
                            <a:schemeClr val="tx2"/>
                          </a:solidFill>
                        </a:rPr>
                        <a:t>        Abib </a:t>
                      </a:r>
                      <a:r>
                        <a:rPr lang="en-US" sz="2800" u="sng" dirty="0" smtClean="0">
                          <a:solidFill>
                            <a:schemeClr val="tx2"/>
                          </a:solidFill>
                        </a:rPr>
                        <a:t>15</a:t>
                      </a:r>
                      <a:r>
                        <a:rPr lang="en-US" sz="2800" dirty="0" smtClean="0">
                          <a:solidFill>
                            <a:schemeClr val="tx2"/>
                          </a:solidFill>
                        </a:rPr>
                        <a:t> - 1</a:t>
                      </a:r>
                      <a:r>
                        <a:rPr lang="en-US" sz="2800" baseline="30000" dirty="0" smtClean="0">
                          <a:solidFill>
                            <a:schemeClr val="tx2"/>
                          </a:solidFill>
                        </a:rPr>
                        <a:t>st</a:t>
                      </a:r>
                      <a:r>
                        <a:rPr lang="en-US" sz="2800" dirty="0" smtClean="0">
                          <a:solidFill>
                            <a:schemeClr val="tx2"/>
                          </a:solidFill>
                        </a:rPr>
                        <a:t> Cycle</a:t>
                      </a:r>
                      <a:r>
                        <a:rPr lang="en-US" sz="2800" baseline="0" dirty="0" smtClean="0">
                          <a:solidFill>
                            <a:schemeClr val="tx2"/>
                          </a:solidFill>
                        </a:rPr>
                        <a:t>  -  </a:t>
                      </a:r>
                      <a:r>
                        <a:rPr lang="en-US" sz="2800" baseline="0" dirty="0" smtClean="0">
                          <a:solidFill>
                            <a:srgbClr val="99FF99"/>
                          </a:solidFill>
                        </a:rPr>
                        <a:t>1</a:t>
                      </a:r>
                      <a:r>
                        <a:rPr lang="en-US" sz="2800" baseline="30000" dirty="0" smtClean="0">
                          <a:solidFill>
                            <a:srgbClr val="99FF99"/>
                          </a:solidFill>
                        </a:rPr>
                        <a:t>st</a:t>
                      </a:r>
                      <a:r>
                        <a:rPr lang="en-US" sz="2800" baseline="0" dirty="0" smtClean="0">
                          <a:solidFill>
                            <a:srgbClr val="99FF99"/>
                          </a:solidFill>
                        </a:rPr>
                        <a:t> U/B </a:t>
                      </a:r>
                      <a:r>
                        <a:rPr lang="en-US" sz="2800" baseline="0" dirty="0" err="1" smtClean="0">
                          <a:solidFill>
                            <a:srgbClr val="99FF99"/>
                          </a:solidFill>
                        </a:rPr>
                        <a:t>Miqra</a:t>
                      </a:r>
                      <a:r>
                        <a:rPr lang="en-US" sz="2800" baseline="0" dirty="0" smtClean="0">
                          <a:solidFill>
                            <a:srgbClr val="99FF99"/>
                          </a:solidFill>
                        </a:rPr>
                        <a:t> (Convocation)</a:t>
                      </a:r>
                      <a:endParaRPr lang="en-CA" sz="2800" dirty="0">
                        <a:solidFill>
                          <a:srgbClr val="99FF99"/>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cell3D prstMaterial="dkEdge">
                      <a:bevel prst="convex"/>
                      <a:lightRig rig="flood" dir="t"/>
                    </a:cell3D>
                    <a:solidFill>
                      <a:srgbClr val="CC6600"/>
                    </a:solidFill>
                  </a:tcPr>
                </a:tc>
              </a:tr>
            </a:tbl>
          </a:graphicData>
        </a:graphic>
      </p:graphicFrame>
      <p:sp>
        <p:nvSpPr>
          <p:cNvPr id="21" name="Rectangle 20"/>
          <p:cNvSpPr/>
          <p:nvPr/>
        </p:nvSpPr>
        <p:spPr>
          <a:xfrm>
            <a:off x="558496" y="205692"/>
            <a:ext cx="10873209" cy="720080"/>
          </a:xfrm>
          <a:prstGeom prst="rect">
            <a:avLst/>
          </a:prstGeom>
          <a:gradFill flip="none" rotWithShape="1">
            <a:gsLst>
              <a:gs pos="0">
                <a:srgbClr val="CC0099">
                  <a:tint val="66000"/>
                  <a:satMod val="160000"/>
                  <a:alpha val="50000"/>
                  <a:lumMod val="0"/>
                  <a:lumOff val="100000"/>
                </a:srgbClr>
              </a:gs>
              <a:gs pos="50000">
                <a:srgbClr val="CC0099">
                  <a:tint val="44500"/>
                  <a:satMod val="160000"/>
                </a:srgbClr>
              </a:gs>
              <a:gs pos="100000">
                <a:srgbClr val="CC0099">
                  <a:tint val="23500"/>
                  <a:satMod val="160000"/>
                </a:srgbClr>
              </a:gs>
            </a:gsLst>
            <a:lin ang="18900000" scaled="1"/>
            <a:tileRect/>
          </a:gradFill>
          <a:ln w="76200">
            <a:solidFill>
              <a:schemeClr val="bg1"/>
            </a:solidFill>
          </a:ln>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prst="angle"/>
            </a:sp3d>
          </a:bodyPr>
          <a:lstStyle/>
          <a:p>
            <a:pPr algn="ctr"/>
            <a:r>
              <a:rPr lang="en-CA" sz="3200" dirty="0" smtClean="0">
                <a:solidFill>
                  <a:srgbClr val="FF0000"/>
                </a:solidFill>
                <a:latin typeface="Verdana"/>
              </a:rPr>
              <a:t>  </a:t>
            </a:r>
            <a:r>
              <a:rPr lang="en-CA" sz="3200" b="1" dirty="0" smtClean="0">
                <a:solidFill>
                  <a:srgbClr val="FF0000"/>
                </a:solidFill>
                <a:latin typeface="Verdana"/>
              </a:rPr>
              <a:t>Sickle Begins the Omer Count in Canaan </a:t>
            </a:r>
            <a:r>
              <a:rPr lang="en-CA" sz="3200" b="1" dirty="0" smtClean="0">
                <a:solidFill>
                  <a:srgbClr val="0000FF"/>
                </a:solidFill>
                <a:latin typeface="Verdana"/>
              </a:rPr>
              <a:t>#1</a:t>
            </a:r>
            <a:endParaRPr lang="en-CA" sz="3200" b="1" dirty="0">
              <a:solidFill>
                <a:srgbClr val="0000FF"/>
              </a:solidFill>
              <a:latin typeface="Verdana"/>
            </a:endParaRPr>
          </a:p>
        </p:txBody>
      </p:sp>
      <p:sp>
        <p:nvSpPr>
          <p:cNvPr id="6" name="Rectangle 5"/>
          <p:cNvSpPr/>
          <p:nvPr/>
        </p:nvSpPr>
        <p:spPr>
          <a:xfrm>
            <a:off x="558496" y="1196752"/>
            <a:ext cx="10936516" cy="2376264"/>
          </a:xfrm>
          <a:prstGeom prst="rect">
            <a:avLst/>
          </a:prstGeom>
          <a:solidFill>
            <a:schemeClr val="bg1">
              <a:lumMod val="85000"/>
            </a:schemeClr>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prst="angle"/>
            </a:sp3d>
          </a:bodyPr>
          <a:lstStyle/>
          <a:p>
            <a:pPr lvl="0" algn="ctr"/>
            <a:r>
              <a:rPr lang="en-CA" sz="2800" dirty="0" smtClean="0">
                <a:solidFill>
                  <a:srgbClr val="FF0000"/>
                </a:solidFill>
                <a:latin typeface="Verdana"/>
              </a:rPr>
              <a:t>1. </a:t>
            </a:r>
            <a:r>
              <a:rPr lang="en-CA" sz="2800" b="1" dirty="0" smtClean="0">
                <a:solidFill>
                  <a:srgbClr val="800000"/>
                </a:solidFill>
                <a:latin typeface="Verdana"/>
              </a:rPr>
              <a:t>Deut </a:t>
            </a:r>
            <a:r>
              <a:rPr lang="en-CA" sz="2800" b="1" dirty="0">
                <a:solidFill>
                  <a:srgbClr val="800000"/>
                </a:solidFill>
                <a:latin typeface="Verdana"/>
              </a:rPr>
              <a:t>16:9</a:t>
            </a:r>
            <a:r>
              <a:rPr lang="en-CA" sz="2800" dirty="0">
                <a:solidFill>
                  <a:srgbClr val="208080"/>
                </a:solidFill>
                <a:latin typeface="Verdana"/>
              </a:rPr>
              <a:t>  "Count seven weeks for yourself</a:t>
            </a:r>
            <a:r>
              <a:rPr lang="en-CA" sz="2800" dirty="0" smtClean="0">
                <a:solidFill>
                  <a:srgbClr val="208080"/>
                </a:solidFill>
                <a:latin typeface="Verdana"/>
              </a:rPr>
              <a:t>.  </a:t>
            </a:r>
            <a:r>
              <a:rPr lang="en-CA" sz="3600" b="1" dirty="0">
                <a:solidFill>
                  <a:schemeClr val="tx2"/>
                </a:solidFill>
                <a:effectLst>
                  <a:glow rad="215900">
                    <a:srgbClr val="00FF00"/>
                  </a:glow>
                </a:effectLst>
                <a:latin typeface="Verdana"/>
              </a:rPr>
              <a:t>Begin to count</a:t>
            </a:r>
            <a:r>
              <a:rPr lang="en-CA" sz="3600" dirty="0">
                <a:solidFill>
                  <a:srgbClr val="208080"/>
                </a:solidFill>
                <a:latin typeface="Verdana"/>
              </a:rPr>
              <a:t> </a:t>
            </a:r>
            <a:r>
              <a:rPr lang="en-CA" sz="3600" b="1" dirty="0">
                <a:solidFill>
                  <a:schemeClr val="tx2"/>
                </a:solidFill>
                <a:latin typeface="Verdana"/>
              </a:rPr>
              <a:t>seven weeks </a:t>
            </a:r>
            <a:r>
              <a:rPr lang="en-CA" sz="3600" dirty="0">
                <a:solidFill>
                  <a:srgbClr val="208080"/>
                </a:solidFill>
                <a:latin typeface="Verdana"/>
              </a:rPr>
              <a:t>from the </a:t>
            </a:r>
            <a:r>
              <a:rPr lang="en-CA" sz="3600" b="1" u="sng" dirty="0">
                <a:solidFill>
                  <a:srgbClr val="C00000"/>
                </a:solidFill>
                <a:latin typeface="Verdana"/>
              </a:rPr>
              <a:t>time </a:t>
            </a:r>
            <a:r>
              <a:rPr lang="en-CA" sz="3600" b="1" dirty="0">
                <a:solidFill>
                  <a:srgbClr val="C00000"/>
                </a:solidFill>
                <a:latin typeface="Verdana"/>
              </a:rPr>
              <a:t>y</a:t>
            </a:r>
            <a:r>
              <a:rPr lang="en-CA" sz="3600" b="1" u="sng" dirty="0">
                <a:solidFill>
                  <a:srgbClr val="C00000"/>
                </a:solidFill>
                <a:latin typeface="Verdana"/>
              </a:rPr>
              <a:t>ou be</a:t>
            </a:r>
            <a:r>
              <a:rPr lang="en-CA" sz="3600" b="1" dirty="0">
                <a:solidFill>
                  <a:srgbClr val="C00000"/>
                </a:solidFill>
                <a:latin typeface="Verdana"/>
              </a:rPr>
              <a:t>g</a:t>
            </a:r>
            <a:r>
              <a:rPr lang="en-CA" sz="3600" b="1" u="sng" dirty="0">
                <a:solidFill>
                  <a:srgbClr val="C00000"/>
                </a:solidFill>
                <a:latin typeface="Verdana"/>
              </a:rPr>
              <a:t>in</a:t>
            </a:r>
            <a:r>
              <a:rPr lang="en-CA" sz="3600" b="1" dirty="0">
                <a:solidFill>
                  <a:srgbClr val="C00000"/>
                </a:solidFill>
                <a:latin typeface="Verdana"/>
              </a:rPr>
              <a:t> to put the </a:t>
            </a:r>
            <a:r>
              <a:rPr lang="en-CA" sz="3600" b="1" u="sng" dirty="0" smtClean="0">
                <a:ln>
                  <a:solidFill>
                    <a:sysClr val="windowText" lastClr="000000"/>
                  </a:solidFill>
                </a:ln>
                <a:solidFill>
                  <a:srgbClr val="C00000"/>
                </a:solidFill>
                <a:effectLst>
                  <a:glow rad="127000">
                    <a:srgbClr val="0000FF">
                      <a:alpha val="32000"/>
                    </a:srgbClr>
                  </a:glow>
                </a:effectLst>
                <a:latin typeface="Verdana"/>
              </a:rPr>
              <a:t>SICKLE</a:t>
            </a:r>
            <a:r>
              <a:rPr lang="en-CA" sz="3600" b="1" dirty="0" smtClean="0">
                <a:solidFill>
                  <a:srgbClr val="C00000"/>
                </a:solidFill>
                <a:latin typeface="Verdana"/>
              </a:rPr>
              <a:t> </a:t>
            </a:r>
            <a:r>
              <a:rPr lang="en-CA" sz="3600" b="1" u="sng" dirty="0">
                <a:solidFill>
                  <a:srgbClr val="C00000"/>
                </a:solidFill>
                <a:latin typeface="Verdana"/>
              </a:rPr>
              <a:t>to the </a:t>
            </a:r>
            <a:r>
              <a:rPr lang="en-CA" sz="3600" b="1" dirty="0">
                <a:solidFill>
                  <a:srgbClr val="C00000"/>
                </a:solidFill>
                <a:latin typeface="Verdana"/>
              </a:rPr>
              <a:t>g</a:t>
            </a:r>
            <a:r>
              <a:rPr lang="en-CA" sz="3600" b="1" u="sng" dirty="0">
                <a:solidFill>
                  <a:srgbClr val="C00000"/>
                </a:solidFill>
                <a:latin typeface="Verdana"/>
              </a:rPr>
              <a:t>rain</a:t>
            </a:r>
            <a:r>
              <a:rPr lang="en-CA" sz="3600" b="1" dirty="0">
                <a:solidFill>
                  <a:srgbClr val="C00000"/>
                </a:solidFill>
                <a:latin typeface="Verdana"/>
              </a:rPr>
              <a:t>.</a:t>
            </a:r>
            <a:endParaRPr lang="en-CA" sz="3600" b="1" dirty="0">
              <a:solidFill>
                <a:srgbClr val="800000"/>
              </a:solidFill>
            </a:endParaRPr>
          </a:p>
        </p:txBody>
      </p:sp>
      <p:cxnSp>
        <p:nvCxnSpPr>
          <p:cNvPr id="5" name="Straight Arrow Connector 4"/>
          <p:cNvCxnSpPr/>
          <p:nvPr/>
        </p:nvCxnSpPr>
        <p:spPr>
          <a:xfrm flipH="1">
            <a:off x="2061964" y="3140968"/>
            <a:ext cx="3456384" cy="936104"/>
          </a:xfrm>
          <a:prstGeom prst="straightConnector1">
            <a:avLst/>
          </a:prstGeom>
          <a:ln w="76200">
            <a:solidFill>
              <a:srgbClr val="0000FF"/>
            </a:solidFill>
            <a:tailEnd type="arrow"/>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sp>
        <p:nvSpPr>
          <p:cNvPr id="11" name="Rectangle 10"/>
          <p:cNvSpPr/>
          <p:nvPr/>
        </p:nvSpPr>
        <p:spPr>
          <a:xfrm>
            <a:off x="1634266" y="4655224"/>
            <a:ext cx="8784976" cy="2014136"/>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CA" sz="2400" dirty="0">
                <a:solidFill>
                  <a:srgbClr val="208080"/>
                </a:solidFill>
                <a:latin typeface="Verdana"/>
              </a:rPr>
              <a:t> </a:t>
            </a:r>
            <a:r>
              <a:rPr lang="en-CA" sz="2400" dirty="0">
                <a:solidFill>
                  <a:srgbClr val="FF0000"/>
                </a:solidFill>
                <a:latin typeface="Verdana"/>
              </a:rPr>
              <a:t> </a:t>
            </a:r>
            <a:r>
              <a:rPr lang="en-US" sz="3600" b="1" dirty="0" smtClean="0">
                <a:solidFill>
                  <a:schemeClr val="tx2"/>
                </a:solidFill>
                <a:latin typeface="Verdana"/>
              </a:rPr>
              <a:t>It is the </a:t>
            </a:r>
            <a:r>
              <a:rPr lang="en-US" sz="3600" b="1" dirty="0" smtClean="0">
                <a:solidFill>
                  <a:schemeClr val="tx2"/>
                </a:solidFill>
                <a:effectLst>
                  <a:glow rad="330200">
                    <a:srgbClr val="FFFF00"/>
                  </a:glow>
                </a:effectLst>
                <a:latin typeface="Verdana"/>
              </a:rPr>
              <a:t>SICKLE</a:t>
            </a:r>
            <a:r>
              <a:rPr lang="en-US" sz="3600" b="1" dirty="0" smtClean="0">
                <a:solidFill>
                  <a:schemeClr val="tx2"/>
                </a:solidFill>
                <a:latin typeface="Verdana"/>
              </a:rPr>
              <a:t> that was used   </a:t>
            </a:r>
            <a:br>
              <a:rPr lang="en-US" sz="3600" b="1" dirty="0" smtClean="0">
                <a:solidFill>
                  <a:schemeClr val="tx2"/>
                </a:solidFill>
                <a:latin typeface="Verdana"/>
              </a:rPr>
            </a:br>
            <a:r>
              <a:rPr lang="en-US" sz="3600" b="1" dirty="0" smtClean="0">
                <a:solidFill>
                  <a:schemeClr val="tx2"/>
                </a:solidFill>
                <a:latin typeface="Verdana"/>
              </a:rPr>
              <a:t>    to harvest the Wave Sheaf! </a:t>
            </a:r>
            <a:r>
              <a:rPr lang="en-CA" sz="2400" dirty="0">
                <a:solidFill>
                  <a:srgbClr val="208080"/>
                </a:solidFill>
                <a:latin typeface="Verdana"/>
              </a:rPr>
              <a:t> </a:t>
            </a:r>
          </a:p>
        </p:txBody>
      </p:sp>
      <p:cxnSp>
        <p:nvCxnSpPr>
          <p:cNvPr id="9" name="Straight Arrow Connector 8"/>
          <p:cNvCxnSpPr/>
          <p:nvPr/>
        </p:nvCxnSpPr>
        <p:spPr>
          <a:xfrm flipH="1" flipV="1">
            <a:off x="2061964" y="4221088"/>
            <a:ext cx="2088232" cy="936104"/>
          </a:xfrm>
          <a:prstGeom prst="straightConnector1">
            <a:avLst/>
          </a:prstGeom>
          <a:ln w="76200">
            <a:solidFill>
              <a:schemeClr val="tx2"/>
            </a:solidFill>
            <a:tailEnd type="arrow"/>
          </a:ln>
          <a:scene3d>
            <a:camera prst="orthographicFront"/>
            <a:lightRig rig="threePt" dir="t"/>
          </a:scene3d>
          <a:sp3d>
            <a:bevelT prst="convex"/>
          </a:sp3d>
        </p:spPr>
        <p:style>
          <a:lnRef idx="1">
            <a:schemeClr val="accent1"/>
          </a:lnRef>
          <a:fillRef idx="0">
            <a:schemeClr val="accent1"/>
          </a:fillRef>
          <a:effectRef idx="0">
            <a:schemeClr val="accent1"/>
          </a:effectRef>
          <a:fontRef idx="minor">
            <a:schemeClr val="tx1"/>
          </a:fontRef>
        </p:style>
      </p:cxnSp>
      <p:pic>
        <p:nvPicPr>
          <p:cNvPr id="12" name="Picture 11"/>
          <p:cNvPicPr>
            <a:picLocks noChangeAspect="1"/>
          </p:cNvPicPr>
          <p:nvPr/>
        </p:nvPicPr>
        <p:blipFill>
          <a:blip r:embed="rId2">
            <a:extLst>
              <a:ext uri="{BEBA8EAE-BF5A-486C-A8C5-ECC9F3942E4B}">
                <a14:imgProps xmlns:a14="http://schemas.microsoft.com/office/drawing/2010/main">
                  <a14:imgLayer r:embed="rId3">
                    <a14:imgEffect>
                      <a14:backgroundRemoval t="0" b="99687" l="0" r="100000"/>
                    </a14:imgEffect>
                  </a14:imgLayer>
                </a14:imgProps>
              </a:ext>
            </a:extLst>
          </a:blip>
          <a:stretch>
            <a:fillRect/>
          </a:stretch>
        </p:blipFill>
        <p:spPr>
          <a:xfrm rot="14126381" flipV="1">
            <a:off x="1700105" y="3964432"/>
            <a:ext cx="1083715" cy="729336"/>
          </a:xfrm>
          <a:prstGeom prst="rect">
            <a:avLst/>
          </a:prstGeom>
          <a:noFill/>
          <a:ln>
            <a:noFill/>
          </a:ln>
        </p:spPr>
      </p:pic>
    </p:spTree>
    <p:extLst>
      <p:ext uri="{BB962C8B-B14F-4D97-AF65-F5344CB8AC3E}">
        <p14:creationId xmlns:p14="http://schemas.microsoft.com/office/powerpoint/2010/main" val="22161485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150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par>
                                <p:cTn id="10" presetID="22" presetClass="entr" presetSubtype="2" repeatCount="4000" fill="hold" nodeType="withEffect">
                                  <p:stCondLst>
                                    <p:cond delay="7500"/>
                                  </p:stCondLst>
                                  <p:childTnLst>
                                    <p:set>
                                      <p:cBhvr>
                                        <p:cTn id="11" dur="1" fill="hold">
                                          <p:stCondLst>
                                            <p:cond delay="0"/>
                                          </p:stCondLst>
                                        </p:cTn>
                                        <p:tgtEl>
                                          <p:spTgt spid="5"/>
                                        </p:tgtEl>
                                        <p:attrNameLst>
                                          <p:attrName>style.visibility</p:attrName>
                                        </p:attrNameLst>
                                      </p:cBhvr>
                                      <p:to>
                                        <p:strVal val="visible"/>
                                      </p:to>
                                    </p:set>
                                    <p:animEffect transition="in" filter="wipe(right)">
                                      <p:cBhvr>
                                        <p:cTn id="12" dur="125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1000"/>
                                        <p:tgtEl>
                                          <p:spTgt spid="11"/>
                                        </p:tgtEl>
                                      </p:cBhvr>
                                    </p:animEffect>
                                    <p:anim calcmode="lin" valueType="num">
                                      <p:cBhvr>
                                        <p:cTn id="18" dur="1000" fill="hold"/>
                                        <p:tgtEl>
                                          <p:spTgt spid="11"/>
                                        </p:tgtEl>
                                        <p:attrNameLst>
                                          <p:attrName>ppt_x</p:attrName>
                                        </p:attrNameLst>
                                      </p:cBhvr>
                                      <p:tavLst>
                                        <p:tav tm="0">
                                          <p:val>
                                            <p:strVal val="#ppt_x"/>
                                          </p:val>
                                        </p:tav>
                                        <p:tav tm="100000">
                                          <p:val>
                                            <p:strVal val="#ppt_x"/>
                                          </p:val>
                                        </p:tav>
                                      </p:tavLst>
                                    </p:anim>
                                    <p:anim calcmode="lin" valueType="num">
                                      <p:cBhvr>
                                        <p:cTn id="19" dur="1000" fill="hold"/>
                                        <p:tgtEl>
                                          <p:spTgt spid="11"/>
                                        </p:tgtEl>
                                        <p:attrNameLst>
                                          <p:attrName>ppt_y</p:attrName>
                                        </p:attrNameLst>
                                      </p:cBhvr>
                                      <p:tavLst>
                                        <p:tav tm="0">
                                          <p:val>
                                            <p:strVal val="#ppt_y+.1"/>
                                          </p:val>
                                        </p:tav>
                                        <p:tav tm="100000">
                                          <p:val>
                                            <p:strVal val="#ppt_y"/>
                                          </p:val>
                                        </p:tav>
                                      </p:tavLst>
                                    </p:anim>
                                  </p:childTnLst>
                                </p:cTn>
                              </p:par>
                              <p:par>
                                <p:cTn id="20" presetID="22" presetClass="entr" presetSubtype="4" repeatCount="4000" fill="hold" nodeType="withEffect">
                                  <p:stCondLst>
                                    <p:cond delay="3000"/>
                                  </p:stCondLst>
                                  <p:childTnLst>
                                    <p:set>
                                      <p:cBhvr>
                                        <p:cTn id="21" dur="1" fill="hold">
                                          <p:stCondLst>
                                            <p:cond delay="0"/>
                                          </p:stCondLst>
                                        </p:cTn>
                                        <p:tgtEl>
                                          <p:spTgt spid="9"/>
                                        </p:tgtEl>
                                        <p:attrNameLst>
                                          <p:attrName>style.visibility</p:attrName>
                                        </p:attrNameLst>
                                      </p:cBhvr>
                                      <p:to>
                                        <p:strVal val="visible"/>
                                      </p:to>
                                    </p:set>
                                    <p:animEffect transition="in" filter="wipe(down)">
                                      <p:cBhvr>
                                        <p:cTn id="22" dur="125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1" grpId="0"/>
    </p:bldLst>
  </p:timing>
</p:sld>
</file>

<file path=ppt/slides/slide55.xml><?xml version="1.0" encoding="utf-8"?>
<p:sld xmlns:a="http://schemas.openxmlformats.org/drawingml/2006/main" xmlns:r="http://schemas.openxmlformats.org/officeDocument/2006/relationships" xmlns:p="http://schemas.openxmlformats.org/presentationml/2006/main">
  <p:cSld>
    <p:bg>
      <p:bgPr>
        <a:gradFill flip="none" rotWithShape="1">
          <a:gsLst>
            <a:gs pos="95000">
              <a:srgbClr val="00B0F0">
                <a:alpha val="39000"/>
              </a:srgbClr>
            </a:gs>
            <a:gs pos="50000">
              <a:srgbClr val="CC00CC">
                <a:lumMod val="56000"/>
                <a:lumOff val="44000"/>
                <a:alpha val="83000"/>
              </a:srgbClr>
            </a:gs>
            <a:gs pos="9000">
              <a:srgbClr val="00FF00">
                <a:alpha val="75000"/>
              </a:srgbClr>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11708433" y="6597352"/>
            <a:ext cx="480392" cy="260648"/>
          </a:xfrm>
        </p:spPr>
        <p:txBody>
          <a:bodyPr/>
          <a:lstStyle/>
          <a:p>
            <a:fld id="{81FEFA0A-2F20-4B60-98C6-5FFDA469AA1C}" type="slidenum">
              <a:rPr lang="en-US" smtClean="0">
                <a:solidFill>
                  <a:schemeClr val="tx2"/>
                </a:solidFill>
              </a:rPr>
              <a:pPr/>
              <a:t>55</a:t>
            </a:fld>
            <a:endParaRPr lang="en-US" dirty="0">
              <a:solidFill>
                <a:schemeClr val="tx2"/>
              </a:solidFill>
            </a:endParaRPr>
          </a:p>
        </p:txBody>
      </p:sp>
      <p:graphicFrame>
        <p:nvGraphicFramePr>
          <p:cNvPr id="10" name="Table 9"/>
          <p:cNvGraphicFramePr>
            <a:graphicFrameLocks noGrp="1"/>
          </p:cNvGraphicFramePr>
          <p:nvPr>
            <p:extLst>
              <p:ext uri="{D42A27DB-BD31-4B8C-83A1-F6EECF244321}">
                <p14:modId xmlns:p14="http://schemas.microsoft.com/office/powerpoint/2010/main" val="1685129176"/>
              </p:ext>
            </p:extLst>
          </p:nvPr>
        </p:nvGraphicFramePr>
        <p:xfrm>
          <a:off x="333772" y="3861049"/>
          <a:ext cx="11200736" cy="640080"/>
        </p:xfrm>
        <a:graphic>
          <a:graphicData uri="http://schemas.openxmlformats.org/drawingml/2006/table">
            <a:tbl>
              <a:tblPr firstRow="1" bandRow="1">
                <a:tableStyleId>{3B4B98B0-60AC-42C2-AFA5-B58CD77FA1E5}</a:tableStyleId>
              </a:tblPr>
              <a:tblGrid>
                <a:gridCol w="1146256"/>
                <a:gridCol w="10054480"/>
              </a:tblGrid>
              <a:tr h="590168">
                <a:tc>
                  <a:txBody>
                    <a:bodyPr/>
                    <a:lstStyle/>
                    <a:p>
                      <a:pPr algn="ctr"/>
                      <a:r>
                        <a:rPr lang="en-US" sz="3600" dirty="0" smtClean="0">
                          <a:solidFill>
                            <a:srgbClr val="FFCCFF"/>
                          </a:solidFill>
                        </a:rPr>
                        <a:t>14</a:t>
                      </a:r>
                      <a:endParaRPr lang="en-CA" sz="3600" dirty="0">
                        <a:solidFill>
                          <a:srgbClr val="FFCCFF"/>
                        </a:solidFill>
                      </a:endParaRP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cell3D prstMaterial="dkEdge">
                      <a:bevel prst="convex"/>
                      <a:lightRig rig="flood" dir="t"/>
                    </a:cell3D>
                    <a:solidFill>
                      <a:srgbClr val="0000FF"/>
                    </a:solidFill>
                  </a:tcPr>
                </a:tc>
                <a:tc>
                  <a:txBody>
                    <a:bodyPr/>
                    <a:lstStyle/>
                    <a:p>
                      <a:pPr algn="ctr"/>
                      <a:r>
                        <a:rPr lang="en-US" sz="2800" dirty="0" smtClean="0">
                          <a:solidFill>
                            <a:schemeClr val="tx2"/>
                          </a:solidFill>
                        </a:rPr>
                        <a:t>       Abib </a:t>
                      </a:r>
                      <a:r>
                        <a:rPr lang="en-US" sz="2800" u="sng" dirty="0" smtClean="0">
                          <a:solidFill>
                            <a:schemeClr val="tx2"/>
                          </a:solidFill>
                        </a:rPr>
                        <a:t>15</a:t>
                      </a:r>
                      <a:r>
                        <a:rPr lang="en-US" sz="2800" u="none" dirty="0" smtClean="0">
                          <a:solidFill>
                            <a:schemeClr val="tx2"/>
                          </a:solidFill>
                        </a:rPr>
                        <a:t> </a:t>
                      </a:r>
                      <a:r>
                        <a:rPr lang="en-US" sz="2800" dirty="0" smtClean="0">
                          <a:solidFill>
                            <a:schemeClr val="tx2"/>
                          </a:solidFill>
                        </a:rPr>
                        <a:t>- 1</a:t>
                      </a:r>
                      <a:r>
                        <a:rPr lang="en-US" sz="2800" baseline="30000" dirty="0" smtClean="0">
                          <a:solidFill>
                            <a:schemeClr val="tx2"/>
                          </a:solidFill>
                        </a:rPr>
                        <a:t>st</a:t>
                      </a:r>
                      <a:r>
                        <a:rPr lang="en-US" sz="2800" dirty="0" smtClean="0">
                          <a:solidFill>
                            <a:schemeClr val="tx2"/>
                          </a:solidFill>
                        </a:rPr>
                        <a:t> Cycle</a:t>
                      </a:r>
                      <a:r>
                        <a:rPr lang="en-US" sz="2800" baseline="0" dirty="0" smtClean="0">
                          <a:solidFill>
                            <a:schemeClr val="tx2"/>
                          </a:solidFill>
                        </a:rPr>
                        <a:t> - </a:t>
                      </a:r>
                      <a:r>
                        <a:rPr lang="en-US" sz="2800" baseline="0" dirty="0" smtClean="0">
                          <a:solidFill>
                            <a:srgbClr val="FFFFCC"/>
                          </a:solidFill>
                        </a:rPr>
                        <a:t>1</a:t>
                      </a:r>
                      <a:r>
                        <a:rPr lang="en-US" sz="2800" baseline="30000" dirty="0" smtClean="0">
                          <a:solidFill>
                            <a:srgbClr val="FFFFCC"/>
                          </a:solidFill>
                        </a:rPr>
                        <a:t>st</a:t>
                      </a:r>
                      <a:r>
                        <a:rPr lang="en-US" sz="2800" baseline="0" dirty="0" smtClean="0">
                          <a:solidFill>
                            <a:srgbClr val="FFFFCC"/>
                          </a:solidFill>
                        </a:rPr>
                        <a:t> H4744 </a:t>
                      </a:r>
                      <a:r>
                        <a:rPr lang="en-US" sz="2800" baseline="0" dirty="0" err="1" smtClean="0">
                          <a:solidFill>
                            <a:srgbClr val="FFFFCC"/>
                          </a:solidFill>
                        </a:rPr>
                        <a:t>Miqra</a:t>
                      </a:r>
                      <a:r>
                        <a:rPr lang="en-US" sz="2800" baseline="0" dirty="0" smtClean="0">
                          <a:solidFill>
                            <a:srgbClr val="FFFFCC"/>
                          </a:solidFill>
                        </a:rPr>
                        <a:t> (Convocation)</a:t>
                      </a:r>
                      <a:endParaRPr lang="en-CA" sz="2800" dirty="0">
                        <a:solidFill>
                          <a:srgbClr val="FFFFCC"/>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cell3D prstMaterial="dkEdge">
                      <a:bevel prst="convex"/>
                      <a:lightRig rig="flood" dir="t"/>
                    </a:cell3D>
                    <a:solidFill>
                      <a:srgbClr val="CC6600"/>
                    </a:solidFill>
                  </a:tcPr>
                </a:tc>
              </a:tr>
            </a:tbl>
          </a:graphicData>
        </a:graphic>
      </p:graphicFrame>
      <p:sp>
        <p:nvSpPr>
          <p:cNvPr id="21" name="Rectangle 20"/>
          <p:cNvSpPr/>
          <p:nvPr/>
        </p:nvSpPr>
        <p:spPr>
          <a:xfrm>
            <a:off x="139782" y="260648"/>
            <a:ext cx="11890022" cy="720080"/>
          </a:xfrm>
          <a:prstGeom prst="rect">
            <a:avLst/>
          </a:prstGeom>
          <a:gradFill flip="none" rotWithShape="1">
            <a:gsLst>
              <a:gs pos="0">
                <a:srgbClr val="CC0099">
                  <a:tint val="66000"/>
                  <a:satMod val="160000"/>
                  <a:alpha val="50000"/>
                  <a:lumMod val="0"/>
                  <a:lumOff val="100000"/>
                </a:srgbClr>
              </a:gs>
              <a:gs pos="50000">
                <a:srgbClr val="CC0099">
                  <a:tint val="44500"/>
                  <a:satMod val="160000"/>
                </a:srgbClr>
              </a:gs>
              <a:gs pos="100000">
                <a:srgbClr val="CC0099">
                  <a:tint val="23500"/>
                  <a:satMod val="160000"/>
                </a:srgbClr>
              </a:gs>
            </a:gsLst>
            <a:lin ang="18900000" scaled="1"/>
            <a:tileRect/>
          </a:gradFill>
          <a:ln w="76200">
            <a:solidFill>
              <a:schemeClr val="bg1"/>
            </a:solidFill>
          </a:ln>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prst="angle"/>
            </a:sp3d>
          </a:bodyPr>
          <a:lstStyle/>
          <a:p>
            <a:pPr algn="ctr"/>
            <a:r>
              <a:rPr lang="en-CA" sz="3200" dirty="0" smtClean="0">
                <a:solidFill>
                  <a:srgbClr val="FF0000"/>
                </a:solidFill>
                <a:latin typeface="Verdana"/>
              </a:rPr>
              <a:t>  </a:t>
            </a:r>
            <a:r>
              <a:rPr lang="en-CA" sz="3200" b="1" dirty="0" smtClean="0">
                <a:solidFill>
                  <a:srgbClr val="FF0000"/>
                </a:solidFill>
                <a:latin typeface="Verdana"/>
              </a:rPr>
              <a:t>Joshua’s First </a:t>
            </a:r>
            <a:r>
              <a:rPr lang="en-CA" sz="3200" b="1" dirty="0" err="1" smtClean="0">
                <a:solidFill>
                  <a:srgbClr val="FF0000"/>
                </a:solidFill>
                <a:latin typeface="Verdana"/>
              </a:rPr>
              <a:t>Abib</a:t>
            </a:r>
            <a:r>
              <a:rPr lang="en-CA" sz="3200" b="1" dirty="0" smtClean="0">
                <a:solidFill>
                  <a:srgbClr val="FF0000"/>
                </a:solidFill>
                <a:latin typeface="Verdana"/>
              </a:rPr>
              <a:t> </a:t>
            </a:r>
            <a:r>
              <a:rPr lang="en-CA" sz="3200" b="1" dirty="0" smtClean="0">
                <a:ln>
                  <a:solidFill>
                    <a:srgbClr val="0000FF"/>
                  </a:solidFill>
                </a:ln>
                <a:solidFill>
                  <a:srgbClr val="FF0000"/>
                </a:solidFill>
                <a:effectLst>
                  <a:glow rad="127000">
                    <a:srgbClr val="00FFFF"/>
                  </a:glow>
                </a:effectLst>
                <a:latin typeface="Verdana"/>
              </a:rPr>
              <a:t>15</a:t>
            </a:r>
            <a:r>
              <a:rPr lang="en-CA" sz="3200" dirty="0" smtClean="0">
                <a:solidFill>
                  <a:srgbClr val="FF0000"/>
                </a:solidFill>
                <a:latin typeface="Verdana"/>
              </a:rPr>
              <a:t> </a:t>
            </a:r>
            <a:r>
              <a:rPr lang="en-CA" sz="3200" b="1" dirty="0" smtClean="0">
                <a:solidFill>
                  <a:srgbClr val="FF0000"/>
                </a:solidFill>
                <a:latin typeface="Verdana"/>
              </a:rPr>
              <a:t>Convocation in Canaan </a:t>
            </a:r>
            <a:r>
              <a:rPr lang="en-CA" sz="3200" b="1" dirty="0" smtClean="0">
                <a:solidFill>
                  <a:srgbClr val="0000FF"/>
                </a:solidFill>
                <a:latin typeface="Verdana"/>
              </a:rPr>
              <a:t>#2</a:t>
            </a:r>
            <a:endParaRPr lang="en-CA" sz="3200" b="1" dirty="0">
              <a:solidFill>
                <a:srgbClr val="0000FF"/>
              </a:solidFill>
              <a:latin typeface="Verdana"/>
            </a:endParaRPr>
          </a:p>
        </p:txBody>
      </p:sp>
      <p:sp>
        <p:nvSpPr>
          <p:cNvPr id="6" name="Rectangle 5"/>
          <p:cNvSpPr/>
          <p:nvPr/>
        </p:nvSpPr>
        <p:spPr>
          <a:xfrm>
            <a:off x="454958" y="1196752"/>
            <a:ext cx="5616625" cy="2376264"/>
          </a:xfrm>
          <a:prstGeom prst="rect">
            <a:avLst/>
          </a:prstGeom>
          <a:solidFill>
            <a:schemeClr val="bg1">
              <a:lumMod val="85000"/>
            </a:schemeClr>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prst="angle"/>
            </a:sp3d>
          </a:bodyPr>
          <a:lstStyle/>
          <a:p>
            <a:pPr lvl="0" algn="ctr"/>
            <a:r>
              <a:rPr lang="en-CA" sz="2400" dirty="0" smtClean="0">
                <a:solidFill>
                  <a:srgbClr val="FF0000"/>
                </a:solidFill>
                <a:latin typeface="Verdana"/>
              </a:rPr>
              <a:t>1. </a:t>
            </a:r>
            <a:r>
              <a:rPr lang="en-CA" sz="2800" b="1" dirty="0" smtClean="0">
                <a:solidFill>
                  <a:srgbClr val="800000"/>
                </a:solidFill>
                <a:latin typeface="Verdana"/>
              </a:rPr>
              <a:t>Deut </a:t>
            </a:r>
            <a:r>
              <a:rPr lang="en-CA" sz="2800" b="1" dirty="0">
                <a:solidFill>
                  <a:srgbClr val="800000"/>
                </a:solidFill>
                <a:latin typeface="Verdana"/>
              </a:rPr>
              <a:t>16:9</a:t>
            </a:r>
            <a:r>
              <a:rPr lang="en-CA" sz="2800" dirty="0">
                <a:solidFill>
                  <a:srgbClr val="208080"/>
                </a:solidFill>
                <a:latin typeface="Verdana"/>
              </a:rPr>
              <a:t>  "Count seven weeks for yourself</a:t>
            </a:r>
            <a:r>
              <a:rPr lang="en-CA" sz="2800" dirty="0" smtClean="0">
                <a:solidFill>
                  <a:srgbClr val="208080"/>
                </a:solidFill>
                <a:latin typeface="Verdana"/>
              </a:rPr>
              <a:t>.  </a:t>
            </a:r>
            <a:r>
              <a:rPr lang="en-CA" sz="2800" b="1" dirty="0">
                <a:solidFill>
                  <a:schemeClr val="tx2"/>
                </a:solidFill>
                <a:effectLst>
                  <a:glow rad="215900">
                    <a:srgbClr val="00FF00"/>
                  </a:glow>
                </a:effectLst>
                <a:latin typeface="Verdana"/>
              </a:rPr>
              <a:t>Begin to count</a:t>
            </a:r>
            <a:r>
              <a:rPr lang="en-CA" sz="2800" dirty="0">
                <a:solidFill>
                  <a:srgbClr val="208080"/>
                </a:solidFill>
                <a:latin typeface="Verdana"/>
              </a:rPr>
              <a:t> </a:t>
            </a:r>
            <a:r>
              <a:rPr lang="en-CA" sz="2800" b="1" dirty="0">
                <a:solidFill>
                  <a:schemeClr val="tx2"/>
                </a:solidFill>
                <a:latin typeface="Verdana"/>
              </a:rPr>
              <a:t>seven weeks </a:t>
            </a:r>
            <a:r>
              <a:rPr lang="en-CA" sz="2800" dirty="0">
                <a:solidFill>
                  <a:srgbClr val="208080"/>
                </a:solidFill>
                <a:latin typeface="Verdana"/>
              </a:rPr>
              <a:t>from the </a:t>
            </a:r>
            <a:r>
              <a:rPr lang="en-CA" sz="2800" b="1" dirty="0">
                <a:solidFill>
                  <a:srgbClr val="C00000"/>
                </a:solidFill>
                <a:latin typeface="Verdana"/>
              </a:rPr>
              <a:t>time you begin to put the </a:t>
            </a:r>
            <a:r>
              <a:rPr lang="en-CA" sz="2800" b="1" u="sng" dirty="0" smtClean="0">
                <a:ln>
                  <a:solidFill>
                    <a:sysClr val="windowText" lastClr="000000"/>
                  </a:solidFill>
                </a:ln>
                <a:solidFill>
                  <a:srgbClr val="C00000"/>
                </a:solidFill>
                <a:effectLst>
                  <a:glow rad="127000">
                    <a:srgbClr val="0000FF">
                      <a:alpha val="32000"/>
                    </a:srgbClr>
                  </a:glow>
                </a:effectLst>
                <a:latin typeface="Verdana"/>
              </a:rPr>
              <a:t>SICKLE</a:t>
            </a:r>
            <a:r>
              <a:rPr lang="en-CA" sz="2800" b="1" dirty="0" smtClean="0">
                <a:solidFill>
                  <a:srgbClr val="C00000"/>
                </a:solidFill>
                <a:latin typeface="Verdana"/>
              </a:rPr>
              <a:t> </a:t>
            </a:r>
            <a:r>
              <a:rPr lang="en-CA" sz="2800" b="1" u="sng" dirty="0">
                <a:solidFill>
                  <a:srgbClr val="C00000"/>
                </a:solidFill>
                <a:latin typeface="Verdana"/>
              </a:rPr>
              <a:t>to the </a:t>
            </a:r>
            <a:r>
              <a:rPr lang="en-CA" sz="2800" b="1" dirty="0">
                <a:solidFill>
                  <a:srgbClr val="C00000"/>
                </a:solidFill>
                <a:latin typeface="Verdana"/>
              </a:rPr>
              <a:t>g</a:t>
            </a:r>
            <a:r>
              <a:rPr lang="en-CA" sz="2800" b="1" u="sng" dirty="0">
                <a:solidFill>
                  <a:srgbClr val="C00000"/>
                </a:solidFill>
                <a:latin typeface="Verdana"/>
              </a:rPr>
              <a:t>rain</a:t>
            </a:r>
            <a:r>
              <a:rPr lang="en-CA" sz="2800" b="1" dirty="0" smtClean="0">
                <a:solidFill>
                  <a:srgbClr val="C00000"/>
                </a:solidFill>
                <a:latin typeface="Verdana"/>
              </a:rPr>
              <a:t>.</a:t>
            </a:r>
            <a:r>
              <a:rPr lang="en-CA" sz="2800" dirty="0" smtClean="0">
                <a:solidFill>
                  <a:srgbClr val="208080"/>
                </a:solidFill>
                <a:latin typeface="Verdana"/>
              </a:rPr>
              <a:t>"</a:t>
            </a:r>
            <a:endParaRPr lang="en-CA" sz="2800" b="1" dirty="0">
              <a:solidFill>
                <a:srgbClr val="800000"/>
              </a:solidFill>
            </a:endParaRPr>
          </a:p>
        </p:txBody>
      </p:sp>
      <p:cxnSp>
        <p:nvCxnSpPr>
          <p:cNvPr id="5" name="Straight Arrow Connector 4"/>
          <p:cNvCxnSpPr/>
          <p:nvPr/>
        </p:nvCxnSpPr>
        <p:spPr>
          <a:xfrm>
            <a:off x="2061964" y="3501008"/>
            <a:ext cx="0" cy="576064"/>
          </a:xfrm>
          <a:prstGeom prst="straightConnector1">
            <a:avLst/>
          </a:prstGeom>
          <a:ln w="76200">
            <a:solidFill>
              <a:srgbClr val="0000FF"/>
            </a:solidFill>
            <a:tailEnd type="arrow"/>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sp>
        <p:nvSpPr>
          <p:cNvPr id="11" name="Rectangle 10"/>
          <p:cNvSpPr/>
          <p:nvPr/>
        </p:nvSpPr>
        <p:spPr>
          <a:xfrm>
            <a:off x="521856" y="4581128"/>
            <a:ext cx="5593795" cy="2160240"/>
          </a:xfrm>
          <a:prstGeom prst="rect">
            <a:avLst/>
          </a:prstGeom>
          <a:solidFill>
            <a:schemeClr val="bg1">
              <a:lumMod val="85000"/>
            </a:schemeClr>
          </a:solidFill>
          <a:ln w="12700">
            <a:solidFill>
              <a:srgbClr val="20808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prst="angle"/>
            </a:sp3d>
          </a:bodyPr>
          <a:lstStyle/>
          <a:p>
            <a:r>
              <a:rPr lang="en-CA" sz="2400" dirty="0">
                <a:solidFill>
                  <a:srgbClr val="208080"/>
                </a:solidFill>
                <a:latin typeface="Verdana"/>
              </a:rPr>
              <a:t> </a:t>
            </a:r>
            <a:r>
              <a:rPr lang="en-CA" sz="2400" dirty="0">
                <a:solidFill>
                  <a:srgbClr val="FF0000"/>
                </a:solidFill>
                <a:latin typeface="Verdana"/>
              </a:rPr>
              <a:t>2</a:t>
            </a:r>
            <a:r>
              <a:rPr lang="en-CA" sz="2400" dirty="0" smtClean="0">
                <a:solidFill>
                  <a:srgbClr val="FF0000"/>
                </a:solidFill>
                <a:latin typeface="Verdana"/>
              </a:rPr>
              <a:t>.  </a:t>
            </a:r>
            <a:r>
              <a:rPr lang="en-CA" sz="2400" dirty="0">
                <a:solidFill>
                  <a:srgbClr val="208080"/>
                </a:solidFill>
                <a:latin typeface="Verdana"/>
              </a:rPr>
              <a:t>‘And he shall </a:t>
            </a:r>
            <a:r>
              <a:rPr lang="en-CA" sz="2400" b="1" dirty="0">
                <a:solidFill>
                  <a:schemeClr val="tx2"/>
                </a:solidFill>
                <a:effectLst>
                  <a:glow rad="127000">
                    <a:srgbClr val="FFFF00"/>
                  </a:glow>
                </a:effectLst>
                <a:latin typeface="Verdana"/>
              </a:rPr>
              <a:t>wave the sheaf </a:t>
            </a:r>
            <a:r>
              <a:rPr lang="en-CA" sz="2400" dirty="0">
                <a:solidFill>
                  <a:srgbClr val="208080"/>
                </a:solidFill>
                <a:latin typeface="Verdana"/>
              </a:rPr>
              <a:t>before </a:t>
            </a:r>
            <a:r>
              <a:rPr lang="he-IL" sz="2800" b="1" dirty="0" smtClean="0">
                <a:solidFill>
                  <a:srgbClr val="0000FF"/>
                </a:solidFill>
                <a:latin typeface="Times New Roman" pitchFamily="18" charset="0"/>
                <a:cs typeface="Times New Roman" pitchFamily="18" charset="0"/>
              </a:rPr>
              <a:t>יהוה</a:t>
            </a:r>
            <a:r>
              <a:rPr lang="en-CA" sz="2800" b="1" dirty="0" smtClean="0">
                <a:solidFill>
                  <a:srgbClr val="0000FF"/>
                </a:solidFill>
                <a:latin typeface="Times New Roman" pitchFamily="18" charset="0"/>
                <a:cs typeface="Times New Roman" pitchFamily="18" charset="0"/>
              </a:rPr>
              <a:t> </a:t>
            </a:r>
            <a:r>
              <a:rPr lang="en-CA" sz="2800" dirty="0" smtClean="0">
                <a:solidFill>
                  <a:srgbClr val="0000FF"/>
                </a:solidFill>
                <a:latin typeface="Times New Roman" pitchFamily="18" charset="0"/>
                <a:cs typeface="Times New Roman" pitchFamily="18" charset="0"/>
              </a:rPr>
              <a:t>[</a:t>
            </a:r>
            <a:r>
              <a:rPr lang="en-CA" sz="2200" dirty="0">
                <a:solidFill>
                  <a:srgbClr val="0000FF"/>
                </a:solidFill>
                <a:latin typeface="Verdana" pitchFamily="34" charset="0"/>
                <a:ea typeface="Verdana" pitchFamily="34" charset="0"/>
                <a:cs typeface="Verdana" pitchFamily="34" charset="0"/>
              </a:rPr>
              <a:t>Y</a:t>
            </a:r>
            <a:r>
              <a:rPr lang="en-CA" sz="2200" dirty="0" smtClean="0">
                <a:solidFill>
                  <a:srgbClr val="0000FF"/>
                </a:solidFill>
                <a:latin typeface="Verdana" pitchFamily="34" charset="0"/>
                <a:ea typeface="Verdana" pitchFamily="34" charset="0"/>
                <a:cs typeface="Verdana" pitchFamily="34" charset="0"/>
              </a:rPr>
              <a:t>ahuah</a:t>
            </a:r>
            <a:r>
              <a:rPr lang="en-CA" sz="2800" dirty="0" smtClean="0">
                <a:solidFill>
                  <a:srgbClr val="0000FF"/>
                </a:solidFill>
                <a:latin typeface="Times New Roman" pitchFamily="18" charset="0"/>
                <a:cs typeface="Times New Roman" pitchFamily="18" charset="0"/>
              </a:rPr>
              <a:t>]</a:t>
            </a:r>
            <a:r>
              <a:rPr lang="en-CA" sz="2400" dirty="0" smtClean="0">
                <a:solidFill>
                  <a:srgbClr val="0000FF"/>
                </a:solidFill>
                <a:latin typeface="Verdana"/>
              </a:rPr>
              <a:t>,</a:t>
            </a:r>
            <a:r>
              <a:rPr lang="en-CA" sz="2400" dirty="0" smtClean="0">
                <a:solidFill>
                  <a:srgbClr val="208080"/>
                </a:solidFill>
                <a:latin typeface="Verdana"/>
              </a:rPr>
              <a:t> </a:t>
            </a:r>
            <a:r>
              <a:rPr lang="en-CA" sz="2400" dirty="0">
                <a:solidFill>
                  <a:srgbClr val="208080"/>
                </a:solidFill>
                <a:latin typeface="Verdana" pitchFamily="34" charset="0"/>
                <a:ea typeface="Verdana" pitchFamily="34" charset="0"/>
                <a:cs typeface="Verdana" pitchFamily="34" charset="0"/>
              </a:rPr>
              <a:t>for</a:t>
            </a:r>
            <a:r>
              <a:rPr lang="en-CA" sz="2400" dirty="0">
                <a:solidFill>
                  <a:srgbClr val="208080"/>
                </a:solidFill>
                <a:latin typeface="Verdana"/>
              </a:rPr>
              <a:t> your acceptance</a:t>
            </a:r>
            <a:r>
              <a:rPr lang="en-CA" sz="2400" dirty="0" smtClean="0">
                <a:solidFill>
                  <a:srgbClr val="208080"/>
                </a:solidFill>
                <a:latin typeface="Verdana"/>
              </a:rPr>
              <a:t>.  </a:t>
            </a:r>
            <a:r>
              <a:rPr lang="en-CA" sz="2400" b="1" dirty="0">
                <a:ln>
                  <a:solidFill>
                    <a:srgbClr val="0000FF"/>
                  </a:solidFill>
                </a:ln>
                <a:solidFill>
                  <a:srgbClr val="F725E8"/>
                </a:solidFill>
                <a:latin typeface="Verdana"/>
              </a:rPr>
              <a:t>On the </a:t>
            </a:r>
            <a:r>
              <a:rPr lang="en-CA" sz="2400" b="1" u="sng" dirty="0">
                <a:ln>
                  <a:solidFill>
                    <a:srgbClr val="0000FF"/>
                  </a:solidFill>
                </a:ln>
                <a:solidFill>
                  <a:srgbClr val="F725E8"/>
                </a:solidFill>
                <a:latin typeface="Verdana"/>
              </a:rPr>
              <a:t>morrow </a:t>
            </a:r>
            <a:r>
              <a:rPr lang="en-CA" sz="2400" b="1" u="sng" dirty="0" smtClean="0">
                <a:ln>
                  <a:solidFill>
                    <a:srgbClr val="0000FF"/>
                  </a:solidFill>
                </a:ln>
                <a:solidFill>
                  <a:srgbClr val="F725E8"/>
                </a:solidFill>
                <a:latin typeface="Verdana"/>
              </a:rPr>
              <a:t/>
            </a:r>
            <a:br>
              <a:rPr lang="en-CA" sz="2400" b="1" u="sng" dirty="0" smtClean="0">
                <a:ln>
                  <a:solidFill>
                    <a:srgbClr val="0000FF"/>
                  </a:solidFill>
                </a:ln>
                <a:solidFill>
                  <a:srgbClr val="F725E8"/>
                </a:solidFill>
                <a:latin typeface="Verdana"/>
              </a:rPr>
            </a:br>
            <a:r>
              <a:rPr lang="en-CA" sz="2400" b="1" u="sng" dirty="0" smtClean="0">
                <a:ln>
                  <a:solidFill>
                    <a:srgbClr val="0000FF"/>
                  </a:solidFill>
                </a:ln>
                <a:solidFill>
                  <a:srgbClr val="F725E8"/>
                </a:solidFill>
                <a:latin typeface="Verdana"/>
              </a:rPr>
              <a:t>after </a:t>
            </a:r>
            <a:r>
              <a:rPr lang="en-CA" sz="2400" b="1" u="sng" dirty="0">
                <a:ln>
                  <a:solidFill>
                    <a:srgbClr val="0000FF"/>
                  </a:solidFill>
                </a:ln>
                <a:solidFill>
                  <a:srgbClr val="F725E8"/>
                </a:solidFill>
                <a:latin typeface="Verdana"/>
              </a:rPr>
              <a:t>the Sabbath</a:t>
            </a:r>
            <a:r>
              <a:rPr lang="en-CA" sz="2400" b="1" dirty="0">
                <a:ln>
                  <a:solidFill>
                    <a:srgbClr val="0000FF"/>
                  </a:solidFill>
                </a:ln>
                <a:solidFill>
                  <a:srgbClr val="F725E8"/>
                </a:solidFill>
                <a:latin typeface="Verdana"/>
              </a:rPr>
              <a:t> the priest waves it</a:t>
            </a:r>
            <a:r>
              <a:rPr lang="en-CA" sz="2400" b="1" dirty="0" smtClean="0">
                <a:ln>
                  <a:solidFill>
                    <a:srgbClr val="0000FF"/>
                  </a:solidFill>
                </a:ln>
                <a:solidFill>
                  <a:srgbClr val="F725E8"/>
                </a:solidFill>
                <a:latin typeface="Verdana"/>
              </a:rPr>
              <a:t>.</a:t>
            </a:r>
            <a:r>
              <a:rPr lang="en-CA" sz="2800" dirty="0" smtClean="0">
                <a:solidFill>
                  <a:srgbClr val="208080"/>
                </a:solidFill>
                <a:latin typeface="Verdana"/>
              </a:rPr>
              <a:t>’</a:t>
            </a:r>
            <a:r>
              <a:rPr lang="en-CA" sz="2400" dirty="0" smtClean="0">
                <a:solidFill>
                  <a:srgbClr val="208080"/>
                </a:solidFill>
                <a:latin typeface="Verdana"/>
              </a:rPr>
              <a:t>  </a:t>
            </a:r>
            <a:r>
              <a:rPr lang="en-CA" sz="2400" b="1" dirty="0" smtClean="0">
                <a:solidFill>
                  <a:srgbClr val="800000"/>
                </a:solidFill>
                <a:latin typeface="Verdana"/>
              </a:rPr>
              <a:t>Lev </a:t>
            </a:r>
            <a:r>
              <a:rPr lang="en-CA" sz="2400" b="1" dirty="0">
                <a:solidFill>
                  <a:srgbClr val="800000"/>
                </a:solidFill>
                <a:latin typeface="Verdana"/>
              </a:rPr>
              <a:t>23:11</a:t>
            </a:r>
            <a:r>
              <a:rPr lang="en-CA" sz="2400" dirty="0">
                <a:solidFill>
                  <a:srgbClr val="208080"/>
                </a:solidFill>
                <a:latin typeface="Verdana"/>
              </a:rPr>
              <a:t> </a:t>
            </a:r>
          </a:p>
        </p:txBody>
      </p:sp>
      <p:sp>
        <p:nvSpPr>
          <p:cNvPr id="12" name="Rectangle 11"/>
          <p:cNvSpPr/>
          <p:nvPr/>
        </p:nvSpPr>
        <p:spPr>
          <a:xfrm>
            <a:off x="6270081" y="4583216"/>
            <a:ext cx="5440956" cy="2158152"/>
          </a:xfrm>
          <a:prstGeom prst="rect">
            <a:avLst/>
          </a:prstGeom>
          <a:solidFill>
            <a:schemeClr val="bg1">
              <a:lumMod val="95000"/>
            </a:schemeClr>
          </a:solidFill>
          <a:ln w="19050">
            <a:solidFill>
              <a:srgbClr val="FF660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prst="angle"/>
            </a:sp3d>
          </a:bodyPr>
          <a:lstStyle/>
          <a:p>
            <a:r>
              <a:rPr lang="en-CA" sz="2400" dirty="0">
                <a:solidFill>
                  <a:srgbClr val="208080"/>
                </a:solidFill>
                <a:latin typeface="Verdana"/>
              </a:rPr>
              <a:t> </a:t>
            </a:r>
            <a:r>
              <a:rPr lang="en-CA" sz="2400" dirty="0">
                <a:solidFill>
                  <a:srgbClr val="FF0000"/>
                </a:solidFill>
                <a:latin typeface="Verdana"/>
              </a:rPr>
              <a:t>3</a:t>
            </a:r>
            <a:r>
              <a:rPr lang="en-CA" sz="2400" dirty="0" smtClean="0">
                <a:solidFill>
                  <a:srgbClr val="FF0000"/>
                </a:solidFill>
                <a:latin typeface="Verdana"/>
              </a:rPr>
              <a:t>.  </a:t>
            </a:r>
            <a:r>
              <a:rPr lang="en-CA" sz="2400" dirty="0">
                <a:ln>
                  <a:solidFill>
                    <a:schemeClr val="tx2"/>
                  </a:solidFill>
                </a:ln>
                <a:solidFill>
                  <a:schemeClr val="tx2"/>
                </a:solidFill>
                <a:effectLst>
                  <a:glow rad="63500">
                    <a:srgbClr val="FF9933"/>
                  </a:glow>
                </a:effectLst>
                <a:latin typeface="Verdana"/>
              </a:rPr>
              <a:t>‘And you do </a:t>
            </a:r>
            <a:r>
              <a:rPr lang="en-CA" sz="2400" dirty="0" smtClean="0">
                <a:ln>
                  <a:solidFill>
                    <a:schemeClr val="tx2"/>
                  </a:solidFill>
                </a:ln>
                <a:solidFill>
                  <a:schemeClr val="tx2"/>
                </a:solidFill>
                <a:effectLst>
                  <a:glow rad="63500">
                    <a:srgbClr val="FF9933"/>
                  </a:glow>
                </a:effectLst>
                <a:latin typeface="Verdana"/>
              </a:rPr>
              <a:t>   not </a:t>
            </a:r>
            <a:r>
              <a:rPr lang="en-CA" sz="2400" dirty="0">
                <a:ln>
                  <a:solidFill>
                    <a:schemeClr val="tx2"/>
                  </a:solidFill>
                </a:ln>
                <a:solidFill>
                  <a:schemeClr val="tx2"/>
                </a:solidFill>
                <a:effectLst>
                  <a:glow rad="63500">
                    <a:srgbClr val="FF9933"/>
                  </a:glow>
                </a:effectLst>
                <a:latin typeface="Verdana"/>
              </a:rPr>
              <a:t>eat bread </a:t>
            </a:r>
            <a:r>
              <a:rPr lang="en-CA" sz="2400" dirty="0" smtClean="0">
                <a:ln>
                  <a:solidFill>
                    <a:schemeClr val="tx2"/>
                  </a:solidFill>
                </a:ln>
                <a:solidFill>
                  <a:schemeClr val="tx2"/>
                </a:solidFill>
                <a:effectLst>
                  <a:glow rad="63500">
                    <a:srgbClr val="FF9933"/>
                  </a:glow>
                </a:effectLst>
                <a:latin typeface="Verdana"/>
              </a:rPr>
              <a:t/>
            </a:r>
            <a:br>
              <a:rPr lang="en-CA" sz="2400" dirty="0" smtClean="0">
                <a:ln>
                  <a:solidFill>
                    <a:schemeClr val="tx2"/>
                  </a:solidFill>
                </a:ln>
                <a:solidFill>
                  <a:schemeClr val="tx2"/>
                </a:solidFill>
                <a:effectLst>
                  <a:glow rad="63500">
                    <a:srgbClr val="FF9933"/>
                  </a:glow>
                </a:effectLst>
                <a:latin typeface="Verdana"/>
              </a:rPr>
            </a:br>
            <a:r>
              <a:rPr lang="en-CA" sz="2400" dirty="0" smtClean="0">
                <a:ln>
                  <a:solidFill>
                    <a:schemeClr val="tx2"/>
                  </a:solidFill>
                </a:ln>
                <a:solidFill>
                  <a:schemeClr val="tx2"/>
                </a:solidFill>
                <a:effectLst>
                  <a:glow rad="63500">
                    <a:srgbClr val="FF9933"/>
                  </a:glow>
                </a:effectLst>
                <a:latin typeface="Verdana"/>
              </a:rPr>
              <a:t> or  roasted  grain     or  </a:t>
            </a:r>
            <a:r>
              <a:rPr lang="en-CA" sz="2400" dirty="0">
                <a:ln>
                  <a:solidFill>
                    <a:schemeClr val="tx2"/>
                  </a:solidFill>
                </a:ln>
                <a:solidFill>
                  <a:schemeClr val="tx2"/>
                </a:solidFill>
                <a:effectLst>
                  <a:glow rad="63500">
                    <a:srgbClr val="FF9933"/>
                  </a:glow>
                </a:effectLst>
                <a:latin typeface="Verdana"/>
              </a:rPr>
              <a:t>fresh </a:t>
            </a:r>
            <a:r>
              <a:rPr lang="en-CA" sz="2400" dirty="0" smtClean="0">
                <a:ln>
                  <a:solidFill>
                    <a:schemeClr val="tx2"/>
                  </a:solidFill>
                </a:ln>
                <a:solidFill>
                  <a:schemeClr val="tx2"/>
                </a:solidFill>
                <a:effectLst>
                  <a:glow rad="63500">
                    <a:srgbClr val="FF9933"/>
                  </a:glow>
                </a:effectLst>
                <a:latin typeface="Verdana"/>
              </a:rPr>
              <a:t/>
            </a:r>
            <a:br>
              <a:rPr lang="en-CA" sz="2400" dirty="0" smtClean="0">
                <a:ln>
                  <a:solidFill>
                    <a:schemeClr val="tx2"/>
                  </a:solidFill>
                </a:ln>
                <a:solidFill>
                  <a:schemeClr val="tx2"/>
                </a:solidFill>
                <a:effectLst>
                  <a:glow rad="63500">
                    <a:srgbClr val="FF9933"/>
                  </a:glow>
                </a:effectLst>
                <a:latin typeface="Verdana"/>
              </a:rPr>
            </a:br>
            <a:r>
              <a:rPr lang="en-CA" sz="2400" dirty="0" smtClean="0">
                <a:ln>
                  <a:solidFill>
                    <a:schemeClr val="tx2"/>
                  </a:solidFill>
                </a:ln>
                <a:solidFill>
                  <a:schemeClr val="tx2"/>
                </a:solidFill>
                <a:effectLst>
                  <a:glow rad="63500">
                    <a:srgbClr val="FF9933"/>
                  </a:glow>
                </a:effectLst>
                <a:latin typeface="Verdana"/>
              </a:rPr>
              <a:t> grain </a:t>
            </a:r>
            <a:r>
              <a:rPr lang="en-CA" sz="2400" dirty="0">
                <a:ln>
                  <a:solidFill>
                    <a:schemeClr val="tx2"/>
                  </a:solidFill>
                </a:ln>
                <a:solidFill>
                  <a:schemeClr val="tx2"/>
                </a:solidFill>
                <a:effectLst>
                  <a:glow rad="63500">
                    <a:srgbClr val="FF9933"/>
                  </a:glow>
                </a:effectLst>
                <a:latin typeface="Verdana"/>
              </a:rPr>
              <a:t>until the </a:t>
            </a:r>
            <a:r>
              <a:rPr lang="en-CA" sz="2400" dirty="0" smtClean="0">
                <a:ln>
                  <a:solidFill>
                    <a:schemeClr val="tx2"/>
                  </a:solidFill>
                </a:ln>
                <a:solidFill>
                  <a:schemeClr val="tx2"/>
                </a:solidFill>
                <a:effectLst>
                  <a:glow rad="63500">
                    <a:srgbClr val="FFFF00"/>
                  </a:glow>
                </a:effectLst>
                <a:latin typeface="Verdana"/>
              </a:rPr>
              <a:t>same   day </a:t>
            </a:r>
            <a:r>
              <a:rPr lang="en-CA" sz="2400" dirty="0" smtClean="0">
                <a:ln>
                  <a:solidFill>
                    <a:schemeClr val="tx2"/>
                  </a:solidFill>
                </a:ln>
                <a:solidFill>
                  <a:schemeClr val="tx2"/>
                </a:solidFill>
                <a:effectLst>
                  <a:glow rad="63500">
                    <a:srgbClr val="FF9933"/>
                  </a:glow>
                </a:effectLst>
                <a:latin typeface="Verdana"/>
              </a:rPr>
              <a:t>that </a:t>
            </a:r>
            <a:br>
              <a:rPr lang="en-CA" sz="2400" dirty="0" smtClean="0">
                <a:ln>
                  <a:solidFill>
                    <a:schemeClr val="tx2"/>
                  </a:solidFill>
                </a:ln>
                <a:solidFill>
                  <a:schemeClr val="tx2"/>
                </a:solidFill>
                <a:effectLst>
                  <a:glow rad="63500">
                    <a:srgbClr val="FF9933"/>
                  </a:glow>
                </a:effectLst>
                <a:latin typeface="Verdana"/>
              </a:rPr>
            </a:br>
            <a:r>
              <a:rPr lang="en-CA" sz="2400" dirty="0" smtClean="0">
                <a:ln>
                  <a:solidFill>
                    <a:schemeClr val="tx2"/>
                  </a:solidFill>
                </a:ln>
                <a:solidFill>
                  <a:schemeClr val="tx2"/>
                </a:solidFill>
                <a:effectLst>
                  <a:glow rad="63500">
                    <a:srgbClr val="FF9933"/>
                  </a:glow>
                </a:effectLst>
                <a:latin typeface="Verdana"/>
              </a:rPr>
              <a:t> you </a:t>
            </a:r>
            <a:r>
              <a:rPr lang="en-CA" sz="2400" dirty="0">
                <a:ln>
                  <a:solidFill>
                    <a:schemeClr val="tx2"/>
                  </a:solidFill>
                </a:ln>
                <a:solidFill>
                  <a:schemeClr val="tx2"/>
                </a:solidFill>
                <a:effectLst>
                  <a:glow rad="63500">
                    <a:srgbClr val="FF9933"/>
                  </a:glow>
                </a:effectLst>
                <a:latin typeface="Verdana"/>
              </a:rPr>
              <a:t>have brought </a:t>
            </a:r>
            <a:r>
              <a:rPr lang="en-CA" sz="2400" dirty="0">
                <a:ln>
                  <a:solidFill>
                    <a:schemeClr val="tx2"/>
                  </a:solidFill>
                </a:ln>
                <a:solidFill>
                  <a:schemeClr val="tx2"/>
                </a:solidFill>
                <a:effectLst>
                  <a:glow rad="63500">
                    <a:srgbClr val="FFFF00"/>
                  </a:glow>
                </a:effectLst>
                <a:latin typeface="Verdana"/>
              </a:rPr>
              <a:t>an offering </a:t>
            </a:r>
            <a:r>
              <a:rPr lang="en-CA" sz="2400" dirty="0">
                <a:ln>
                  <a:solidFill>
                    <a:schemeClr val="tx2"/>
                  </a:solidFill>
                </a:ln>
                <a:solidFill>
                  <a:schemeClr val="tx2"/>
                </a:solidFill>
                <a:effectLst>
                  <a:glow rad="63500">
                    <a:srgbClr val="FF9933"/>
                  </a:glow>
                </a:effectLst>
                <a:latin typeface="Verdana"/>
              </a:rPr>
              <a:t>to </a:t>
            </a:r>
            <a:r>
              <a:rPr lang="en-CA" sz="2400" dirty="0" smtClean="0">
                <a:ln>
                  <a:solidFill>
                    <a:schemeClr val="tx2"/>
                  </a:solidFill>
                </a:ln>
                <a:solidFill>
                  <a:schemeClr val="tx2"/>
                </a:solidFill>
                <a:effectLst>
                  <a:glow rad="63500">
                    <a:srgbClr val="FF9933"/>
                  </a:glow>
                </a:effectLst>
                <a:latin typeface="Verdana"/>
              </a:rPr>
              <a:t/>
            </a:r>
            <a:br>
              <a:rPr lang="en-CA" sz="2400" dirty="0" smtClean="0">
                <a:ln>
                  <a:solidFill>
                    <a:schemeClr val="tx2"/>
                  </a:solidFill>
                </a:ln>
                <a:solidFill>
                  <a:schemeClr val="tx2"/>
                </a:solidFill>
                <a:effectLst>
                  <a:glow rad="63500">
                    <a:srgbClr val="FF9933"/>
                  </a:glow>
                </a:effectLst>
                <a:latin typeface="Verdana"/>
              </a:rPr>
            </a:br>
            <a:r>
              <a:rPr lang="en-CA" sz="2400" dirty="0" smtClean="0">
                <a:ln>
                  <a:solidFill>
                    <a:schemeClr val="tx2"/>
                  </a:solidFill>
                </a:ln>
                <a:solidFill>
                  <a:schemeClr val="tx2"/>
                </a:solidFill>
                <a:effectLst>
                  <a:glow rad="63500">
                    <a:srgbClr val="FF9933"/>
                  </a:glow>
                </a:effectLst>
                <a:latin typeface="Verdana"/>
              </a:rPr>
              <a:t> your </a:t>
            </a:r>
            <a:r>
              <a:rPr lang="en-CA" sz="2400" dirty="0">
                <a:ln>
                  <a:solidFill>
                    <a:schemeClr val="tx2"/>
                  </a:solidFill>
                </a:ln>
                <a:solidFill>
                  <a:schemeClr val="tx2"/>
                </a:solidFill>
                <a:effectLst>
                  <a:glow rad="63500">
                    <a:srgbClr val="FF9933"/>
                  </a:glow>
                </a:effectLst>
                <a:latin typeface="Verdana"/>
              </a:rPr>
              <a:t>Elohim </a:t>
            </a:r>
            <a:r>
              <a:rPr lang="en-CA" sz="2400" dirty="0" smtClean="0">
                <a:ln>
                  <a:solidFill>
                    <a:schemeClr val="tx2"/>
                  </a:solidFill>
                </a:ln>
                <a:solidFill>
                  <a:schemeClr val="tx2"/>
                </a:solidFill>
                <a:effectLst>
                  <a:glow rad="63500">
                    <a:srgbClr val="FF9933"/>
                  </a:glow>
                </a:effectLst>
                <a:latin typeface="Verdana"/>
              </a:rPr>
              <a:t>…’   </a:t>
            </a:r>
            <a:r>
              <a:rPr lang="en-CA" sz="2400" dirty="0">
                <a:solidFill>
                  <a:srgbClr val="208080"/>
                </a:solidFill>
                <a:latin typeface="Verdana"/>
              </a:rPr>
              <a:t> </a:t>
            </a:r>
            <a:r>
              <a:rPr lang="en-CA" sz="2400" b="1" dirty="0">
                <a:solidFill>
                  <a:srgbClr val="800000"/>
                </a:solidFill>
                <a:latin typeface="Verdana"/>
              </a:rPr>
              <a:t>Lev 23:14</a:t>
            </a:r>
          </a:p>
        </p:txBody>
      </p:sp>
      <p:cxnSp>
        <p:nvCxnSpPr>
          <p:cNvPr id="4" name="Straight Connector 3"/>
          <p:cNvCxnSpPr/>
          <p:nvPr/>
        </p:nvCxnSpPr>
        <p:spPr>
          <a:xfrm>
            <a:off x="8686700" y="4553827"/>
            <a:ext cx="1008112" cy="1107421"/>
          </a:xfrm>
          <a:prstGeom prst="line">
            <a:avLst/>
          </a:prstGeom>
          <a:ln w="38100">
            <a:solidFill>
              <a:schemeClr val="tx2"/>
            </a:solidFill>
            <a:headEnd type="triangle" w="med" len="med"/>
            <a:tailEnd type="none" w="med" len="med"/>
          </a:ln>
          <a:effectLst>
            <a:glow rad="127000">
              <a:srgbClr val="FFFF00"/>
            </a:glow>
          </a:effectLst>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flipH="1">
            <a:off x="2854052" y="4437112"/>
            <a:ext cx="5760641" cy="0"/>
          </a:xfrm>
          <a:prstGeom prst="line">
            <a:avLst/>
          </a:prstGeom>
          <a:ln w="38100">
            <a:solidFill>
              <a:schemeClr val="tx2"/>
            </a:solidFill>
            <a:headEnd type="oval" w="med" len="med"/>
            <a:tailEnd type="oval" w="med" len="med"/>
          </a:ln>
          <a:effectLst>
            <a:glow rad="127000">
              <a:srgbClr val="FFFF00"/>
            </a:glow>
          </a:effectLst>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flipH="1" flipV="1">
            <a:off x="2133972" y="4221088"/>
            <a:ext cx="1440160" cy="432048"/>
          </a:xfrm>
          <a:prstGeom prst="straightConnector1">
            <a:avLst/>
          </a:prstGeom>
          <a:ln w="57150">
            <a:solidFill>
              <a:schemeClr val="tx2"/>
            </a:solidFill>
            <a:tailEnd type="arrow"/>
          </a:ln>
          <a:effectLst>
            <a:glow rad="127000">
              <a:srgbClr val="FFFF00"/>
            </a:glow>
          </a:effectLst>
          <a:scene3d>
            <a:camera prst="orthographicFront"/>
            <a:lightRig rig="threePt" dir="t"/>
          </a:scene3d>
          <a:sp3d>
            <a:bevelT prst="convex"/>
          </a:sp3d>
        </p:spPr>
        <p:style>
          <a:lnRef idx="1">
            <a:schemeClr val="accent1"/>
          </a:lnRef>
          <a:fillRef idx="0">
            <a:schemeClr val="accent1"/>
          </a:fillRef>
          <a:effectRef idx="0">
            <a:schemeClr val="accent1"/>
          </a:effectRef>
          <a:fontRef idx="minor">
            <a:schemeClr val="tx1"/>
          </a:fontRef>
        </p:style>
      </p:cxnSp>
      <p:sp>
        <p:nvSpPr>
          <p:cNvPr id="18" name="Rectangle 17"/>
          <p:cNvSpPr/>
          <p:nvPr/>
        </p:nvSpPr>
        <p:spPr>
          <a:xfrm>
            <a:off x="6238428" y="1196752"/>
            <a:ext cx="5472608" cy="2376264"/>
          </a:xfrm>
          <a:prstGeom prst="rect">
            <a:avLst/>
          </a:prstGeom>
          <a:solidFill>
            <a:schemeClr val="bg1">
              <a:lumMod val="85000"/>
            </a:schemeClr>
          </a:solidFill>
          <a:ln w="19050">
            <a:solidFill>
              <a:schemeClr val="bg1">
                <a:lumMod val="50000"/>
              </a:schemeClr>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prst="angle"/>
            </a:sp3d>
          </a:bodyPr>
          <a:lstStyle/>
          <a:p>
            <a:r>
              <a:rPr lang="en-CA" sz="2400" dirty="0">
                <a:solidFill>
                  <a:srgbClr val="FF0000"/>
                </a:solidFill>
                <a:latin typeface="Verdana"/>
              </a:rPr>
              <a:t>4</a:t>
            </a:r>
            <a:r>
              <a:rPr lang="en-CA" sz="2400" dirty="0" smtClean="0">
                <a:solidFill>
                  <a:srgbClr val="FF0000"/>
                </a:solidFill>
                <a:latin typeface="Verdana"/>
              </a:rPr>
              <a:t>. </a:t>
            </a:r>
            <a:r>
              <a:rPr lang="en-CA" sz="2400" b="1" dirty="0" smtClean="0">
                <a:solidFill>
                  <a:srgbClr val="800000"/>
                </a:solidFill>
                <a:latin typeface="Verdana"/>
              </a:rPr>
              <a:t>Lev </a:t>
            </a:r>
            <a:r>
              <a:rPr lang="en-CA" sz="2400" b="1" dirty="0">
                <a:solidFill>
                  <a:srgbClr val="800000"/>
                </a:solidFill>
                <a:latin typeface="Verdana"/>
              </a:rPr>
              <a:t>23:15</a:t>
            </a:r>
            <a:r>
              <a:rPr lang="en-CA" sz="2400" dirty="0">
                <a:solidFill>
                  <a:srgbClr val="208080"/>
                </a:solidFill>
                <a:latin typeface="Verdana"/>
              </a:rPr>
              <a:t>  ‘And </a:t>
            </a:r>
            <a:r>
              <a:rPr lang="en-CA" sz="2400" b="1" dirty="0">
                <a:solidFill>
                  <a:schemeClr val="tx2"/>
                </a:solidFill>
                <a:latin typeface="Verdana"/>
              </a:rPr>
              <a:t>from the </a:t>
            </a:r>
            <a:r>
              <a:rPr lang="en-CA" sz="2400" b="1" dirty="0">
                <a:ln>
                  <a:solidFill>
                    <a:sysClr val="windowText" lastClr="000000"/>
                  </a:solidFill>
                </a:ln>
                <a:solidFill>
                  <a:sysClr val="windowText" lastClr="000000"/>
                </a:solidFill>
                <a:effectLst>
                  <a:glow rad="127000">
                    <a:srgbClr val="FF6600"/>
                  </a:glow>
                </a:effectLst>
                <a:latin typeface="Verdana"/>
              </a:rPr>
              <a:t>morrow after the Sabbath, </a:t>
            </a:r>
            <a:r>
              <a:rPr lang="en-CA" sz="2400" dirty="0">
                <a:solidFill>
                  <a:srgbClr val="208080"/>
                </a:solidFill>
                <a:latin typeface="Verdana"/>
              </a:rPr>
              <a:t>from the day that you brought the </a:t>
            </a:r>
            <a:r>
              <a:rPr lang="en-CA" sz="2400" b="1" dirty="0">
                <a:solidFill>
                  <a:schemeClr val="tx2"/>
                </a:solidFill>
                <a:effectLst>
                  <a:glow rad="127000">
                    <a:srgbClr val="FFFF00"/>
                  </a:glow>
                </a:effectLst>
                <a:latin typeface="Verdana"/>
              </a:rPr>
              <a:t>sheaf of the wave offering, </a:t>
            </a:r>
            <a:r>
              <a:rPr lang="en-CA" sz="2400" dirty="0">
                <a:solidFill>
                  <a:srgbClr val="208080"/>
                </a:solidFill>
                <a:latin typeface="Verdana"/>
              </a:rPr>
              <a:t>you shall </a:t>
            </a:r>
            <a:r>
              <a:rPr lang="en-CA" sz="2400" dirty="0" smtClean="0">
                <a:solidFill>
                  <a:srgbClr val="208080"/>
                </a:solidFill>
                <a:latin typeface="Verdana"/>
              </a:rPr>
              <a:t>     count </a:t>
            </a:r>
            <a:r>
              <a:rPr lang="en-CA" sz="2400" dirty="0">
                <a:solidFill>
                  <a:srgbClr val="208080"/>
                </a:solidFill>
                <a:latin typeface="Verdana"/>
              </a:rPr>
              <a:t>for yourselves: </a:t>
            </a:r>
            <a:r>
              <a:rPr lang="en-CA" sz="2400" b="1" dirty="0" smtClean="0">
                <a:solidFill>
                  <a:srgbClr val="FF0000"/>
                </a:solidFill>
                <a:latin typeface="Verdana"/>
              </a:rPr>
              <a:t>seven     </a:t>
            </a:r>
            <a:r>
              <a:rPr lang="en-CA" sz="2400" b="1" dirty="0">
                <a:solidFill>
                  <a:srgbClr val="FF0000"/>
                </a:solidFill>
                <a:latin typeface="Verdana"/>
              </a:rPr>
              <a:t>completed Sabbaths</a:t>
            </a:r>
            <a:r>
              <a:rPr lang="en-CA" sz="2400" b="1" dirty="0" smtClean="0">
                <a:solidFill>
                  <a:srgbClr val="FF0000"/>
                </a:solidFill>
                <a:latin typeface="Verdana"/>
              </a:rPr>
              <a:t>.</a:t>
            </a:r>
            <a:r>
              <a:rPr lang="en-CA" sz="2800" dirty="0" smtClean="0">
                <a:solidFill>
                  <a:srgbClr val="208080"/>
                </a:solidFill>
                <a:latin typeface="Verdana"/>
              </a:rPr>
              <a:t>’</a:t>
            </a:r>
            <a:endParaRPr lang="en-CA" sz="2800" b="1" dirty="0">
              <a:solidFill>
                <a:srgbClr val="FF0000"/>
              </a:solidFill>
            </a:endParaRPr>
          </a:p>
        </p:txBody>
      </p:sp>
      <p:cxnSp>
        <p:nvCxnSpPr>
          <p:cNvPr id="19" name="Straight Connector 18"/>
          <p:cNvCxnSpPr/>
          <p:nvPr/>
        </p:nvCxnSpPr>
        <p:spPr>
          <a:xfrm flipV="1">
            <a:off x="7390556" y="2780928"/>
            <a:ext cx="792088" cy="864097"/>
          </a:xfrm>
          <a:prstGeom prst="line">
            <a:avLst/>
          </a:prstGeom>
          <a:ln w="38100">
            <a:solidFill>
              <a:schemeClr val="tx2"/>
            </a:solidFill>
            <a:headEnd type="triangle" w="med" len="med"/>
            <a:tailEnd type="none" w="med" len="med"/>
          </a:ln>
          <a:effectLst>
            <a:glow rad="127000">
              <a:srgbClr val="FFFF00"/>
            </a:glow>
          </a:effectLst>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p:nvPr/>
        </p:nvCxnSpPr>
        <p:spPr>
          <a:xfrm flipH="1">
            <a:off x="2133972" y="3717032"/>
            <a:ext cx="1296144" cy="360040"/>
          </a:xfrm>
          <a:prstGeom prst="straightConnector1">
            <a:avLst/>
          </a:prstGeom>
          <a:ln w="57150">
            <a:solidFill>
              <a:schemeClr val="tx2"/>
            </a:solidFill>
            <a:tailEnd type="arrow"/>
          </a:ln>
          <a:effectLst>
            <a:glow rad="127000">
              <a:srgbClr val="FFFF00"/>
            </a:glow>
          </a:effectLst>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flipH="1">
            <a:off x="3430116" y="3717032"/>
            <a:ext cx="3816424" cy="0"/>
          </a:xfrm>
          <a:prstGeom prst="line">
            <a:avLst/>
          </a:prstGeom>
          <a:ln w="38100">
            <a:solidFill>
              <a:schemeClr val="tx2"/>
            </a:solidFill>
            <a:headEnd type="oval" w="med" len="med"/>
            <a:tailEnd type="oval" w="med" len="med"/>
          </a:ln>
          <a:effectLst>
            <a:glow rad="127000">
              <a:srgbClr val="FFFF00"/>
            </a:glow>
          </a:effectLst>
        </p:spPr>
        <p:style>
          <a:lnRef idx="1">
            <a:schemeClr val="accent1"/>
          </a:lnRef>
          <a:fillRef idx="0">
            <a:schemeClr val="accent1"/>
          </a:fillRef>
          <a:effectRef idx="0">
            <a:schemeClr val="accent1"/>
          </a:effectRef>
          <a:fontRef idx="minor">
            <a:schemeClr val="tx1"/>
          </a:fontRef>
        </p:style>
      </p:cxnSp>
      <p:sp>
        <p:nvSpPr>
          <p:cNvPr id="3" name="Curved Down Arrow 2"/>
          <p:cNvSpPr/>
          <p:nvPr/>
        </p:nvSpPr>
        <p:spPr>
          <a:xfrm rot="16200000">
            <a:off x="-985241" y="4558258"/>
            <a:ext cx="2520280" cy="549796"/>
          </a:xfrm>
          <a:prstGeom prst="curvedDownArrow">
            <a:avLst>
              <a:gd name="adj1" fmla="val 25000"/>
              <a:gd name="adj2" fmla="val 229201"/>
              <a:gd name="adj3" fmla="val 46602"/>
            </a:avLst>
          </a:prstGeom>
          <a:gradFill>
            <a:gsLst>
              <a:gs pos="87000">
                <a:srgbClr val="FFFF00"/>
              </a:gs>
              <a:gs pos="70000">
                <a:srgbClr val="CC00CC">
                  <a:lumMod val="56000"/>
                  <a:lumOff val="44000"/>
                  <a:alpha val="83000"/>
                </a:srgbClr>
              </a:gs>
              <a:gs pos="46000">
                <a:srgbClr val="00FF00">
                  <a:alpha val="75000"/>
                </a:srgbClr>
              </a:gs>
            </a:gsLst>
            <a:path path="shape">
              <a:fillToRect l="50000" t="50000" r="50000" b="50000"/>
            </a:path>
          </a:gra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2400">
              <a:solidFill>
                <a:schemeClr val="tx1"/>
              </a:solidFill>
            </a:endParaRPr>
          </a:p>
        </p:txBody>
      </p:sp>
      <p:sp>
        <p:nvSpPr>
          <p:cNvPr id="7" name="Rectangle 6"/>
          <p:cNvSpPr/>
          <p:nvPr/>
        </p:nvSpPr>
        <p:spPr>
          <a:xfrm>
            <a:off x="3753452" y="3843995"/>
            <a:ext cx="466966" cy="593117"/>
          </a:xfrm>
          <a:prstGeom prst="rect">
            <a:avLst/>
          </a:prstGeom>
          <a:noFill/>
          <a:ln w="76200">
            <a:solidFill>
              <a:srgbClr val="FF33CC"/>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2400"/>
          </a:p>
        </p:txBody>
      </p:sp>
      <p:pic>
        <p:nvPicPr>
          <p:cNvPr id="23" name="Picture 22"/>
          <p:cNvPicPr>
            <a:picLocks noChangeAspect="1"/>
          </p:cNvPicPr>
          <p:nvPr/>
        </p:nvPicPr>
        <p:blipFill>
          <a:blip r:embed="rId2">
            <a:extLst>
              <a:ext uri="{BEBA8EAE-BF5A-486C-A8C5-ECC9F3942E4B}">
                <a14:imgProps xmlns:a14="http://schemas.microsoft.com/office/drawing/2010/main">
                  <a14:imgLayer r:embed="rId3">
                    <a14:imgEffect>
                      <a14:backgroundRemoval t="0" b="99687" l="0" r="100000"/>
                    </a14:imgEffect>
                  </a14:imgLayer>
                </a14:imgProps>
              </a:ext>
            </a:extLst>
          </a:blip>
          <a:stretch>
            <a:fillRect/>
          </a:stretch>
        </p:blipFill>
        <p:spPr>
          <a:xfrm rot="12784095" flipV="1">
            <a:off x="1684812" y="4028684"/>
            <a:ext cx="784097" cy="527694"/>
          </a:xfrm>
          <a:prstGeom prst="rect">
            <a:avLst/>
          </a:prstGeom>
          <a:noFill/>
          <a:ln>
            <a:noFill/>
          </a:ln>
        </p:spPr>
      </p:pic>
    </p:spTree>
    <p:extLst>
      <p:ext uri="{BB962C8B-B14F-4D97-AF65-F5344CB8AC3E}">
        <p14:creationId xmlns:p14="http://schemas.microsoft.com/office/powerpoint/2010/main" val="32772657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150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par>
                                <p:cTn id="10" presetID="2" presetClass="entr" presetSubtype="1" fill="hold" nodeType="withEffect">
                                  <p:stCondLst>
                                    <p:cond delay="150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ppt_x"/>
                                          </p:val>
                                        </p:tav>
                                        <p:tav tm="100000">
                                          <p:val>
                                            <p:strVal val="#ppt_x"/>
                                          </p:val>
                                        </p:tav>
                                      </p:tavLst>
                                    </p:anim>
                                    <p:anim calcmode="lin" valueType="num">
                                      <p:cBhvr additive="base">
                                        <p:cTn id="13" dur="500" fill="hold"/>
                                        <p:tgtEl>
                                          <p:spTgt spid="5"/>
                                        </p:tgtEl>
                                        <p:attrNameLst>
                                          <p:attrName>ppt_y</p:attrName>
                                        </p:attrNameLst>
                                      </p:cBhvr>
                                      <p:tavLst>
                                        <p:tav tm="0">
                                          <p:val>
                                            <p:strVal val="0-#ppt_h/2"/>
                                          </p:val>
                                        </p:tav>
                                        <p:tav tm="100000">
                                          <p:val>
                                            <p:strVal val="#ppt_y"/>
                                          </p:val>
                                        </p:tav>
                                      </p:tavLst>
                                    </p:anim>
                                  </p:childTnLst>
                                </p:cTn>
                              </p:par>
                              <p:par>
                                <p:cTn id="14" presetID="21" presetClass="entr" presetSubtype="1" repeatCount="10000" fill="hold" grpId="0" nodeType="withEffect">
                                  <p:stCondLst>
                                    <p:cond delay="2250"/>
                                  </p:stCondLst>
                                  <p:childTnLst>
                                    <p:set>
                                      <p:cBhvr>
                                        <p:cTn id="15" dur="1" fill="hold">
                                          <p:stCondLst>
                                            <p:cond delay="0"/>
                                          </p:stCondLst>
                                        </p:cTn>
                                        <p:tgtEl>
                                          <p:spTgt spid="7"/>
                                        </p:tgtEl>
                                        <p:attrNameLst>
                                          <p:attrName>style.visibility</p:attrName>
                                        </p:attrNameLst>
                                      </p:cBhvr>
                                      <p:to>
                                        <p:strVal val="visible"/>
                                      </p:to>
                                    </p:set>
                                    <p:animEffect transition="in" filter="wheel(1)">
                                      <p:cBhvr>
                                        <p:cTn id="16" dur="500"/>
                                        <p:tgtEl>
                                          <p:spTgt spid="7"/>
                                        </p:tgtEl>
                                      </p:cBhvr>
                                    </p:animEffect>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fade">
                                      <p:cBhvr>
                                        <p:cTn id="21" dur="1000"/>
                                        <p:tgtEl>
                                          <p:spTgt spid="11"/>
                                        </p:tgtEl>
                                      </p:cBhvr>
                                    </p:animEffect>
                                    <p:anim calcmode="lin" valueType="num">
                                      <p:cBhvr>
                                        <p:cTn id="22" dur="1000" fill="hold"/>
                                        <p:tgtEl>
                                          <p:spTgt spid="11"/>
                                        </p:tgtEl>
                                        <p:attrNameLst>
                                          <p:attrName>ppt_x</p:attrName>
                                        </p:attrNameLst>
                                      </p:cBhvr>
                                      <p:tavLst>
                                        <p:tav tm="0">
                                          <p:val>
                                            <p:strVal val="#ppt_x"/>
                                          </p:val>
                                        </p:tav>
                                        <p:tav tm="100000">
                                          <p:val>
                                            <p:strVal val="#ppt_x"/>
                                          </p:val>
                                        </p:tav>
                                      </p:tavLst>
                                    </p:anim>
                                    <p:anim calcmode="lin" valueType="num">
                                      <p:cBhvr>
                                        <p:cTn id="23" dur="1000" fill="hold"/>
                                        <p:tgtEl>
                                          <p:spTgt spid="11"/>
                                        </p:tgtEl>
                                        <p:attrNameLst>
                                          <p:attrName>ppt_y</p:attrName>
                                        </p:attrNameLst>
                                      </p:cBhvr>
                                      <p:tavLst>
                                        <p:tav tm="0">
                                          <p:val>
                                            <p:strVal val="#ppt_y+.1"/>
                                          </p:val>
                                        </p:tav>
                                        <p:tav tm="100000">
                                          <p:val>
                                            <p:strVal val="#ppt_y"/>
                                          </p:val>
                                        </p:tav>
                                      </p:tavLst>
                                    </p:anim>
                                  </p:childTnLst>
                                </p:cTn>
                              </p:par>
                              <p:par>
                                <p:cTn id="24" presetID="22" presetClass="entr" presetSubtype="2" fill="hold" nodeType="withEffect">
                                  <p:stCondLst>
                                    <p:cond delay="1750"/>
                                  </p:stCondLst>
                                  <p:childTnLst>
                                    <p:set>
                                      <p:cBhvr>
                                        <p:cTn id="25" dur="1" fill="hold">
                                          <p:stCondLst>
                                            <p:cond delay="0"/>
                                          </p:stCondLst>
                                        </p:cTn>
                                        <p:tgtEl>
                                          <p:spTgt spid="9"/>
                                        </p:tgtEl>
                                        <p:attrNameLst>
                                          <p:attrName>style.visibility</p:attrName>
                                        </p:attrNameLst>
                                      </p:cBhvr>
                                      <p:to>
                                        <p:strVal val="visible"/>
                                      </p:to>
                                    </p:set>
                                    <p:animEffect transition="in" filter="wipe(right)">
                                      <p:cBhvr>
                                        <p:cTn id="26" dur="1500"/>
                                        <p:tgtEl>
                                          <p:spTgt spid="9"/>
                                        </p:tgtEl>
                                      </p:cBhvr>
                                    </p:animEffect>
                                  </p:childTnLst>
                                </p:cTn>
                              </p:par>
                              <p:par>
                                <p:cTn id="27" presetID="22" presetClass="entr" presetSubtype="4" fill="hold" grpId="0" nodeType="withEffect">
                                  <p:stCondLst>
                                    <p:cond delay="4500"/>
                                  </p:stCondLst>
                                  <p:childTnLst>
                                    <p:set>
                                      <p:cBhvr>
                                        <p:cTn id="28" dur="1" fill="hold">
                                          <p:stCondLst>
                                            <p:cond delay="0"/>
                                          </p:stCondLst>
                                        </p:cTn>
                                        <p:tgtEl>
                                          <p:spTgt spid="3"/>
                                        </p:tgtEl>
                                        <p:attrNameLst>
                                          <p:attrName>style.visibility</p:attrName>
                                        </p:attrNameLst>
                                      </p:cBhvr>
                                      <p:to>
                                        <p:strVal val="visible"/>
                                      </p:to>
                                    </p:set>
                                    <p:animEffect transition="in" filter="wipe(down)">
                                      <p:cBhvr>
                                        <p:cTn id="29" dur="1500"/>
                                        <p:tgtEl>
                                          <p:spTgt spid="3"/>
                                        </p:tgtEl>
                                      </p:cBhvr>
                                    </p:animEffect>
                                  </p:childTnLst>
                                </p:cTn>
                              </p:par>
                            </p:childTnLst>
                          </p:cTn>
                        </p:par>
                      </p:childTnLst>
                    </p:cTn>
                  </p:par>
                  <p:par>
                    <p:cTn id="30" fill="hold">
                      <p:stCondLst>
                        <p:cond delay="indefinite"/>
                      </p:stCondLst>
                      <p:childTnLst>
                        <p:par>
                          <p:cTn id="31" fill="hold">
                            <p:stCondLst>
                              <p:cond delay="0"/>
                            </p:stCondLst>
                            <p:childTnLst>
                              <p:par>
                                <p:cTn id="32" presetID="31" presetClass="entr" presetSubtype="0" fill="hold" grpId="0" nodeType="clickEffect">
                                  <p:stCondLst>
                                    <p:cond delay="0"/>
                                  </p:stCondLst>
                                  <p:childTnLst>
                                    <p:set>
                                      <p:cBhvr>
                                        <p:cTn id="33" dur="1" fill="hold">
                                          <p:stCondLst>
                                            <p:cond delay="0"/>
                                          </p:stCondLst>
                                        </p:cTn>
                                        <p:tgtEl>
                                          <p:spTgt spid="12"/>
                                        </p:tgtEl>
                                        <p:attrNameLst>
                                          <p:attrName>style.visibility</p:attrName>
                                        </p:attrNameLst>
                                      </p:cBhvr>
                                      <p:to>
                                        <p:strVal val="visible"/>
                                      </p:to>
                                    </p:set>
                                    <p:anim calcmode="lin" valueType="num">
                                      <p:cBhvr>
                                        <p:cTn id="34" dur="1000" fill="hold"/>
                                        <p:tgtEl>
                                          <p:spTgt spid="12"/>
                                        </p:tgtEl>
                                        <p:attrNameLst>
                                          <p:attrName>ppt_w</p:attrName>
                                        </p:attrNameLst>
                                      </p:cBhvr>
                                      <p:tavLst>
                                        <p:tav tm="0">
                                          <p:val>
                                            <p:fltVal val="0"/>
                                          </p:val>
                                        </p:tav>
                                        <p:tav tm="100000">
                                          <p:val>
                                            <p:strVal val="#ppt_w"/>
                                          </p:val>
                                        </p:tav>
                                      </p:tavLst>
                                    </p:anim>
                                    <p:anim calcmode="lin" valueType="num">
                                      <p:cBhvr>
                                        <p:cTn id="35" dur="1000" fill="hold"/>
                                        <p:tgtEl>
                                          <p:spTgt spid="12"/>
                                        </p:tgtEl>
                                        <p:attrNameLst>
                                          <p:attrName>ppt_h</p:attrName>
                                        </p:attrNameLst>
                                      </p:cBhvr>
                                      <p:tavLst>
                                        <p:tav tm="0">
                                          <p:val>
                                            <p:fltVal val="0"/>
                                          </p:val>
                                        </p:tav>
                                        <p:tav tm="100000">
                                          <p:val>
                                            <p:strVal val="#ppt_h"/>
                                          </p:val>
                                        </p:tav>
                                      </p:tavLst>
                                    </p:anim>
                                    <p:anim calcmode="lin" valueType="num">
                                      <p:cBhvr>
                                        <p:cTn id="36" dur="1000" fill="hold"/>
                                        <p:tgtEl>
                                          <p:spTgt spid="12"/>
                                        </p:tgtEl>
                                        <p:attrNameLst>
                                          <p:attrName>style.rotation</p:attrName>
                                        </p:attrNameLst>
                                      </p:cBhvr>
                                      <p:tavLst>
                                        <p:tav tm="0">
                                          <p:val>
                                            <p:fltVal val="90"/>
                                          </p:val>
                                        </p:tav>
                                        <p:tav tm="100000">
                                          <p:val>
                                            <p:fltVal val="0"/>
                                          </p:val>
                                        </p:tav>
                                      </p:tavLst>
                                    </p:anim>
                                    <p:animEffect transition="in" filter="fade">
                                      <p:cBhvr>
                                        <p:cTn id="37" dur="1000"/>
                                        <p:tgtEl>
                                          <p:spTgt spid="12"/>
                                        </p:tgtEl>
                                      </p:cBhvr>
                                    </p:animEffect>
                                  </p:childTnLst>
                                </p:cTn>
                              </p:par>
                              <p:par>
                                <p:cTn id="38" presetID="27" presetClass="emph" presetSubtype="0" fill="remove" grpId="1" nodeType="withEffect">
                                  <p:stCondLst>
                                    <p:cond delay="1500"/>
                                  </p:stCondLst>
                                  <p:childTnLst>
                                    <p:animClr clrSpc="rgb" dir="cw">
                                      <p:cBhvr override="childStyle">
                                        <p:cTn id="39" dur="500" autoRev="1" fill="remove"/>
                                        <p:tgtEl>
                                          <p:spTgt spid="12"/>
                                        </p:tgtEl>
                                        <p:attrNameLst>
                                          <p:attrName>style.color</p:attrName>
                                        </p:attrNameLst>
                                      </p:cBhvr>
                                      <p:to>
                                        <a:schemeClr val="bg1"/>
                                      </p:to>
                                    </p:animClr>
                                    <p:animClr clrSpc="rgb" dir="cw">
                                      <p:cBhvr>
                                        <p:cTn id="40" dur="500" autoRev="1" fill="remove"/>
                                        <p:tgtEl>
                                          <p:spTgt spid="12"/>
                                        </p:tgtEl>
                                        <p:attrNameLst>
                                          <p:attrName>fillcolor</p:attrName>
                                        </p:attrNameLst>
                                      </p:cBhvr>
                                      <p:to>
                                        <a:schemeClr val="bg1"/>
                                      </p:to>
                                    </p:animClr>
                                    <p:set>
                                      <p:cBhvr>
                                        <p:cTn id="41" dur="500" autoRev="1" fill="remove"/>
                                        <p:tgtEl>
                                          <p:spTgt spid="12"/>
                                        </p:tgtEl>
                                        <p:attrNameLst>
                                          <p:attrName>fill.type</p:attrName>
                                        </p:attrNameLst>
                                      </p:cBhvr>
                                      <p:to>
                                        <p:strVal val="solid"/>
                                      </p:to>
                                    </p:set>
                                    <p:set>
                                      <p:cBhvr>
                                        <p:cTn id="42" dur="500" autoRev="1" fill="remove"/>
                                        <p:tgtEl>
                                          <p:spTgt spid="12"/>
                                        </p:tgtEl>
                                        <p:attrNameLst>
                                          <p:attrName>fill.on</p:attrName>
                                        </p:attrNameLst>
                                      </p:cBhvr>
                                      <p:to>
                                        <p:strVal val="true"/>
                                      </p:to>
                                    </p:set>
                                  </p:childTnLst>
                                </p:cTn>
                              </p:par>
                              <p:par>
                                <p:cTn id="43" presetID="22" presetClass="entr" presetSubtype="2" fill="hold" nodeType="withEffect">
                                  <p:stCondLst>
                                    <p:cond delay="1500"/>
                                  </p:stCondLst>
                                  <p:childTnLst>
                                    <p:set>
                                      <p:cBhvr>
                                        <p:cTn id="44" dur="1" fill="hold">
                                          <p:stCondLst>
                                            <p:cond delay="0"/>
                                          </p:stCondLst>
                                        </p:cTn>
                                        <p:tgtEl>
                                          <p:spTgt spid="4"/>
                                        </p:tgtEl>
                                        <p:attrNameLst>
                                          <p:attrName>style.visibility</p:attrName>
                                        </p:attrNameLst>
                                      </p:cBhvr>
                                      <p:to>
                                        <p:strVal val="visible"/>
                                      </p:to>
                                    </p:set>
                                    <p:animEffect transition="in" filter="wipe(right)">
                                      <p:cBhvr>
                                        <p:cTn id="45" dur="1250"/>
                                        <p:tgtEl>
                                          <p:spTgt spid="4"/>
                                        </p:tgtEl>
                                      </p:cBhvr>
                                    </p:animEffect>
                                  </p:childTnLst>
                                </p:cTn>
                              </p:par>
                              <p:par>
                                <p:cTn id="46" presetID="22" presetClass="entr" presetSubtype="2" fill="hold" nodeType="withEffect">
                                  <p:stCondLst>
                                    <p:cond delay="2500"/>
                                  </p:stCondLst>
                                  <p:childTnLst>
                                    <p:set>
                                      <p:cBhvr>
                                        <p:cTn id="47" dur="1" fill="hold">
                                          <p:stCondLst>
                                            <p:cond delay="0"/>
                                          </p:stCondLst>
                                        </p:cTn>
                                        <p:tgtEl>
                                          <p:spTgt spid="14"/>
                                        </p:tgtEl>
                                        <p:attrNameLst>
                                          <p:attrName>style.visibility</p:attrName>
                                        </p:attrNameLst>
                                      </p:cBhvr>
                                      <p:to>
                                        <p:strVal val="visible"/>
                                      </p:to>
                                    </p:set>
                                    <p:animEffect transition="in" filter="wipe(right)">
                                      <p:cBhvr>
                                        <p:cTn id="48" dur="1250"/>
                                        <p:tgtEl>
                                          <p:spTgt spid="14"/>
                                        </p:tgtEl>
                                      </p:cBhvr>
                                    </p:animEffect>
                                  </p:childTnLst>
                                </p:cTn>
                              </p:par>
                            </p:childTnLst>
                          </p:cTn>
                        </p:par>
                      </p:childTnLst>
                    </p:cTn>
                  </p:par>
                  <p:par>
                    <p:cTn id="49" fill="hold">
                      <p:stCondLst>
                        <p:cond delay="indefinite"/>
                      </p:stCondLst>
                      <p:childTnLst>
                        <p:par>
                          <p:cTn id="50" fill="hold">
                            <p:stCondLst>
                              <p:cond delay="0"/>
                            </p:stCondLst>
                            <p:childTnLst>
                              <p:par>
                                <p:cTn id="51" presetID="21" presetClass="entr" presetSubtype="1" fill="hold" grpId="0" nodeType="clickEffect">
                                  <p:stCondLst>
                                    <p:cond delay="0"/>
                                  </p:stCondLst>
                                  <p:childTnLst>
                                    <p:set>
                                      <p:cBhvr>
                                        <p:cTn id="52" dur="1" fill="hold">
                                          <p:stCondLst>
                                            <p:cond delay="0"/>
                                          </p:stCondLst>
                                        </p:cTn>
                                        <p:tgtEl>
                                          <p:spTgt spid="18"/>
                                        </p:tgtEl>
                                        <p:attrNameLst>
                                          <p:attrName>style.visibility</p:attrName>
                                        </p:attrNameLst>
                                      </p:cBhvr>
                                      <p:to>
                                        <p:strVal val="visible"/>
                                      </p:to>
                                    </p:set>
                                    <p:animEffect transition="in" filter="wheel(1)">
                                      <p:cBhvr>
                                        <p:cTn id="53" dur="1250"/>
                                        <p:tgtEl>
                                          <p:spTgt spid="18"/>
                                        </p:tgtEl>
                                      </p:cBhvr>
                                    </p:animEffect>
                                  </p:childTnLst>
                                </p:cTn>
                              </p:par>
                              <p:par>
                                <p:cTn id="54" presetID="22" presetClass="entr" presetSubtype="2" fill="hold" nodeType="withEffect">
                                  <p:stCondLst>
                                    <p:cond delay="3500"/>
                                  </p:stCondLst>
                                  <p:childTnLst>
                                    <p:set>
                                      <p:cBhvr>
                                        <p:cTn id="55" dur="1" fill="hold">
                                          <p:stCondLst>
                                            <p:cond delay="0"/>
                                          </p:stCondLst>
                                        </p:cTn>
                                        <p:tgtEl>
                                          <p:spTgt spid="19"/>
                                        </p:tgtEl>
                                        <p:attrNameLst>
                                          <p:attrName>style.visibility</p:attrName>
                                        </p:attrNameLst>
                                      </p:cBhvr>
                                      <p:to>
                                        <p:strVal val="visible"/>
                                      </p:to>
                                    </p:set>
                                    <p:animEffect transition="in" filter="wipe(right)">
                                      <p:cBhvr>
                                        <p:cTn id="56" dur="1250"/>
                                        <p:tgtEl>
                                          <p:spTgt spid="19"/>
                                        </p:tgtEl>
                                      </p:cBhvr>
                                    </p:animEffect>
                                  </p:childTnLst>
                                </p:cTn>
                              </p:par>
                              <p:par>
                                <p:cTn id="57" presetID="22" presetClass="entr" presetSubtype="2" fill="hold" nodeType="withEffect">
                                  <p:stCondLst>
                                    <p:cond delay="4250"/>
                                  </p:stCondLst>
                                  <p:childTnLst>
                                    <p:set>
                                      <p:cBhvr>
                                        <p:cTn id="58" dur="1" fill="hold">
                                          <p:stCondLst>
                                            <p:cond delay="0"/>
                                          </p:stCondLst>
                                        </p:cTn>
                                        <p:tgtEl>
                                          <p:spTgt spid="22"/>
                                        </p:tgtEl>
                                        <p:attrNameLst>
                                          <p:attrName>style.visibility</p:attrName>
                                        </p:attrNameLst>
                                      </p:cBhvr>
                                      <p:to>
                                        <p:strVal val="visible"/>
                                      </p:to>
                                    </p:set>
                                    <p:animEffect transition="in" filter="wipe(right)">
                                      <p:cBhvr>
                                        <p:cTn id="59" dur="1250"/>
                                        <p:tgtEl>
                                          <p:spTgt spid="22"/>
                                        </p:tgtEl>
                                      </p:cBhvr>
                                    </p:animEffect>
                                  </p:childTnLst>
                                </p:cTn>
                              </p:par>
                              <p:par>
                                <p:cTn id="60" presetID="22" presetClass="entr" presetSubtype="2" fill="hold" nodeType="withEffect">
                                  <p:stCondLst>
                                    <p:cond delay="5250"/>
                                  </p:stCondLst>
                                  <p:childTnLst>
                                    <p:set>
                                      <p:cBhvr>
                                        <p:cTn id="61" dur="1" fill="hold">
                                          <p:stCondLst>
                                            <p:cond delay="0"/>
                                          </p:stCondLst>
                                        </p:cTn>
                                        <p:tgtEl>
                                          <p:spTgt spid="24"/>
                                        </p:tgtEl>
                                        <p:attrNameLst>
                                          <p:attrName>style.visibility</p:attrName>
                                        </p:attrNameLst>
                                      </p:cBhvr>
                                      <p:to>
                                        <p:strVal val="visible"/>
                                      </p:to>
                                    </p:set>
                                    <p:animEffect transition="in" filter="wipe(right)">
                                      <p:cBhvr>
                                        <p:cTn id="62" dur="125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1" grpId="0" animBg="1"/>
      <p:bldP spid="12" grpId="0" animBg="1"/>
      <p:bldP spid="12" grpId="1" animBg="1"/>
      <p:bldP spid="18" grpId="0" animBg="1"/>
      <p:bldP spid="3" grpId="0" animBg="1"/>
      <p:bldP spid="7" grpId="0" animBg="1"/>
    </p:bldLst>
  </p:timing>
</p:sld>
</file>

<file path=ppt/slides/slide56.xml><?xml version="1.0" encoding="utf-8"?>
<p:sld xmlns:a="http://schemas.openxmlformats.org/drawingml/2006/main" xmlns:r="http://schemas.openxmlformats.org/officeDocument/2006/relationships" xmlns:p="http://schemas.openxmlformats.org/presentationml/2006/main">
  <p:cSld>
    <p:bg>
      <p:bgPr>
        <a:gradFill flip="none" rotWithShape="1">
          <a:gsLst>
            <a:gs pos="95000">
              <a:srgbClr val="00B0F0">
                <a:alpha val="39000"/>
              </a:srgbClr>
            </a:gs>
            <a:gs pos="50000">
              <a:srgbClr val="CC00CC">
                <a:lumMod val="56000"/>
                <a:lumOff val="44000"/>
                <a:alpha val="83000"/>
              </a:srgbClr>
            </a:gs>
            <a:gs pos="9000">
              <a:srgbClr val="00FF00">
                <a:alpha val="75000"/>
              </a:srgbClr>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8" name="Bent Arrow 7"/>
          <p:cNvSpPr/>
          <p:nvPr/>
        </p:nvSpPr>
        <p:spPr>
          <a:xfrm rot="16200000" flipH="1">
            <a:off x="2039612" y="-293062"/>
            <a:ext cx="2160242" cy="6003964"/>
          </a:xfrm>
          <a:prstGeom prst="bentArrow">
            <a:avLst>
              <a:gd name="adj1" fmla="val 28485"/>
              <a:gd name="adj2" fmla="val 35824"/>
              <a:gd name="adj3" fmla="val 25000"/>
              <a:gd name="adj4" fmla="val 63262"/>
            </a:avLst>
          </a:prstGeom>
          <a:solidFill>
            <a:srgbClr val="00FFFF"/>
          </a:solidFill>
          <a:ln w="76200">
            <a:solidFill>
              <a:srgbClr val="0000FF"/>
            </a:solidFill>
          </a:ln>
          <a:effectLst>
            <a:glow rad="127000">
              <a:srgbClr val="9900CC"/>
            </a:glow>
          </a:effectLst>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2400">
              <a:solidFill>
                <a:schemeClr val="tx1"/>
              </a:solidFill>
            </a:endParaRPr>
          </a:p>
        </p:txBody>
      </p:sp>
      <p:sp>
        <p:nvSpPr>
          <p:cNvPr id="2" name="Slide Number Placeholder 1"/>
          <p:cNvSpPr>
            <a:spLocks noGrp="1"/>
          </p:cNvSpPr>
          <p:nvPr>
            <p:ph type="sldNum" sz="quarter" idx="12"/>
          </p:nvPr>
        </p:nvSpPr>
        <p:spPr>
          <a:xfrm>
            <a:off x="11708433" y="6597352"/>
            <a:ext cx="480392" cy="260648"/>
          </a:xfrm>
        </p:spPr>
        <p:txBody>
          <a:bodyPr/>
          <a:lstStyle/>
          <a:p>
            <a:fld id="{81FEFA0A-2F20-4B60-98C6-5FFDA469AA1C}" type="slidenum">
              <a:rPr lang="en-US" smtClean="0">
                <a:solidFill>
                  <a:schemeClr val="tx2"/>
                </a:solidFill>
              </a:rPr>
              <a:pPr/>
              <a:t>56</a:t>
            </a:fld>
            <a:endParaRPr lang="en-US" dirty="0">
              <a:solidFill>
                <a:schemeClr val="tx2"/>
              </a:solidFill>
            </a:endParaRPr>
          </a:p>
        </p:txBody>
      </p:sp>
      <p:graphicFrame>
        <p:nvGraphicFramePr>
          <p:cNvPr id="10" name="Table 9"/>
          <p:cNvGraphicFramePr>
            <a:graphicFrameLocks noGrp="1"/>
          </p:cNvGraphicFramePr>
          <p:nvPr>
            <p:extLst>
              <p:ext uri="{D42A27DB-BD31-4B8C-83A1-F6EECF244321}">
                <p14:modId xmlns:p14="http://schemas.microsoft.com/office/powerpoint/2010/main" val="1785713703"/>
              </p:ext>
            </p:extLst>
          </p:nvPr>
        </p:nvGraphicFramePr>
        <p:xfrm>
          <a:off x="333772" y="3861049"/>
          <a:ext cx="11200736" cy="640080"/>
        </p:xfrm>
        <a:graphic>
          <a:graphicData uri="http://schemas.openxmlformats.org/drawingml/2006/table">
            <a:tbl>
              <a:tblPr firstRow="1" bandRow="1">
                <a:tableStyleId>{3B4B98B0-60AC-42C2-AFA5-B58CD77FA1E5}</a:tableStyleId>
              </a:tblPr>
              <a:tblGrid>
                <a:gridCol w="1146256"/>
                <a:gridCol w="10054480"/>
              </a:tblGrid>
              <a:tr h="590168">
                <a:tc>
                  <a:txBody>
                    <a:bodyPr/>
                    <a:lstStyle/>
                    <a:p>
                      <a:pPr algn="ctr"/>
                      <a:r>
                        <a:rPr lang="en-US" sz="3600" dirty="0" smtClean="0">
                          <a:solidFill>
                            <a:srgbClr val="FFCCFF"/>
                          </a:solidFill>
                        </a:rPr>
                        <a:t>14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cell3D prstMaterial="dkEdge">
                      <a:bevel prst="convex"/>
                      <a:lightRig rig="flood" dir="t"/>
                    </a:cell3D>
                    <a:solidFill>
                      <a:srgbClr val="0000FF"/>
                    </a:solidFill>
                  </a:tcPr>
                </a:tc>
                <a:tc>
                  <a:txBody>
                    <a:bodyPr/>
                    <a:lstStyle/>
                    <a:p>
                      <a:pPr algn="ctr"/>
                      <a:r>
                        <a:rPr lang="en-US" sz="2800" dirty="0" smtClean="0">
                          <a:solidFill>
                            <a:schemeClr val="tx2"/>
                          </a:solidFill>
                        </a:rPr>
                        <a:t>           Abib </a:t>
                      </a:r>
                      <a:r>
                        <a:rPr lang="en-US" sz="2800" u="sng" dirty="0" smtClean="0">
                          <a:solidFill>
                            <a:schemeClr val="tx2"/>
                          </a:solidFill>
                        </a:rPr>
                        <a:t>15</a:t>
                      </a:r>
                      <a:r>
                        <a:rPr lang="en-US" sz="2800" dirty="0" smtClean="0">
                          <a:solidFill>
                            <a:schemeClr val="tx2"/>
                          </a:solidFill>
                        </a:rPr>
                        <a:t> - 1</a:t>
                      </a:r>
                      <a:r>
                        <a:rPr lang="en-US" sz="2800" baseline="30000" dirty="0" smtClean="0">
                          <a:solidFill>
                            <a:schemeClr val="tx2"/>
                          </a:solidFill>
                        </a:rPr>
                        <a:t>st</a:t>
                      </a:r>
                      <a:r>
                        <a:rPr lang="en-US" sz="2800" dirty="0" smtClean="0">
                          <a:solidFill>
                            <a:schemeClr val="tx2"/>
                          </a:solidFill>
                        </a:rPr>
                        <a:t> Cycle</a:t>
                      </a:r>
                      <a:r>
                        <a:rPr lang="en-US" sz="2800" baseline="0" dirty="0" smtClean="0">
                          <a:solidFill>
                            <a:schemeClr val="tx2"/>
                          </a:solidFill>
                        </a:rPr>
                        <a:t>  -  </a:t>
                      </a:r>
                      <a:r>
                        <a:rPr lang="en-US" sz="2800" b="1" baseline="0" dirty="0" smtClean="0">
                          <a:solidFill>
                            <a:schemeClr val="bg2">
                              <a:lumMod val="75000"/>
                            </a:schemeClr>
                          </a:solidFill>
                        </a:rPr>
                        <a:t>1</a:t>
                      </a:r>
                      <a:r>
                        <a:rPr lang="en-US" sz="2800" b="1" baseline="30000" dirty="0" smtClean="0">
                          <a:solidFill>
                            <a:schemeClr val="bg2">
                              <a:lumMod val="75000"/>
                            </a:schemeClr>
                          </a:solidFill>
                        </a:rPr>
                        <a:t>st</a:t>
                      </a:r>
                      <a:r>
                        <a:rPr lang="en-US" sz="2800" b="1" baseline="0" dirty="0" smtClean="0">
                          <a:solidFill>
                            <a:schemeClr val="bg2">
                              <a:lumMod val="75000"/>
                            </a:schemeClr>
                          </a:solidFill>
                        </a:rPr>
                        <a:t> H4744 </a:t>
                      </a:r>
                      <a:r>
                        <a:rPr lang="en-US" sz="2800" b="1" baseline="0" dirty="0" err="1" smtClean="0">
                          <a:solidFill>
                            <a:schemeClr val="bg2">
                              <a:lumMod val="75000"/>
                            </a:schemeClr>
                          </a:solidFill>
                        </a:rPr>
                        <a:t>Miqra</a:t>
                      </a:r>
                      <a:r>
                        <a:rPr lang="en-US" sz="2800" b="1" baseline="0" dirty="0" smtClean="0">
                          <a:solidFill>
                            <a:schemeClr val="bg2">
                              <a:lumMod val="75000"/>
                            </a:schemeClr>
                          </a:solidFill>
                        </a:rPr>
                        <a:t> - U/B</a:t>
                      </a:r>
                      <a:endParaRPr lang="en-CA" sz="2800" b="1" dirty="0">
                        <a:solidFill>
                          <a:schemeClr val="bg2">
                            <a:lumMod val="75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cell3D prstMaterial="dkEdge">
                      <a:bevel prst="convex"/>
                      <a:lightRig rig="flood" dir="t"/>
                    </a:cell3D>
                    <a:solidFill>
                      <a:srgbClr val="CC6600"/>
                    </a:solidFill>
                  </a:tcPr>
                </a:tc>
              </a:tr>
            </a:tbl>
          </a:graphicData>
        </a:graphic>
      </p:graphicFrame>
      <p:sp>
        <p:nvSpPr>
          <p:cNvPr id="21" name="Rectangle 20"/>
          <p:cNvSpPr/>
          <p:nvPr/>
        </p:nvSpPr>
        <p:spPr>
          <a:xfrm>
            <a:off x="973143" y="205692"/>
            <a:ext cx="10297144" cy="720080"/>
          </a:xfrm>
          <a:prstGeom prst="rect">
            <a:avLst/>
          </a:prstGeom>
          <a:gradFill flip="none" rotWithShape="1">
            <a:gsLst>
              <a:gs pos="0">
                <a:srgbClr val="CC0099">
                  <a:tint val="66000"/>
                  <a:satMod val="160000"/>
                  <a:alpha val="50000"/>
                  <a:lumMod val="0"/>
                  <a:lumOff val="100000"/>
                </a:srgbClr>
              </a:gs>
              <a:gs pos="50000">
                <a:srgbClr val="CC0099">
                  <a:tint val="44500"/>
                  <a:satMod val="160000"/>
                </a:srgbClr>
              </a:gs>
              <a:gs pos="100000">
                <a:srgbClr val="CC0099">
                  <a:tint val="23500"/>
                  <a:satMod val="160000"/>
                </a:srgbClr>
              </a:gs>
            </a:gsLst>
            <a:lin ang="18900000" scaled="1"/>
            <a:tileRect/>
          </a:gradFill>
          <a:ln w="76200">
            <a:solidFill>
              <a:schemeClr val="bg1"/>
            </a:solidFill>
          </a:ln>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prst="angle"/>
            </a:sp3d>
          </a:bodyPr>
          <a:lstStyle/>
          <a:p>
            <a:r>
              <a:rPr lang="en-CA" sz="3200" dirty="0" smtClean="0">
                <a:solidFill>
                  <a:srgbClr val="FF0000"/>
                </a:solidFill>
                <a:latin typeface="Verdana"/>
              </a:rPr>
              <a:t>  </a:t>
            </a:r>
            <a:r>
              <a:rPr lang="en-CA" sz="3200" b="1" dirty="0" smtClean="0">
                <a:solidFill>
                  <a:srgbClr val="FF0000"/>
                </a:solidFill>
                <a:latin typeface="Verdana"/>
              </a:rPr>
              <a:t>Joshua’s First </a:t>
            </a:r>
            <a:r>
              <a:rPr lang="en-CA" sz="3200" b="1" dirty="0" err="1" smtClean="0">
                <a:solidFill>
                  <a:srgbClr val="FF0000"/>
                </a:solidFill>
                <a:latin typeface="Verdana"/>
              </a:rPr>
              <a:t>Abib</a:t>
            </a:r>
            <a:r>
              <a:rPr lang="en-CA" sz="3200" b="1" dirty="0" smtClean="0">
                <a:solidFill>
                  <a:srgbClr val="FF0000"/>
                </a:solidFill>
                <a:latin typeface="Verdana"/>
              </a:rPr>
              <a:t> </a:t>
            </a:r>
            <a:r>
              <a:rPr lang="en-CA" sz="3200" b="1" dirty="0" smtClean="0">
                <a:ln>
                  <a:solidFill>
                    <a:srgbClr val="0000FF"/>
                  </a:solidFill>
                </a:ln>
                <a:solidFill>
                  <a:srgbClr val="FF0000"/>
                </a:solidFill>
                <a:effectLst>
                  <a:glow rad="127000">
                    <a:srgbClr val="00FFFF"/>
                  </a:glow>
                </a:effectLst>
                <a:latin typeface="Verdana"/>
              </a:rPr>
              <a:t>15</a:t>
            </a:r>
            <a:r>
              <a:rPr lang="en-CA" sz="3200" dirty="0" smtClean="0">
                <a:solidFill>
                  <a:srgbClr val="FF0000"/>
                </a:solidFill>
                <a:latin typeface="Verdana"/>
              </a:rPr>
              <a:t> -</a:t>
            </a:r>
            <a:endParaRPr lang="en-CA" sz="3200" b="1" dirty="0">
              <a:solidFill>
                <a:srgbClr val="9900CC"/>
              </a:solidFill>
              <a:effectLst>
                <a:glow rad="127000">
                  <a:srgbClr val="FFFF00"/>
                </a:glow>
              </a:effectLst>
              <a:latin typeface="Verdana"/>
            </a:endParaRPr>
          </a:p>
        </p:txBody>
      </p:sp>
      <p:sp>
        <p:nvSpPr>
          <p:cNvPr id="11" name="Rectangle 10"/>
          <p:cNvSpPr/>
          <p:nvPr/>
        </p:nvSpPr>
        <p:spPr>
          <a:xfrm>
            <a:off x="5546600" y="4655845"/>
            <a:ext cx="5859481" cy="2014136"/>
          </a:xfrm>
          <a:prstGeom prst="rect">
            <a:avLst/>
          </a:prstGeom>
          <a:solidFill>
            <a:schemeClr val="bg1">
              <a:lumMod val="85000"/>
            </a:schemeClr>
          </a:solidFill>
          <a:ln w="12700">
            <a:solidFill>
              <a:srgbClr val="20808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prst="angle"/>
            </a:sp3d>
          </a:bodyPr>
          <a:lstStyle/>
          <a:p>
            <a:r>
              <a:rPr lang="en-CA" sz="2400" dirty="0">
                <a:solidFill>
                  <a:srgbClr val="208080"/>
                </a:solidFill>
                <a:latin typeface="Verdana"/>
              </a:rPr>
              <a:t> </a:t>
            </a:r>
            <a:r>
              <a:rPr lang="en-CA" sz="2400" dirty="0">
                <a:solidFill>
                  <a:srgbClr val="FF0000"/>
                </a:solidFill>
                <a:latin typeface="Verdana"/>
              </a:rPr>
              <a:t>2</a:t>
            </a:r>
            <a:r>
              <a:rPr lang="en-CA" sz="2400" dirty="0" smtClean="0">
                <a:solidFill>
                  <a:srgbClr val="FF0000"/>
                </a:solidFill>
                <a:latin typeface="Verdana"/>
              </a:rPr>
              <a:t>.  </a:t>
            </a:r>
            <a:r>
              <a:rPr lang="en-CA" sz="2400" dirty="0">
                <a:solidFill>
                  <a:srgbClr val="208080"/>
                </a:solidFill>
                <a:latin typeface="Verdana"/>
              </a:rPr>
              <a:t>‘And he shall </a:t>
            </a:r>
            <a:r>
              <a:rPr lang="en-CA" sz="2400" b="1" dirty="0">
                <a:solidFill>
                  <a:schemeClr val="tx2"/>
                </a:solidFill>
                <a:effectLst>
                  <a:glow rad="127000">
                    <a:srgbClr val="FFFF00"/>
                  </a:glow>
                </a:effectLst>
                <a:latin typeface="Verdana"/>
              </a:rPr>
              <a:t>wave the sheaf </a:t>
            </a:r>
            <a:r>
              <a:rPr lang="en-CA" sz="2400" dirty="0">
                <a:solidFill>
                  <a:srgbClr val="208080"/>
                </a:solidFill>
                <a:latin typeface="Verdana"/>
              </a:rPr>
              <a:t>before </a:t>
            </a:r>
            <a:r>
              <a:rPr lang="he-IL" sz="2800" b="1" dirty="0" smtClean="0">
                <a:solidFill>
                  <a:srgbClr val="0000FF"/>
                </a:solidFill>
                <a:latin typeface="Times New Roman" pitchFamily="18" charset="0"/>
                <a:cs typeface="Times New Roman" pitchFamily="18" charset="0"/>
              </a:rPr>
              <a:t>יהוה</a:t>
            </a:r>
            <a:r>
              <a:rPr lang="en-CA" sz="2800" b="1" dirty="0" smtClean="0">
                <a:solidFill>
                  <a:srgbClr val="0000FF"/>
                </a:solidFill>
                <a:latin typeface="Times New Roman" pitchFamily="18" charset="0"/>
                <a:cs typeface="Times New Roman" pitchFamily="18" charset="0"/>
              </a:rPr>
              <a:t> </a:t>
            </a:r>
            <a:r>
              <a:rPr lang="en-CA" sz="2800" dirty="0" smtClean="0">
                <a:solidFill>
                  <a:srgbClr val="0000FF"/>
                </a:solidFill>
                <a:latin typeface="Times New Roman" pitchFamily="18" charset="0"/>
                <a:cs typeface="Times New Roman" pitchFamily="18" charset="0"/>
              </a:rPr>
              <a:t>[</a:t>
            </a:r>
            <a:r>
              <a:rPr lang="en-CA" sz="2800" dirty="0">
                <a:solidFill>
                  <a:srgbClr val="0000FF"/>
                </a:solidFill>
                <a:latin typeface="Calibri" pitchFamily="34" charset="0"/>
                <a:cs typeface="Calibri" pitchFamily="34" charset="0"/>
              </a:rPr>
              <a:t>Y</a:t>
            </a:r>
            <a:r>
              <a:rPr lang="en-CA" sz="2800" dirty="0" smtClean="0">
                <a:solidFill>
                  <a:srgbClr val="0000FF"/>
                </a:solidFill>
                <a:latin typeface="Calibri" pitchFamily="34" charset="0"/>
                <a:cs typeface="Calibri" pitchFamily="34" charset="0"/>
              </a:rPr>
              <a:t>ahuah</a:t>
            </a:r>
            <a:r>
              <a:rPr lang="en-CA" sz="2800" dirty="0" smtClean="0">
                <a:solidFill>
                  <a:srgbClr val="0000FF"/>
                </a:solidFill>
                <a:latin typeface="Times New Roman" pitchFamily="18" charset="0"/>
                <a:cs typeface="Times New Roman" pitchFamily="18" charset="0"/>
              </a:rPr>
              <a:t>]</a:t>
            </a:r>
            <a:r>
              <a:rPr lang="en-CA" sz="2400" dirty="0" smtClean="0">
                <a:solidFill>
                  <a:srgbClr val="0000FF"/>
                </a:solidFill>
                <a:latin typeface="Verdana"/>
              </a:rPr>
              <a:t>,</a:t>
            </a:r>
            <a:r>
              <a:rPr lang="en-CA" sz="2400" dirty="0" smtClean="0">
                <a:solidFill>
                  <a:srgbClr val="208080"/>
                </a:solidFill>
                <a:latin typeface="Verdana"/>
              </a:rPr>
              <a:t> </a:t>
            </a:r>
            <a:r>
              <a:rPr lang="en-CA" sz="2400" dirty="0">
                <a:solidFill>
                  <a:srgbClr val="208080"/>
                </a:solidFill>
                <a:latin typeface="Verdana"/>
              </a:rPr>
              <a:t>for your acceptance. </a:t>
            </a:r>
            <a:r>
              <a:rPr lang="en-CA" sz="2400" b="1" dirty="0">
                <a:ln>
                  <a:solidFill>
                    <a:srgbClr val="0000FF"/>
                  </a:solidFill>
                </a:ln>
                <a:solidFill>
                  <a:srgbClr val="F725E8"/>
                </a:solidFill>
                <a:latin typeface="Verdana"/>
              </a:rPr>
              <a:t>On the morrow </a:t>
            </a:r>
            <a:r>
              <a:rPr lang="en-CA" sz="2400" b="1" u="sng" dirty="0">
                <a:ln>
                  <a:solidFill>
                    <a:srgbClr val="0000FF"/>
                  </a:solidFill>
                </a:ln>
                <a:solidFill>
                  <a:srgbClr val="F725E8"/>
                </a:solidFill>
                <a:latin typeface="Verdana"/>
              </a:rPr>
              <a:t>after the Sabbath</a:t>
            </a:r>
            <a:r>
              <a:rPr lang="en-CA" sz="2400" b="1" dirty="0">
                <a:ln>
                  <a:solidFill>
                    <a:srgbClr val="0000FF"/>
                  </a:solidFill>
                </a:ln>
                <a:solidFill>
                  <a:srgbClr val="F725E8"/>
                </a:solidFill>
                <a:latin typeface="Verdana"/>
              </a:rPr>
              <a:t> the priest waves it</a:t>
            </a:r>
            <a:r>
              <a:rPr lang="en-CA" sz="2400" b="1" dirty="0" smtClean="0">
                <a:ln>
                  <a:solidFill>
                    <a:srgbClr val="0000FF"/>
                  </a:solidFill>
                </a:ln>
                <a:solidFill>
                  <a:srgbClr val="F725E8"/>
                </a:solidFill>
                <a:latin typeface="Verdana"/>
              </a:rPr>
              <a:t>.</a:t>
            </a:r>
            <a:r>
              <a:rPr lang="en-CA" sz="2800" dirty="0" smtClean="0">
                <a:solidFill>
                  <a:srgbClr val="208080"/>
                </a:solidFill>
                <a:latin typeface="Verdana"/>
              </a:rPr>
              <a:t>’</a:t>
            </a:r>
            <a:r>
              <a:rPr lang="en-CA" sz="2400" b="1" dirty="0" smtClean="0">
                <a:solidFill>
                  <a:srgbClr val="F725E8"/>
                </a:solidFill>
                <a:latin typeface="Verdana"/>
              </a:rPr>
              <a:t> </a:t>
            </a:r>
            <a:r>
              <a:rPr lang="en-CA" sz="2400" dirty="0" smtClean="0">
                <a:solidFill>
                  <a:srgbClr val="208080"/>
                </a:solidFill>
                <a:latin typeface="Verdana"/>
              </a:rPr>
              <a:t> </a:t>
            </a:r>
            <a:br>
              <a:rPr lang="en-CA" sz="2400" dirty="0" smtClean="0">
                <a:solidFill>
                  <a:srgbClr val="208080"/>
                </a:solidFill>
                <a:latin typeface="Verdana"/>
              </a:rPr>
            </a:br>
            <a:r>
              <a:rPr lang="en-CA" sz="2400" dirty="0">
                <a:solidFill>
                  <a:srgbClr val="208080"/>
                </a:solidFill>
                <a:latin typeface="Verdana"/>
              </a:rPr>
              <a:t> </a:t>
            </a:r>
            <a:r>
              <a:rPr lang="en-CA" sz="2400" dirty="0" smtClean="0">
                <a:solidFill>
                  <a:srgbClr val="208080"/>
                </a:solidFill>
                <a:latin typeface="Verdana"/>
              </a:rPr>
              <a:t>                  </a:t>
            </a:r>
            <a:r>
              <a:rPr lang="en-CA" sz="2400" dirty="0" smtClean="0">
                <a:solidFill>
                  <a:srgbClr val="800000"/>
                </a:solidFill>
                <a:latin typeface="Verdana"/>
              </a:rPr>
              <a:t>Lev </a:t>
            </a:r>
            <a:r>
              <a:rPr lang="en-CA" sz="2400" dirty="0">
                <a:solidFill>
                  <a:srgbClr val="800000"/>
                </a:solidFill>
                <a:latin typeface="Verdana"/>
              </a:rPr>
              <a:t>23:11</a:t>
            </a:r>
            <a:r>
              <a:rPr lang="en-CA" sz="2400" dirty="0">
                <a:solidFill>
                  <a:srgbClr val="208080"/>
                </a:solidFill>
                <a:latin typeface="Verdana"/>
              </a:rPr>
              <a:t> </a:t>
            </a:r>
          </a:p>
        </p:txBody>
      </p:sp>
      <p:cxnSp>
        <p:nvCxnSpPr>
          <p:cNvPr id="9" name="Straight Arrow Connector 8"/>
          <p:cNvCxnSpPr/>
          <p:nvPr/>
        </p:nvCxnSpPr>
        <p:spPr>
          <a:xfrm flipH="1" flipV="1">
            <a:off x="2133972" y="4293096"/>
            <a:ext cx="6475895" cy="385080"/>
          </a:xfrm>
          <a:prstGeom prst="straightConnector1">
            <a:avLst/>
          </a:prstGeom>
          <a:ln w="57150">
            <a:solidFill>
              <a:schemeClr val="tx2"/>
            </a:solidFill>
            <a:tailEnd type="arrow"/>
          </a:ln>
          <a:effectLst>
            <a:glow rad="127000">
              <a:srgbClr val="FFFF00"/>
            </a:glow>
          </a:effectLst>
          <a:scene3d>
            <a:camera prst="orthographicFront"/>
            <a:lightRig rig="threePt" dir="t"/>
          </a:scene3d>
          <a:sp3d>
            <a:bevelT prst="convex"/>
          </a:sp3d>
        </p:spPr>
        <p:style>
          <a:lnRef idx="1">
            <a:schemeClr val="accent1"/>
          </a:lnRef>
          <a:fillRef idx="0">
            <a:schemeClr val="accent1"/>
          </a:fillRef>
          <a:effectRef idx="0">
            <a:schemeClr val="accent1"/>
          </a:effectRef>
          <a:fontRef idx="minor">
            <a:schemeClr val="tx1"/>
          </a:fontRef>
        </p:style>
      </p:cxnSp>
      <p:sp>
        <p:nvSpPr>
          <p:cNvPr id="18" name="Rectangle 17"/>
          <p:cNvSpPr/>
          <p:nvPr/>
        </p:nvSpPr>
        <p:spPr>
          <a:xfrm>
            <a:off x="6238428" y="1196752"/>
            <a:ext cx="5760640" cy="2376264"/>
          </a:xfrm>
          <a:prstGeom prst="rect">
            <a:avLst/>
          </a:prstGeom>
          <a:solidFill>
            <a:schemeClr val="bg1">
              <a:lumMod val="85000"/>
            </a:schemeClr>
          </a:solidFill>
          <a:ln w="19050">
            <a:solidFill>
              <a:schemeClr val="bg1">
                <a:lumMod val="50000"/>
              </a:schemeClr>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57200" indent="-457200" algn="ctr">
              <a:buAutoNum type="arabicPeriod"/>
            </a:pPr>
            <a:r>
              <a:rPr lang="en-CA" sz="2400" dirty="0" smtClean="0">
                <a:solidFill>
                  <a:srgbClr val="800000"/>
                </a:solidFill>
                <a:latin typeface="Verdana"/>
              </a:rPr>
              <a:t>Lev </a:t>
            </a:r>
            <a:r>
              <a:rPr lang="en-CA" sz="2400" dirty="0">
                <a:solidFill>
                  <a:srgbClr val="800000"/>
                </a:solidFill>
                <a:latin typeface="Verdana"/>
              </a:rPr>
              <a:t>23:15</a:t>
            </a:r>
            <a:r>
              <a:rPr lang="en-CA" sz="2400" dirty="0">
                <a:solidFill>
                  <a:srgbClr val="208080"/>
                </a:solidFill>
                <a:latin typeface="Verdana"/>
              </a:rPr>
              <a:t>  ‘And from the </a:t>
            </a:r>
            <a:r>
              <a:rPr lang="en-CA" sz="2400" dirty="0">
                <a:solidFill>
                  <a:srgbClr val="208080"/>
                </a:solidFill>
                <a:effectLst/>
                <a:latin typeface="Verdana"/>
              </a:rPr>
              <a:t>morrow</a:t>
            </a:r>
            <a:r>
              <a:rPr lang="en-CA" sz="2400" dirty="0">
                <a:ln>
                  <a:solidFill>
                    <a:sysClr val="windowText" lastClr="000000"/>
                  </a:solidFill>
                </a:ln>
                <a:solidFill>
                  <a:sysClr val="windowText" lastClr="000000"/>
                </a:solidFill>
                <a:effectLst>
                  <a:glow rad="127000">
                    <a:srgbClr val="FF6600"/>
                  </a:glow>
                </a:effectLst>
                <a:latin typeface="Verdana"/>
              </a:rPr>
              <a:t> </a:t>
            </a:r>
            <a:r>
              <a:rPr lang="en-CA" sz="2400" dirty="0">
                <a:solidFill>
                  <a:schemeClr val="bg1">
                    <a:lumMod val="50000"/>
                  </a:schemeClr>
                </a:solidFill>
                <a:latin typeface="Verdana" pitchFamily="34" charset="0"/>
                <a:ea typeface="Verdana" pitchFamily="34" charset="0"/>
                <a:cs typeface="Verdana" pitchFamily="34" charset="0"/>
              </a:rPr>
              <a:t>afte</a:t>
            </a:r>
            <a:r>
              <a:rPr lang="en-CA" sz="2800" dirty="0">
                <a:solidFill>
                  <a:schemeClr val="bg1">
                    <a:lumMod val="50000"/>
                  </a:schemeClr>
                </a:solidFill>
                <a:latin typeface="Verdana" pitchFamily="34" charset="0"/>
                <a:ea typeface="Verdana" pitchFamily="34" charset="0"/>
                <a:cs typeface="Verdana" pitchFamily="34" charset="0"/>
              </a:rPr>
              <a:t>r</a:t>
            </a:r>
            <a:r>
              <a:rPr lang="en-CA" sz="2400" b="1" dirty="0">
                <a:ln>
                  <a:solidFill>
                    <a:sysClr val="windowText" lastClr="000000"/>
                  </a:solidFill>
                </a:ln>
                <a:solidFill>
                  <a:srgbClr val="00FFFF"/>
                </a:solidFill>
                <a:effectLst>
                  <a:glow rad="127000">
                    <a:srgbClr val="0000FF"/>
                  </a:glow>
                </a:effectLst>
                <a:latin typeface="Verdana"/>
              </a:rPr>
              <a:t> the Sabbath, </a:t>
            </a:r>
            <a:endParaRPr lang="en-CA" sz="2400" b="1" dirty="0" smtClean="0">
              <a:ln>
                <a:solidFill>
                  <a:sysClr val="windowText" lastClr="000000"/>
                </a:solidFill>
              </a:ln>
              <a:solidFill>
                <a:srgbClr val="00FFFF"/>
              </a:solidFill>
              <a:effectLst>
                <a:glow rad="127000">
                  <a:srgbClr val="0000FF"/>
                </a:glow>
              </a:effectLst>
              <a:latin typeface="Verdana"/>
            </a:endParaRPr>
          </a:p>
          <a:p>
            <a:pPr algn="ctr"/>
            <a:endParaRPr lang="en-CA" sz="2400" b="1" dirty="0">
              <a:ln>
                <a:solidFill>
                  <a:sysClr val="windowText" lastClr="000000"/>
                </a:solidFill>
              </a:ln>
              <a:solidFill>
                <a:srgbClr val="00FFFF"/>
              </a:solidFill>
              <a:effectLst>
                <a:glow rad="127000">
                  <a:srgbClr val="0000FF"/>
                </a:glow>
              </a:effectLst>
              <a:latin typeface="Verdana"/>
            </a:endParaRPr>
          </a:p>
          <a:p>
            <a:pPr algn="ctr"/>
            <a:endParaRPr lang="en-CA" sz="2400" b="1" dirty="0" smtClean="0">
              <a:ln>
                <a:solidFill>
                  <a:sysClr val="windowText" lastClr="000000"/>
                </a:solidFill>
              </a:ln>
              <a:solidFill>
                <a:srgbClr val="00FFFF"/>
              </a:solidFill>
              <a:effectLst>
                <a:glow rad="127000">
                  <a:srgbClr val="0000FF"/>
                </a:glow>
              </a:effectLst>
              <a:latin typeface="Verdana"/>
            </a:endParaRPr>
          </a:p>
          <a:p>
            <a:pPr algn="ctr"/>
            <a:endParaRPr lang="en-CA" sz="2400" b="1" dirty="0">
              <a:ln>
                <a:solidFill>
                  <a:sysClr val="windowText" lastClr="000000"/>
                </a:solidFill>
              </a:ln>
              <a:solidFill>
                <a:srgbClr val="00FFFF"/>
              </a:solidFill>
              <a:effectLst>
                <a:glow rad="127000">
                  <a:srgbClr val="0000FF"/>
                </a:glow>
              </a:effectLst>
              <a:latin typeface="Verdana"/>
            </a:endParaRPr>
          </a:p>
          <a:p>
            <a:pPr algn="ctr"/>
            <a:endParaRPr lang="en-CA" sz="2800" b="1" dirty="0">
              <a:solidFill>
                <a:srgbClr val="FF0000"/>
              </a:solidFill>
            </a:endParaRPr>
          </a:p>
        </p:txBody>
      </p:sp>
      <p:cxnSp>
        <p:nvCxnSpPr>
          <p:cNvPr id="24" name="Straight Arrow Connector 23"/>
          <p:cNvCxnSpPr/>
          <p:nvPr/>
        </p:nvCxnSpPr>
        <p:spPr>
          <a:xfrm flipH="1">
            <a:off x="2133972" y="2780928"/>
            <a:ext cx="4896545" cy="1296144"/>
          </a:xfrm>
          <a:prstGeom prst="straightConnector1">
            <a:avLst/>
          </a:prstGeom>
          <a:ln w="57150">
            <a:solidFill>
              <a:schemeClr val="tx2"/>
            </a:solidFill>
            <a:tailEnd type="arrow"/>
          </a:ln>
          <a:effectLst>
            <a:glow rad="127000">
              <a:srgbClr val="FFFF00"/>
            </a:glow>
          </a:effectLst>
        </p:spPr>
        <p:style>
          <a:lnRef idx="1">
            <a:schemeClr val="accent1"/>
          </a:lnRef>
          <a:fillRef idx="0">
            <a:schemeClr val="accent1"/>
          </a:fillRef>
          <a:effectRef idx="0">
            <a:schemeClr val="accent1"/>
          </a:effectRef>
          <a:fontRef idx="minor">
            <a:schemeClr val="tx1"/>
          </a:fontRef>
        </p:style>
      </p:cxnSp>
      <p:sp>
        <p:nvSpPr>
          <p:cNvPr id="13" name="Rectangle 12"/>
          <p:cNvSpPr/>
          <p:nvPr/>
        </p:nvSpPr>
        <p:spPr>
          <a:xfrm>
            <a:off x="117748" y="4894200"/>
            <a:ext cx="3816424" cy="1798110"/>
          </a:xfrm>
          <a:prstGeom prst="rect">
            <a:avLst/>
          </a:prstGeom>
          <a:solidFill>
            <a:schemeClr val="bg1">
              <a:lumMod val="75000"/>
            </a:schemeClr>
          </a:solidFill>
          <a:ln w="76200">
            <a:solidFill>
              <a:srgbClr val="0000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prst="angle"/>
            </a:sp3d>
          </a:bodyPr>
          <a:lstStyle/>
          <a:p>
            <a:pPr algn="ctr"/>
            <a:r>
              <a:rPr lang="en-US" sz="3200" b="1" dirty="0" smtClean="0">
                <a:solidFill>
                  <a:srgbClr val="0000FF"/>
                </a:solidFill>
              </a:rPr>
              <a:t>   ABIB </a:t>
            </a:r>
            <a:r>
              <a:rPr lang="en-US" sz="3200" b="1" u="sng" dirty="0" smtClean="0">
                <a:solidFill>
                  <a:srgbClr val="FF0000"/>
                </a:solidFill>
              </a:rPr>
              <a:t>14</a:t>
            </a:r>
            <a:r>
              <a:rPr lang="en-US" sz="3200" b="1" dirty="0" smtClean="0">
                <a:solidFill>
                  <a:srgbClr val="FF0000"/>
                </a:solidFill>
              </a:rPr>
              <a:t>!</a:t>
            </a:r>
            <a:r>
              <a:rPr lang="en-US" sz="3200" b="1" dirty="0" smtClean="0">
                <a:noFill/>
              </a:rPr>
              <a:t>....</a:t>
            </a:r>
            <a:r>
              <a:rPr lang="en-US" sz="3200" b="1" dirty="0" smtClean="0">
                <a:solidFill>
                  <a:srgbClr val="FF0000"/>
                </a:solidFill>
              </a:rPr>
              <a:t>  </a:t>
            </a:r>
            <a:r>
              <a:rPr lang="en-US" sz="3200" b="1" dirty="0" smtClean="0">
                <a:solidFill>
                  <a:srgbClr val="0000FF"/>
                </a:solidFill>
              </a:rPr>
              <a:t> Weekly 7</a:t>
            </a:r>
            <a:r>
              <a:rPr lang="en-US" sz="3200" b="1" baseline="30000" dirty="0" smtClean="0">
                <a:solidFill>
                  <a:srgbClr val="0000FF"/>
                </a:solidFill>
              </a:rPr>
              <a:t>th</a:t>
            </a:r>
            <a:r>
              <a:rPr lang="en-US" sz="3200" b="1" dirty="0" smtClean="0">
                <a:solidFill>
                  <a:srgbClr val="0000FF"/>
                </a:solidFill>
              </a:rPr>
              <a:t> Day Sabbath!  H7676!  </a:t>
            </a:r>
            <a:endParaRPr lang="en-CA" sz="3200" b="1" dirty="0">
              <a:solidFill>
                <a:srgbClr val="0000FF"/>
              </a:solidFill>
            </a:endParaRPr>
          </a:p>
        </p:txBody>
      </p:sp>
      <p:sp>
        <p:nvSpPr>
          <p:cNvPr id="15" name="Rectangle 14"/>
          <p:cNvSpPr/>
          <p:nvPr/>
        </p:nvSpPr>
        <p:spPr>
          <a:xfrm>
            <a:off x="6770265" y="235330"/>
            <a:ext cx="4635816" cy="66237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prst="angle"/>
            </a:sp3d>
          </a:bodyPr>
          <a:lstStyle/>
          <a:p>
            <a:pPr lvl="0"/>
            <a:r>
              <a:rPr lang="en-CA" sz="3200" b="1" dirty="0">
                <a:solidFill>
                  <a:srgbClr val="9900CC"/>
                </a:solidFill>
                <a:effectLst>
                  <a:glow rad="127000">
                    <a:srgbClr val="FFFF00"/>
                  </a:glow>
                </a:effectLst>
                <a:latin typeface="Verdana"/>
              </a:rPr>
              <a:t>Shabbat is where?</a:t>
            </a:r>
          </a:p>
        </p:txBody>
      </p:sp>
      <p:cxnSp>
        <p:nvCxnSpPr>
          <p:cNvPr id="17" name="Straight Arrow Connector 16"/>
          <p:cNvCxnSpPr/>
          <p:nvPr/>
        </p:nvCxnSpPr>
        <p:spPr>
          <a:xfrm flipH="1">
            <a:off x="4150196" y="6168564"/>
            <a:ext cx="1396404" cy="0"/>
          </a:xfrm>
          <a:prstGeom prst="straightConnector1">
            <a:avLst/>
          </a:prstGeom>
          <a:ln w="76200">
            <a:solidFill>
              <a:srgbClr val="FF33CC"/>
            </a:solidFill>
            <a:tailEnd type="arrow"/>
          </a:ln>
          <a:effectLst>
            <a:glow rad="127000">
              <a:srgbClr val="0000FF"/>
            </a:glow>
          </a:effectLst>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flipV="1">
            <a:off x="909836" y="4451217"/>
            <a:ext cx="0" cy="777983"/>
          </a:xfrm>
          <a:prstGeom prst="straightConnector1">
            <a:avLst/>
          </a:prstGeom>
          <a:ln w="76200">
            <a:solidFill>
              <a:srgbClr val="FF33CC"/>
            </a:solidFill>
            <a:tailEnd type="arrow"/>
          </a:ln>
          <a:effectLst>
            <a:glow rad="127000">
              <a:srgbClr val="0000FF"/>
            </a:glow>
          </a:effectLst>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sp>
        <p:nvSpPr>
          <p:cNvPr id="3" name="Rectangle 2"/>
          <p:cNvSpPr/>
          <p:nvPr/>
        </p:nvSpPr>
        <p:spPr>
          <a:xfrm>
            <a:off x="6238428" y="1833860"/>
            <a:ext cx="5760640" cy="1811166"/>
          </a:xfrm>
          <a:prstGeom prst="rect">
            <a:avLst/>
          </a:prstGeom>
          <a:noFill/>
          <a:ln>
            <a:no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lvl="0" algn="ctr"/>
            <a:r>
              <a:rPr lang="en-CA" sz="2400" dirty="0" smtClean="0">
                <a:solidFill>
                  <a:srgbClr val="208080"/>
                </a:solidFill>
                <a:latin typeface="Verdana"/>
              </a:rPr>
              <a:t>from </a:t>
            </a:r>
            <a:r>
              <a:rPr lang="en-CA" sz="2400" dirty="0">
                <a:solidFill>
                  <a:srgbClr val="208080"/>
                </a:solidFill>
                <a:latin typeface="Verdana"/>
              </a:rPr>
              <a:t>the day that you brought the </a:t>
            </a:r>
            <a:r>
              <a:rPr lang="en-CA" sz="2400" b="1" dirty="0">
                <a:solidFill>
                  <a:srgbClr val="000000"/>
                </a:solidFill>
                <a:effectLst>
                  <a:glow rad="127000">
                    <a:srgbClr val="FFFF00"/>
                  </a:glow>
                </a:effectLst>
                <a:latin typeface="Verdana"/>
              </a:rPr>
              <a:t>sheaf of the wave offering, </a:t>
            </a:r>
            <a:r>
              <a:rPr lang="en-CA" sz="2400" dirty="0">
                <a:solidFill>
                  <a:srgbClr val="208080"/>
                </a:solidFill>
                <a:latin typeface="Verdana"/>
              </a:rPr>
              <a:t>you </a:t>
            </a:r>
            <a:r>
              <a:rPr lang="en-CA" sz="2400" dirty="0" smtClean="0">
                <a:solidFill>
                  <a:srgbClr val="208080"/>
                </a:solidFill>
                <a:latin typeface="Verdana"/>
              </a:rPr>
              <a:t>shall </a:t>
            </a:r>
            <a:r>
              <a:rPr lang="en-CA" sz="2400" dirty="0">
                <a:solidFill>
                  <a:srgbClr val="208080"/>
                </a:solidFill>
                <a:latin typeface="Verdana"/>
              </a:rPr>
              <a:t>count for yourselves: </a:t>
            </a:r>
            <a:r>
              <a:rPr lang="en-CA" sz="2400" dirty="0" smtClean="0">
                <a:solidFill>
                  <a:srgbClr val="208080"/>
                </a:solidFill>
                <a:latin typeface="Verdana"/>
              </a:rPr>
              <a:t/>
            </a:r>
            <a:br>
              <a:rPr lang="en-CA" sz="2400" dirty="0" smtClean="0">
                <a:solidFill>
                  <a:srgbClr val="208080"/>
                </a:solidFill>
                <a:latin typeface="Verdana"/>
              </a:rPr>
            </a:br>
            <a:r>
              <a:rPr lang="en-CA" sz="2400" b="1" dirty="0" smtClean="0">
                <a:solidFill>
                  <a:srgbClr val="FF0000"/>
                </a:solidFill>
                <a:latin typeface="Verdana"/>
              </a:rPr>
              <a:t>seven </a:t>
            </a:r>
            <a:r>
              <a:rPr lang="en-CA" sz="2400" b="1" dirty="0" smtClean="0">
                <a:ln w="12700">
                  <a:solidFill>
                    <a:srgbClr val="0000FF"/>
                  </a:solidFill>
                </a:ln>
                <a:solidFill>
                  <a:srgbClr val="FF0000"/>
                </a:solidFill>
                <a:latin typeface="Verdana"/>
              </a:rPr>
              <a:t>completed</a:t>
            </a:r>
            <a:r>
              <a:rPr lang="en-CA" sz="2400" b="1" dirty="0" smtClean="0">
                <a:solidFill>
                  <a:srgbClr val="FF0000"/>
                </a:solidFill>
                <a:latin typeface="Verdana"/>
              </a:rPr>
              <a:t> </a:t>
            </a:r>
            <a:r>
              <a:rPr lang="en-CA" sz="2400" b="1" dirty="0">
                <a:solidFill>
                  <a:srgbClr val="FF0000"/>
                </a:solidFill>
                <a:latin typeface="Verdana"/>
              </a:rPr>
              <a:t>Sabbaths</a:t>
            </a:r>
            <a:r>
              <a:rPr lang="en-CA" sz="2400" b="1" dirty="0" smtClean="0">
                <a:solidFill>
                  <a:srgbClr val="FF0000"/>
                </a:solidFill>
                <a:latin typeface="Verdana"/>
              </a:rPr>
              <a:t>.</a:t>
            </a:r>
            <a:r>
              <a:rPr lang="en-CA" sz="2800" dirty="0" smtClean="0">
                <a:solidFill>
                  <a:srgbClr val="208080"/>
                </a:solidFill>
                <a:latin typeface="Verdana"/>
              </a:rPr>
              <a:t>’</a:t>
            </a:r>
            <a:endParaRPr lang="en-CA" sz="2800" b="1" dirty="0">
              <a:solidFill>
                <a:srgbClr val="FF0000"/>
              </a:solidFill>
            </a:endParaRPr>
          </a:p>
        </p:txBody>
      </p:sp>
      <p:sp>
        <p:nvSpPr>
          <p:cNvPr id="5" name="Rectangle 4"/>
          <p:cNvSpPr/>
          <p:nvPr/>
        </p:nvSpPr>
        <p:spPr>
          <a:xfrm>
            <a:off x="1557908" y="1628799"/>
            <a:ext cx="3888432" cy="6724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prst="angle"/>
            </a:sp3d>
          </a:bodyPr>
          <a:lstStyle/>
          <a:p>
            <a:pPr algn="ctr"/>
            <a:r>
              <a:rPr lang="en-CA" sz="4000" b="1" dirty="0" smtClean="0">
                <a:ln>
                  <a:solidFill>
                    <a:srgbClr val="0000FF"/>
                  </a:solidFill>
                </a:ln>
                <a:solidFill>
                  <a:srgbClr val="FF33CC"/>
                </a:solidFill>
                <a:latin typeface="Comic Sans MS" panose="030F0702030302020204" pitchFamily="66" charset="0"/>
              </a:rPr>
              <a:t>The Sabbath!</a:t>
            </a:r>
            <a:endParaRPr lang="en-CA" sz="4000" b="1" dirty="0">
              <a:ln>
                <a:solidFill>
                  <a:srgbClr val="0000FF"/>
                </a:solidFill>
              </a:ln>
              <a:solidFill>
                <a:srgbClr val="FF33CC"/>
              </a:solidFill>
              <a:latin typeface="Comic Sans MS" panose="030F0702030302020204" pitchFamily="66" charset="0"/>
            </a:endParaRPr>
          </a:p>
        </p:txBody>
      </p:sp>
      <p:pic>
        <p:nvPicPr>
          <p:cNvPr id="16" name="Picture 15"/>
          <p:cNvPicPr>
            <a:picLocks noChangeAspect="1"/>
          </p:cNvPicPr>
          <p:nvPr/>
        </p:nvPicPr>
        <p:blipFill>
          <a:blip r:embed="rId2">
            <a:extLst>
              <a:ext uri="{BEBA8EAE-BF5A-486C-A8C5-ECC9F3942E4B}">
                <a14:imgProps xmlns:a14="http://schemas.microsoft.com/office/drawing/2010/main">
                  <a14:imgLayer r:embed="rId3">
                    <a14:imgEffect>
                      <a14:backgroundRemoval t="0" b="99687" l="0" r="100000"/>
                    </a14:imgEffect>
                  </a14:imgLayer>
                </a14:imgProps>
              </a:ext>
            </a:extLst>
          </a:blip>
          <a:stretch>
            <a:fillRect/>
          </a:stretch>
        </p:blipFill>
        <p:spPr>
          <a:xfrm rot="14076428" flipV="1">
            <a:off x="1546960" y="3838773"/>
            <a:ext cx="1174025" cy="790114"/>
          </a:xfrm>
          <a:prstGeom prst="rect">
            <a:avLst/>
          </a:prstGeom>
          <a:noFill/>
          <a:ln>
            <a:noFill/>
          </a:ln>
        </p:spPr>
      </p:pic>
    </p:spTree>
    <p:extLst>
      <p:ext uri="{BB962C8B-B14F-4D97-AF65-F5344CB8AC3E}">
        <p14:creationId xmlns:p14="http://schemas.microsoft.com/office/powerpoint/2010/main" val="12673608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1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wheel(1)">
                                      <p:cBhvr>
                                        <p:cTn id="12" dur="1000"/>
                                        <p:tgtEl>
                                          <p:spTgt spid="18"/>
                                        </p:tgtEl>
                                      </p:cBhvr>
                                    </p:animEffect>
                                  </p:childTnLst>
                                </p:cTn>
                              </p:par>
                              <p:par>
                                <p:cTn id="13" presetID="22" presetClass="entr" presetSubtype="2" fill="hold" grpId="0" nodeType="withEffect">
                                  <p:stCondLst>
                                    <p:cond delay="2500"/>
                                  </p:stCondLst>
                                  <p:childTnLst>
                                    <p:set>
                                      <p:cBhvr>
                                        <p:cTn id="14" dur="1" fill="hold">
                                          <p:stCondLst>
                                            <p:cond delay="0"/>
                                          </p:stCondLst>
                                        </p:cTn>
                                        <p:tgtEl>
                                          <p:spTgt spid="8"/>
                                        </p:tgtEl>
                                        <p:attrNameLst>
                                          <p:attrName>style.visibility</p:attrName>
                                        </p:attrNameLst>
                                      </p:cBhvr>
                                      <p:to>
                                        <p:strVal val="visible"/>
                                      </p:to>
                                    </p:set>
                                    <p:animEffect transition="in" filter="wipe(right)">
                                      <p:cBhvr>
                                        <p:cTn id="15" dur="2000"/>
                                        <p:tgtEl>
                                          <p:spTgt spid="8"/>
                                        </p:tgtEl>
                                      </p:cBhvr>
                                    </p:animEffect>
                                  </p:childTnLst>
                                </p:cTn>
                              </p:par>
                              <p:par>
                                <p:cTn id="16" presetID="14" presetClass="entr" presetSubtype="10" fill="hold" grpId="0" nodeType="withEffect">
                                  <p:stCondLst>
                                    <p:cond delay="4000"/>
                                  </p:stCondLst>
                                  <p:childTnLst>
                                    <p:set>
                                      <p:cBhvr>
                                        <p:cTn id="17" dur="1" fill="hold">
                                          <p:stCondLst>
                                            <p:cond delay="0"/>
                                          </p:stCondLst>
                                        </p:cTn>
                                        <p:tgtEl>
                                          <p:spTgt spid="5"/>
                                        </p:tgtEl>
                                        <p:attrNameLst>
                                          <p:attrName>style.visibility</p:attrName>
                                        </p:attrNameLst>
                                      </p:cBhvr>
                                      <p:to>
                                        <p:strVal val="visible"/>
                                      </p:to>
                                    </p:set>
                                    <p:animEffect transition="in" filter="randombar(horizontal)">
                                      <p:cBhvr>
                                        <p:cTn id="18" dur="500"/>
                                        <p:tgtEl>
                                          <p:spTgt spid="5"/>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1" fill="hold" grpId="0" nodeType="click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wipe(up)">
                                      <p:cBhvr>
                                        <p:cTn id="23" dur="500"/>
                                        <p:tgtEl>
                                          <p:spTgt spid="3"/>
                                        </p:tgtEl>
                                      </p:cBhvr>
                                    </p:animEffect>
                                  </p:childTnLst>
                                </p:cTn>
                              </p:par>
                              <p:par>
                                <p:cTn id="24" presetID="22" presetClass="entr" presetSubtype="2" fill="hold" nodeType="withEffect">
                                  <p:stCondLst>
                                    <p:cond delay="2000"/>
                                  </p:stCondLst>
                                  <p:childTnLst>
                                    <p:set>
                                      <p:cBhvr>
                                        <p:cTn id="25" dur="1" fill="hold">
                                          <p:stCondLst>
                                            <p:cond delay="0"/>
                                          </p:stCondLst>
                                        </p:cTn>
                                        <p:tgtEl>
                                          <p:spTgt spid="24"/>
                                        </p:tgtEl>
                                        <p:attrNameLst>
                                          <p:attrName>style.visibility</p:attrName>
                                        </p:attrNameLst>
                                      </p:cBhvr>
                                      <p:to>
                                        <p:strVal val="visible"/>
                                      </p:to>
                                    </p:set>
                                    <p:animEffect transition="in" filter="wipe(right)">
                                      <p:cBhvr>
                                        <p:cTn id="26" dur="1250"/>
                                        <p:tgtEl>
                                          <p:spTgt spid="24"/>
                                        </p:tgtEl>
                                      </p:cBhvr>
                                    </p:animEffect>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grpId="0" nodeType="click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fade">
                                      <p:cBhvr>
                                        <p:cTn id="31" dur="1000"/>
                                        <p:tgtEl>
                                          <p:spTgt spid="11"/>
                                        </p:tgtEl>
                                      </p:cBhvr>
                                    </p:animEffect>
                                    <p:anim calcmode="lin" valueType="num">
                                      <p:cBhvr>
                                        <p:cTn id="32" dur="1000" fill="hold"/>
                                        <p:tgtEl>
                                          <p:spTgt spid="11"/>
                                        </p:tgtEl>
                                        <p:attrNameLst>
                                          <p:attrName>ppt_x</p:attrName>
                                        </p:attrNameLst>
                                      </p:cBhvr>
                                      <p:tavLst>
                                        <p:tav tm="0">
                                          <p:val>
                                            <p:strVal val="#ppt_x"/>
                                          </p:val>
                                        </p:tav>
                                        <p:tav tm="100000">
                                          <p:val>
                                            <p:strVal val="#ppt_x"/>
                                          </p:val>
                                        </p:tav>
                                      </p:tavLst>
                                    </p:anim>
                                    <p:anim calcmode="lin" valueType="num">
                                      <p:cBhvr>
                                        <p:cTn id="33" dur="1000" fill="hold"/>
                                        <p:tgtEl>
                                          <p:spTgt spid="11"/>
                                        </p:tgtEl>
                                        <p:attrNameLst>
                                          <p:attrName>ppt_y</p:attrName>
                                        </p:attrNameLst>
                                      </p:cBhvr>
                                      <p:tavLst>
                                        <p:tav tm="0">
                                          <p:val>
                                            <p:strVal val="#ppt_y+.1"/>
                                          </p:val>
                                        </p:tav>
                                        <p:tav tm="100000">
                                          <p:val>
                                            <p:strVal val="#ppt_y"/>
                                          </p:val>
                                        </p:tav>
                                      </p:tavLst>
                                    </p:anim>
                                  </p:childTnLst>
                                </p:cTn>
                              </p:par>
                              <p:par>
                                <p:cTn id="34" presetID="22" presetClass="entr" presetSubtype="2" fill="hold" nodeType="withEffect">
                                  <p:stCondLst>
                                    <p:cond delay="500"/>
                                  </p:stCondLst>
                                  <p:childTnLst>
                                    <p:set>
                                      <p:cBhvr>
                                        <p:cTn id="35" dur="1" fill="hold">
                                          <p:stCondLst>
                                            <p:cond delay="0"/>
                                          </p:stCondLst>
                                        </p:cTn>
                                        <p:tgtEl>
                                          <p:spTgt spid="9"/>
                                        </p:tgtEl>
                                        <p:attrNameLst>
                                          <p:attrName>style.visibility</p:attrName>
                                        </p:attrNameLst>
                                      </p:cBhvr>
                                      <p:to>
                                        <p:strVal val="visible"/>
                                      </p:to>
                                    </p:set>
                                    <p:animEffect transition="in" filter="wipe(right)">
                                      <p:cBhvr>
                                        <p:cTn id="36" dur="1500"/>
                                        <p:tgtEl>
                                          <p:spTgt spid="9"/>
                                        </p:tgtEl>
                                      </p:cBhvr>
                                    </p:animEffect>
                                  </p:childTnLst>
                                </p:cTn>
                              </p:par>
                            </p:childTnLst>
                          </p:cTn>
                        </p:par>
                      </p:childTnLst>
                    </p:cTn>
                  </p:par>
                  <p:par>
                    <p:cTn id="37" fill="hold">
                      <p:stCondLst>
                        <p:cond delay="indefinite"/>
                      </p:stCondLst>
                      <p:childTnLst>
                        <p:par>
                          <p:cTn id="38" fill="hold">
                            <p:stCondLst>
                              <p:cond delay="0"/>
                            </p:stCondLst>
                            <p:childTnLst>
                              <p:par>
                                <p:cTn id="39" presetID="31" presetClass="entr" presetSubtype="0" fill="hold" grpId="0" nodeType="clickEffect">
                                  <p:stCondLst>
                                    <p:cond delay="0"/>
                                  </p:stCondLst>
                                  <p:childTnLst>
                                    <p:set>
                                      <p:cBhvr>
                                        <p:cTn id="40" dur="1" fill="hold">
                                          <p:stCondLst>
                                            <p:cond delay="0"/>
                                          </p:stCondLst>
                                        </p:cTn>
                                        <p:tgtEl>
                                          <p:spTgt spid="13"/>
                                        </p:tgtEl>
                                        <p:attrNameLst>
                                          <p:attrName>style.visibility</p:attrName>
                                        </p:attrNameLst>
                                      </p:cBhvr>
                                      <p:to>
                                        <p:strVal val="visible"/>
                                      </p:to>
                                    </p:set>
                                    <p:anim calcmode="lin" valueType="num">
                                      <p:cBhvr>
                                        <p:cTn id="41" dur="1500" fill="hold"/>
                                        <p:tgtEl>
                                          <p:spTgt spid="13"/>
                                        </p:tgtEl>
                                        <p:attrNameLst>
                                          <p:attrName>ppt_w</p:attrName>
                                        </p:attrNameLst>
                                      </p:cBhvr>
                                      <p:tavLst>
                                        <p:tav tm="0">
                                          <p:val>
                                            <p:fltVal val="0"/>
                                          </p:val>
                                        </p:tav>
                                        <p:tav tm="100000">
                                          <p:val>
                                            <p:strVal val="#ppt_w"/>
                                          </p:val>
                                        </p:tav>
                                      </p:tavLst>
                                    </p:anim>
                                    <p:anim calcmode="lin" valueType="num">
                                      <p:cBhvr>
                                        <p:cTn id="42" dur="1500" fill="hold"/>
                                        <p:tgtEl>
                                          <p:spTgt spid="13"/>
                                        </p:tgtEl>
                                        <p:attrNameLst>
                                          <p:attrName>ppt_h</p:attrName>
                                        </p:attrNameLst>
                                      </p:cBhvr>
                                      <p:tavLst>
                                        <p:tav tm="0">
                                          <p:val>
                                            <p:fltVal val="0"/>
                                          </p:val>
                                        </p:tav>
                                        <p:tav tm="100000">
                                          <p:val>
                                            <p:strVal val="#ppt_h"/>
                                          </p:val>
                                        </p:tav>
                                      </p:tavLst>
                                    </p:anim>
                                    <p:anim calcmode="lin" valueType="num">
                                      <p:cBhvr>
                                        <p:cTn id="43" dur="1500" fill="hold"/>
                                        <p:tgtEl>
                                          <p:spTgt spid="13"/>
                                        </p:tgtEl>
                                        <p:attrNameLst>
                                          <p:attrName>style.rotation</p:attrName>
                                        </p:attrNameLst>
                                      </p:cBhvr>
                                      <p:tavLst>
                                        <p:tav tm="0">
                                          <p:val>
                                            <p:fltVal val="90"/>
                                          </p:val>
                                        </p:tav>
                                        <p:tav tm="100000">
                                          <p:val>
                                            <p:fltVal val="0"/>
                                          </p:val>
                                        </p:tav>
                                      </p:tavLst>
                                    </p:anim>
                                    <p:animEffect transition="in" filter="fade">
                                      <p:cBhvr>
                                        <p:cTn id="44" dur="1500"/>
                                        <p:tgtEl>
                                          <p:spTgt spid="13"/>
                                        </p:tgtEl>
                                      </p:cBhvr>
                                    </p:animEffect>
                                  </p:childTnLst>
                                </p:cTn>
                              </p:par>
                              <p:par>
                                <p:cTn id="45" presetID="22" presetClass="entr" presetSubtype="2" fill="hold" nodeType="withEffect">
                                  <p:stCondLst>
                                    <p:cond delay="0"/>
                                  </p:stCondLst>
                                  <p:childTnLst>
                                    <p:set>
                                      <p:cBhvr>
                                        <p:cTn id="46" dur="1" fill="hold">
                                          <p:stCondLst>
                                            <p:cond delay="0"/>
                                          </p:stCondLst>
                                        </p:cTn>
                                        <p:tgtEl>
                                          <p:spTgt spid="17"/>
                                        </p:tgtEl>
                                        <p:attrNameLst>
                                          <p:attrName>style.visibility</p:attrName>
                                        </p:attrNameLst>
                                      </p:cBhvr>
                                      <p:to>
                                        <p:strVal val="visible"/>
                                      </p:to>
                                    </p:set>
                                    <p:animEffect transition="in" filter="wipe(right)">
                                      <p:cBhvr>
                                        <p:cTn id="47" dur="1250"/>
                                        <p:tgtEl>
                                          <p:spTgt spid="17"/>
                                        </p:tgtEl>
                                      </p:cBhvr>
                                    </p:animEffect>
                                  </p:childTnLst>
                                </p:cTn>
                              </p:par>
                              <p:par>
                                <p:cTn id="48" presetID="22" presetClass="entr" presetSubtype="2" fill="hold" nodeType="withEffect">
                                  <p:stCondLst>
                                    <p:cond delay="2000"/>
                                  </p:stCondLst>
                                  <p:childTnLst>
                                    <p:set>
                                      <p:cBhvr>
                                        <p:cTn id="49" dur="1" fill="hold">
                                          <p:stCondLst>
                                            <p:cond delay="0"/>
                                          </p:stCondLst>
                                        </p:cTn>
                                        <p:tgtEl>
                                          <p:spTgt spid="14"/>
                                        </p:tgtEl>
                                        <p:attrNameLst>
                                          <p:attrName>style.visibility</p:attrName>
                                        </p:attrNameLst>
                                      </p:cBhvr>
                                      <p:to>
                                        <p:strVal val="visible"/>
                                      </p:to>
                                    </p:set>
                                    <p:animEffect transition="in" filter="wipe(right)">
                                      <p:cBhvr>
                                        <p:cTn id="50" dur="125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1" grpId="0" animBg="1"/>
      <p:bldP spid="18" grpId="0" animBg="1"/>
      <p:bldP spid="13" grpId="0" animBg="1"/>
      <p:bldP spid="15" grpId="0"/>
      <p:bldP spid="3" grpId="0"/>
      <p:bldP spid="5" grpId="0"/>
    </p:bldLst>
  </p:timing>
</p:sld>
</file>

<file path=ppt/slides/slide57.xml><?xml version="1.0" encoding="utf-8"?>
<p:sld xmlns:a="http://schemas.openxmlformats.org/drawingml/2006/main" xmlns:r="http://schemas.openxmlformats.org/officeDocument/2006/relationships" xmlns:p="http://schemas.openxmlformats.org/presentationml/2006/main">
  <p:cSld>
    <p:bg>
      <p:bgPr>
        <a:gradFill flip="none" rotWithShape="1">
          <a:gsLst>
            <a:gs pos="95000">
              <a:srgbClr val="00B0F0">
                <a:alpha val="39000"/>
              </a:srgbClr>
            </a:gs>
            <a:gs pos="50000">
              <a:srgbClr val="CC00CC">
                <a:lumMod val="56000"/>
                <a:lumOff val="44000"/>
                <a:alpha val="83000"/>
              </a:srgbClr>
            </a:gs>
            <a:gs pos="9000">
              <a:srgbClr val="00FF00">
                <a:alpha val="75000"/>
              </a:srgbClr>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7" name="Slide Number Placeholder 1"/>
          <p:cNvSpPr>
            <a:spLocks noGrp="1"/>
          </p:cNvSpPr>
          <p:nvPr>
            <p:ph type="sldNum" sz="quarter" idx="12"/>
          </p:nvPr>
        </p:nvSpPr>
        <p:spPr>
          <a:xfrm>
            <a:off x="11708433" y="6597352"/>
            <a:ext cx="480392" cy="260648"/>
          </a:xfrm>
        </p:spPr>
        <p:txBody>
          <a:bodyPr/>
          <a:lstStyle/>
          <a:p>
            <a:fld id="{81FEFA0A-2F20-4B60-98C6-5FFDA469AA1C}" type="slidenum">
              <a:rPr lang="en-US" smtClean="0">
                <a:solidFill>
                  <a:schemeClr val="tx2"/>
                </a:solidFill>
              </a:rPr>
              <a:pPr/>
              <a:t>57</a:t>
            </a:fld>
            <a:endParaRPr lang="en-US" dirty="0">
              <a:solidFill>
                <a:schemeClr val="tx2"/>
              </a:solidFill>
            </a:endParaRPr>
          </a:p>
        </p:txBody>
      </p:sp>
      <p:sp>
        <p:nvSpPr>
          <p:cNvPr id="9" name="Rectangle 8"/>
          <p:cNvSpPr/>
          <p:nvPr/>
        </p:nvSpPr>
        <p:spPr>
          <a:xfrm>
            <a:off x="444764" y="1484784"/>
            <a:ext cx="11305256" cy="4536504"/>
          </a:xfrm>
          <a:prstGeom prst="rect">
            <a:avLst/>
          </a:prstGeom>
          <a:blipFill>
            <a:blip r:embed="rId2"/>
            <a:stretch>
              <a:fillRect/>
            </a:stretch>
          </a:blipFill>
          <a:ln w="76200">
            <a:solidFill>
              <a:srgbClr val="00B050"/>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prst="angle"/>
            </a:sp3d>
          </a:bodyPr>
          <a:lstStyle/>
          <a:p>
            <a:r>
              <a:rPr lang="en-CA" sz="8000" dirty="0" smtClean="0">
                <a:ln w="28575">
                  <a:solidFill>
                    <a:srgbClr val="663300"/>
                  </a:solidFill>
                </a:ln>
                <a:latin typeface="Comic Sans MS" pitchFamily="66" charset="0"/>
              </a:rPr>
              <a:t>          </a:t>
            </a:r>
            <a:r>
              <a:rPr lang="en-CA" sz="8000" dirty="0" smtClean="0">
                <a:ln w="28575">
                  <a:solidFill>
                    <a:srgbClr val="663300"/>
                  </a:solidFill>
                </a:ln>
                <a:solidFill>
                  <a:srgbClr val="00B050"/>
                </a:solidFill>
                <a:effectLst>
                  <a:glow rad="88900">
                    <a:schemeClr val="bg1"/>
                  </a:glow>
                </a:effectLst>
                <a:latin typeface="Comic Sans MS" pitchFamily="66" charset="0"/>
              </a:rPr>
              <a:t>Counting </a:t>
            </a:r>
            <a:br>
              <a:rPr lang="en-CA" sz="8000" dirty="0" smtClean="0">
                <a:ln w="28575">
                  <a:solidFill>
                    <a:srgbClr val="663300"/>
                  </a:solidFill>
                </a:ln>
                <a:solidFill>
                  <a:srgbClr val="00B050"/>
                </a:solidFill>
                <a:effectLst>
                  <a:glow rad="88900">
                    <a:schemeClr val="bg1"/>
                  </a:glow>
                </a:effectLst>
                <a:latin typeface="Comic Sans MS" pitchFamily="66" charset="0"/>
              </a:rPr>
            </a:br>
            <a:r>
              <a:rPr lang="en-CA" sz="8000" dirty="0" smtClean="0">
                <a:ln w="28575">
                  <a:solidFill>
                    <a:srgbClr val="663300"/>
                  </a:solidFill>
                </a:ln>
                <a:solidFill>
                  <a:srgbClr val="00B050"/>
                </a:solidFill>
                <a:effectLst>
                  <a:glow rad="88900">
                    <a:schemeClr val="bg1"/>
                  </a:glow>
                </a:effectLst>
                <a:latin typeface="Comic Sans MS" pitchFamily="66" charset="0"/>
              </a:rPr>
              <a:t>the    </a:t>
            </a:r>
            <a:r>
              <a:rPr lang="en-CA" sz="8000" dirty="0" err="1" smtClean="0">
                <a:ln w="28575">
                  <a:solidFill>
                    <a:srgbClr val="663300"/>
                  </a:solidFill>
                </a:ln>
                <a:solidFill>
                  <a:srgbClr val="00B050"/>
                </a:solidFill>
                <a:effectLst>
                  <a:glow rad="88900">
                    <a:schemeClr val="bg1"/>
                  </a:glow>
                </a:effectLst>
                <a:latin typeface="Comic Sans MS" pitchFamily="66" charset="0"/>
              </a:rPr>
              <a:t>the</a:t>
            </a:r>
            <a:r>
              <a:rPr lang="en-CA" sz="8000" dirty="0" smtClean="0">
                <a:ln w="28575">
                  <a:solidFill>
                    <a:srgbClr val="663300"/>
                  </a:solidFill>
                </a:ln>
                <a:solidFill>
                  <a:srgbClr val="00B050"/>
                </a:solidFill>
                <a:effectLst>
                  <a:glow rad="88900">
                    <a:schemeClr val="bg1"/>
                  </a:glow>
                </a:effectLst>
                <a:latin typeface="Comic Sans MS" pitchFamily="66" charset="0"/>
              </a:rPr>
              <a:t> Omer    </a:t>
            </a:r>
            <a:br>
              <a:rPr lang="en-CA" sz="8000" dirty="0" smtClean="0">
                <a:ln w="28575">
                  <a:solidFill>
                    <a:srgbClr val="663300"/>
                  </a:solidFill>
                </a:ln>
                <a:solidFill>
                  <a:srgbClr val="00B050"/>
                </a:solidFill>
                <a:effectLst>
                  <a:glow rad="88900">
                    <a:schemeClr val="bg1"/>
                  </a:glow>
                </a:effectLst>
                <a:latin typeface="Comic Sans MS" pitchFamily="66" charset="0"/>
              </a:rPr>
            </a:br>
            <a:r>
              <a:rPr lang="en-CA" sz="8000" dirty="0" smtClean="0">
                <a:ln w="28575">
                  <a:solidFill>
                    <a:srgbClr val="663300"/>
                  </a:solidFill>
                </a:ln>
                <a:solidFill>
                  <a:srgbClr val="00B050"/>
                </a:solidFill>
                <a:effectLst>
                  <a:glow rad="88900">
                    <a:schemeClr val="bg1"/>
                  </a:glow>
                </a:effectLst>
                <a:latin typeface="Comic Sans MS" pitchFamily="66" charset="0"/>
              </a:rPr>
              <a:t>       with Joshua!</a:t>
            </a:r>
            <a:endParaRPr lang="en-CA" sz="8000" dirty="0">
              <a:ln w="28575">
                <a:solidFill>
                  <a:srgbClr val="663300"/>
                </a:solidFill>
              </a:ln>
              <a:solidFill>
                <a:srgbClr val="00B050"/>
              </a:solidFill>
              <a:effectLst>
                <a:glow rad="88900">
                  <a:schemeClr val="bg1"/>
                </a:glow>
              </a:effectLst>
              <a:latin typeface="Comic Sans MS" pitchFamily="66" charset="0"/>
            </a:endParaRPr>
          </a:p>
        </p:txBody>
      </p:sp>
      <p:pic>
        <p:nvPicPr>
          <p:cNvPr id="10" name="Picture 3" descr="C:\Users\Rae\Desktop\2.14 Joshua-Enoch - new 18 Feb 2019\Enoch art\barley &amp; wheat png.png"/>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0" b="100000" l="0" r="100000"/>
                    </a14:imgEffect>
                  </a14:imgLayer>
                </a14:imgProps>
              </a:ext>
              <a:ext uri="{28A0092B-C50C-407E-A947-70E740481C1C}">
                <a14:useLocalDpi xmlns:a14="http://schemas.microsoft.com/office/drawing/2010/main" val="0"/>
              </a:ext>
            </a:extLst>
          </a:blip>
          <a:srcRect/>
          <a:stretch>
            <a:fillRect/>
          </a:stretch>
        </p:blipFill>
        <p:spPr bwMode="auto">
          <a:xfrm>
            <a:off x="-98276" y="859862"/>
            <a:ext cx="4346464" cy="5161426"/>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descr="C:\Users\Rae\Desktop\Joshua.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992516" y="805954"/>
            <a:ext cx="1878188" cy="2562613"/>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a:ext uri="{909E8E84-426E-40DD-AFC4-6F175D3DCCD1}">
              <a14:hiddenFill xmlns:a14="http://schemas.microsoft.com/office/drawing/2010/main">
                <a:solidFill>
                  <a:srgbClr val="FFFFFF"/>
                </a:solidFill>
              </a14:hiddenFill>
            </a:ext>
          </a:extLst>
        </p:spPr>
      </p:pic>
      <p:sp>
        <p:nvSpPr>
          <p:cNvPr id="13" name="Oval 12"/>
          <p:cNvSpPr/>
          <p:nvPr/>
        </p:nvSpPr>
        <p:spPr>
          <a:xfrm>
            <a:off x="1773932" y="156835"/>
            <a:ext cx="7776864" cy="914400"/>
          </a:xfrm>
          <a:prstGeom prst="ellipse">
            <a:avLst/>
          </a:prstGeom>
          <a:solidFill>
            <a:schemeClr val="tx2"/>
          </a:solidFill>
          <a:ln w="38100">
            <a:solidFill>
              <a:srgbClr val="00FF00"/>
            </a:solidFill>
          </a:ln>
          <a:effectLst>
            <a:glow rad="279400">
              <a:srgbClr val="FF99FF"/>
            </a:glow>
          </a:effectLst>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82550" h="38100" prst="coolSlant"/>
            </a:sp3d>
          </a:bodyPr>
          <a:lstStyle/>
          <a:p>
            <a:pPr algn="ctr"/>
            <a:r>
              <a:rPr lang="en-US" sz="6000" b="1" dirty="0" smtClean="0"/>
              <a:t>Section #</a:t>
            </a:r>
            <a:r>
              <a:rPr lang="en-US" sz="6000" b="1" dirty="0" smtClean="0">
                <a:solidFill>
                  <a:srgbClr val="00FF00"/>
                </a:solidFill>
              </a:rPr>
              <a:t>9</a:t>
            </a:r>
            <a:r>
              <a:rPr lang="en-US" sz="4800" b="1" dirty="0" smtClean="0">
                <a:solidFill>
                  <a:srgbClr val="00FF00"/>
                </a:solidFill>
              </a:rPr>
              <a:t>.1</a:t>
            </a:r>
            <a:endParaRPr lang="en-CA" sz="6000" b="1" dirty="0">
              <a:solidFill>
                <a:srgbClr val="00FF00"/>
              </a:solidFill>
            </a:endParaRPr>
          </a:p>
        </p:txBody>
      </p:sp>
    </p:spTree>
    <p:extLst>
      <p:ext uri="{BB962C8B-B14F-4D97-AF65-F5344CB8AC3E}">
        <p14:creationId xmlns:p14="http://schemas.microsoft.com/office/powerpoint/2010/main" val="18533050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45000">
              <a:srgbClr val="FF3399">
                <a:alpha val="46000"/>
              </a:srgbClr>
            </a:gs>
            <a:gs pos="72000">
              <a:srgbClr val="00B0F0">
                <a:alpha val="46000"/>
              </a:srgbClr>
            </a:gs>
            <a:gs pos="5000">
              <a:srgbClr val="FFFF00">
                <a:alpha val="73000"/>
              </a:srgbClr>
            </a:gs>
            <a:gs pos="93000">
              <a:srgbClr val="01A78F">
                <a:alpha val="77000"/>
              </a:srgbClr>
            </a:gs>
          </a:gsLst>
          <a:lin ang="16200000" scaled="1"/>
          <a:tileRect/>
        </a:gradFill>
        <a:effectLst/>
      </p:bgPr>
    </p:bg>
    <p:spTree>
      <p:nvGrpSpPr>
        <p:cNvPr id="1" name=""/>
        <p:cNvGrpSpPr/>
        <p:nvPr/>
      </p:nvGrpSpPr>
      <p:grpSpPr>
        <a:xfrm>
          <a:off x="0" y="0"/>
          <a:ext cx="0" cy="0"/>
          <a:chOff x="0" y="0"/>
          <a:chExt cx="0" cy="0"/>
        </a:xfrm>
      </p:grpSpPr>
      <p:sp>
        <p:nvSpPr>
          <p:cNvPr id="16" name="Rectangle 15"/>
          <p:cNvSpPr/>
          <p:nvPr/>
        </p:nvSpPr>
        <p:spPr>
          <a:xfrm>
            <a:off x="8289324" y="3335988"/>
            <a:ext cx="1496868" cy="843572"/>
          </a:xfrm>
          <a:prstGeom prst="rect">
            <a:avLst/>
          </a:prstGeom>
          <a:solidFill>
            <a:schemeClr val="bg1">
              <a:lumMod val="95000"/>
            </a:schemeClr>
          </a:solidFill>
          <a:ln>
            <a:solidFill>
              <a:srgbClr val="0000FF"/>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prst="angle"/>
            </a:sp3d>
          </a:bodyPr>
          <a:lstStyle/>
          <a:p>
            <a:pPr algn="ctr"/>
            <a:r>
              <a:rPr lang="en-US" sz="2000" b="1" dirty="0" smtClean="0">
                <a:solidFill>
                  <a:srgbClr val="0000FF"/>
                </a:solidFill>
                <a:latin typeface="Arial Rounded MT Bold" pitchFamily="34" charset="0"/>
              </a:rPr>
              <a:t>H7676</a:t>
            </a:r>
            <a:r>
              <a:rPr lang="en-US" sz="2400" b="1" dirty="0" smtClean="0">
                <a:solidFill>
                  <a:srgbClr val="0000FF"/>
                </a:solidFill>
                <a:latin typeface="Arial Rounded MT Bold" pitchFamily="34" charset="0"/>
              </a:rPr>
              <a:t> </a:t>
            </a:r>
            <a:br>
              <a:rPr lang="en-US" sz="2400" b="1" dirty="0" smtClean="0">
                <a:solidFill>
                  <a:srgbClr val="0000FF"/>
                </a:solidFill>
                <a:latin typeface="Arial Rounded MT Bold" pitchFamily="34" charset="0"/>
              </a:rPr>
            </a:br>
            <a:r>
              <a:rPr lang="en-US" sz="2400" b="1" dirty="0" smtClean="0">
                <a:solidFill>
                  <a:srgbClr val="0000FF"/>
                </a:solidFill>
                <a:latin typeface="Arial Rounded MT Bold" pitchFamily="34" charset="0"/>
              </a:rPr>
              <a:t>Sabbath</a:t>
            </a:r>
            <a:endParaRPr lang="en-CA" sz="2400" dirty="0">
              <a:solidFill>
                <a:srgbClr val="0000FF"/>
              </a:solidFill>
              <a:latin typeface="Arial Rounded MT Bold" pitchFamily="34" charset="0"/>
            </a:endParaRPr>
          </a:p>
        </p:txBody>
      </p:sp>
      <p:sp>
        <p:nvSpPr>
          <p:cNvPr id="19" name="Slide Number Placeholder 3"/>
          <p:cNvSpPr>
            <a:spLocks noGrp="1"/>
          </p:cNvSpPr>
          <p:nvPr>
            <p:ph type="sldNum" sz="quarter" idx="12"/>
          </p:nvPr>
        </p:nvSpPr>
        <p:spPr>
          <a:xfrm>
            <a:off x="11679137" y="6500692"/>
            <a:ext cx="477789" cy="365125"/>
          </a:xfrm>
        </p:spPr>
        <p:txBody>
          <a:bodyPr/>
          <a:lstStyle/>
          <a:p>
            <a:fld id="{81FEFA0A-2F20-4B60-98C6-5FFDA469AA1C}" type="slidenum">
              <a:rPr lang="en-US" smtClean="0">
                <a:solidFill>
                  <a:schemeClr val="tx2"/>
                </a:solidFill>
              </a:rPr>
              <a:pPr/>
              <a:t>58</a:t>
            </a:fld>
            <a:endParaRPr lang="en-US" dirty="0">
              <a:solidFill>
                <a:schemeClr val="tx2"/>
              </a:solidFill>
            </a:endParaRPr>
          </a:p>
        </p:txBody>
      </p:sp>
      <p:sp>
        <p:nvSpPr>
          <p:cNvPr id="21" name="Rectangle 20"/>
          <p:cNvSpPr/>
          <p:nvPr/>
        </p:nvSpPr>
        <p:spPr>
          <a:xfrm>
            <a:off x="453475" y="3136538"/>
            <a:ext cx="7513145" cy="1588606"/>
          </a:xfrm>
          <a:prstGeom prst="rect">
            <a:avLst/>
          </a:prstGeom>
          <a:gradFill flip="none" rotWithShape="1">
            <a:gsLst>
              <a:gs pos="0">
                <a:srgbClr val="CC0099">
                  <a:tint val="66000"/>
                  <a:satMod val="160000"/>
                </a:srgbClr>
              </a:gs>
              <a:gs pos="50000">
                <a:srgbClr val="CC0099">
                  <a:tint val="44500"/>
                  <a:satMod val="160000"/>
                </a:srgbClr>
              </a:gs>
              <a:gs pos="100000">
                <a:srgbClr val="CC0099">
                  <a:tint val="23500"/>
                  <a:satMod val="160000"/>
                </a:srgbClr>
              </a:gs>
            </a:gsLst>
            <a:lin ang="18900000" scaled="1"/>
            <a:tileRect/>
          </a:gradFill>
          <a:ln w="76200">
            <a:solidFill>
              <a:schemeClr val="accent6"/>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82550" h="38100" prst="coolSlant"/>
            </a:sp3d>
          </a:bodyPr>
          <a:lstStyle/>
          <a:p>
            <a:pPr algn="ctr"/>
            <a:r>
              <a:rPr lang="en-US" sz="2600" b="1" dirty="0" smtClean="0">
                <a:ln>
                  <a:solidFill>
                    <a:schemeClr val="tx2"/>
                  </a:solidFill>
                </a:ln>
                <a:solidFill>
                  <a:srgbClr val="FF0000"/>
                </a:solidFill>
                <a:latin typeface="Arial Rounded MT Bold" pitchFamily="34" charset="0"/>
              </a:rPr>
              <a:t> </a:t>
            </a:r>
            <a:r>
              <a:rPr lang="en-US" sz="3200" b="1" dirty="0" smtClean="0">
                <a:ln>
                  <a:solidFill>
                    <a:schemeClr val="tx2"/>
                  </a:solidFill>
                </a:ln>
                <a:solidFill>
                  <a:srgbClr val="FF0000"/>
                </a:solidFill>
                <a:latin typeface="Arial Rounded MT Bold" pitchFamily="34" charset="0"/>
              </a:rPr>
              <a:t>Enoch </a:t>
            </a:r>
            <a:r>
              <a:rPr lang="en-US" sz="3200" b="1" u="sng" dirty="0" smtClean="0">
                <a:ln>
                  <a:solidFill>
                    <a:schemeClr val="tx2"/>
                  </a:solidFill>
                </a:ln>
                <a:solidFill>
                  <a:srgbClr val="FF0000"/>
                </a:solidFill>
                <a:latin typeface="Arial Rounded MT Bold" pitchFamily="34" charset="0"/>
              </a:rPr>
              <a:t>does</a:t>
            </a:r>
            <a:r>
              <a:rPr lang="en-US" sz="3200" b="1" dirty="0" smtClean="0">
                <a:ln>
                  <a:solidFill>
                    <a:schemeClr val="tx2"/>
                  </a:solidFill>
                </a:ln>
                <a:solidFill>
                  <a:srgbClr val="FF0000"/>
                </a:solidFill>
                <a:latin typeface="Arial Rounded MT Bold" pitchFamily="34" charset="0"/>
              </a:rPr>
              <a:t> abide by this stipulation with Joshua &amp; Torah Truth for </a:t>
            </a:r>
            <a:br>
              <a:rPr lang="en-US" sz="3200" b="1" dirty="0" smtClean="0">
                <a:ln>
                  <a:solidFill>
                    <a:schemeClr val="tx2"/>
                  </a:solidFill>
                </a:ln>
                <a:solidFill>
                  <a:srgbClr val="FF0000"/>
                </a:solidFill>
                <a:latin typeface="Arial Rounded MT Bold" pitchFamily="34" charset="0"/>
              </a:rPr>
            </a:br>
            <a:r>
              <a:rPr lang="en-US" sz="3200" b="1" dirty="0" smtClean="0">
                <a:ln>
                  <a:solidFill>
                    <a:schemeClr val="tx2"/>
                  </a:solidFill>
                </a:ln>
                <a:solidFill>
                  <a:srgbClr val="FF0000"/>
                </a:solidFill>
                <a:latin typeface="Arial Rounded MT Bold" pitchFamily="34" charset="0"/>
              </a:rPr>
              <a:t>both Wave Sheaf &amp; Pentecost!</a:t>
            </a:r>
            <a:endParaRPr lang="en-CA" sz="3200" b="1" dirty="0">
              <a:ln>
                <a:solidFill>
                  <a:schemeClr val="tx2"/>
                </a:solidFill>
              </a:ln>
              <a:solidFill>
                <a:srgbClr val="FF0000"/>
              </a:solidFill>
              <a:latin typeface="Arial Rounded MT Bold" pitchFamily="34" charset="0"/>
            </a:endParaRPr>
          </a:p>
        </p:txBody>
      </p:sp>
      <p:graphicFrame>
        <p:nvGraphicFramePr>
          <p:cNvPr id="22" name="Table 21"/>
          <p:cNvGraphicFramePr>
            <a:graphicFrameLocks noGrp="1"/>
          </p:cNvGraphicFramePr>
          <p:nvPr>
            <p:extLst>
              <p:ext uri="{D42A27DB-BD31-4B8C-83A1-F6EECF244321}">
                <p14:modId xmlns:p14="http://schemas.microsoft.com/office/powerpoint/2010/main" val="1977820307"/>
              </p:ext>
            </p:extLst>
          </p:nvPr>
        </p:nvGraphicFramePr>
        <p:xfrm>
          <a:off x="1125860" y="4941168"/>
          <a:ext cx="10081120" cy="504056"/>
        </p:xfrm>
        <a:graphic>
          <a:graphicData uri="http://schemas.openxmlformats.org/drawingml/2006/table">
            <a:tbl>
              <a:tblPr firstRow="1" bandRow="1">
                <a:tableStyleId>{3B4B98B0-60AC-42C2-AFA5-B58CD77FA1E5}</a:tableStyleId>
              </a:tblPr>
              <a:tblGrid>
                <a:gridCol w="1260140"/>
                <a:gridCol w="1260140"/>
                <a:gridCol w="1260140"/>
                <a:gridCol w="1260140"/>
                <a:gridCol w="1260140"/>
                <a:gridCol w="1260140"/>
                <a:gridCol w="1260140"/>
                <a:gridCol w="1260140"/>
              </a:tblGrid>
              <a:tr h="504056">
                <a:tc>
                  <a:txBody>
                    <a:bodyPr/>
                    <a:lstStyle/>
                    <a:p>
                      <a:pPr algn="ctr"/>
                      <a:r>
                        <a:rPr lang="en-US" sz="2400" dirty="0" smtClean="0">
                          <a:solidFill>
                            <a:schemeClr val="bg1"/>
                          </a:solidFill>
                        </a:rPr>
                        <a:t>1</a:t>
                      </a:r>
                      <a:r>
                        <a:rPr lang="en-US" sz="2400" baseline="30000" dirty="0" smtClean="0">
                          <a:solidFill>
                            <a:schemeClr val="bg1"/>
                          </a:solidFill>
                        </a:rPr>
                        <a:t>ST</a:t>
                      </a:r>
                      <a:r>
                        <a:rPr lang="en-US" sz="2400" dirty="0" smtClean="0">
                          <a:solidFill>
                            <a:schemeClr val="tx2"/>
                          </a:solidFill>
                        </a:rPr>
                        <a:t> </a:t>
                      </a:r>
                      <a:endParaRPr lang="en-CA" sz="2400" dirty="0">
                        <a:solidFill>
                          <a:schemeClr val="tx2"/>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prst="convex"/>
                      <a:lightRig rig="flood" dir="t"/>
                    </a:cell3D>
                    <a:solidFill>
                      <a:srgbClr val="FF0000"/>
                    </a:solidFill>
                  </a:tcPr>
                </a:tc>
                <a:tc>
                  <a:txBody>
                    <a:bodyPr/>
                    <a:lstStyle/>
                    <a:p>
                      <a:pPr algn="ctr"/>
                      <a:r>
                        <a:rPr lang="en-US" sz="2400" dirty="0" smtClean="0">
                          <a:solidFill>
                            <a:schemeClr val="tx2"/>
                          </a:solidFill>
                        </a:rPr>
                        <a:t>2</a:t>
                      </a:r>
                      <a:r>
                        <a:rPr lang="en-US" sz="2400" baseline="30000" dirty="0" smtClean="0">
                          <a:solidFill>
                            <a:schemeClr val="tx2"/>
                          </a:solidFill>
                        </a:rPr>
                        <a:t>ND</a:t>
                      </a:r>
                      <a:r>
                        <a:rPr lang="en-US" sz="2400" dirty="0" smtClean="0">
                          <a:solidFill>
                            <a:schemeClr val="tx2"/>
                          </a:solidFill>
                        </a:rPr>
                        <a:t> </a:t>
                      </a:r>
                      <a:endParaRPr lang="en-CA" sz="2400" dirty="0">
                        <a:solidFill>
                          <a:schemeClr val="tx2"/>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prst="convex"/>
                      <a:lightRig rig="flood" dir="t"/>
                    </a:cell3D>
                    <a:solidFill>
                      <a:srgbClr val="CC9900"/>
                    </a:solidFill>
                  </a:tcPr>
                </a:tc>
                <a:tc>
                  <a:txBody>
                    <a:bodyPr/>
                    <a:lstStyle/>
                    <a:p>
                      <a:pPr algn="ctr"/>
                      <a:r>
                        <a:rPr lang="en-US" sz="2400" dirty="0" smtClean="0">
                          <a:solidFill>
                            <a:schemeClr val="tx2"/>
                          </a:solidFill>
                        </a:rPr>
                        <a:t>3</a:t>
                      </a:r>
                      <a:r>
                        <a:rPr lang="en-US" sz="2400" baseline="30000" dirty="0" smtClean="0">
                          <a:solidFill>
                            <a:schemeClr val="tx2"/>
                          </a:solidFill>
                        </a:rPr>
                        <a:t>RD</a:t>
                      </a:r>
                      <a:r>
                        <a:rPr lang="en-US" sz="2400" dirty="0" smtClean="0">
                          <a:solidFill>
                            <a:schemeClr val="tx2"/>
                          </a:solidFill>
                        </a:rPr>
                        <a:t> </a:t>
                      </a:r>
                      <a:endParaRPr lang="en-CA" sz="2400" dirty="0">
                        <a:solidFill>
                          <a:schemeClr val="tx2"/>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prst="convex"/>
                      <a:lightRig rig="flood" dir="t"/>
                    </a:cell3D>
                    <a:solidFill>
                      <a:srgbClr val="CC9900"/>
                    </a:solidFill>
                  </a:tcPr>
                </a:tc>
                <a:tc>
                  <a:txBody>
                    <a:bodyPr/>
                    <a:lstStyle/>
                    <a:p>
                      <a:pPr algn="ctr"/>
                      <a:r>
                        <a:rPr lang="en-CA" sz="2400" dirty="0" smtClean="0">
                          <a:solidFill>
                            <a:schemeClr val="tx2"/>
                          </a:solidFill>
                        </a:rPr>
                        <a:t>4</a:t>
                      </a:r>
                      <a:r>
                        <a:rPr lang="en-CA" sz="2400" baseline="30000" dirty="0" smtClean="0">
                          <a:solidFill>
                            <a:schemeClr val="tx2"/>
                          </a:solidFill>
                        </a:rPr>
                        <a:t>TH</a:t>
                      </a:r>
                      <a:r>
                        <a:rPr lang="en-CA" sz="2400" dirty="0" smtClean="0">
                          <a:solidFill>
                            <a:schemeClr val="tx2"/>
                          </a:solidFill>
                        </a:rPr>
                        <a:t> </a:t>
                      </a:r>
                      <a:endParaRPr lang="en-CA" sz="2400" dirty="0">
                        <a:solidFill>
                          <a:schemeClr val="tx2"/>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prst="convex"/>
                      <a:lightRig rig="flood" dir="t"/>
                    </a:cell3D>
                    <a:solidFill>
                      <a:srgbClr val="CC9900"/>
                    </a:solidFill>
                  </a:tcPr>
                </a:tc>
                <a:tc>
                  <a:txBody>
                    <a:bodyPr/>
                    <a:lstStyle/>
                    <a:p>
                      <a:pPr algn="ctr"/>
                      <a:r>
                        <a:rPr lang="en-CA" sz="2400" dirty="0" smtClean="0">
                          <a:solidFill>
                            <a:schemeClr val="tx2"/>
                          </a:solidFill>
                        </a:rPr>
                        <a:t>5</a:t>
                      </a:r>
                      <a:r>
                        <a:rPr lang="en-CA" sz="2400" baseline="30000" dirty="0" smtClean="0">
                          <a:solidFill>
                            <a:schemeClr val="tx2"/>
                          </a:solidFill>
                        </a:rPr>
                        <a:t>TH</a:t>
                      </a:r>
                      <a:r>
                        <a:rPr lang="en-CA" sz="2400" dirty="0" smtClean="0">
                          <a:solidFill>
                            <a:schemeClr val="tx2"/>
                          </a:solidFill>
                        </a:rPr>
                        <a:t> </a:t>
                      </a:r>
                      <a:endParaRPr lang="en-CA" sz="2400" dirty="0">
                        <a:solidFill>
                          <a:schemeClr val="tx2"/>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prst="convex"/>
                      <a:lightRig rig="flood" dir="t"/>
                    </a:cell3D>
                    <a:solidFill>
                      <a:srgbClr val="CC9900"/>
                    </a:solidFill>
                  </a:tcPr>
                </a:tc>
                <a:tc>
                  <a:txBody>
                    <a:bodyPr/>
                    <a:lstStyle/>
                    <a:p>
                      <a:pPr algn="ctr"/>
                      <a:r>
                        <a:rPr lang="en-CA" sz="2400" dirty="0" smtClean="0">
                          <a:solidFill>
                            <a:schemeClr val="tx2"/>
                          </a:solidFill>
                        </a:rPr>
                        <a:t>6</a:t>
                      </a:r>
                      <a:r>
                        <a:rPr lang="en-CA" sz="2400" baseline="30000" dirty="0" smtClean="0">
                          <a:solidFill>
                            <a:schemeClr val="tx2"/>
                          </a:solidFill>
                        </a:rPr>
                        <a:t>TH</a:t>
                      </a:r>
                      <a:r>
                        <a:rPr lang="en-CA" sz="2400" dirty="0" smtClean="0">
                          <a:solidFill>
                            <a:schemeClr val="tx2"/>
                          </a:solidFill>
                        </a:rPr>
                        <a:t> </a:t>
                      </a:r>
                      <a:endParaRPr lang="en-CA" sz="2400" dirty="0">
                        <a:solidFill>
                          <a:schemeClr val="tx2"/>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prst="convex"/>
                      <a:lightRig rig="flood" dir="t"/>
                    </a:cell3D>
                    <a:solidFill>
                      <a:srgbClr val="CC9900"/>
                    </a:solidFill>
                  </a:tcPr>
                </a:tc>
                <a:tc>
                  <a:txBody>
                    <a:bodyPr/>
                    <a:lstStyle/>
                    <a:p>
                      <a:pPr algn="ctr"/>
                      <a:r>
                        <a:rPr lang="en-CA" sz="2400" dirty="0" smtClean="0">
                          <a:solidFill>
                            <a:srgbClr val="00FFFF"/>
                          </a:solidFill>
                        </a:rPr>
                        <a:t>7</a:t>
                      </a:r>
                      <a:r>
                        <a:rPr lang="en-CA" sz="2400" baseline="30000" dirty="0" smtClean="0">
                          <a:solidFill>
                            <a:srgbClr val="00FFFF"/>
                          </a:solidFill>
                        </a:rPr>
                        <a:t>TH</a:t>
                      </a:r>
                      <a:r>
                        <a:rPr lang="en-CA" sz="2400" dirty="0" smtClean="0">
                          <a:solidFill>
                            <a:schemeClr val="bg2">
                              <a:lumMod val="90000"/>
                            </a:schemeClr>
                          </a:solidFill>
                        </a:rPr>
                        <a:t> </a:t>
                      </a:r>
                      <a:endParaRPr lang="en-CA" sz="2400" dirty="0">
                        <a:solidFill>
                          <a:schemeClr val="bg2">
                            <a:lumMod val="90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prst="convex"/>
                      <a:lightRig rig="flood" dir="t"/>
                    </a:cell3D>
                    <a:solidFill>
                      <a:srgbClr val="0000FF"/>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400" dirty="0" smtClean="0">
                          <a:solidFill>
                            <a:schemeClr val="bg1"/>
                          </a:solidFill>
                        </a:rPr>
                        <a:t>1</a:t>
                      </a:r>
                      <a:r>
                        <a:rPr lang="en-US" sz="2400" baseline="30000" dirty="0" smtClean="0">
                          <a:solidFill>
                            <a:schemeClr val="bg1"/>
                          </a:solidFill>
                        </a:rPr>
                        <a:t>ST</a:t>
                      </a:r>
                      <a:r>
                        <a:rPr lang="en-US" sz="2400" dirty="0" smtClean="0">
                          <a:solidFill>
                            <a:schemeClr val="tx2"/>
                          </a:solidFill>
                        </a:rPr>
                        <a:t> </a:t>
                      </a:r>
                      <a:endParaRPr lang="en-CA" sz="2400" dirty="0" smtClean="0">
                        <a:solidFill>
                          <a:schemeClr val="tx2"/>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prst="convex"/>
                      <a:lightRig rig="flood" dir="t"/>
                    </a:cell3D>
                    <a:solidFill>
                      <a:schemeClr val="accent6"/>
                    </a:solidFill>
                  </a:tcPr>
                </a:tc>
              </a:tr>
            </a:tbl>
          </a:graphicData>
        </a:graphic>
      </p:graphicFrame>
      <p:cxnSp>
        <p:nvCxnSpPr>
          <p:cNvPr id="23" name="Straight Arrow Connector 22"/>
          <p:cNvCxnSpPr/>
          <p:nvPr/>
        </p:nvCxnSpPr>
        <p:spPr>
          <a:xfrm>
            <a:off x="9031440" y="4213448"/>
            <a:ext cx="0" cy="720080"/>
          </a:xfrm>
          <a:prstGeom prst="straightConnector1">
            <a:avLst/>
          </a:prstGeom>
          <a:ln w="76200">
            <a:solidFill>
              <a:srgbClr val="0000FF"/>
            </a:solidFill>
            <a:headEnd type="oval" w="med" len="med"/>
            <a:tailEnd type="triangle" w="med" len="med"/>
          </a:ln>
          <a:scene3d>
            <a:camera prst="orthographicFront"/>
            <a:lightRig rig="threePt" dir="t"/>
          </a:scene3d>
          <a:sp3d>
            <a:bevelT prst="convex"/>
          </a:sp3d>
        </p:spPr>
        <p:style>
          <a:lnRef idx="1">
            <a:schemeClr val="accent1"/>
          </a:lnRef>
          <a:fillRef idx="0">
            <a:schemeClr val="accent1"/>
          </a:fillRef>
          <a:effectRef idx="0">
            <a:schemeClr val="accent1"/>
          </a:effectRef>
          <a:fontRef idx="minor">
            <a:schemeClr val="tx1"/>
          </a:fontRef>
        </p:style>
      </p:cxnSp>
      <p:sp>
        <p:nvSpPr>
          <p:cNvPr id="26" name="Rectangle 25"/>
          <p:cNvSpPr/>
          <p:nvPr/>
        </p:nvSpPr>
        <p:spPr>
          <a:xfrm>
            <a:off x="1736973" y="166177"/>
            <a:ext cx="10270876" cy="1822663"/>
          </a:xfrm>
          <a:prstGeom prst="rect">
            <a:avLst/>
          </a:prstGeom>
          <a:noFill/>
          <a:ln>
            <a:noFill/>
          </a:ln>
          <a:effectLst>
            <a:glow rad="63500">
              <a:srgbClr val="CC0099"/>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82550" h="38100" prst="coolSlant"/>
            </a:sp3d>
          </a:bodyPr>
          <a:lstStyle/>
          <a:p>
            <a:pPr algn="ctr">
              <a:lnSpc>
                <a:spcPct val="150000"/>
              </a:lnSpc>
            </a:pPr>
            <a:r>
              <a:rPr lang="en-CA" sz="2800" b="1" dirty="0" smtClean="0">
                <a:ln>
                  <a:solidFill>
                    <a:schemeClr val="tx2"/>
                  </a:solidFill>
                </a:ln>
                <a:solidFill>
                  <a:srgbClr val="0000FF"/>
                </a:solidFill>
                <a:latin typeface="Comic Sans MS" pitchFamily="66" charset="0"/>
              </a:rPr>
              <a:t>Yahuah</a:t>
            </a:r>
            <a:r>
              <a:rPr lang="en-CA" sz="2800" dirty="0" smtClean="0">
                <a:ln>
                  <a:solidFill>
                    <a:schemeClr val="tx2"/>
                  </a:solidFill>
                </a:ln>
                <a:solidFill>
                  <a:schemeClr val="tx1"/>
                </a:solidFill>
                <a:latin typeface="Comic Sans MS" pitchFamily="66" charset="0"/>
              </a:rPr>
              <a:t> stipulated </a:t>
            </a:r>
            <a:r>
              <a:rPr lang="en-CA" sz="2800" u="sng" dirty="0" smtClean="0">
                <a:ln>
                  <a:solidFill>
                    <a:schemeClr val="tx2"/>
                  </a:solidFill>
                </a:ln>
                <a:solidFill>
                  <a:srgbClr val="0000FF"/>
                </a:solidFill>
                <a:latin typeface="Comic Sans MS" pitchFamily="66" charset="0"/>
              </a:rPr>
              <a:t>b</a:t>
            </a:r>
            <a:r>
              <a:rPr lang="en-CA" sz="2800" dirty="0" smtClean="0">
                <a:ln>
                  <a:solidFill>
                    <a:schemeClr val="tx2"/>
                  </a:solidFill>
                </a:ln>
                <a:solidFill>
                  <a:srgbClr val="0000FF"/>
                </a:solidFill>
                <a:latin typeface="Comic Sans MS" pitchFamily="66" charset="0"/>
              </a:rPr>
              <a:t>y</a:t>
            </a:r>
            <a:r>
              <a:rPr lang="en-CA" sz="2800" u="sng" dirty="0" smtClean="0">
                <a:ln>
                  <a:solidFill>
                    <a:schemeClr val="tx2"/>
                  </a:solidFill>
                </a:ln>
                <a:solidFill>
                  <a:srgbClr val="0000FF"/>
                </a:solidFill>
                <a:latin typeface="Comic Sans MS" pitchFamily="66" charset="0"/>
              </a:rPr>
              <a:t> statute</a:t>
            </a:r>
            <a:r>
              <a:rPr lang="en-CA" sz="2800" dirty="0" smtClean="0">
                <a:ln>
                  <a:solidFill>
                    <a:schemeClr val="tx2"/>
                  </a:solidFill>
                </a:ln>
                <a:solidFill>
                  <a:srgbClr val="0000FF"/>
                </a:solidFill>
                <a:latin typeface="Comic Sans MS" pitchFamily="66" charset="0"/>
              </a:rPr>
              <a:t> </a:t>
            </a:r>
            <a:r>
              <a:rPr lang="en-CA" sz="2800" dirty="0" smtClean="0">
                <a:ln>
                  <a:solidFill>
                    <a:schemeClr val="tx2"/>
                  </a:solidFill>
                </a:ln>
                <a:solidFill>
                  <a:schemeClr val="tx1"/>
                </a:solidFill>
                <a:latin typeface="Comic Sans MS" pitchFamily="66" charset="0"/>
              </a:rPr>
              <a:t>the Wave Sheaf &amp; Pentecost ceremony must occur on the </a:t>
            </a:r>
            <a:r>
              <a:rPr lang="en-CA" sz="2800" b="1" dirty="0" smtClean="0">
                <a:ln>
                  <a:solidFill>
                    <a:schemeClr val="tx2"/>
                  </a:solidFill>
                </a:ln>
                <a:solidFill>
                  <a:srgbClr val="FF33CC"/>
                </a:solidFill>
                <a:latin typeface="Comic Sans MS" pitchFamily="66" charset="0"/>
              </a:rPr>
              <a:t>1</a:t>
            </a:r>
            <a:r>
              <a:rPr lang="en-CA" sz="2800" b="1" baseline="30000" dirty="0" smtClean="0">
                <a:ln>
                  <a:solidFill>
                    <a:schemeClr val="tx2"/>
                  </a:solidFill>
                </a:ln>
                <a:solidFill>
                  <a:srgbClr val="FF33CC"/>
                </a:solidFill>
                <a:latin typeface="Comic Sans MS" pitchFamily="66" charset="0"/>
              </a:rPr>
              <a:t>st</a:t>
            </a:r>
            <a:r>
              <a:rPr lang="en-CA" sz="2800" b="1" dirty="0" smtClean="0">
                <a:ln>
                  <a:solidFill>
                    <a:schemeClr val="tx2"/>
                  </a:solidFill>
                </a:ln>
                <a:solidFill>
                  <a:srgbClr val="FF33CC"/>
                </a:solidFill>
                <a:latin typeface="Comic Sans MS" pitchFamily="66" charset="0"/>
              </a:rPr>
              <a:t> cycle of the week,</a:t>
            </a:r>
            <a:r>
              <a:rPr lang="en-CA" sz="2800" b="1" dirty="0" smtClean="0">
                <a:ln>
                  <a:solidFill>
                    <a:schemeClr val="tx2"/>
                  </a:solidFill>
                </a:ln>
                <a:solidFill>
                  <a:schemeClr val="tx1"/>
                </a:solidFill>
                <a:latin typeface="Comic Sans MS" pitchFamily="66" charset="0"/>
              </a:rPr>
              <a:t> </a:t>
            </a:r>
            <a:br>
              <a:rPr lang="en-CA" sz="2800" b="1" dirty="0" smtClean="0">
                <a:ln>
                  <a:solidFill>
                    <a:schemeClr val="tx2"/>
                  </a:solidFill>
                </a:ln>
                <a:solidFill>
                  <a:schemeClr val="tx1"/>
                </a:solidFill>
                <a:latin typeface="Comic Sans MS" pitchFamily="66" charset="0"/>
              </a:rPr>
            </a:br>
            <a:r>
              <a:rPr lang="en-CA" sz="2800" dirty="0" smtClean="0">
                <a:ln>
                  <a:solidFill>
                    <a:schemeClr val="tx2"/>
                  </a:solidFill>
                </a:ln>
                <a:solidFill>
                  <a:schemeClr val="tx1"/>
                </a:solidFill>
                <a:latin typeface="Comic Sans MS" pitchFamily="66" charset="0"/>
              </a:rPr>
              <a:t>the </a:t>
            </a:r>
            <a:r>
              <a:rPr lang="en-CA" sz="2800" u="sng" dirty="0" smtClean="0">
                <a:ln>
                  <a:solidFill>
                    <a:schemeClr val="tx2"/>
                  </a:solidFill>
                </a:ln>
                <a:solidFill>
                  <a:srgbClr val="0000FF"/>
                </a:solidFill>
                <a:latin typeface="Arial Black" panose="020B0A04020102020204" pitchFamily="34" charset="0"/>
              </a:rPr>
              <a:t>DAY</a:t>
            </a:r>
            <a:r>
              <a:rPr lang="en-CA" sz="2800" dirty="0" smtClean="0">
                <a:ln>
                  <a:solidFill>
                    <a:schemeClr val="tx2"/>
                  </a:solidFill>
                </a:ln>
                <a:solidFill>
                  <a:schemeClr val="tx1"/>
                </a:solidFill>
                <a:latin typeface="Comic Sans MS" pitchFamily="66" charset="0"/>
              </a:rPr>
              <a:t> after </a:t>
            </a:r>
            <a:r>
              <a:rPr lang="en-CA" sz="2800" u="sng" dirty="0" smtClean="0">
                <a:ln>
                  <a:solidFill>
                    <a:schemeClr val="tx2"/>
                  </a:solidFill>
                </a:ln>
                <a:solidFill>
                  <a:schemeClr val="tx1"/>
                </a:solidFill>
                <a:latin typeface="Comic Sans MS" pitchFamily="66" charset="0"/>
              </a:rPr>
              <a:t>the</a:t>
            </a:r>
            <a:r>
              <a:rPr lang="en-CA" sz="2800" dirty="0" smtClean="0">
                <a:ln>
                  <a:solidFill>
                    <a:schemeClr val="tx2"/>
                  </a:solidFill>
                </a:ln>
                <a:solidFill>
                  <a:schemeClr val="tx1"/>
                </a:solidFill>
                <a:latin typeface="Comic Sans MS" pitchFamily="66" charset="0"/>
              </a:rPr>
              <a:t> 7</a:t>
            </a:r>
            <a:r>
              <a:rPr lang="en-CA" sz="2800" baseline="30000" dirty="0" smtClean="0">
                <a:ln>
                  <a:solidFill>
                    <a:schemeClr val="tx2"/>
                  </a:solidFill>
                </a:ln>
                <a:solidFill>
                  <a:schemeClr val="tx1"/>
                </a:solidFill>
                <a:latin typeface="Comic Sans MS" pitchFamily="66" charset="0"/>
              </a:rPr>
              <a:t>th</a:t>
            </a:r>
            <a:r>
              <a:rPr lang="en-CA" sz="2800" i="1" dirty="0" smtClean="0">
                <a:ln>
                  <a:solidFill>
                    <a:schemeClr val="tx2"/>
                  </a:solidFill>
                </a:ln>
                <a:solidFill>
                  <a:schemeClr val="tx1"/>
                </a:solidFill>
                <a:latin typeface="Comic Sans MS" pitchFamily="66" charset="0"/>
              </a:rPr>
              <a:t> day </a:t>
            </a:r>
            <a:r>
              <a:rPr lang="en-CA" sz="2800" dirty="0" smtClean="0">
                <a:ln>
                  <a:solidFill>
                    <a:schemeClr val="tx2"/>
                  </a:solidFill>
                </a:ln>
                <a:solidFill>
                  <a:schemeClr val="tx1"/>
                </a:solidFill>
                <a:latin typeface="Comic Sans MS" pitchFamily="66" charset="0"/>
              </a:rPr>
              <a:t>Sabbath.</a:t>
            </a:r>
          </a:p>
        </p:txBody>
      </p:sp>
      <p:sp>
        <p:nvSpPr>
          <p:cNvPr id="27" name="Rectangle 26"/>
          <p:cNvSpPr/>
          <p:nvPr/>
        </p:nvSpPr>
        <p:spPr>
          <a:xfrm rot="20133122">
            <a:off x="16149" y="807376"/>
            <a:ext cx="2491388" cy="923330"/>
          </a:xfrm>
          <a:prstGeom prst="rect">
            <a:avLst/>
          </a:prstGeom>
          <a:noFill/>
        </p:spPr>
        <p:txBody>
          <a:bodyPr wrap="none" lIns="91440" tIns="45720" rIns="91440" bIns="45720">
            <a:spAutoFit/>
            <a:scene3d>
              <a:camera prst="orthographicFront"/>
              <a:lightRig rig="soft" dir="t">
                <a:rot lat="0" lon="0" rev="10800000"/>
              </a:lightRig>
            </a:scene3d>
            <a:sp3d>
              <a:bevelT w="27940" h="12700"/>
              <a:contourClr>
                <a:srgbClr val="DDDDDD"/>
              </a:contourClr>
            </a:sp3d>
          </a:bodyPr>
          <a:lstStyle/>
          <a:p>
            <a:pPr algn="ctr"/>
            <a:r>
              <a:rPr lang="en-US" sz="5400" b="1" spc="150" dirty="0" smtClean="0">
                <a:ln w="11430"/>
                <a:solidFill>
                  <a:srgbClr val="F8F8F8"/>
                </a:solidFill>
                <a:effectLst>
                  <a:glow rad="127000">
                    <a:srgbClr val="7030A0">
                      <a:alpha val="81000"/>
                    </a:srgbClr>
                  </a:glow>
                  <a:outerShdw blurRad="25400" algn="tl" rotWithShape="0">
                    <a:srgbClr val="000000">
                      <a:alpha val="43000"/>
                    </a:srgbClr>
                  </a:outerShdw>
                </a:effectLst>
                <a:latin typeface="Matura MT Script Capitals" pitchFamily="66" charset="0"/>
              </a:rPr>
              <a:t>Note: </a:t>
            </a:r>
            <a:endParaRPr lang="en-US" sz="5400" b="1" spc="150" dirty="0">
              <a:ln w="11430"/>
              <a:solidFill>
                <a:srgbClr val="F8F8F8"/>
              </a:solidFill>
              <a:effectLst>
                <a:glow rad="127000">
                  <a:srgbClr val="7030A0">
                    <a:alpha val="81000"/>
                  </a:srgbClr>
                </a:glow>
                <a:outerShdw blurRad="25400" algn="tl" rotWithShape="0">
                  <a:srgbClr val="000000">
                    <a:alpha val="43000"/>
                  </a:srgbClr>
                </a:outerShdw>
              </a:effectLst>
              <a:latin typeface="Matura MT Script Capitals" pitchFamily="66" charset="0"/>
            </a:endParaRPr>
          </a:p>
        </p:txBody>
      </p:sp>
      <p:sp>
        <p:nvSpPr>
          <p:cNvPr id="28" name="Rectangle 27"/>
          <p:cNvSpPr/>
          <p:nvPr/>
        </p:nvSpPr>
        <p:spPr>
          <a:xfrm>
            <a:off x="705411" y="1960964"/>
            <a:ext cx="3732817" cy="1107996"/>
          </a:xfrm>
          <a:prstGeom prst="rect">
            <a:avLst/>
          </a:prstGeom>
          <a:noFill/>
        </p:spPr>
        <p:txBody>
          <a:bodyPr wrap="none" lIns="91440" tIns="45720" rIns="91440" bIns="45720">
            <a:spAutoFit/>
            <a:scene3d>
              <a:camera prst="orthographicFront"/>
              <a:lightRig rig="soft" dir="t">
                <a:rot lat="0" lon="0" rev="10800000"/>
              </a:lightRig>
            </a:scene3d>
            <a:sp3d extrusionH="57150">
              <a:bevelT w="27940" h="12700" prst="angle"/>
              <a:contourClr>
                <a:srgbClr val="DDDDDD"/>
              </a:contourClr>
            </a:sp3d>
          </a:bodyPr>
          <a:lstStyle/>
          <a:p>
            <a:pPr algn="ctr"/>
            <a:r>
              <a:rPr lang="en-US" sz="6600" b="1" spc="50" dirty="0" smtClean="0">
                <a:ln w="12700" cmpd="sng">
                  <a:solidFill>
                    <a:schemeClr val="accent6">
                      <a:satMod val="120000"/>
                      <a:shade val="80000"/>
                    </a:schemeClr>
                  </a:solidFill>
                  <a:prstDash val="solid"/>
                </a:ln>
                <a:solidFill>
                  <a:srgbClr val="FFFFCC"/>
                </a:solidFill>
                <a:effectLst>
                  <a:glow rad="53100">
                    <a:schemeClr val="accent6">
                      <a:satMod val="180000"/>
                      <a:alpha val="30000"/>
                    </a:schemeClr>
                  </a:glow>
                </a:effectLst>
                <a:latin typeface="Matura MT Script Capitals" pitchFamily="66" charset="0"/>
              </a:rPr>
              <a:t>Surprise!</a:t>
            </a:r>
            <a:endParaRPr lang="en-US" sz="6600" b="1" spc="150" dirty="0">
              <a:ln w="11430"/>
              <a:solidFill>
                <a:srgbClr val="F8F8F8"/>
              </a:solidFill>
              <a:effectLst>
                <a:outerShdw blurRad="25400" algn="tl" rotWithShape="0">
                  <a:srgbClr val="000000">
                    <a:alpha val="43000"/>
                  </a:srgbClr>
                </a:outerShdw>
              </a:effectLst>
              <a:latin typeface="Matura MT Script Capitals" pitchFamily="66" charset="0"/>
            </a:endParaRPr>
          </a:p>
        </p:txBody>
      </p:sp>
      <p:sp>
        <p:nvSpPr>
          <p:cNvPr id="29" name="Rectangle 28"/>
          <p:cNvSpPr/>
          <p:nvPr/>
        </p:nvSpPr>
        <p:spPr>
          <a:xfrm>
            <a:off x="3934172" y="6043384"/>
            <a:ext cx="7776864" cy="555540"/>
          </a:xfrm>
          <a:prstGeom prst="rect">
            <a:avLst/>
          </a:prstGeom>
          <a:solidFill>
            <a:schemeClr val="bg1">
              <a:lumMod val="95000"/>
            </a:schemeClr>
          </a:solidFill>
          <a:ln>
            <a:solidFill>
              <a:schemeClr val="accent6"/>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US" sz="2400" b="1" dirty="0" smtClean="0">
                <a:solidFill>
                  <a:srgbClr val="993300"/>
                </a:solidFill>
                <a:latin typeface="Arial Rounded MT Bold" pitchFamily="34" charset="0"/>
              </a:rPr>
              <a:t>Pentecost follows the same pattern 50 days later.</a:t>
            </a:r>
            <a:endParaRPr lang="en-CA" sz="2400" dirty="0">
              <a:solidFill>
                <a:srgbClr val="993300"/>
              </a:solidFill>
              <a:latin typeface="Arial Rounded MT Bold" pitchFamily="34" charset="0"/>
            </a:endParaRPr>
          </a:p>
        </p:txBody>
      </p:sp>
      <p:cxnSp>
        <p:nvCxnSpPr>
          <p:cNvPr id="30" name="Straight Arrow Connector 29"/>
          <p:cNvCxnSpPr/>
          <p:nvPr/>
        </p:nvCxnSpPr>
        <p:spPr>
          <a:xfrm flipV="1">
            <a:off x="10607900" y="5445184"/>
            <a:ext cx="0" cy="576064"/>
          </a:xfrm>
          <a:prstGeom prst="straightConnector1">
            <a:avLst/>
          </a:prstGeom>
          <a:ln w="76200">
            <a:solidFill>
              <a:srgbClr val="993300"/>
            </a:solidFill>
            <a:headEnd type="oval" w="med" len="med"/>
            <a:tailEnd type="triangle" w="med" len="med"/>
          </a:ln>
          <a:scene3d>
            <a:camera prst="orthographicFront"/>
            <a:lightRig rig="threePt" dir="t"/>
          </a:scene3d>
          <a:sp3d>
            <a:bevelT prst="convex"/>
          </a:sp3d>
        </p:spPr>
        <p:style>
          <a:lnRef idx="1">
            <a:schemeClr val="accent1"/>
          </a:lnRef>
          <a:fillRef idx="0">
            <a:schemeClr val="accent1"/>
          </a:fillRef>
          <a:effectRef idx="0">
            <a:schemeClr val="accent1"/>
          </a:effectRef>
          <a:fontRef idx="minor">
            <a:schemeClr val="tx1"/>
          </a:fontRef>
        </p:style>
      </p:cxnSp>
      <p:sp>
        <p:nvSpPr>
          <p:cNvPr id="31" name="Rounded Rectangle 30"/>
          <p:cNvSpPr/>
          <p:nvPr/>
        </p:nvSpPr>
        <p:spPr>
          <a:xfrm>
            <a:off x="11376298" y="890412"/>
            <a:ext cx="540085" cy="2415096"/>
          </a:xfrm>
          <a:prstGeom prst="roundRect">
            <a:avLst/>
          </a:prstGeom>
          <a:solidFill>
            <a:srgbClr val="BCFFDE"/>
          </a:solidFill>
          <a:ln w="57150">
            <a:solidFill>
              <a:srgbClr val="0070C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CA" sz="2400" dirty="0" smtClean="0">
                <a:ln w="28575">
                  <a:solidFill>
                    <a:srgbClr val="0000FF"/>
                  </a:solidFill>
                </a:ln>
                <a:solidFill>
                  <a:srgbClr val="00FF00"/>
                </a:solidFill>
                <a:latin typeface="Arial Rounded MT Bold" pitchFamily="34" charset="0"/>
              </a:rPr>
              <a:t>REV</a:t>
            </a:r>
            <a:br>
              <a:rPr lang="en-CA" sz="2400" dirty="0" smtClean="0">
                <a:ln w="28575">
                  <a:solidFill>
                    <a:srgbClr val="0000FF"/>
                  </a:solidFill>
                </a:ln>
                <a:solidFill>
                  <a:srgbClr val="00FF00"/>
                </a:solidFill>
                <a:latin typeface="Arial Rounded MT Bold" pitchFamily="34" charset="0"/>
              </a:rPr>
            </a:br>
            <a:r>
              <a:rPr lang="en-CA" sz="2400" dirty="0" smtClean="0">
                <a:ln w="28575">
                  <a:solidFill>
                    <a:srgbClr val="0000FF"/>
                  </a:solidFill>
                </a:ln>
                <a:solidFill>
                  <a:srgbClr val="00FF00"/>
                </a:solidFill>
                <a:latin typeface="Arial Rounded MT Bold" pitchFamily="34" charset="0"/>
              </a:rPr>
              <a:t>I</a:t>
            </a:r>
            <a:br>
              <a:rPr lang="en-CA" sz="2400" dirty="0" smtClean="0">
                <a:ln w="28575">
                  <a:solidFill>
                    <a:srgbClr val="0000FF"/>
                  </a:solidFill>
                </a:ln>
                <a:solidFill>
                  <a:srgbClr val="00FF00"/>
                </a:solidFill>
                <a:latin typeface="Arial Rounded MT Bold" pitchFamily="34" charset="0"/>
              </a:rPr>
            </a:br>
            <a:r>
              <a:rPr lang="en-CA" sz="2400" dirty="0" smtClean="0">
                <a:ln w="28575">
                  <a:solidFill>
                    <a:srgbClr val="0000FF"/>
                  </a:solidFill>
                </a:ln>
                <a:solidFill>
                  <a:srgbClr val="00FF00"/>
                </a:solidFill>
                <a:latin typeface="Arial Rounded MT Bold" pitchFamily="34" charset="0"/>
              </a:rPr>
              <a:t>EW</a:t>
            </a:r>
            <a:endParaRPr lang="en-CA" sz="2400" dirty="0">
              <a:ln w="28575">
                <a:solidFill>
                  <a:srgbClr val="0000FF"/>
                </a:solidFill>
              </a:ln>
              <a:solidFill>
                <a:srgbClr val="00FF00"/>
              </a:solidFill>
              <a:latin typeface="Arial Rounded MT Bold" pitchFamily="34" charset="0"/>
            </a:endParaRPr>
          </a:p>
        </p:txBody>
      </p:sp>
      <p:sp>
        <p:nvSpPr>
          <p:cNvPr id="36" name="Rectangle 35"/>
          <p:cNvSpPr/>
          <p:nvPr/>
        </p:nvSpPr>
        <p:spPr>
          <a:xfrm>
            <a:off x="9909500" y="3485768"/>
            <a:ext cx="1315384" cy="902841"/>
          </a:xfrm>
          <a:prstGeom prst="rect">
            <a:avLst/>
          </a:prstGeom>
          <a:solidFill>
            <a:schemeClr val="bg1">
              <a:lumMod val="95000"/>
            </a:schemeClr>
          </a:solidFill>
          <a:ln>
            <a:solidFill>
              <a:schemeClr val="accent6"/>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prst="angle"/>
            </a:sp3d>
          </a:bodyPr>
          <a:lstStyle/>
          <a:p>
            <a:pPr algn="ctr"/>
            <a:r>
              <a:rPr lang="en-US" sz="2400" b="1" dirty="0" smtClean="0">
                <a:solidFill>
                  <a:schemeClr val="accent6"/>
                </a:solidFill>
                <a:latin typeface="Arial Rounded MT Bold" pitchFamily="34" charset="0"/>
              </a:rPr>
              <a:t>Wave Sheaf</a:t>
            </a:r>
            <a:endParaRPr lang="en-CA" sz="2400" dirty="0">
              <a:solidFill>
                <a:schemeClr val="accent6"/>
              </a:solidFill>
              <a:latin typeface="Arial Rounded MT Bold" pitchFamily="34" charset="0"/>
            </a:endParaRPr>
          </a:p>
        </p:txBody>
      </p:sp>
      <p:cxnSp>
        <p:nvCxnSpPr>
          <p:cNvPr id="37" name="Straight Arrow Connector 36"/>
          <p:cNvCxnSpPr/>
          <p:nvPr/>
        </p:nvCxnSpPr>
        <p:spPr>
          <a:xfrm>
            <a:off x="10559974" y="4403849"/>
            <a:ext cx="12988" cy="537319"/>
          </a:xfrm>
          <a:prstGeom prst="straightConnector1">
            <a:avLst/>
          </a:prstGeom>
          <a:ln w="76200">
            <a:solidFill>
              <a:schemeClr val="accent6"/>
            </a:solidFill>
            <a:headEnd type="oval" w="med" len="med"/>
            <a:tailEnd type="triangle" w="med" len="med"/>
          </a:ln>
          <a:scene3d>
            <a:camera prst="orthographicFront"/>
            <a:lightRig rig="threePt" dir="t"/>
          </a:scene3d>
          <a:sp3d>
            <a:bevelT prst="convex"/>
          </a:sp3d>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537531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wipe(up)">
                                      <p:cBhvr>
                                        <p:cTn id="7" dur="2250"/>
                                        <p:tgtEl>
                                          <p:spTgt spid="31"/>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wheel(1)">
                                      <p:cBhvr>
                                        <p:cTn id="12" dur="1500"/>
                                        <p:tgtEl>
                                          <p:spTgt spid="21"/>
                                        </p:tgtEl>
                                      </p:cBhvr>
                                    </p:animEffect>
                                  </p:childTnLst>
                                </p:cTn>
                              </p:par>
                            </p:childTnLst>
                          </p:cTn>
                        </p:par>
                      </p:childTnLst>
                    </p:cTn>
                  </p:par>
                  <p:par>
                    <p:cTn id="13" fill="hold">
                      <p:stCondLst>
                        <p:cond delay="indefinite"/>
                      </p:stCondLst>
                      <p:childTnLst>
                        <p:par>
                          <p:cTn id="14" fill="hold">
                            <p:stCondLst>
                              <p:cond delay="0"/>
                            </p:stCondLst>
                            <p:childTnLst>
                              <p:par>
                                <p:cTn id="15" presetID="53" presetClass="entr" presetSubtype="16"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anim calcmode="lin" valueType="num">
                                      <p:cBhvr>
                                        <p:cTn id="17" dur="1000" fill="hold"/>
                                        <p:tgtEl>
                                          <p:spTgt spid="16"/>
                                        </p:tgtEl>
                                        <p:attrNameLst>
                                          <p:attrName>ppt_w</p:attrName>
                                        </p:attrNameLst>
                                      </p:cBhvr>
                                      <p:tavLst>
                                        <p:tav tm="0">
                                          <p:val>
                                            <p:fltVal val="0"/>
                                          </p:val>
                                        </p:tav>
                                        <p:tav tm="100000">
                                          <p:val>
                                            <p:strVal val="#ppt_w"/>
                                          </p:val>
                                        </p:tav>
                                      </p:tavLst>
                                    </p:anim>
                                    <p:anim calcmode="lin" valueType="num">
                                      <p:cBhvr>
                                        <p:cTn id="18" dur="1000" fill="hold"/>
                                        <p:tgtEl>
                                          <p:spTgt spid="16"/>
                                        </p:tgtEl>
                                        <p:attrNameLst>
                                          <p:attrName>ppt_h</p:attrName>
                                        </p:attrNameLst>
                                      </p:cBhvr>
                                      <p:tavLst>
                                        <p:tav tm="0">
                                          <p:val>
                                            <p:fltVal val="0"/>
                                          </p:val>
                                        </p:tav>
                                        <p:tav tm="100000">
                                          <p:val>
                                            <p:strVal val="#ppt_h"/>
                                          </p:val>
                                        </p:tav>
                                      </p:tavLst>
                                    </p:anim>
                                    <p:animEffect transition="in" filter="fade">
                                      <p:cBhvr>
                                        <p:cTn id="19" dur="1000"/>
                                        <p:tgtEl>
                                          <p:spTgt spid="16"/>
                                        </p:tgtEl>
                                      </p:cBhvr>
                                    </p:animEffect>
                                  </p:childTnLst>
                                </p:cTn>
                              </p:par>
                            </p:childTnLst>
                          </p:cTn>
                        </p:par>
                      </p:childTnLst>
                    </p:cTn>
                  </p:par>
                  <p:par>
                    <p:cTn id="20" fill="hold">
                      <p:stCondLst>
                        <p:cond delay="indefinite"/>
                      </p:stCondLst>
                      <p:childTnLst>
                        <p:par>
                          <p:cTn id="21" fill="hold">
                            <p:stCondLst>
                              <p:cond delay="0"/>
                            </p:stCondLst>
                            <p:childTnLst>
                              <p:par>
                                <p:cTn id="22" presetID="53" presetClass="entr" presetSubtype="16" fill="hold" grpId="0" nodeType="clickEffect">
                                  <p:stCondLst>
                                    <p:cond delay="0"/>
                                  </p:stCondLst>
                                  <p:childTnLst>
                                    <p:set>
                                      <p:cBhvr>
                                        <p:cTn id="23" dur="1" fill="hold">
                                          <p:stCondLst>
                                            <p:cond delay="0"/>
                                          </p:stCondLst>
                                        </p:cTn>
                                        <p:tgtEl>
                                          <p:spTgt spid="36"/>
                                        </p:tgtEl>
                                        <p:attrNameLst>
                                          <p:attrName>style.visibility</p:attrName>
                                        </p:attrNameLst>
                                      </p:cBhvr>
                                      <p:to>
                                        <p:strVal val="visible"/>
                                      </p:to>
                                    </p:set>
                                    <p:anim calcmode="lin" valueType="num">
                                      <p:cBhvr>
                                        <p:cTn id="24" dur="1000" fill="hold"/>
                                        <p:tgtEl>
                                          <p:spTgt spid="36"/>
                                        </p:tgtEl>
                                        <p:attrNameLst>
                                          <p:attrName>ppt_w</p:attrName>
                                        </p:attrNameLst>
                                      </p:cBhvr>
                                      <p:tavLst>
                                        <p:tav tm="0">
                                          <p:val>
                                            <p:fltVal val="0"/>
                                          </p:val>
                                        </p:tav>
                                        <p:tav tm="100000">
                                          <p:val>
                                            <p:strVal val="#ppt_w"/>
                                          </p:val>
                                        </p:tav>
                                      </p:tavLst>
                                    </p:anim>
                                    <p:anim calcmode="lin" valueType="num">
                                      <p:cBhvr>
                                        <p:cTn id="25" dur="1000" fill="hold"/>
                                        <p:tgtEl>
                                          <p:spTgt spid="36"/>
                                        </p:tgtEl>
                                        <p:attrNameLst>
                                          <p:attrName>ppt_h</p:attrName>
                                        </p:attrNameLst>
                                      </p:cBhvr>
                                      <p:tavLst>
                                        <p:tav tm="0">
                                          <p:val>
                                            <p:fltVal val="0"/>
                                          </p:val>
                                        </p:tav>
                                        <p:tav tm="100000">
                                          <p:val>
                                            <p:strVal val="#ppt_h"/>
                                          </p:val>
                                        </p:tav>
                                      </p:tavLst>
                                    </p:anim>
                                    <p:animEffect transition="in" filter="fade">
                                      <p:cBhvr>
                                        <p:cTn id="26" dur="1000"/>
                                        <p:tgtEl>
                                          <p:spTgt spid="36"/>
                                        </p:tgtEl>
                                      </p:cBhvr>
                                    </p:animEffect>
                                  </p:childTnLst>
                                </p:cTn>
                              </p:par>
                            </p:childTnLst>
                          </p:cTn>
                        </p:par>
                      </p:childTnLst>
                    </p:cTn>
                  </p:par>
                  <p:par>
                    <p:cTn id="27" fill="hold">
                      <p:stCondLst>
                        <p:cond delay="indefinite"/>
                      </p:stCondLst>
                      <p:childTnLst>
                        <p:par>
                          <p:cTn id="28" fill="hold">
                            <p:stCondLst>
                              <p:cond delay="0"/>
                            </p:stCondLst>
                            <p:childTnLst>
                              <p:par>
                                <p:cTn id="29" presetID="53" presetClass="entr" presetSubtype="16" fill="hold" grpId="0" nodeType="clickEffect">
                                  <p:stCondLst>
                                    <p:cond delay="0"/>
                                  </p:stCondLst>
                                  <p:childTnLst>
                                    <p:set>
                                      <p:cBhvr>
                                        <p:cTn id="30" dur="1" fill="hold">
                                          <p:stCondLst>
                                            <p:cond delay="0"/>
                                          </p:stCondLst>
                                        </p:cTn>
                                        <p:tgtEl>
                                          <p:spTgt spid="29"/>
                                        </p:tgtEl>
                                        <p:attrNameLst>
                                          <p:attrName>style.visibility</p:attrName>
                                        </p:attrNameLst>
                                      </p:cBhvr>
                                      <p:to>
                                        <p:strVal val="visible"/>
                                      </p:to>
                                    </p:set>
                                    <p:anim calcmode="lin" valueType="num">
                                      <p:cBhvr>
                                        <p:cTn id="31" dur="1000" fill="hold"/>
                                        <p:tgtEl>
                                          <p:spTgt spid="29"/>
                                        </p:tgtEl>
                                        <p:attrNameLst>
                                          <p:attrName>ppt_w</p:attrName>
                                        </p:attrNameLst>
                                      </p:cBhvr>
                                      <p:tavLst>
                                        <p:tav tm="0">
                                          <p:val>
                                            <p:fltVal val="0"/>
                                          </p:val>
                                        </p:tav>
                                        <p:tav tm="100000">
                                          <p:val>
                                            <p:strVal val="#ppt_w"/>
                                          </p:val>
                                        </p:tav>
                                      </p:tavLst>
                                    </p:anim>
                                    <p:anim calcmode="lin" valueType="num">
                                      <p:cBhvr>
                                        <p:cTn id="32" dur="1000" fill="hold"/>
                                        <p:tgtEl>
                                          <p:spTgt spid="29"/>
                                        </p:tgtEl>
                                        <p:attrNameLst>
                                          <p:attrName>ppt_h</p:attrName>
                                        </p:attrNameLst>
                                      </p:cBhvr>
                                      <p:tavLst>
                                        <p:tav tm="0">
                                          <p:val>
                                            <p:fltVal val="0"/>
                                          </p:val>
                                        </p:tav>
                                        <p:tav tm="100000">
                                          <p:val>
                                            <p:strVal val="#ppt_h"/>
                                          </p:val>
                                        </p:tav>
                                      </p:tavLst>
                                    </p:anim>
                                    <p:animEffect transition="in" filter="fade">
                                      <p:cBhvr>
                                        <p:cTn id="33" dur="10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21" grpId="0" animBg="1"/>
      <p:bldP spid="29" grpId="0" animBg="1"/>
      <p:bldP spid="31" grpId="0" animBg="1"/>
      <p:bldP spid="36" grpId="0" animBg="1"/>
    </p:bldLst>
  </p:timing>
</p:sld>
</file>

<file path=ppt/slides/slide59.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rgbClr val="FF3399">
                <a:alpha val="6000"/>
              </a:srgbClr>
            </a:gs>
            <a:gs pos="48000">
              <a:srgbClr val="FF6633">
                <a:alpha val="30000"/>
              </a:srgbClr>
            </a:gs>
            <a:gs pos="91000">
              <a:srgbClr val="FFFF00">
                <a:alpha val="57000"/>
              </a:srgbClr>
            </a:gs>
            <a:gs pos="75000">
              <a:srgbClr val="01A78F">
                <a:alpha val="58000"/>
              </a:srgbClr>
            </a:gs>
            <a:gs pos="100000">
              <a:srgbClr val="3366FF"/>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11679137" y="6500692"/>
            <a:ext cx="477789" cy="365125"/>
          </a:xfrm>
        </p:spPr>
        <p:txBody>
          <a:bodyPr/>
          <a:lstStyle/>
          <a:p>
            <a:fld id="{81FEFA0A-2F20-4B60-98C6-5FFDA469AA1C}" type="slidenum">
              <a:rPr lang="en-US" smtClean="0">
                <a:solidFill>
                  <a:schemeClr val="tx2"/>
                </a:solidFill>
              </a:rPr>
              <a:pPr/>
              <a:t>59</a:t>
            </a:fld>
            <a:endParaRPr lang="en-US" dirty="0">
              <a:solidFill>
                <a:schemeClr val="tx2"/>
              </a:solidFill>
            </a:endParaRPr>
          </a:p>
        </p:txBody>
      </p:sp>
      <p:sp>
        <p:nvSpPr>
          <p:cNvPr id="3" name="Rectangle 2"/>
          <p:cNvSpPr/>
          <p:nvPr/>
        </p:nvSpPr>
        <p:spPr>
          <a:xfrm>
            <a:off x="405780" y="404664"/>
            <a:ext cx="11377264" cy="5976664"/>
          </a:xfrm>
          <a:prstGeom prst="rect">
            <a:avLst/>
          </a:prstGeom>
          <a:noFill/>
          <a:ln>
            <a:solidFill>
              <a:srgbClr val="9900CC"/>
            </a:solidFill>
          </a:ln>
          <a:effectLst>
            <a:glow rad="63500">
              <a:srgbClr val="CC0099"/>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82550" h="38100" prst="coolSlant"/>
            </a:sp3d>
          </a:bodyPr>
          <a:lstStyle/>
          <a:p>
            <a:pPr algn="ctr">
              <a:lnSpc>
                <a:spcPct val="150000"/>
              </a:lnSpc>
            </a:pPr>
            <a:endParaRPr lang="en-CA" sz="3200" dirty="0">
              <a:ln>
                <a:solidFill>
                  <a:srgbClr val="FF3300"/>
                </a:solidFill>
              </a:ln>
              <a:solidFill>
                <a:srgbClr val="FF33CC"/>
              </a:solidFill>
              <a:latin typeface="Comic Sans MS" pitchFamily="66" charset="0"/>
            </a:endParaRPr>
          </a:p>
        </p:txBody>
      </p:sp>
      <p:pic>
        <p:nvPicPr>
          <p:cNvPr id="8" name="Picture 3" descr="C:\Users\Rae\Desktop\BOOK OF ENOCH.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57908" y="1723296"/>
            <a:ext cx="2128604" cy="2533650"/>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a:extLst>
            <a:ext uri="{909E8E84-426E-40DD-AFC4-6F175D3DCCD1}">
              <a14:hiddenFill xmlns:a14="http://schemas.microsoft.com/office/drawing/2010/main">
                <a:solidFill>
                  <a:srgbClr val="FFFFFF"/>
                </a:solidFill>
              </a14:hiddenFill>
            </a:ext>
          </a:extLst>
        </p:spPr>
      </p:pic>
      <p:pic>
        <p:nvPicPr>
          <p:cNvPr id="9" name="Picture 2" descr="C:\Users\Rae\Desktop\Joshua.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54652" y="1613615"/>
            <a:ext cx="2016224" cy="2750949"/>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a:ext uri="{909E8E84-426E-40DD-AFC4-6F175D3DCCD1}">
              <a14:hiddenFill xmlns:a14="http://schemas.microsoft.com/office/drawing/2010/main">
                <a:solidFill>
                  <a:srgbClr val="FFFFFF"/>
                </a:solidFill>
              </a14:hiddenFill>
            </a:ext>
          </a:extLst>
        </p:spPr>
      </p:pic>
      <p:sp>
        <p:nvSpPr>
          <p:cNvPr id="10" name="Rectangle 9"/>
          <p:cNvSpPr/>
          <p:nvPr/>
        </p:nvSpPr>
        <p:spPr>
          <a:xfrm>
            <a:off x="765820" y="692696"/>
            <a:ext cx="10657184" cy="5693866"/>
          </a:xfrm>
          <a:prstGeom prst="rect">
            <a:avLst/>
          </a:prstGeom>
          <a:noFill/>
        </p:spPr>
        <p:txBody>
          <a:bodyPr wrap="square" lIns="91440" tIns="45720" rIns="91440" bIns="45720">
            <a:spAutoFit/>
            <a:scene3d>
              <a:camera prst="orthographicFront"/>
              <a:lightRig rig="soft" dir="t">
                <a:rot lat="0" lon="0" rev="10800000"/>
              </a:lightRig>
            </a:scene3d>
            <a:sp3d>
              <a:bevelT w="27940" h="12700"/>
              <a:contourClr>
                <a:srgbClr val="DDDDDD"/>
              </a:contourClr>
            </a:sp3d>
          </a:bodyPr>
          <a:lstStyle/>
          <a:p>
            <a:pPr algn="ctr"/>
            <a:r>
              <a:rPr lang="en-US" sz="5400" b="1" spc="150" dirty="0" smtClean="0">
                <a:ln w="11430">
                  <a:solidFill>
                    <a:srgbClr val="002060"/>
                  </a:solidFill>
                </a:ln>
                <a:solidFill>
                  <a:srgbClr val="F8F8F8"/>
                </a:solidFill>
                <a:effectLst>
                  <a:glow rad="127000">
                    <a:srgbClr val="7030A0">
                      <a:alpha val="81000"/>
                    </a:srgbClr>
                  </a:glow>
                  <a:outerShdw blurRad="25400" algn="tl" rotWithShape="0">
                    <a:srgbClr val="000000">
                      <a:alpha val="43000"/>
                    </a:srgbClr>
                  </a:outerShdw>
                </a:effectLst>
                <a:latin typeface="Matura MT Script Capitals" pitchFamily="66" charset="0"/>
              </a:rPr>
              <a:t>The </a:t>
            </a:r>
            <a:r>
              <a:rPr lang="en-US" sz="5400" b="1" u="sng" spc="150" dirty="0" smtClean="0">
                <a:ln w="11430">
                  <a:solidFill>
                    <a:srgbClr val="002060"/>
                  </a:solidFill>
                </a:ln>
                <a:solidFill>
                  <a:srgbClr val="FF3399"/>
                </a:solidFill>
                <a:effectLst>
                  <a:glow rad="127000">
                    <a:srgbClr val="7030A0">
                      <a:alpha val="81000"/>
                    </a:srgbClr>
                  </a:glow>
                  <a:outerShdw blurRad="25400" algn="tl" rotWithShape="0">
                    <a:srgbClr val="000000">
                      <a:alpha val="43000"/>
                    </a:srgbClr>
                  </a:outerShdw>
                </a:effectLst>
                <a:latin typeface="Matura MT Script Capitals" pitchFamily="66" charset="0"/>
              </a:rPr>
              <a:t>strikin</a:t>
            </a:r>
            <a:r>
              <a:rPr lang="en-US" sz="5400" b="1" spc="150" dirty="0" smtClean="0">
                <a:ln w="11430">
                  <a:solidFill>
                    <a:srgbClr val="002060"/>
                  </a:solidFill>
                </a:ln>
                <a:solidFill>
                  <a:srgbClr val="FF3399"/>
                </a:solidFill>
                <a:effectLst>
                  <a:glow rad="127000">
                    <a:srgbClr val="7030A0">
                      <a:alpha val="81000"/>
                    </a:srgbClr>
                  </a:glow>
                  <a:outerShdw blurRad="25400" algn="tl" rotWithShape="0">
                    <a:srgbClr val="000000">
                      <a:alpha val="43000"/>
                    </a:srgbClr>
                  </a:outerShdw>
                </a:effectLst>
                <a:latin typeface="Matura MT Script Capitals" pitchFamily="66" charset="0"/>
              </a:rPr>
              <a:t>g </a:t>
            </a:r>
            <a:r>
              <a:rPr lang="en-US" sz="5400" b="1" u="sng" spc="150" dirty="0" smtClean="0">
                <a:ln w="11430">
                  <a:solidFill>
                    <a:srgbClr val="002060"/>
                  </a:solidFill>
                </a:ln>
                <a:solidFill>
                  <a:srgbClr val="FF3399"/>
                </a:solidFill>
                <a:effectLst>
                  <a:glow rad="127000">
                    <a:srgbClr val="7030A0">
                      <a:alpha val="81000"/>
                    </a:srgbClr>
                  </a:glow>
                  <a:outerShdw blurRad="25400" algn="tl" rotWithShape="0">
                    <a:srgbClr val="000000">
                      <a:alpha val="43000"/>
                    </a:srgbClr>
                  </a:outerShdw>
                </a:effectLst>
                <a:latin typeface="Matura MT Script Capitals" pitchFamily="66" charset="0"/>
              </a:rPr>
              <a:t>difference</a:t>
            </a:r>
            <a:r>
              <a:rPr lang="en-US" sz="5400" b="1" spc="150" dirty="0" smtClean="0">
                <a:ln w="11430">
                  <a:solidFill>
                    <a:srgbClr val="002060"/>
                  </a:solidFill>
                </a:ln>
                <a:solidFill>
                  <a:srgbClr val="FF3399"/>
                </a:solidFill>
                <a:effectLst>
                  <a:glow rad="127000">
                    <a:srgbClr val="7030A0">
                      <a:alpha val="81000"/>
                    </a:srgbClr>
                  </a:glow>
                  <a:outerShdw blurRad="25400" algn="tl" rotWithShape="0">
                    <a:srgbClr val="000000">
                      <a:alpha val="43000"/>
                    </a:srgbClr>
                  </a:outerShdw>
                </a:effectLst>
                <a:latin typeface="Matura MT Script Capitals" pitchFamily="66" charset="0"/>
              </a:rPr>
              <a:t> </a:t>
            </a:r>
            <a:r>
              <a:rPr lang="en-US" sz="5400" b="1" spc="150" dirty="0" smtClean="0">
                <a:ln w="11430">
                  <a:solidFill>
                    <a:srgbClr val="002060"/>
                  </a:solidFill>
                </a:ln>
                <a:solidFill>
                  <a:srgbClr val="F8F8F8"/>
                </a:solidFill>
                <a:effectLst>
                  <a:glow rad="127000">
                    <a:srgbClr val="7030A0">
                      <a:alpha val="81000"/>
                    </a:srgbClr>
                  </a:glow>
                  <a:outerShdw blurRad="25400" algn="tl" rotWithShape="0">
                    <a:srgbClr val="000000">
                      <a:alpha val="43000"/>
                    </a:srgbClr>
                  </a:outerShdw>
                </a:effectLst>
                <a:latin typeface="Matura MT Script Capitals" pitchFamily="66" charset="0"/>
              </a:rPr>
              <a:t>between </a:t>
            </a:r>
            <a:r>
              <a:rPr lang="en-US" sz="5400" b="1" spc="150" dirty="0" smtClean="0">
                <a:ln w="11430">
                  <a:solidFill>
                    <a:srgbClr val="002060"/>
                  </a:solidFill>
                </a:ln>
                <a:solidFill>
                  <a:srgbClr val="632C03"/>
                </a:solidFill>
                <a:effectLst>
                  <a:glow rad="127000">
                    <a:srgbClr val="FF9933">
                      <a:alpha val="81000"/>
                    </a:srgbClr>
                  </a:glow>
                  <a:outerShdw blurRad="25400" algn="tl" rotWithShape="0">
                    <a:srgbClr val="000000">
                      <a:alpha val="43000"/>
                    </a:srgbClr>
                  </a:outerShdw>
                </a:effectLst>
                <a:latin typeface="Matura MT Script Capitals" pitchFamily="66" charset="0"/>
              </a:rPr>
              <a:t>Enoch</a:t>
            </a:r>
            <a:r>
              <a:rPr lang="en-US" sz="5400" b="1" spc="150" dirty="0" smtClean="0">
                <a:ln w="11430">
                  <a:solidFill>
                    <a:srgbClr val="002060"/>
                  </a:solidFill>
                </a:ln>
                <a:solidFill>
                  <a:srgbClr val="F8F8F8"/>
                </a:solidFill>
                <a:effectLst>
                  <a:glow rad="127000">
                    <a:srgbClr val="7030A0">
                      <a:alpha val="81000"/>
                    </a:srgbClr>
                  </a:glow>
                  <a:outerShdw blurRad="25400" algn="tl" rotWithShape="0">
                    <a:srgbClr val="000000">
                      <a:alpha val="43000"/>
                    </a:srgbClr>
                  </a:outerShdw>
                </a:effectLst>
                <a:latin typeface="Matura MT Script Capitals" pitchFamily="66" charset="0"/>
              </a:rPr>
              <a:t> &amp; </a:t>
            </a:r>
            <a:br>
              <a:rPr lang="en-US" sz="5400" b="1" spc="150" dirty="0" smtClean="0">
                <a:ln w="11430">
                  <a:solidFill>
                    <a:srgbClr val="002060"/>
                  </a:solidFill>
                </a:ln>
                <a:solidFill>
                  <a:srgbClr val="F8F8F8"/>
                </a:solidFill>
                <a:effectLst>
                  <a:glow rad="127000">
                    <a:srgbClr val="7030A0">
                      <a:alpha val="81000"/>
                    </a:srgbClr>
                  </a:glow>
                  <a:outerShdw blurRad="25400" algn="tl" rotWithShape="0">
                    <a:srgbClr val="000000">
                      <a:alpha val="43000"/>
                    </a:srgbClr>
                  </a:outerShdw>
                </a:effectLst>
                <a:latin typeface="Matura MT Script Capitals" pitchFamily="66" charset="0"/>
              </a:rPr>
            </a:br>
            <a:r>
              <a:rPr lang="en-US" sz="5400" b="1" spc="150" dirty="0" smtClean="0">
                <a:ln w="11430">
                  <a:solidFill>
                    <a:srgbClr val="002060"/>
                  </a:solidFill>
                </a:ln>
                <a:solidFill>
                  <a:schemeClr val="accent3">
                    <a:lumMod val="60000"/>
                    <a:lumOff val="40000"/>
                  </a:schemeClr>
                </a:solidFill>
                <a:effectLst>
                  <a:glow rad="127000">
                    <a:srgbClr val="7030A0">
                      <a:alpha val="81000"/>
                    </a:srgbClr>
                  </a:glow>
                  <a:outerShdw blurRad="25400" algn="tl" rotWithShape="0">
                    <a:srgbClr val="000000">
                      <a:alpha val="43000"/>
                    </a:srgbClr>
                  </a:outerShdw>
                </a:effectLst>
                <a:latin typeface="Matura MT Script Capitals" pitchFamily="66" charset="0"/>
              </a:rPr>
              <a:t>Joshua</a:t>
            </a:r>
            <a:r>
              <a:rPr lang="en-US" sz="5400" b="1" spc="150" dirty="0" smtClean="0">
                <a:ln w="11430">
                  <a:solidFill>
                    <a:srgbClr val="002060"/>
                  </a:solidFill>
                </a:ln>
                <a:solidFill>
                  <a:srgbClr val="F8F8F8"/>
                </a:solidFill>
                <a:effectLst>
                  <a:glow rad="127000">
                    <a:srgbClr val="7030A0">
                      <a:alpha val="81000"/>
                    </a:srgbClr>
                  </a:glow>
                  <a:outerShdw blurRad="25400" algn="tl" rotWithShape="0">
                    <a:srgbClr val="000000">
                      <a:alpha val="43000"/>
                    </a:srgbClr>
                  </a:outerShdw>
                </a:effectLst>
                <a:latin typeface="Matura MT Script Capitals" pitchFamily="66" charset="0"/>
              </a:rPr>
              <a:t>!</a:t>
            </a:r>
          </a:p>
          <a:p>
            <a:pPr algn="ctr"/>
            <a:endParaRPr lang="en-US" sz="4000" b="1" spc="150" dirty="0">
              <a:ln w="11430"/>
              <a:solidFill>
                <a:srgbClr val="F8F8F8"/>
              </a:solidFill>
              <a:effectLst>
                <a:glow rad="127000">
                  <a:srgbClr val="7030A0">
                    <a:alpha val="81000"/>
                  </a:srgbClr>
                </a:glow>
                <a:outerShdw blurRad="25400" algn="tl" rotWithShape="0">
                  <a:srgbClr val="000000">
                    <a:alpha val="43000"/>
                  </a:srgbClr>
                </a:outerShdw>
              </a:effectLst>
              <a:latin typeface="Matura MT Script Capitals" pitchFamily="66" charset="0"/>
            </a:endParaRPr>
          </a:p>
          <a:p>
            <a:pPr algn="ctr"/>
            <a:endParaRPr lang="en-US" sz="5400" b="1" spc="150" dirty="0" smtClean="0">
              <a:ln w="11430"/>
              <a:solidFill>
                <a:srgbClr val="F8F8F8"/>
              </a:solidFill>
              <a:effectLst>
                <a:glow rad="127000">
                  <a:srgbClr val="7030A0">
                    <a:alpha val="81000"/>
                  </a:srgbClr>
                </a:glow>
                <a:outerShdw blurRad="25400" algn="tl" rotWithShape="0">
                  <a:srgbClr val="000000">
                    <a:alpha val="43000"/>
                  </a:srgbClr>
                </a:outerShdw>
              </a:effectLst>
              <a:latin typeface="Matura MT Script Capitals" pitchFamily="66" charset="0"/>
            </a:endParaRPr>
          </a:p>
          <a:p>
            <a:pPr algn="ctr"/>
            <a:r>
              <a:rPr lang="en-US" sz="5400" b="1" spc="150" dirty="0" smtClean="0">
                <a:ln w="11430">
                  <a:solidFill>
                    <a:srgbClr val="002060"/>
                  </a:solidFill>
                </a:ln>
                <a:solidFill>
                  <a:srgbClr val="F8F8F8"/>
                </a:solidFill>
                <a:effectLst>
                  <a:glow rad="127000">
                    <a:srgbClr val="7030A0">
                      <a:alpha val="81000"/>
                    </a:srgbClr>
                  </a:glow>
                  <a:outerShdw blurRad="25400" algn="tl" rotWithShape="0">
                    <a:srgbClr val="000000">
                      <a:alpha val="43000"/>
                    </a:srgbClr>
                  </a:outerShdw>
                </a:effectLst>
                <a:latin typeface="Matura MT Script Capitals" pitchFamily="66" charset="0"/>
              </a:rPr>
              <a:t>It’s the difference between </a:t>
            </a:r>
            <a:br>
              <a:rPr lang="en-US" sz="5400" b="1" spc="150" dirty="0" smtClean="0">
                <a:ln w="11430">
                  <a:solidFill>
                    <a:srgbClr val="002060"/>
                  </a:solidFill>
                </a:ln>
                <a:solidFill>
                  <a:srgbClr val="F8F8F8"/>
                </a:solidFill>
                <a:effectLst>
                  <a:glow rad="127000">
                    <a:srgbClr val="7030A0">
                      <a:alpha val="81000"/>
                    </a:srgbClr>
                  </a:glow>
                  <a:outerShdw blurRad="25400" algn="tl" rotWithShape="0">
                    <a:srgbClr val="000000">
                      <a:alpha val="43000"/>
                    </a:srgbClr>
                  </a:outerShdw>
                </a:effectLst>
                <a:latin typeface="Matura MT Script Capitals" pitchFamily="66" charset="0"/>
              </a:rPr>
            </a:br>
            <a:r>
              <a:rPr lang="en-US" sz="5400" b="1" spc="150" dirty="0" smtClean="0">
                <a:ln w="11430">
                  <a:solidFill>
                    <a:srgbClr val="002060"/>
                  </a:solidFill>
                </a:ln>
                <a:solidFill>
                  <a:srgbClr val="F8F8F8"/>
                </a:solidFill>
                <a:effectLst>
                  <a:glow rad="127000">
                    <a:srgbClr val="7030A0">
                      <a:alpha val="81000"/>
                    </a:srgbClr>
                  </a:glow>
                  <a:outerShdw blurRad="25400" algn="tl" rotWithShape="0">
                    <a:srgbClr val="000000">
                      <a:alpha val="43000"/>
                    </a:srgbClr>
                  </a:outerShdw>
                </a:effectLst>
                <a:latin typeface="Matura MT Script Capitals" pitchFamily="66" charset="0"/>
              </a:rPr>
              <a:t>a “</a:t>
            </a:r>
            <a:r>
              <a:rPr lang="en-US" sz="5400" b="1" spc="150" dirty="0" smtClean="0">
                <a:ln w="11430">
                  <a:solidFill>
                    <a:srgbClr val="002060"/>
                  </a:solidFill>
                </a:ln>
                <a:solidFill>
                  <a:srgbClr val="632C03"/>
                </a:solidFill>
                <a:effectLst>
                  <a:glow rad="127000">
                    <a:srgbClr val="FF9933">
                      <a:alpha val="81000"/>
                    </a:srgbClr>
                  </a:glow>
                  <a:outerShdw blurRad="25400" algn="tl" rotWithShape="0">
                    <a:srgbClr val="000000">
                      <a:alpha val="43000"/>
                    </a:srgbClr>
                  </a:outerShdw>
                </a:effectLst>
                <a:latin typeface="Matura MT Script Capitals" pitchFamily="66" charset="0"/>
              </a:rPr>
              <a:t>day</a:t>
            </a:r>
            <a:r>
              <a:rPr lang="en-US" sz="5400" b="1" spc="150" dirty="0" smtClean="0">
                <a:ln w="11430">
                  <a:solidFill>
                    <a:srgbClr val="002060"/>
                  </a:solidFill>
                </a:ln>
                <a:solidFill>
                  <a:srgbClr val="F8F8F8"/>
                </a:solidFill>
                <a:effectLst>
                  <a:glow rad="127000">
                    <a:srgbClr val="7030A0">
                      <a:alpha val="81000"/>
                    </a:srgbClr>
                  </a:glow>
                  <a:outerShdw blurRad="25400" algn="tl" rotWithShape="0">
                    <a:srgbClr val="000000">
                      <a:alpha val="43000"/>
                    </a:srgbClr>
                  </a:outerShdw>
                </a:effectLst>
                <a:latin typeface="Matura MT Script Capitals" pitchFamily="66" charset="0"/>
              </a:rPr>
              <a:t>” and</a:t>
            </a:r>
            <a:r>
              <a:rPr lang="en-US" sz="5400" b="1" spc="150" dirty="0" smtClean="0">
                <a:ln w="11430">
                  <a:solidFill>
                    <a:srgbClr val="002060"/>
                  </a:solidFill>
                </a:ln>
                <a:solidFill>
                  <a:srgbClr val="FFFF00"/>
                </a:solidFill>
                <a:effectLst>
                  <a:glow rad="127000">
                    <a:srgbClr val="7030A0">
                      <a:alpha val="81000"/>
                    </a:srgbClr>
                  </a:glow>
                  <a:outerShdw blurRad="25400" algn="tl" rotWithShape="0">
                    <a:srgbClr val="000000">
                      <a:alpha val="43000"/>
                    </a:srgbClr>
                  </a:outerShdw>
                </a:effectLst>
                <a:latin typeface="Matura MT Script Capitals" pitchFamily="66" charset="0"/>
              </a:rPr>
              <a:t>/</a:t>
            </a:r>
            <a:r>
              <a:rPr lang="en-US" sz="5400" b="1" spc="150" dirty="0" smtClean="0">
                <a:ln w="11430">
                  <a:solidFill>
                    <a:srgbClr val="002060"/>
                  </a:solidFill>
                </a:ln>
                <a:solidFill>
                  <a:srgbClr val="F8F8F8"/>
                </a:solidFill>
                <a:effectLst>
                  <a:glow rad="127000">
                    <a:srgbClr val="7030A0">
                      <a:alpha val="81000"/>
                    </a:srgbClr>
                  </a:glow>
                  <a:outerShdw blurRad="25400" algn="tl" rotWithShape="0">
                    <a:srgbClr val="000000">
                      <a:alpha val="43000"/>
                    </a:srgbClr>
                  </a:outerShdw>
                </a:effectLst>
                <a:latin typeface="Matura MT Script Capitals" pitchFamily="66" charset="0"/>
              </a:rPr>
              <a:t>or a “</a:t>
            </a:r>
            <a:r>
              <a:rPr lang="en-US" sz="5400" b="1" spc="150" dirty="0" smtClean="0">
                <a:ln w="11430">
                  <a:solidFill>
                    <a:srgbClr val="002060"/>
                  </a:solidFill>
                </a:ln>
                <a:solidFill>
                  <a:schemeClr val="accent3">
                    <a:lumMod val="60000"/>
                    <a:lumOff val="40000"/>
                  </a:schemeClr>
                </a:solidFill>
                <a:effectLst>
                  <a:glow rad="127000">
                    <a:srgbClr val="7030A0">
                      <a:alpha val="81000"/>
                    </a:srgbClr>
                  </a:glow>
                  <a:outerShdw blurRad="25400" algn="tl" rotWithShape="0">
                    <a:srgbClr val="000000">
                      <a:alpha val="43000"/>
                    </a:srgbClr>
                  </a:outerShdw>
                </a:effectLst>
                <a:latin typeface="Matura MT Script Capitals" pitchFamily="66" charset="0"/>
              </a:rPr>
              <a:t>date.</a:t>
            </a:r>
            <a:r>
              <a:rPr lang="en-US" sz="5400" b="1" spc="150" dirty="0" smtClean="0">
                <a:ln w="11430">
                  <a:solidFill>
                    <a:srgbClr val="002060"/>
                  </a:solidFill>
                </a:ln>
                <a:solidFill>
                  <a:srgbClr val="F8F8F8"/>
                </a:solidFill>
                <a:effectLst>
                  <a:glow rad="127000">
                    <a:srgbClr val="7030A0">
                      <a:alpha val="81000"/>
                    </a:srgbClr>
                  </a:glow>
                  <a:outerShdw blurRad="25400" algn="tl" rotWithShape="0">
                    <a:srgbClr val="000000">
                      <a:alpha val="43000"/>
                    </a:srgbClr>
                  </a:outerShdw>
                </a:effectLst>
                <a:latin typeface="Matura MT Script Capitals" pitchFamily="66" charset="0"/>
              </a:rPr>
              <a:t>”</a:t>
            </a:r>
            <a:endParaRPr lang="en-US" sz="5400" b="1" spc="150" dirty="0">
              <a:ln w="11430">
                <a:solidFill>
                  <a:srgbClr val="002060"/>
                </a:solidFill>
              </a:ln>
              <a:solidFill>
                <a:srgbClr val="F8F8F8"/>
              </a:solidFill>
              <a:effectLst>
                <a:glow rad="127000">
                  <a:srgbClr val="7030A0">
                    <a:alpha val="81000"/>
                  </a:srgbClr>
                </a:glow>
                <a:outerShdw blurRad="25400" algn="tl" rotWithShape="0">
                  <a:srgbClr val="000000">
                    <a:alpha val="43000"/>
                  </a:srgbClr>
                </a:outerShdw>
              </a:effectLst>
              <a:latin typeface="Matura MT Script Capitals" pitchFamily="66" charset="0"/>
            </a:endParaRPr>
          </a:p>
        </p:txBody>
      </p:sp>
      <p:sp>
        <p:nvSpPr>
          <p:cNvPr id="7" name="Rounded Rectangle 6"/>
          <p:cNvSpPr/>
          <p:nvPr/>
        </p:nvSpPr>
        <p:spPr>
          <a:xfrm>
            <a:off x="765820" y="1782573"/>
            <a:ext cx="540085" cy="2415096"/>
          </a:xfrm>
          <a:prstGeom prst="roundRect">
            <a:avLst/>
          </a:prstGeom>
          <a:solidFill>
            <a:srgbClr val="BCFFDE"/>
          </a:solidFill>
          <a:ln w="57150">
            <a:solidFill>
              <a:srgbClr val="0070C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CA" sz="2400" dirty="0" smtClean="0">
                <a:ln w="28575">
                  <a:solidFill>
                    <a:srgbClr val="0000FF"/>
                  </a:solidFill>
                </a:ln>
                <a:solidFill>
                  <a:srgbClr val="00FF00"/>
                </a:solidFill>
                <a:latin typeface="Arial Rounded MT Bold" pitchFamily="34" charset="0"/>
              </a:rPr>
              <a:t>REV</a:t>
            </a:r>
            <a:br>
              <a:rPr lang="en-CA" sz="2400" dirty="0" smtClean="0">
                <a:ln w="28575">
                  <a:solidFill>
                    <a:srgbClr val="0000FF"/>
                  </a:solidFill>
                </a:ln>
                <a:solidFill>
                  <a:srgbClr val="00FF00"/>
                </a:solidFill>
                <a:latin typeface="Arial Rounded MT Bold" pitchFamily="34" charset="0"/>
              </a:rPr>
            </a:br>
            <a:r>
              <a:rPr lang="en-CA" sz="2400" dirty="0" smtClean="0">
                <a:ln w="28575">
                  <a:solidFill>
                    <a:srgbClr val="0000FF"/>
                  </a:solidFill>
                </a:ln>
                <a:solidFill>
                  <a:srgbClr val="00FF00"/>
                </a:solidFill>
                <a:latin typeface="Arial Rounded MT Bold" pitchFamily="34" charset="0"/>
              </a:rPr>
              <a:t>I</a:t>
            </a:r>
            <a:br>
              <a:rPr lang="en-CA" sz="2400" dirty="0" smtClean="0">
                <a:ln w="28575">
                  <a:solidFill>
                    <a:srgbClr val="0000FF"/>
                  </a:solidFill>
                </a:ln>
                <a:solidFill>
                  <a:srgbClr val="00FF00"/>
                </a:solidFill>
                <a:latin typeface="Arial Rounded MT Bold" pitchFamily="34" charset="0"/>
              </a:rPr>
            </a:br>
            <a:r>
              <a:rPr lang="en-CA" sz="2400" dirty="0" smtClean="0">
                <a:ln w="28575">
                  <a:solidFill>
                    <a:srgbClr val="0000FF"/>
                  </a:solidFill>
                </a:ln>
                <a:solidFill>
                  <a:srgbClr val="00FF00"/>
                </a:solidFill>
                <a:latin typeface="Arial Rounded MT Bold" pitchFamily="34" charset="0"/>
              </a:rPr>
              <a:t>EW</a:t>
            </a:r>
            <a:endParaRPr lang="en-CA" sz="2400" dirty="0">
              <a:ln w="28575">
                <a:solidFill>
                  <a:srgbClr val="0000FF"/>
                </a:solidFill>
              </a:ln>
              <a:solidFill>
                <a:srgbClr val="00FF00"/>
              </a:solidFill>
              <a:latin typeface="Arial Rounded MT Bold" pitchFamily="34" charset="0"/>
            </a:endParaRPr>
          </a:p>
        </p:txBody>
      </p:sp>
    </p:spTree>
    <p:extLst>
      <p:ext uri="{BB962C8B-B14F-4D97-AF65-F5344CB8AC3E}">
        <p14:creationId xmlns:p14="http://schemas.microsoft.com/office/powerpoint/2010/main" val="13673329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up)">
                                      <p:cBhvr>
                                        <p:cTn id="7" dur="225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10">
                                            <p:txEl>
                                              <p:pRg st="3" end="3"/>
                                            </p:txEl>
                                          </p:spTgt>
                                        </p:tgtEl>
                                        <p:attrNameLst>
                                          <p:attrName>style.visibility</p:attrName>
                                        </p:attrNameLst>
                                      </p:cBhvr>
                                      <p:to>
                                        <p:strVal val="visible"/>
                                      </p:to>
                                    </p:set>
                                    <p:animEffect transition="in" filter="barn(inVertical)">
                                      <p:cBhvr>
                                        <p:cTn id="12" dur="1500"/>
                                        <p:tgtEl>
                                          <p:spTgt spid="10">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60.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rgbClr val="FF3399">
                <a:alpha val="6000"/>
              </a:srgbClr>
            </a:gs>
            <a:gs pos="48000">
              <a:srgbClr val="FF6633">
                <a:alpha val="30000"/>
              </a:srgbClr>
            </a:gs>
            <a:gs pos="91000">
              <a:srgbClr val="FFFF00">
                <a:alpha val="57000"/>
              </a:srgbClr>
            </a:gs>
            <a:gs pos="75000">
              <a:srgbClr val="01A78F">
                <a:alpha val="58000"/>
              </a:srgbClr>
            </a:gs>
            <a:gs pos="100000">
              <a:srgbClr val="3366FF"/>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11679137" y="6500692"/>
            <a:ext cx="477789" cy="365125"/>
          </a:xfrm>
        </p:spPr>
        <p:txBody>
          <a:bodyPr/>
          <a:lstStyle/>
          <a:p>
            <a:fld id="{81FEFA0A-2F20-4B60-98C6-5FFDA469AA1C}" type="slidenum">
              <a:rPr lang="en-US" smtClean="0">
                <a:solidFill>
                  <a:schemeClr val="tx2"/>
                </a:solidFill>
              </a:rPr>
              <a:pPr/>
              <a:t>60</a:t>
            </a:fld>
            <a:endParaRPr lang="en-US" dirty="0">
              <a:solidFill>
                <a:schemeClr val="tx2"/>
              </a:solidFill>
            </a:endParaRPr>
          </a:p>
        </p:txBody>
      </p:sp>
      <p:sp>
        <p:nvSpPr>
          <p:cNvPr id="10" name="Rectangle 9"/>
          <p:cNvSpPr/>
          <p:nvPr/>
        </p:nvSpPr>
        <p:spPr>
          <a:xfrm>
            <a:off x="549796" y="460788"/>
            <a:ext cx="10423170" cy="2585323"/>
          </a:xfrm>
          <a:prstGeom prst="rect">
            <a:avLst/>
          </a:prstGeom>
          <a:noFill/>
        </p:spPr>
        <p:txBody>
          <a:bodyPr wrap="square" lIns="91440" tIns="45720" rIns="91440" bIns="45720">
            <a:spAutoFit/>
            <a:scene3d>
              <a:camera prst="orthographicFront"/>
              <a:lightRig rig="soft" dir="t">
                <a:rot lat="0" lon="0" rev="10800000"/>
              </a:lightRig>
            </a:scene3d>
            <a:sp3d>
              <a:bevelT w="27940" h="12700"/>
              <a:contourClr>
                <a:srgbClr val="DDDDDD"/>
              </a:contourClr>
            </a:sp3d>
          </a:bodyPr>
          <a:lstStyle/>
          <a:p>
            <a:pPr algn="ctr"/>
            <a:r>
              <a:rPr lang="en-US" sz="5400" b="1" spc="150" dirty="0">
                <a:ln w="11430"/>
                <a:solidFill>
                  <a:srgbClr val="F8F8F8"/>
                </a:solidFill>
                <a:effectLst>
                  <a:glow rad="127000">
                    <a:srgbClr val="7030A0">
                      <a:alpha val="81000"/>
                    </a:srgbClr>
                  </a:glow>
                  <a:outerShdw blurRad="25400" algn="tl" rotWithShape="0">
                    <a:srgbClr val="000000">
                      <a:alpha val="43000"/>
                    </a:srgbClr>
                  </a:outerShdw>
                </a:effectLst>
                <a:latin typeface="Matura MT Script Capitals" pitchFamily="66" charset="0"/>
              </a:rPr>
              <a:t>A</a:t>
            </a:r>
            <a:r>
              <a:rPr lang="en-US" sz="5400" b="1" spc="150" dirty="0" smtClean="0">
                <a:ln w="11430"/>
                <a:solidFill>
                  <a:srgbClr val="F8F8F8"/>
                </a:solidFill>
                <a:effectLst>
                  <a:glow rad="127000">
                    <a:srgbClr val="7030A0">
                      <a:alpha val="81000"/>
                    </a:srgbClr>
                  </a:glow>
                  <a:outerShdw blurRad="25400" algn="tl" rotWithShape="0">
                    <a:srgbClr val="000000">
                      <a:alpha val="43000"/>
                    </a:srgbClr>
                  </a:outerShdw>
                </a:effectLst>
                <a:latin typeface="Matura MT Script Capitals" pitchFamily="66" charset="0"/>
              </a:rPr>
              <a:t> </a:t>
            </a:r>
            <a:r>
              <a:rPr lang="en-US" sz="5400" b="1" spc="150" dirty="0">
                <a:ln w="11430"/>
                <a:solidFill>
                  <a:srgbClr val="F8F8F8"/>
                </a:solidFill>
                <a:effectLst>
                  <a:glow rad="127000">
                    <a:srgbClr val="7030A0">
                      <a:alpha val="81000"/>
                    </a:srgbClr>
                  </a:glow>
                  <a:outerShdw blurRad="25400" algn="tl" rotWithShape="0">
                    <a:srgbClr val="000000">
                      <a:alpha val="43000"/>
                    </a:srgbClr>
                  </a:outerShdw>
                </a:effectLst>
                <a:latin typeface="Matura MT Script Capitals" pitchFamily="66" charset="0"/>
              </a:rPr>
              <a:t>“</a:t>
            </a:r>
            <a:r>
              <a:rPr lang="en-US" sz="5400" b="1" spc="150" dirty="0">
                <a:ln w="11430"/>
                <a:solidFill>
                  <a:srgbClr val="632C03"/>
                </a:solidFill>
                <a:effectLst>
                  <a:glow rad="127000">
                    <a:srgbClr val="FF9933">
                      <a:alpha val="81000"/>
                    </a:srgbClr>
                  </a:glow>
                  <a:outerShdw blurRad="25400" algn="tl" rotWithShape="0">
                    <a:srgbClr val="000000">
                      <a:alpha val="43000"/>
                    </a:srgbClr>
                  </a:outerShdw>
                </a:effectLst>
                <a:latin typeface="Matura MT Script Capitals" pitchFamily="66" charset="0"/>
              </a:rPr>
              <a:t>day</a:t>
            </a:r>
            <a:r>
              <a:rPr lang="en-US" sz="5400" b="1" spc="150" dirty="0">
                <a:ln w="11430"/>
                <a:solidFill>
                  <a:srgbClr val="F8F8F8"/>
                </a:solidFill>
                <a:effectLst>
                  <a:glow rad="127000">
                    <a:srgbClr val="7030A0">
                      <a:alpha val="81000"/>
                    </a:srgbClr>
                  </a:glow>
                  <a:outerShdw blurRad="25400" algn="tl" rotWithShape="0">
                    <a:srgbClr val="000000">
                      <a:alpha val="43000"/>
                    </a:srgbClr>
                  </a:outerShdw>
                </a:effectLst>
                <a:latin typeface="Matura MT Script Capitals" pitchFamily="66" charset="0"/>
              </a:rPr>
              <a:t>” and</a:t>
            </a:r>
            <a:r>
              <a:rPr lang="en-US" sz="5400" b="1" spc="150" dirty="0">
                <a:ln w="11430"/>
                <a:solidFill>
                  <a:srgbClr val="FFFF00"/>
                </a:solidFill>
                <a:effectLst>
                  <a:glow rad="127000">
                    <a:srgbClr val="7030A0">
                      <a:alpha val="81000"/>
                    </a:srgbClr>
                  </a:glow>
                  <a:outerShdw blurRad="25400" algn="tl" rotWithShape="0">
                    <a:srgbClr val="000000">
                      <a:alpha val="43000"/>
                    </a:srgbClr>
                  </a:outerShdw>
                </a:effectLst>
                <a:latin typeface="Matura MT Script Capitals" pitchFamily="66" charset="0"/>
              </a:rPr>
              <a:t>/</a:t>
            </a:r>
            <a:r>
              <a:rPr lang="en-US" sz="5400" b="1" spc="150" dirty="0">
                <a:ln w="11430"/>
                <a:solidFill>
                  <a:srgbClr val="F8F8F8"/>
                </a:solidFill>
                <a:effectLst>
                  <a:glow rad="127000">
                    <a:srgbClr val="7030A0">
                      <a:alpha val="81000"/>
                    </a:srgbClr>
                  </a:glow>
                  <a:outerShdw blurRad="25400" algn="tl" rotWithShape="0">
                    <a:srgbClr val="000000">
                      <a:alpha val="43000"/>
                    </a:srgbClr>
                  </a:outerShdw>
                </a:effectLst>
                <a:latin typeface="Matura MT Script Capitals" pitchFamily="66" charset="0"/>
              </a:rPr>
              <a:t>or a “</a:t>
            </a:r>
            <a:r>
              <a:rPr lang="en-US" sz="5400" b="1" spc="150" dirty="0" smtClean="0">
                <a:ln w="11430"/>
                <a:solidFill>
                  <a:schemeClr val="accent3">
                    <a:lumMod val="60000"/>
                    <a:lumOff val="40000"/>
                  </a:schemeClr>
                </a:solidFill>
                <a:effectLst>
                  <a:glow rad="127000">
                    <a:srgbClr val="7030A0">
                      <a:alpha val="81000"/>
                    </a:srgbClr>
                  </a:glow>
                  <a:outerShdw blurRad="25400" algn="tl" rotWithShape="0">
                    <a:srgbClr val="000000">
                      <a:alpha val="43000"/>
                    </a:srgbClr>
                  </a:outerShdw>
                </a:effectLst>
                <a:latin typeface="Matura MT Script Capitals" pitchFamily="66" charset="0"/>
              </a:rPr>
              <a:t>date</a:t>
            </a:r>
            <a:r>
              <a:rPr lang="en-US" sz="5400" b="1" spc="150" dirty="0" smtClean="0">
                <a:ln w="11430"/>
                <a:solidFill>
                  <a:srgbClr val="F8F8F8"/>
                </a:solidFill>
                <a:effectLst>
                  <a:glow rad="127000">
                    <a:srgbClr val="7030A0">
                      <a:alpha val="81000"/>
                    </a:srgbClr>
                  </a:glow>
                  <a:outerShdw blurRad="25400" algn="tl" rotWithShape="0">
                    <a:srgbClr val="000000">
                      <a:alpha val="43000"/>
                    </a:srgbClr>
                  </a:outerShdw>
                </a:effectLst>
                <a:latin typeface="Matura MT Script Capitals" pitchFamily="66" charset="0"/>
              </a:rPr>
              <a:t>” are </a:t>
            </a:r>
            <a:r>
              <a:rPr lang="en-US" sz="5400" b="1" u="sng" spc="150" dirty="0" smtClean="0">
                <a:ln w="11430"/>
                <a:solidFill>
                  <a:srgbClr val="F8F8F8"/>
                </a:solidFill>
                <a:effectLst>
                  <a:glow rad="127000">
                    <a:srgbClr val="7030A0">
                      <a:alpha val="81000"/>
                    </a:srgbClr>
                  </a:glow>
                  <a:outerShdw blurRad="25400" algn="tl" rotWithShape="0">
                    <a:srgbClr val="000000">
                      <a:alpha val="43000"/>
                    </a:srgbClr>
                  </a:outerShdw>
                </a:effectLst>
                <a:latin typeface="Matura MT Script Capitals" pitchFamily="66" charset="0"/>
              </a:rPr>
              <a:t>usuall</a:t>
            </a:r>
            <a:r>
              <a:rPr lang="en-US" sz="5400" b="1" spc="150" dirty="0" smtClean="0">
                <a:ln w="11430"/>
                <a:solidFill>
                  <a:srgbClr val="F8F8F8"/>
                </a:solidFill>
                <a:effectLst>
                  <a:glow rad="127000">
                    <a:srgbClr val="7030A0">
                      <a:alpha val="81000"/>
                    </a:srgbClr>
                  </a:glow>
                  <a:outerShdw blurRad="25400" algn="tl" rotWithShape="0">
                    <a:srgbClr val="000000">
                      <a:alpha val="43000"/>
                    </a:srgbClr>
                  </a:outerShdw>
                </a:effectLst>
                <a:latin typeface="Matura MT Script Capitals" pitchFamily="66" charset="0"/>
              </a:rPr>
              <a:t>y not the same!</a:t>
            </a:r>
            <a:endParaRPr lang="en-US" sz="5400" b="1" spc="150" dirty="0">
              <a:ln w="11430"/>
              <a:solidFill>
                <a:srgbClr val="F8F8F8"/>
              </a:solidFill>
              <a:effectLst>
                <a:glow rad="127000">
                  <a:srgbClr val="7030A0">
                    <a:alpha val="81000"/>
                  </a:srgbClr>
                </a:glow>
                <a:outerShdw blurRad="25400" algn="tl" rotWithShape="0">
                  <a:srgbClr val="000000">
                    <a:alpha val="43000"/>
                  </a:srgbClr>
                </a:outerShdw>
              </a:effectLst>
              <a:latin typeface="Matura MT Script Capitals" pitchFamily="66" charset="0"/>
            </a:endParaRPr>
          </a:p>
          <a:p>
            <a:pPr algn="ctr"/>
            <a:endParaRPr lang="en-US" sz="5400" b="1" spc="150" dirty="0">
              <a:ln w="11430"/>
              <a:solidFill>
                <a:srgbClr val="F8F8F8"/>
              </a:solidFill>
              <a:effectLst>
                <a:glow rad="127000">
                  <a:srgbClr val="7030A0">
                    <a:alpha val="81000"/>
                  </a:srgbClr>
                </a:glow>
                <a:outerShdw blurRad="25400" algn="tl" rotWithShape="0">
                  <a:srgbClr val="000000">
                    <a:alpha val="43000"/>
                  </a:srgbClr>
                </a:outerShdw>
              </a:effectLst>
              <a:latin typeface="Matura MT Script Capitals" pitchFamily="66" charset="0"/>
            </a:endParaRPr>
          </a:p>
        </p:txBody>
      </p:sp>
      <p:pic>
        <p:nvPicPr>
          <p:cNvPr id="1026" name="Picture 2" descr="C:\Users\Rae\Desktop\15th day of month.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1804" y="2977823"/>
            <a:ext cx="4536504" cy="3331497"/>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a:extLst>
            <a:ext uri="{909E8E84-426E-40DD-AFC4-6F175D3DCCD1}">
              <a14:hiddenFill xmlns:a14="http://schemas.microsoft.com/office/drawing/2010/main">
                <a:solidFill>
                  <a:srgbClr val="FFFFFF"/>
                </a:solidFill>
              </a14:hiddenFill>
            </a:ext>
          </a:extLst>
        </p:spPr>
      </p:pic>
      <p:sp>
        <p:nvSpPr>
          <p:cNvPr id="11" name="Rounded Rectangle 10"/>
          <p:cNvSpPr/>
          <p:nvPr/>
        </p:nvSpPr>
        <p:spPr>
          <a:xfrm>
            <a:off x="10990956" y="695615"/>
            <a:ext cx="540085" cy="2415096"/>
          </a:xfrm>
          <a:prstGeom prst="roundRect">
            <a:avLst/>
          </a:prstGeom>
          <a:solidFill>
            <a:srgbClr val="BCFFDE"/>
          </a:solidFill>
          <a:ln w="57150">
            <a:solidFill>
              <a:srgbClr val="0070C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CA" sz="2400" dirty="0" smtClean="0">
                <a:ln w="28575">
                  <a:solidFill>
                    <a:srgbClr val="0000FF"/>
                  </a:solidFill>
                </a:ln>
                <a:solidFill>
                  <a:srgbClr val="00FF00"/>
                </a:solidFill>
                <a:latin typeface="Arial Rounded MT Bold" pitchFamily="34" charset="0"/>
              </a:rPr>
              <a:t>REV</a:t>
            </a:r>
            <a:br>
              <a:rPr lang="en-CA" sz="2400" dirty="0" smtClean="0">
                <a:ln w="28575">
                  <a:solidFill>
                    <a:srgbClr val="0000FF"/>
                  </a:solidFill>
                </a:ln>
                <a:solidFill>
                  <a:srgbClr val="00FF00"/>
                </a:solidFill>
                <a:latin typeface="Arial Rounded MT Bold" pitchFamily="34" charset="0"/>
              </a:rPr>
            </a:br>
            <a:r>
              <a:rPr lang="en-CA" sz="2400" dirty="0" smtClean="0">
                <a:ln w="28575">
                  <a:solidFill>
                    <a:srgbClr val="0000FF"/>
                  </a:solidFill>
                </a:ln>
                <a:solidFill>
                  <a:srgbClr val="00FF00"/>
                </a:solidFill>
                <a:latin typeface="Arial Rounded MT Bold" pitchFamily="34" charset="0"/>
              </a:rPr>
              <a:t>I</a:t>
            </a:r>
            <a:br>
              <a:rPr lang="en-CA" sz="2400" dirty="0" smtClean="0">
                <a:ln w="28575">
                  <a:solidFill>
                    <a:srgbClr val="0000FF"/>
                  </a:solidFill>
                </a:ln>
                <a:solidFill>
                  <a:srgbClr val="00FF00"/>
                </a:solidFill>
                <a:latin typeface="Arial Rounded MT Bold" pitchFamily="34" charset="0"/>
              </a:rPr>
            </a:br>
            <a:r>
              <a:rPr lang="en-CA" sz="2400" dirty="0" smtClean="0">
                <a:ln w="28575">
                  <a:solidFill>
                    <a:srgbClr val="0000FF"/>
                  </a:solidFill>
                </a:ln>
                <a:solidFill>
                  <a:srgbClr val="00FF00"/>
                </a:solidFill>
                <a:latin typeface="Arial Rounded MT Bold" pitchFamily="34" charset="0"/>
              </a:rPr>
              <a:t>EW</a:t>
            </a:r>
            <a:endParaRPr lang="en-CA" sz="2400" dirty="0">
              <a:ln w="28575">
                <a:solidFill>
                  <a:srgbClr val="0000FF"/>
                </a:solidFill>
              </a:ln>
              <a:solidFill>
                <a:srgbClr val="00FF00"/>
              </a:solidFill>
              <a:latin typeface="Arial Rounded MT Bold" pitchFamily="34" charset="0"/>
            </a:endParaRPr>
          </a:p>
        </p:txBody>
      </p:sp>
      <p:pic>
        <p:nvPicPr>
          <p:cNvPr id="13" name="Picture 10" descr="C:\Users\Rae\Desktop\Art on Desktop\white man clip art\yellow-blue smiley faces\question face yellow png.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329604" y="3367065"/>
            <a:ext cx="1384914" cy="1046886"/>
          </a:xfrm>
          <a:prstGeom prst="rect">
            <a:avLst/>
          </a:prstGeom>
          <a:noFill/>
          <a:extLst>
            <a:ext uri="{909E8E84-426E-40DD-AFC4-6F175D3DCCD1}">
              <a14:hiddenFill xmlns:a14="http://schemas.microsoft.com/office/drawing/2010/main">
                <a:solidFill>
                  <a:srgbClr val="FFFFFF"/>
                </a:solidFill>
              </a14:hiddenFill>
            </a:ext>
          </a:extLst>
        </p:spPr>
      </p:pic>
      <p:sp>
        <p:nvSpPr>
          <p:cNvPr id="14" name="Rectangle 13"/>
          <p:cNvSpPr/>
          <p:nvPr/>
        </p:nvSpPr>
        <p:spPr>
          <a:xfrm>
            <a:off x="4870275" y="3110711"/>
            <a:ext cx="6390723" cy="3480349"/>
          </a:xfrm>
          <a:prstGeom prst="rect">
            <a:avLst/>
          </a:prstGeom>
          <a:noFill/>
          <a:ln>
            <a:noFill/>
          </a:ln>
          <a:effectLst>
            <a:glow rad="63500">
              <a:srgbClr val="CC0099"/>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82550" h="38100" prst="coolSlant"/>
            </a:sp3d>
          </a:bodyPr>
          <a:lstStyle/>
          <a:p>
            <a:pPr algn="ctr"/>
            <a:r>
              <a:rPr lang="en-CA" sz="4000" b="1" dirty="0" smtClean="0">
                <a:ln w="1905"/>
                <a:solidFill>
                  <a:srgbClr val="6F3350"/>
                </a:solidFill>
                <a:effectLst>
                  <a:innerShdw blurRad="69850" dist="43180" dir="5400000">
                    <a:srgbClr val="000000">
                      <a:alpha val="65000"/>
                    </a:srgbClr>
                  </a:innerShdw>
                </a:effectLst>
                <a:latin typeface="Comic Sans MS" pitchFamily="66" charset="0"/>
              </a:rPr>
              <a:t>The 15</a:t>
            </a:r>
            <a:r>
              <a:rPr lang="en-CA" sz="4000" b="1" baseline="30000" dirty="0" smtClean="0">
                <a:ln w="1905"/>
                <a:solidFill>
                  <a:srgbClr val="6F3350"/>
                </a:solidFill>
                <a:effectLst>
                  <a:innerShdw blurRad="69850" dist="43180" dir="5400000">
                    <a:srgbClr val="000000">
                      <a:alpha val="65000"/>
                    </a:srgbClr>
                  </a:innerShdw>
                </a:effectLst>
                <a:latin typeface="Comic Sans MS" pitchFamily="66" charset="0"/>
              </a:rPr>
              <a:t>th</a:t>
            </a:r>
            <a:r>
              <a:rPr lang="en-CA" sz="4000" b="1" dirty="0" smtClean="0">
                <a:ln w="1905"/>
                <a:solidFill>
                  <a:srgbClr val="6F3350"/>
                </a:solidFill>
                <a:effectLst>
                  <a:innerShdw blurRad="69850" dist="43180" dir="5400000">
                    <a:srgbClr val="000000">
                      <a:alpha val="65000"/>
                    </a:srgbClr>
                  </a:innerShdw>
                </a:effectLst>
                <a:latin typeface="Comic Sans MS" pitchFamily="66" charset="0"/>
              </a:rPr>
              <a:t> date of </a:t>
            </a:r>
            <a:br>
              <a:rPr lang="en-CA" sz="4000" b="1" dirty="0" smtClean="0">
                <a:ln w="1905"/>
                <a:solidFill>
                  <a:srgbClr val="6F3350"/>
                </a:solidFill>
                <a:effectLst>
                  <a:innerShdw blurRad="69850" dist="43180" dir="5400000">
                    <a:srgbClr val="000000">
                      <a:alpha val="65000"/>
                    </a:srgbClr>
                  </a:innerShdw>
                </a:effectLst>
                <a:latin typeface="Comic Sans MS" pitchFamily="66" charset="0"/>
              </a:rPr>
            </a:br>
            <a:r>
              <a:rPr lang="en-CA" sz="4000" b="1" dirty="0" smtClean="0">
                <a:ln w="1905"/>
                <a:solidFill>
                  <a:srgbClr val="6F3350"/>
                </a:solidFill>
                <a:effectLst>
                  <a:innerShdw blurRad="69850" dist="43180" dir="5400000">
                    <a:srgbClr val="000000">
                      <a:alpha val="65000"/>
                    </a:srgbClr>
                  </a:innerShdw>
                </a:effectLst>
                <a:latin typeface="Comic Sans MS" pitchFamily="66" charset="0"/>
              </a:rPr>
              <a:t>the 1</a:t>
            </a:r>
            <a:r>
              <a:rPr lang="en-CA" sz="4000" b="1" baseline="30000" dirty="0" smtClean="0">
                <a:ln w="1905"/>
                <a:solidFill>
                  <a:srgbClr val="6F3350"/>
                </a:solidFill>
                <a:effectLst>
                  <a:innerShdw blurRad="69850" dist="43180" dir="5400000">
                    <a:srgbClr val="000000">
                      <a:alpha val="65000"/>
                    </a:srgbClr>
                  </a:innerShdw>
                </a:effectLst>
                <a:latin typeface="Comic Sans MS" pitchFamily="66" charset="0"/>
              </a:rPr>
              <a:t>st</a:t>
            </a:r>
            <a:r>
              <a:rPr lang="en-CA" sz="4000" b="1" dirty="0" smtClean="0">
                <a:ln w="1905"/>
                <a:solidFill>
                  <a:srgbClr val="6F3350"/>
                </a:solidFill>
                <a:effectLst>
                  <a:innerShdw blurRad="69850" dist="43180" dir="5400000">
                    <a:srgbClr val="000000">
                      <a:alpha val="65000"/>
                    </a:srgbClr>
                  </a:innerShdw>
                </a:effectLst>
                <a:latin typeface="Comic Sans MS" pitchFamily="66" charset="0"/>
              </a:rPr>
              <a:t> month is </a:t>
            </a:r>
            <a:br>
              <a:rPr lang="en-CA" sz="4000" b="1" dirty="0" smtClean="0">
                <a:ln w="1905"/>
                <a:solidFill>
                  <a:srgbClr val="6F3350"/>
                </a:solidFill>
                <a:effectLst>
                  <a:innerShdw blurRad="69850" dist="43180" dir="5400000">
                    <a:srgbClr val="000000">
                      <a:alpha val="65000"/>
                    </a:srgbClr>
                  </a:innerShdw>
                </a:effectLst>
                <a:latin typeface="Comic Sans MS" pitchFamily="66" charset="0"/>
              </a:rPr>
            </a:br>
            <a:r>
              <a:rPr lang="en-CA" sz="4000" b="1" dirty="0" smtClean="0">
                <a:ln w="1905"/>
                <a:solidFill>
                  <a:srgbClr val="6F3350"/>
                </a:solidFill>
                <a:effectLst>
                  <a:innerShdw blurRad="69850" dist="43180" dir="5400000">
                    <a:srgbClr val="000000">
                      <a:alpha val="65000"/>
                    </a:srgbClr>
                  </a:innerShdw>
                </a:effectLst>
                <a:latin typeface="Comic Sans MS" pitchFamily="66" charset="0"/>
              </a:rPr>
              <a:t>not always on the </a:t>
            </a:r>
            <a:br>
              <a:rPr lang="en-CA" sz="4000" b="1" dirty="0" smtClean="0">
                <a:ln w="1905"/>
                <a:solidFill>
                  <a:srgbClr val="6F3350"/>
                </a:solidFill>
                <a:effectLst>
                  <a:innerShdw blurRad="69850" dist="43180" dir="5400000">
                    <a:srgbClr val="000000">
                      <a:alpha val="65000"/>
                    </a:srgbClr>
                  </a:innerShdw>
                </a:effectLst>
                <a:latin typeface="Comic Sans MS" pitchFamily="66" charset="0"/>
              </a:rPr>
            </a:br>
            <a:r>
              <a:rPr lang="en-CA" sz="4000" b="1" dirty="0" smtClean="0">
                <a:ln w="1905"/>
                <a:solidFill>
                  <a:srgbClr val="6F3350"/>
                </a:solidFill>
                <a:effectLst>
                  <a:innerShdw blurRad="69850" dist="43180" dir="5400000">
                    <a:srgbClr val="000000">
                      <a:alpha val="65000"/>
                    </a:srgbClr>
                  </a:innerShdw>
                </a:effectLst>
                <a:latin typeface="Comic Sans MS" pitchFamily="66" charset="0"/>
              </a:rPr>
              <a:t>4</a:t>
            </a:r>
            <a:r>
              <a:rPr lang="en-CA" sz="4000" b="1" baseline="30000" dirty="0" smtClean="0">
                <a:ln w="1905"/>
                <a:solidFill>
                  <a:srgbClr val="6F3350"/>
                </a:solidFill>
                <a:effectLst>
                  <a:innerShdw blurRad="69850" dist="43180" dir="5400000">
                    <a:srgbClr val="000000">
                      <a:alpha val="65000"/>
                    </a:srgbClr>
                  </a:innerShdw>
                </a:effectLst>
                <a:latin typeface="Comic Sans MS" pitchFamily="66" charset="0"/>
              </a:rPr>
              <a:t>th</a:t>
            </a:r>
            <a:r>
              <a:rPr lang="en-CA" sz="4000" b="1" dirty="0" smtClean="0">
                <a:ln w="1905"/>
                <a:solidFill>
                  <a:srgbClr val="6F3350"/>
                </a:solidFill>
                <a:effectLst>
                  <a:innerShdw blurRad="69850" dist="43180" dir="5400000">
                    <a:srgbClr val="000000">
                      <a:alpha val="65000"/>
                    </a:srgbClr>
                  </a:innerShdw>
                </a:effectLst>
                <a:latin typeface="Comic Sans MS" pitchFamily="66" charset="0"/>
              </a:rPr>
              <a:t> day/cycle </a:t>
            </a:r>
            <a:br>
              <a:rPr lang="en-CA" sz="4000" b="1" dirty="0" smtClean="0">
                <a:ln w="1905"/>
                <a:solidFill>
                  <a:srgbClr val="6F3350"/>
                </a:solidFill>
                <a:effectLst>
                  <a:innerShdw blurRad="69850" dist="43180" dir="5400000">
                    <a:srgbClr val="000000">
                      <a:alpha val="65000"/>
                    </a:srgbClr>
                  </a:innerShdw>
                </a:effectLst>
                <a:latin typeface="Comic Sans MS" pitchFamily="66" charset="0"/>
              </a:rPr>
            </a:br>
            <a:r>
              <a:rPr lang="en-CA" sz="2800" b="1" dirty="0" smtClean="0">
                <a:ln w="1905"/>
                <a:solidFill>
                  <a:srgbClr val="6F3350"/>
                </a:solidFill>
                <a:effectLst>
                  <a:innerShdw blurRad="69850" dist="43180" dir="5400000">
                    <a:srgbClr val="000000">
                      <a:alpha val="65000"/>
                    </a:srgbClr>
                  </a:innerShdw>
                </a:effectLst>
                <a:latin typeface="Comic Sans MS" pitchFamily="66" charset="0"/>
              </a:rPr>
              <a:t>(or a Wed) </a:t>
            </a:r>
            <a:r>
              <a:rPr lang="en-CA" sz="3600" b="1" dirty="0" smtClean="0">
                <a:ln w="1905"/>
                <a:solidFill>
                  <a:srgbClr val="6F3350"/>
                </a:solidFill>
                <a:effectLst>
                  <a:innerShdw blurRad="69850" dist="43180" dir="5400000">
                    <a:srgbClr val="000000">
                      <a:alpha val="65000"/>
                    </a:srgbClr>
                  </a:innerShdw>
                </a:effectLst>
                <a:latin typeface="Comic Sans MS" pitchFamily="66" charset="0"/>
              </a:rPr>
              <a:t>like this example.</a:t>
            </a:r>
          </a:p>
          <a:p>
            <a:pPr algn="ctr"/>
            <a:endParaRPr lang="en-CA" sz="1200" b="1" dirty="0" smtClean="0">
              <a:ln w="1905"/>
              <a:solidFill>
                <a:srgbClr val="6F3350"/>
              </a:solidFill>
              <a:effectLst>
                <a:innerShdw blurRad="69850" dist="43180" dir="5400000">
                  <a:srgbClr val="000000">
                    <a:alpha val="65000"/>
                  </a:srgbClr>
                </a:innerShdw>
              </a:effectLst>
              <a:latin typeface="Comic Sans MS" pitchFamily="66" charset="0"/>
            </a:endParaRPr>
          </a:p>
        </p:txBody>
      </p:sp>
      <p:sp>
        <p:nvSpPr>
          <p:cNvPr id="15" name="Rectangle 14"/>
          <p:cNvSpPr/>
          <p:nvPr/>
        </p:nvSpPr>
        <p:spPr>
          <a:xfrm>
            <a:off x="4870276" y="2381979"/>
            <a:ext cx="5909320" cy="830997"/>
          </a:xfrm>
          <a:prstGeom prst="rect">
            <a:avLst/>
          </a:prstGeom>
          <a:noFill/>
        </p:spPr>
        <p:txBody>
          <a:bodyPr wrap="square" lIns="91440" tIns="45720" rIns="91440" bIns="45720">
            <a:spAutoFit/>
            <a:scene3d>
              <a:camera prst="orthographicFront"/>
              <a:lightRig rig="soft" dir="t">
                <a:rot lat="0" lon="0" rev="10800000"/>
              </a:lightRig>
            </a:scene3d>
            <a:sp3d>
              <a:bevelT w="27940" h="12700"/>
              <a:contourClr>
                <a:srgbClr val="DDDDDD"/>
              </a:contourClr>
            </a:sp3d>
          </a:bodyPr>
          <a:lstStyle/>
          <a:p>
            <a:pPr algn="ctr"/>
            <a:r>
              <a:rPr lang="en-US" sz="4800" b="1" spc="150" dirty="0" smtClean="0">
                <a:ln w="11430"/>
                <a:solidFill>
                  <a:srgbClr val="6F3350"/>
                </a:solidFill>
                <a:effectLst>
                  <a:glow rad="228600">
                    <a:schemeClr val="accent2">
                      <a:lumMod val="60000"/>
                      <a:lumOff val="40000"/>
                      <a:alpha val="40000"/>
                    </a:schemeClr>
                  </a:glow>
                  <a:outerShdw blurRad="25400" algn="tl" rotWithShape="0">
                    <a:srgbClr val="000000">
                      <a:alpha val="43000"/>
                    </a:srgbClr>
                  </a:outerShdw>
                </a:effectLst>
                <a:latin typeface="Matura MT Script Capitals" pitchFamily="66" charset="0"/>
              </a:rPr>
              <a:t>Random Example: </a:t>
            </a:r>
            <a:endParaRPr lang="en-US" sz="4800" b="1" spc="150" dirty="0">
              <a:ln w="11430"/>
              <a:solidFill>
                <a:srgbClr val="6F3350"/>
              </a:solidFill>
              <a:effectLst>
                <a:glow rad="228600">
                  <a:schemeClr val="accent2">
                    <a:lumMod val="60000"/>
                    <a:lumOff val="40000"/>
                    <a:alpha val="40000"/>
                  </a:schemeClr>
                </a:glow>
                <a:outerShdw blurRad="25400" algn="tl" rotWithShape="0">
                  <a:srgbClr val="000000">
                    <a:alpha val="43000"/>
                  </a:srgbClr>
                </a:outerShdw>
              </a:effectLst>
              <a:latin typeface="Matura MT Script Capitals" pitchFamily="66" charset="0"/>
            </a:endParaRPr>
          </a:p>
        </p:txBody>
      </p:sp>
    </p:spTree>
    <p:extLst>
      <p:ext uri="{BB962C8B-B14F-4D97-AF65-F5344CB8AC3E}">
        <p14:creationId xmlns:p14="http://schemas.microsoft.com/office/powerpoint/2010/main" val="20608213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up)">
                                      <p:cBhvr>
                                        <p:cTn id="7" dur="225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15">
                                            <p:txEl>
                                              <p:pRg st="0" end="0"/>
                                            </p:txEl>
                                          </p:spTgt>
                                        </p:tgtEl>
                                        <p:attrNameLst>
                                          <p:attrName>style.visibility</p:attrName>
                                        </p:attrNameLst>
                                      </p:cBhvr>
                                      <p:to>
                                        <p:strVal val="visible"/>
                                      </p:to>
                                    </p:set>
                                    <p:animEffect transition="in" filter="wipe(left)">
                                      <p:cBhvr>
                                        <p:cTn id="12" dur="1250"/>
                                        <p:tgtEl>
                                          <p:spTgt spid="15">
                                            <p:txEl>
                                              <p:pRg st="0" end="0"/>
                                            </p:txEl>
                                          </p:spTgt>
                                        </p:tgtEl>
                                      </p:cBhvr>
                                    </p:animEffect>
                                  </p:childTnLst>
                                </p:cTn>
                              </p:par>
                            </p:childTnLst>
                          </p:cTn>
                        </p:par>
                        <p:par>
                          <p:cTn id="13" fill="hold">
                            <p:stCondLst>
                              <p:cond delay="1250"/>
                            </p:stCondLst>
                            <p:childTnLst>
                              <p:par>
                                <p:cTn id="14" presetID="42" presetClass="entr" presetSubtype="0" fill="hold" grpId="0" nodeType="afterEffect">
                                  <p:stCondLst>
                                    <p:cond delay="1000"/>
                                  </p:stCondLst>
                                  <p:childTnLst>
                                    <p:set>
                                      <p:cBhvr>
                                        <p:cTn id="15" dur="1" fill="hold">
                                          <p:stCondLst>
                                            <p:cond delay="0"/>
                                          </p:stCondLst>
                                        </p:cTn>
                                        <p:tgtEl>
                                          <p:spTgt spid="14"/>
                                        </p:tgtEl>
                                        <p:attrNameLst>
                                          <p:attrName>style.visibility</p:attrName>
                                        </p:attrNameLst>
                                      </p:cBhvr>
                                      <p:to>
                                        <p:strVal val="visible"/>
                                      </p:to>
                                    </p:set>
                                    <p:animEffect transition="in" filter="fade">
                                      <p:cBhvr>
                                        <p:cTn id="16" dur="1000"/>
                                        <p:tgtEl>
                                          <p:spTgt spid="14"/>
                                        </p:tgtEl>
                                      </p:cBhvr>
                                    </p:animEffect>
                                    <p:anim calcmode="lin" valueType="num">
                                      <p:cBhvr>
                                        <p:cTn id="17" dur="1000" fill="hold"/>
                                        <p:tgtEl>
                                          <p:spTgt spid="14"/>
                                        </p:tgtEl>
                                        <p:attrNameLst>
                                          <p:attrName>ppt_x</p:attrName>
                                        </p:attrNameLst>
                                      </p:cBhvr>
                                      <p:tavLst>
                                        <p:tav tm="0">
                                          <p:val>
                                            <p:strVal val="#ppt_x"/>
                                          </p:val>
                                        </p:tav>
                                        <p:tav tm="100000">
                                          <p:val>
                                            <p:strVal val="#ppt_x"/>
                                          </p:val>
                                        </p:tav>
                                      </p:tavLst>
                                    </p:anim>
                                    <p:anim calcmode="lin" valueType="num">
                                      <p:cBhvr>
                                        <p:cTn id="18"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4" grpId="0"/>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Slide Number Placeholder 3"/>
          <p:cNvSpPr txBox="1">
            <a:spLocks/>
          </p:cNvSpPr>
          <p:nvPr/>
        </p:nvSpPr>
        <p:spPr>
          <a:xfrm>
            <a:off x="11679137" y="6500692"/>
            <a:ext cx="477789" cy="365125"/>
          </a:xfrm>
          <a:prstGeom prst="rect">
            <a:avLst/>
          </a:prstGeom>
        </p:spPr>
        <p:txBody>
          <a:bodyPr vert="horz" lIns="91440" tIns="45720" rIns="91440" bIns="45720" rtlCol="0" anchor="ctr"/>
          <a:lstStyle>
            <a:defPPr>
              <a:defRPr lang="en-US"/>
            </a:defPPr>
            <a:lvl1pPr marL="0" algn="r" defTabSz="914400" rtl="0" eaLnBrk="1" latinLnBrk="0" hangingPunct="1">
              <a:defRPr sz="1200" b="1" kern="1200">
                <a:solidFill>
                  <a:schemeClr val="bg2">
                    <a:lumMod val="1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1FEFA0A-2F20-4B60-98C6-5FFDA469AA1C}" type="slidenum">
              <a:rPr lang="en-US" smtClean="0">
                <a:solidFill>
                  <a:schemeClr val="tx2"/>
                </a:solidFill>
              </a:rPr>
              <a:pPr/>
              <a:t>61</a:t>
            </a:fld>
            <a:endParaRPr lang="en-US" dirty="0">
              <a:solidFill>
                <a:schemeClr val="tx2"/>
              </a:solidFill>
            </a:endParaRPr>
          </a:p>
        </p:txBody>
      </p:sp>
      <p:graphicFrame>
        <p:nvGraphicFramePr>
          <p:cNvPr id="17" name="Table 16"/>
          <p:cNvGraphicFramePr>
            <a:graphicFrameLocks noGrp="1"/>
          </p:cNvGraphicFramePr>
          <p:nvPr>
            <p:extLst>
              <p:ext uri="{D42A27DB-BD31-4B8C-83A1-F6EECF244321}">
                <p14:modId xmlns:p14="http://schemas.microsoft.com/office/powerpoint/2010/main" val="137252659"/>
              </p:ext>
            </p:extLst>
          </p:nvPr>
        </p:nvGraphicFramePr>
        <p:xfrm>
          <a:off x="621804" y="1124744"/>
          <a:ext cx="4261536" cy="2529840"/>
        </p:xfrm>
        <a:graphic>
          <a:graphicData uri="http://schemas.openxmlformats.org/drawingml/2006/table">
            <a:tbl>
              <a:tblPr firstRow="1" bandRow="1">
                <a:tableStyleId>{69C7853C-536D-4A76-A0AE-DD22124D55A5}</a:tableStyleId>
              </a:tblPr>
              <a:tblGrid>
                <a:gridCol w="532692"/>
                <a:gridCol w="532692"/>
                <a:gridCol w="532692"/>
                <a:gridCol w="532692"/>
                <a:gridCol w="532692"/>
                <a:gridCol w="532692"/>
                <a:gridCol w="532692"/>
                <a:gridCol w="532692"/>
              </a:tblGrid>
              <a:tr h="330811">
                <a:tc>
                  <a:txBody>
                    <a:bodyPr/>
                    <a:lstStyle/>
                    <a:p>
                      <a:pPr algn="ctr"/>
                      <a:r>
                        <a:rPr lang="en-US" b="1" dirty="0" smtClean="0"/>
                        <a:t>1</a:t>
                      </a:r>
                      <a:r>
                        <a:rPr lang="en-US" b="1" baseline="30000" dirty="0" smtClean="0"/>
                        <a:t>st</a:t>
                      </a:r>
                      <a:r>
                        <a:rPr lang="en-US" b="1" dirty="0" smtClean="0"/>
                        <a:t> </a:t>
                      </a:r>
                      <a:endParaRPr lang="en-US" b="1" dirty="0"/>
                    </a:p>
                  </a:txBody>
                  <a:tcPr/>
                </a:tc>
                <a:tc>
                  <a:txBody>
                    <a:bodyPr/>
                    <a:lstStyle/>
                    <a:p>
                      <a:pPr algn="ctr"/>
                      <a:r>
                        <a:rPr lang="en-US" b="1" dirty="0" smtClean="0"/>
                        <a:t>2</a:t>
                      </a:r>
                      <a:r>
                        <a:rPr lang="en-US" b="1" baseline="30000" dirty="0" smtClean="0"/>
                        <a:t>nd</a:t>
                      </a:r>
                      <a:r>
                        <a:rPr lang="en-US" b="1" dirty="0" smtClean="0"/>
                        <a:t> </a:t>
                      </a:r>
                      <a:endParaRPr lang="en-US" b="1" dirty="0"/>
                    </a:p>
                  </a:txBody>
                  <a:tcPr/>
                </a:tc>
                <a:tc>
                  <a:txBody>
                    <a:bodyPr/>
                    <a:lstStyle/>
                    <a:p>
                      <a:pPr algn="ctr"/>
                      <a:r>
                        <a:rPr lang="en-US" b="1" dirty="0" smtClean="0"/>
                        <a:t>3</a:t>
                      </a:r>
                      <a:r>
                        <a:rPr lang="en-US" b="1" baseline="30000" dirty="0" smtClean="0"/>
                        <a:t>rd</a:t>
                      </a:r>
                      <a:r>
                        <a:rPr lang="en-US" b="1" dirty="0" smtClean="0"/>
                        <a:t> </a:t>
                      </a:r>
                      <a:endParaRPr lang="en-US" b="1" dirty="0"/>
                    </a:p>
                  </a:txBody>
                  <a:tcPr/>
                </a:tc>
                <a:tc>
                  <a:txBody>
                    <a:bodyPr/>
                    <a:lstStyle/>
                    <a:p>
                      <a:pPr algn="ctr"/>
                      <a:r>
                        <a:rPr lang="en-US" b="1" dirty="0" smtClean="0"/>
                        <a:t>4</a:t>
                      </a:r>
                      <a:r>
                        <a:rPr lang="en-US" b="1" baseline="30000" dirty="0" smtClean="0"/>
                        <a:t>th</a:t>
                      </a:r>
                      <a:r>
                        <a:rPr lang="en-US" b="1" dirty="0" smtClean="0"/>
                        <a:t> </a:t>
                      </a:r>
                      <a:endParaRPr lang="en-US" b="1" dirty="0"/>
                    </a:p>
                  </a:txBody>
                  <a:tcPr/>
                </a:tc>
                <a:tc>
                  <a:txBody>
                    <a:bodyPr/>
                    <a:lstStyle/>
                    <a:p>
                      <a:pPr algn="ctr"/>
                      <a:r>
                        <a:rPr lang="en-US" b="1" dirty="0" smtClean="0"/>
                        <a:t>5</a:t>
                      </a:r>
                      <a:r>
                        <a:rPr lang="en-US" b="1" baseline="30000" dirty="0" smtClean="0"/>
                        <a:t>th</a:t>
                      </a:r>
                      <a:r>
                        <a:rPr lang="en-US" b="1" dirty="0" smtClean="0"/>
                        <a:t> </a:t>
                      </a:r>
                      <a:endParaRPr lang="en-US" b="1" dirty="0"/>
                    </a:p>
                  </a:txBody>
                  <a:tcPr/>
                </a:tc>
                <a:tc>
                  <a:txBody>
                    <a:bodyPr/>
                    <a:lstStyle/>
                    <a:p>
                      <a:pPr algn="ctr"/>
                      <a:r>
                        <a:rPr lang="en-US" b="1" dirty="0" smtClean="0"/>
                        <a:t>6</a:t>
                      </a:r>
                      <a:r>
                        <a:rPr lang="en-US" b="1" baseline="30000" dirty="0" smtClean="0"/>
                        <a:t>th</a:t>
                      </a:r>
                      <a:r>
                        <a:rPr lang="en-US" b="1" dirty="0" smtClean="0"/>
                        <a:t> </a:t>
                      </a:r>
                      <a:endParaRPr lang="en-US" b="1" dirty="0"/>
                    </a:p>
                  </a:txBody>
                  <a:tcPr/>
                </a:tc>
                <a:tc>
                  <a:txBody>
                    <a:bodyPr/>
                    <a:lstStyle/>
                    <a:p>
                      <a:pPr algn="ctr"/>
                      <a:r>
                        <a:rPr lang="en-US" b="1" dirty="0" smtClean="0"/>
                        <a:t>7</a:t>
                      </a:r>
                      <a:r>
                        <a:rPr lang="en-US" b="1" baseline="30000" dirty="0" smtClean="0"/>
                        <a:t>th</a:t>
                      </a:r>
                      <a:r>
                        <a:rPr lang="en-US" b="1" dirty="0" smtClean="0"/>
                        <a:t> </a:t>
                      </a:r>
                      <a:endParaRPr lang="en-US" b="1" dirty="0"/>
                    </a:p>
                  </a:txBody>
                  <a:tcPr>
                    <a:cell3D prstMaterial="dkEdge">
                      <a:bevel w="77470" h="12700" prst="softRound"/>
                      <a:lightRig rig="flood" dir="t"/>
                    </a:cell3D>
                    <a:solidFill>
                      <a:srgbClr val="FF99FF"/>
                    </a:solidFill>
                  </a:tcPr>
                </a:tc>
                <a:tc>
                  <a:txBody>
                    <a:bodyPr/>
                    <a:lstStyle/>
                    <a:p>
                      <a:pPr algn="ctr"/>
                      <a:endParaRPr lang="en-US" b="1" dirty="0"/>
                    </a:p>
                  </a:txBody>
                  <a:tcPr/>
                </a:tc>
              </a:tr>
              <a:tr h="330811">
                <a:tc>
                  <a:txBody>
                    <a:bodyPr/>
                    <a:lstStyle/>
                    <a:p>
                      <a:r>
                        <a:rPr lang="en-US" b="1" dirty="0" smtClean="0"/>
                        <a:t>1</a:t>
                      </a:r>
                      <a:endParaRPr lang="en-US" b="1" dirty="0"/>
                    </a:p>
                  </a:txBody>
                  <a:tcPr>
                    <a:solidFill>
                      <a:schemeClr val="bg1"/>
                    </a:solidFill>
                  </a:tcPr>
                </a:tc>
                <a:tc>
                  <a:txBody>
                    <a:bodyPr/>
                    <a:lstStyle/>
                    <a:p>
                      <a:r>
                        <a:rPr lang="en-US" b="1" dirty="0" smtClean="0"/>
                        <a:t>2</a:t>
                      </a:r>
                      <a:endParaRPr lang="en-US" b="1" dirty="0"/>
                    </a:p>
                  </a:txBody>
                  <a:tcPr>
                    <a:solidFill>
                      <a:schemeClr val="bg1"/>
                    </a:solidFill>
                  </a:tcPr>
                </a:tc>
                <a:tc>
                  <a:txBody>
                    <a:bodyPr/>
                    <a:lstStyle/>
                    <a:p>
                      <a:r>
                        <a:rPr lang="en-US" b="1" dirty="0" smtClean="0"/>
                        <a:t>3</a:t>
                      </a:r>
                      <a:endParaRPr lang="en-US" b="1" dirty="0"/>
                    </a:p>
                  </a:txBody>
                  <a:tcPr>
                    <a:solidFill>
                      <a:schemeClr val="bg1"/>
                    </a:solidFill>
                  </a:tcPr>
                </a:tc>
                <a:tc>
                  <a:txBody>
                    <a:bodyPr/>
                    <a:lstStyle/>
                    <a:p>
                      <a:r>
                        <a:rPr lang="en-US" b="1" dirty="0" smtClean="0"/>
                        <a:t>4</a:t>
                      </a:r>
                      <a:endParaRPr lang="en-US" b="1" dirty="0"/>
                    </a:p>
                  </a:txBody>
                  <a:tcPr>
                    <a:solidFill>
                      <a:schemeClr val="bg1"/>
                    </a:solidFill>
                  </a:tcPr>
                </a:tc>
                <a:tc>
                  <a:txBody>
                    <a:bodyPr/>
                    <a:lstStyle/>
                    <a:p>
                      <a:r>
                        <a:rPr lang="en-US" b="1" dirty="0" smtClean="0"/>
                        <a:t>5</a:t>
                      </a:r>
                      <a:endParaRPr lang="en-US" b="1" dirty="0"/>
                    </a:p>
                  </a:txBody>
                  <a:tcPr>
                    <a:solidFill>
                      <a:schemeClr val="bg1"/>
                    </a:solidFill>
                  </a:tcPr>
                </a:tc>
                <a:tc>
                  <a:txBody>
                    <a:bodyPr/>
                    <a:lstStyle/>
                    <a:p>
                      <a:r>
                        <a:rPr lang="en-US" b="1" dirty="0" smtClean="0"/>
                        <a:t>6</a:t>
                      </a:r>
                      <a:endParaRPr lang="en-US" b="1" dirty="0"/>
                    </a:p>
                  </a:txBody>
                  <a:tcPr>
                    <a:solidFill>
                      <a:schemeClr val="bg1"/>
                    </a:solidFill>
                  </a:tcPr>
                </a:tc>
                <a:tc>
                  <a:txBody>
                    <a:bodyPr/>
                    <a:lstStyle/>
                    <a:p>
                      <a:r>
                        <a:rPr lang="en-US" b="1" dirty="0" smtClean="0"/>
                        <a:t>7</a:t>
                      </a:r>
                      <a:endParaRPr lang="en-US" b="1" dirty="0"/>
                    </a:p>
                  </a:txBody>
                  <a:tcPr>
                    <a:solidFill>
                      <a:schemeClr val="accent1">
                        <a:lumMod val="40000"/>
                        <a:lumOff val="60000"/>
                      </a:schemeClr>
                    </a:solidFill>
                  </a:tcPr>
                </a:tc>
                <a:tc>
                  <a:txBody>
                    <a:bodyPr/>
                    <a:lstStyle/>
                    <a:p>
                      <a:endParaRPr lang="en-US" b="1" dirty="0"/>
                    </a:p>
                  </a:txBody>
                  <a:tcPr>
                    <a:solidFill>
                      <a:schemeClr val="bg1"/>
                    </a:solidFill>
                  </a:tcPr>
                </a:tc>
              </a:tr>
              <a:tr h="330811">
                <a:tc>
                  <a:txBody>
                    <a:bodyPr/>
                    <a:lstStyle/>
                    <a:p>
                      <a:r>
                        <a:rPr lang="en-US" b="1" dirty="0" smtClean="0"/>
                        <a:t>8</a:t>
                      </a:r>
                      <a:endParaRPr lang="en-US" b="1" dirty="0"/>
                    </a:p>
                  </a:txBody>
                  <a:tcPr>
                    <a:solidFill>
                      <a:schemeClr val="bg1"/>
                    </a:solidFill>
                  </a:tcPr>
                </a:tc>
                <a:tc>
                  <a:txBody>
                    <a:bodyPr/>
                    <a:lstStyle/>
                    <a:p>
                      <a:r>
                        <a:rPr lang="en-US" b="1" dirty="0" smtClean="0"/>
                        <a:t>9</a:t>
                      </a:r>
                      <a:endParaRPr lang="en-US" b="1" dirty="0"/>
                    </a:p>
                  </a:txBody>
                  <a:tcPr>
                    <a:solidFill>
                      <a:schemeClr val="bg1"/>
                    </a:solidFill>
                  </a:tcPr>
                </a:tc>
                <a:tc>
                  <a:txBody>
                    <a:bodyPr/>
                    <a:lstStyle/>
                    <a:p>
                      <a:r>
                        <a:rPr lang="en-US" b="1" dirty="0" smtClean="0"/>
                        <a:t>10</a:t>
                      </a:r>
                      <a:endParaRPr lang="en-US" b="1" dirty="0"/>
                    </a:p>
                  </a:txBody>
                  <a:tcPr>
                    <a:solidFill>
                      <a:schemeClr val="bg1"/>
                    </a:solidFill>
                  </a:tcPr>
                </a:tc>
                <a:tc>
                  <a:txBody>
                    <a:bodyPr/>
                    <a:lstStyle/>
                    <a:p>
                      <a:r>
                        <a:rPr lang="en-US" b="1" dirty="0" smtClean="0"/>
                        <a:t>11</a:t>
                      </a:r>
                      <a:endParaRPr lang="en-US" b="1" dirty="0"/>
                    </a:p>
                  </a:txBody>
                  <a:tcPr>
                    <a:solidFill>
                      <a:schemeClr val="bg1"/>
                    </a:solidFill>
                  </a:tcPr>
                </a:tc>
                <a:tc>
                  <a:txBody>
                    <a:bodyPr/>
                    <a:lstStyle/>
                    <a:p>
                      <a:r>
                        <a:rPr lang="en-US" b="1" dirty="0" smtClean="0"/>
                        <a:t>12</a:t>
                      </a:r>
                      <a:endParaRPr lang="en-US" b="1" dirty="0"/>
                    </a:p>
                  </a:txBody>
                  <a:tcPr>
                    <a:solidFill>
                      <a:schemeClr val="bg1"/>
                    </a:solidFill>
                  </a:tcPr>
                </a:tc>
                <a:tc>
                  <a:txBody>
                    <a:bodyPr/>
                    <a:lstStyle/>
                    <a:p>
                      <a:r>
                        <a:rPr lang="en-US" b="1" dirty="0" smtClean="0"/>
                        <a:t>13</a:t>
                      </a:r>
                      <a:endParaRPr lang="en-US" b="1" dirty="0"/>
                    </a:p>
                  </a:txBody>
                  <a:tcPr>
                    <a:solidFill>
                      <a:schemeClr val="bg1"/>
                    </a:solidFill>
                  </a:tcPr>
                </a:tc>
                <a:tc>
                  <a:txBody>
                    <a:bodyPr/>
                    <a:lstStyle/>
                    <a:p>
                      <a:r>
                        <a:rPr lang="en-US" b="1" dirty="0" smtClean="0">
                          <a:solidFill>
                            <a:srgbClr val="002060"/>
                          </a:solidFill>
                        </a:rPr>
                        <a:t>14 </a:t>
                      </a:r>
                      <a:r>
                        <a:rPr lang="en-US" sz="900" b="1" dirty="0" smtClean="0">
                          <a:solidFill>
                            <a:srgbClr val="002060"/>
                          </a:solidFill>
                        </a:rPr>
                        <a:t>P/O</a:t>
                      </a:r>
                      <a:endParaRPr lang="en-US" b="1" dirty="0">
                        <a:solidFill>
                          <a:srgbClr val="002060"/>
                        </a:solidFill>
                      </a:endParaRPr>
                    </a:p>
                  </a:txBody>
                  <a:tcPr>
                    <a:cell3D prstMaterial="dkEdge">
                      <a:bevel w="77470" h="12700" prst="softRound"/>
                      <a:lightRig rig="flood" dir="t"/>
                    </a:cell3D>
                    <a:gradFill>
                      <a:gsLst>
                        <a:gs pos="30000">
                          <a:srgbClr val="FF0000"/>
                        </a:gs>
                        <a:gs pos="61000">
                          <a:schemeClr val="accent1">
                            <a:lumMod val="40000"/>
                            <a:lumOff val="60000"/>
                          </a:schemeClr>
                        </a:gs>
                      </a:gsLst>
                      <a:lin ang="2700000" scaled="1"/>
                    </a:gradFill>
                  </a:tcPr>
                </a:tc>
                <a:tc>
                  <a:txBody>
                    <a:bodyPr/>
                    <a:lstStyle/>
                    <a:p>
                      <a:endParaRPr lang="en-US" b="1" dirty="0">
                        <a:solidFill>
                          <a:srgbClr val="002060"/>
                        </a:solidFill>
                      </a:endParaRPr>
                    </a:p>
                  </a:txBody>
                  <a:tcPr>
                    <a:solidFill>
                      <a:schemeClr val="bg1"/>
                    </a:solidFill>
                  </a:tcPr>
                </a:tc>
              </a:tr>
              <a:tr h="330811">
                <a:tc>
                  <a:txBody>
                    <a:bodyPr/>
                    <a:lstStyle/>
                    <a:p>
                      <a:r>
                        <a:rPr lang="en-US" b="1" dirty="0" smtClean="0">
                          <a:solidFill>
                            <a:schemeClr val="tx1"/>
                          </a:solidFill>
                        </a:rPr>
                        <a:t>15</a:t>
                      </a:r>
                      <a:r>
                        <a:rPr lang="en-US" sz="900" b="1" dirty="0" smtClean="0">
                          <a:solidFill>
                            <a:schemeClr val="accent6">
                              <a:lumMod val="50000"/>
                            </a:schemeClr>
                          </a:solidFill>
                        </a:rPr>
                        <a:t> </a:t>
                      </a:r>
                      <a:r>
                        <a:rPr lang="en-US" sz="900" b="1" dirty="0" smtClean="0">
                          <a:solidFill>
                            <a:schemeClr val="tx1"/>
                          </a:solidFill>
                        </a:rPr>
                        <a:t>W/S</a:t>
                      </a:r>
                      <a:endParaRPr lang="en-US" b="1" dirty="0">
                        <a:solidFill>
                          <a:schemeClr val="tx1"/>
                        </a:solidFill>
                      </a:endParaRPr>
                    </a:p>
                  </a:txBody>
                  <a:tcPr>
                    <a:cell3D prstMaterial="dkEdge">
                      <a:bevel w="77470" h="12700" prst="softRound"/>
                      <a:lightRig rig="flood" dir="t"/>
                    </a:cell3D>
                    <a:gradFill>
                      <a:gsLst>
                        <a:gs pos="42000">
                          <a:srgbClr val="00B050"/>
                        </a:gs>
                        <a:gs pos="57000">
                          <a:srgbClr val="CCFF99"/>
                        </a:gs>
                      </a:gsLst>
                      <a:lin ang="2700000" scaled="1"/>
                    </a:gradFill>
                  </a:tcPr>
                </a:tc>
                <a:tc>
                  <a:txBody>
                    <a:bodyPr/>
                    <a:lstStyle/>
                    <a:p>
                      <a:r>
                        <a:rPr lang="en-US" b="1" dirty="0" smtClean="0"/>
                        <a:t>16</a:t>
                      </a:r>
                      <a:endParaRPr lang="en-US" b="1" dirty="0"/>
                    </a:p>
                  </a:txBody>
                  <a:tcPr>
                    <a:solidFill>
                      <a:srgbClr val="CCFF99"/>
                    </a:solidFill>
                  </a:tcPr>
                </a:tc>
                <a:tc>
                  <a:txBody>
                    <a:bodyPr/>
                    <a:lstStyle/>
                    <a:p>
                      <a:r>
                        <a:rPr lang="en-US" b="1" dirty="0" smtClean="0"/>
                        <a:t>17</a:t>
                      </a:r>
                      <a:endParaRPr lang="en-US" b="1" dirty="0"/>
                    </a:p>
                  </a:txBody>
                  <a:tcPr>
                    <a:solidFill>
                      <a:srgbClr val="CCFF99"/>
                    </a:solidFill>
                  </a:tcPr>
                </a:tc>
                <a:tc>
                  <a:txBody>
                    <a:bodyPr/>
                    <a:lstStyle/>
                    <a:p>
                      <a:r>
                        <a:rPr lang="en-US" b="1" dirty="0" smtClean="0"/>
                        <a:t>18</a:t>
                      </a:r>
                      <a:endParaRPr lang="en-US" b="1" dirty="0"/>
                    </a:p>
                  </a:txBody>
                  <a:tcPr>
                    <a:solidFill>
                      <a:srgbClr val="CCFF99"/>
                    </a:solidFill>
                  </a:tcPr>
                </a:tc>
                <a:tc>
                  <a:txBody>
                    <a:bodyPr/>
                    <a:lstStyle/>
                    <a:p>
                      <a:r>
                        <a:rPr lang="en-US" b="1" dirty="0" smtClean="0"/>
                        <a:t>19</a:t>
                      </a:r>
                      <a:endParaRPr lang="en-US" b="1" dirty="0"/>
                    </a:p>
                  </a:txBody>
                  <a:tcPr>
                    <a:solidFill>
                      <a:srgbClr val="CCFF99"/>
                    </a:solidFill>
                  </a:tcPr>
                </a:tc>
                <a:tc>
                  <a:txBody>
                    <a:bodyPr/>
                    <a:lstStyle/>
                    <a:p>
                      <a:r>
                        <a:rPr lang="en-US" b="1" dirty="0" smtClean="0"/>
                        <a:t>20</a:t>
                      </a:r>
                      <a:endParaRPr lang="en-US" b="1" dirty="0"/>
                    </a:p>
                  </a:txBody>
                  <a:tcPr>
                    <a:solidFill>
                      <a:srgbClr val="CCFF99"/>
                    </a:solidFill>
                  </a:tcPr>
                </a:tc>
                <a:tc>
                  <a:txBody>
                    <a:bodyPr/>
                    <a:lstStyle/>
                    <a:p>
                      <a:r>
                        <a:rPr lang="en-US" b="1" dirty="0" smtClean="0"/>
                        <a:t>21</a:t>
                      </a:r>
                      <a:endParaRPr lang="en-US" b="1" dirty="0"/>
                    </a:p>
                  </a:txBody>
                  <a:tcPr>
                    <a:gradFill flip="none" rotWithShape="1">
                      <a:gsLst>
                        <a:gs pos="30000">
                          <a:srgbClr val="CCFF99"/>
                        </a:gs>
                        <a:gs pos="70000">
                          <a:schemeClr val="accent1">
                            <a:lumMod val="90000"/>
                            <a:lumOff val="10000"/>
                          </a:schemeClr>
                        </a:gs>
                      </a:gsLst>
                      <a:lin ang="2700000" scaled="1"/>
                      <a:tileRect/>
                    </a:gradFill>
                  </a:tcPr>
                </a:tc>
                <a:tc>
                  <a:txBody>
                    <a:bodyPr/>
                    <a:lstStyle/>
                    <a:p>
                      <a:pPr algn="ctr"/>
                      <a:r>
                        <a:rPr lang="en-US" sz="1100" b="1" dirty="0" err="1" smtClean="0"/>
                        <a:t>Wk</a:t>
                      </a:r>
                      <a:r>
                        <a:rPr lang="en-US" sz="1100" b="1" dirty="0" smtClean="0"/>
                        <a:t> #1</a:t>
                      </a:r>
                      <a:endParaRPr lang="en-US" sz="1100" b="1" dirty="0"/>
                    </a:p>
                  </a:txBody>
                  <a:tcPr>
                    <a:solidFill>
                      <a:schemeClr val="bg1"/>
                    </a:solidFill>
                  </a:tcPr>
                </a:tc>
              </a:tr>
              <a:tr h="330811">
                <a:tc>
                  <a:txBody>
                    <a:bodyPr/>
                    <a:lstStyle/>
                    <a:p>
                      <a:r>
                        <a:rPr lang="en-US" b="1" dirty="0" smtClean="0"/>
                        <a:t>22</a:t>
                      </a:r>
                      <a:endParaRPr lang="en-US" b="1" dirty="0"/>
                    </a:p>
                  </a:txBody>
                  <a:tcPr>
                    <a:solidFill>
                      <a:schemeClr val="bg1"/>
                    </a:solidFill>
                  </a:tcPr>
                </a:tc>
                <a:tc>
                  <a:txBody>
                    <a:bodyPr/>
                    <a:lstStyle/>
                    <a:p>
                      <a:r>
                        <a:rPr lang="en-US" b="1" dirty="0" smtClean="0"/>
                        <a:t>23</a:t>
                      </a:r>
                      <a:endParaRPr lang="en-US" b="1" dirty="0"/>
                    </a:p>
                  </a:txBody>
                  <a:tcPr>
                    <a:solidFill>
                      <a:schemeClr val="bg1"/>
                    </a:solidFill>
                  </a:tcPr>
                </a:tc>
                <a:tc>
                  <a:txBody>
                    <a:bodyPr/>
                    <a:lstStyle/>
                    <a:p>
                      <a:r>
                        <a:rPr lang="en-US" b="1" dirty="0" smtClean="0"/>
                        <a:t>24</a:t>
                      </a:r>
                      <a:endParaRPr lang="en-US" b="1" dirty="0"/>
                    </a:p>
                  </a:txBody>
                  <a:tcPr>
                    <a:solidFill>
                      <a:schemeClr val="bg1"/>
                    </a:solidFill>
                  </a:tcPr>
                </a:tc>
                <a:tc>
                  <a:txBody>
                    <a:bodyPr/>
                    <a:lstStyle/>
                    <a:p>
                      <a:r>
                        <a:rPr lang="en-US" b="1" dirty="0" smtClean="0"/>
                        <a:t>25</a:t>
                      </a:r>
                      <a:endParaRPr lang="en-US" b="1" dirty="0"/>
                    </a:p>
                  </a:txBody>
                  <a:tcPr>
                    <a:solidFill>
                      <a:schemeClr val="bg1"/>
                    </a:solidFill>
                  </a:tcPr>
                </a:tc>
                <a:tc>
                  <a:txBody>
                    <a:bodyPr/>
                    <a:lstStyle/>
                    <a:p>
                      <a:r>
                        <a:rPr lang="en-US" b="1" dirty="0" smtClean="0"/>
                        <a:t>26</a:t>
                      </a:r>
                      <a:endParaRPr lang="en-US" b="1" dirty="0"/>
                    </a:p>
                  </a:txBody>
                  <a:tcPr>
                    <a:solidFill>
                      <a:schemeClr val="bg1"/>
                    </a:solidFill>
                  </a:tcPr>
                </a:tc>
                <a:tc>
                  <a:txBody>
                    <a:bodyPr/>
                    <a:lstStyle/>
                    <a:p>
                      <a:r>
                        <a:rPr lang="en-US" b="1" dirty="0" smtClean="0"/>
                        <a:t>27</a:t>
                      </a:r>
                      <a:endParaRPr lang="en-US" b="1" dirty="0"/>
                    </a:p>
                  </a:txBody>
                  <a:tcPr>
                    <a:solidFill>
                      <a:schemeClr val="bg1"/>
                    </a:solidFill>
                  </a:tcPr>
                </a:tc>
                <a:tc>
                  <a:txBody>
                    <a:bodyPr/>
                    <a:lstStyle/>
                    <a:p>
                      <a:r>
                        <a:rPr lang="en-US" b="1" dirty="0" smtClean="0"/>
                        <a:t>28</a:t>
                      </a:r>
                      <a:endParaRPr lang="en-US" b="1" dirty="0"/>
                    </a:p>
                  </a:txBody>
                  <a:tcPr>
                    <a:solidFill>
                      <a:schemeClr val="accent1">
                        <a:lumMod val="40000"/>
                        <a:lumOff val="60000"/>
                      </a:schemeClr>
                    </a:solidFill>
                  </a:tcPr>
                </a:tc>
                <a:tc>
                  <a:txBody>
                    <a:bodyPr/>
                    <a:lstStyle/>
                    <a:p>
                      <a:pPr algn="ctr"/>
                      <a:r>
                        <a:rPr lang="en-US" sz="1100" b="1" dirty="0" err="1" smtClean="0"/>
                        <a:t>Wk</a:t>
                      </a:r>
                      <a:r>
                        <a:rPr lang="en-US" sz="1100" b="1" dirty="0" smtClean="0"/>
                        <a:t> #2</a:t>
                      </a:r>
                      <a:endParaRPr lang="en-US" b="1" dirty="0"/>
                    </a:p>
                  </a:txBody>
                  <a:tcPr>
                    <a:solidFill>
                      <a:schemeClr val="bg1"/>
                    </a:solidFill>
                  </a:tcPr>
                </a:tc>
              </a:tr>
              <a:tr h="330811">
                <a:tc>
                  <a:txBody>
                    <a:bodyPr/>
                    <a:lstStyle/>
                    <a:p>
                      <a:r>
                        <a:rPr lang="en-US" b="1" dirty="0" smtClean="0"/>
                        <a:t>29</a:t>
                      </a:r>
                      <a:endParaRPr lang="en-US" b="1" dirty="0"/>
                    </a:p>
                  </a:txBody>
                  <a:tcPr>
                    <a:solidFill>
                      <a:schemeClr val="bg1"/>
                    </a:solidFill>
                  </a:tcPr>
                </a:tc>
                <a:tc>
                  <a:txBody>
                    <a:bodyPr/>
                    <a:lstStyle/>
                    <a:p>
                      <a:r>
                        <a:rPr lang="en-US" b="1" dirty="0" smtClean="0"/>
                        <a:t>30</a:t>
                      </a:r>
                      <a:endParaRPr lang="en-US" b="1" dirty="0"/>
                    </a:p>
                  </a:txBody>
                  <a:tcPr>
                    <a:solidFill>
                      <a:schemeClr val="bg1"/>
                    </a:solidFill>
                  </a:tcPr>
                </a:tc>
                <a:tc>
                  <a:txBody>
                    <a:bodyPr/>
                    <a:lstStyle/>
                    <a:p>
                      <a:endParaRPr lang="en-US" b="1" dirty="0"/>
                    </a:p>
                  </a:txBody>
                  <a:tcPr>
                    <a:solidFill>
                      <a:schemeClr val="bg1"/>
                    </a:solidFill>
                  </a:tcPr>
                </a:tc>
                <a:tc>
                  <a:txBody>
                    <a:bodyPr/>
                    <a:lstStyle/>
                    <a:p>
                      <a:endParaRPr lang="en-US" b="1" dirty="0"/>
                    </a:p>
                  </a:txBody>
                  <a:tcPr>
                    <a:solidFill>
                      <a:schemeClr val="bg1"/>
                    </a:solidFill>
                  </a:tcPr>
                </a:tc>
                <a:tc>
                  <a:txBody>
                    <a:bodyPr/>
                    <a:lstStyle/>
                    <a:p>
                      <a:endParaRPr lang="en-US" b="1" dirty="0"/>
                    </a:p>
                  </a:txBody>
                  <a:tcPr>
                    <a:solidFill>
                      <a:schemeClr val="bg1"/>
                    </a:solidFill>
                  </a:tcPr>
                </a:tc>
                <a:tc>
                  <a:txBody>
                    <a:bodyPr/>
                    <a:lstStyle/>
                    <a:p>
                      <a:endParaRPr lang="en-US" b="1" dirty="0"/>
                    </a:p>
                  </a:txBody>
                  <a:tcPr>
                    <a:solidFill>
                      <a:schemeClr val="bg1"/>
                    </a:solidFill>
                  </a:tcPr>
                </a:tc>
                <a:tc>
                  <a:txBody>
                    <a:bodyPr/>
                    <a:lstStyle/>
                    <a:p>
                      <a:endParaRPr lang="en-US" b="1" dirty="0"/>
                    </a:p>
                  </a:txBody>
                  <a:tcPr>
                    <a:solidFill>
                      <a:schemeClr val="bg1"/>
                    </a:solidFill>
                  </a:tcPr>
                </a:tc>
                <a:tc>
                  <a:txBody>
                    <a:bodyPr/>
                    <a:lstStyle/>
                    <a:p>
                      <a:endParaRPr lang="en-US" sz="1100" b="1" dirty="0"/>
                    </a:p>
                  </a:txBody>
                  <a:tcPr>
                    <a:solidFill>
                      <a:schemeClr val="bg1"/>
                    </a:solidFill>
                  </a:tcPr>
                </a:tc>
              </a:tr>
            </a:tbl>
          </a:graphicData>
        </a:graphic>
      </p:graphicFrame>
      <p:sp>
        <p:nvSpPr>
          <p:cNvPr id="19" name="Rectangle 18"/>
          <p:cNvSpPr/>
          <p:nvPr/>
        </p:nvSpPr>
        <p:spPr>
          <a:xfrm>
            <a:off x="621804" y="548680"/>
            <a:ext cx="4267200" cy="584775"/>
          </a:xfrm>
          <a:prstGeom prst="rect">
            <a:avLst/>
          </a:prstGeom>
          <a:noFill/>
        </p:spPr>
        <p:txBody>
          <a:bodyPr wrap="square" lIns="91440" tIns="45720" rIns="91440" bIns="45720">
            <a:spAutoFit/>
          </a:bodyPr>
          <a:lstStyle/>
          <a:p>
            <a:pPr algn="ctr"/>
            <a:r>
              <a:rPr lang="en-US" sz="3200" b="1" dirty="0" smtClean="0">
                <a:ln w="1905"/>
                <a:solidFill>
                  <a:srgbClr val="00B050"/>
                </a:solidFill>
                <a:effectLst>
                  <a:glow rad="127000">
                    <a:srgbClr val="FFFFCC"/>
                  </a:glow>
                  <a:innerShdw blurRad="69850" dist="43180" dir="5400000">
                    <a:srgbClr val="000000">
                      <a:alpha val="65000"/>
                    </a:srgbClr>
                  </a:innerShdw>
                </a:effectLst>
                <a:latin typeface="Arial Rounded MT Bold" pitchFamily="34" charset="0"/>
              </a:rPr>
              <a:t>Jo</a:t>
            </a:r>
            <a:r>
              <a:rPr lang="en-US" sz="3200" b="1" cap="none" spc="0" dirty="0" smtClean="0">
                <a:ln w="1905"/>
                <a:solidFill>
                  <a:srgbClr val="00B050"/>
                </a:solidFill>
                <a:effectLst>
                  <a:glow rad="127000">
                    <a:srgbClr val="FFFFCC"/>
                  </a:glow>
                  <a:innerShdw blurRad="69850" dist="43180" dir="5400000">
                    <a:srgbClr val="000000">
                      <a:alpha val="65000"/>
                    </a:srgbClr>
                  </a:innerShdw>
                </a:effectLst>
                <a:latin typeface="Arial Rounded MT Bold" pitchFamily="34" charset="0"/>
              </a:rPr>
              <a:t>shua’s</a:t>
            </a:r>
            <a:r>
              <a:rPr lang="en-US" sz="3200" b="1" dirty="0" smtClean="0">
                <a:ln w="1905"/>
                <a:solidFill>
                  <a:srgbClr val="00B050"/>
                </a:solidFill>
                <a:effectLst>
                  <a:glow rad="127000">
                    <a:srgbClr val="FFFFCC"/>
                  </a:glow>
                  <a:innerShdw blurRad="69850" dist="43180" dir="5400000">
                    <a:srgbClr val="000000">
                      <a:alpha val="65000"/>
                    </a:srgbClr>
                  </a:innerShdw>
                </a:effectLst>
                <a:latin typeface="Arial Rounded MT Bold" pitchFamily="34" charset="0"/>
              </a:rPr>
              <a:t> </a:t>
            </a:r>
            <a:r>
              <a:rPr lang="en-US" sz="3200" b="1" dirty="0" smtClean="0">
                <a:ln w="1905"/>
                <a:solidFill>
                  <a:srgbClr val="FF0000"/>
                </a:solidFill>
                <a:effectLst>
                  <a:glow rad="127000">
                    <a:srgbClr val="FFFFCC"/>
                  </a:glow>
                  <a:innerShdw blurRad="69850" dist="43180" dir="5400000">
                    <a:srgbClr val="000000">
                      <a:alpha val="65000"/>
                    </a:srgbClr>
                  </a:innerShdw>
                </a:effectLst>
                <a:latin typeface="Arial Rounded MT Bold" pitchFamily="34" charset="0"/>
              </a:rPr>
              <a:t>1</a:t>
            </a:r>
            <a:r>
              <a:rPr lang="en-US" sz="3200" b="1" baseline="30000" dirty="0" smtClean="0">
                <a:ln w="1905"/>
                <a:solidFill>
                  <a:srgbClr val="FF0000"/>
                </a:solidFill>
                <a:effectLst>
                  <a:glow rad="127000">
                    <a:srgbClr val="FFFFCC"/>
                  </a:glow>
                  <a:innerShdw blurRad="69850" dist="43180" dir="5400000">
                    <a:srgbClr val="000000">
                      <a:alpha val="65000"/>
                    </a:srgbClr>
                  </a:innerShdw>
                </a:effectLst>
                <a:latin typeface="Arial Rounded MT Bold" pitchFamily="34" charset="0"/>
              </a:rPr>
              <a:t>st</a:t>
            </a:r>
            <a:r>
              <a:rPr lang="en-US" sz="3200" b="1" dirty="0" smtClean="0">
                <a:ln w="1905"/>
                <a:solidFill>
                  <a:srgbClr val="FF0000"/>
                </a:solidFill>
                <a:effectLst>
                  <a:glow rad="127000">
                    <a:srgbClr val="FFFFCC"/>
                  </a:glow>
                  <a:innerShdw blurRad="69850" dist="43180" dir="5400000">
                    <a:srgbClr val="000000">
                      <a:alpha val="65000"/>
                    </a:srgbClr>
                  </a:innerShdw>
                </a:effectLst>
                <a:latin typeface="Arial Rounded MT Bold" pitchFamily="34" charset="0"/>
              </a:rPr>
              <a:t> Month</a:t>
            </a:r>
            <a:endParaRPr lang="en-US" sz="3200" b="1" cap="none" spc="0" dirty="0">
              <a:ln w="1905"/>
              <a:solidFill>
                <a:srgbClr val="FF0000"/>
              </a:solidFill>
              <a:effectLst>
                <a:glow rad="127000">
                  <a:srgbClr val="FFFFCC"/>
                </a:glow>
                <a:innerShdw blurRad="69850" dist="43180" dir="5400000">
                  <a:srgbClr val="000000">
                    <a:alpha val="65000"/>
                  </a:srgbClr>
                </a:innerShdw>
              </a:effectLst>
              <a:latin typeface="Arial Rounded MT Bold" pitchFamily="34" charset="0"/>
            </a:endParaRPr>
          </a:p>
        </p:txBody>
      </p:sp>
      <p:graphicFrame>
        <p:nvGraphicFramePr>
          <p:cNvPr id="26" name="Table 25"/>
          <p:cNvGraphicFramePr>
            <a:graphicFrameLocks noGrp="1"/>
          </p:cNvGraphicFramePr>
          <p:nvPr>
            <p:extLst>
              <p:ext uri="{D42A27DB-BD31-4B8C-83A1-F6EECF244321}">
                <p14:modId xmlns:p14="http://schemas.microsoft.com/office/powerpoint/2010/main" val="1831197624"/>
              </p:ext>
            </p:extLst>
          </p:nvPr>
        </p:nvGraphicFramePr>
        <p:xfrm>
          <a:off x="651619" y="4221088"/>
          <a:ext cx="4261536" cy="2438400"/>
        </p:xfrm>
        <a:graphic>
          <a:graphicData uri="http://schemas.openxmlformats.org/drawingml/2006/table">
            <a:tbl>
              <a:tblPr firstRow="1" bandRow="1">
                <a:tableStyleId>{69C7853C-536D-4A76-A0AE-DD22124D55A5}</a:tableStyleId>
              </a:tblPr>
              <a:tblGrid>
                <a:gridCol w="532692"/>
                <a:gridCol w="532692"/>
                <a:gridCol w="532692"/>
                <a:gridCol w="532692"/>
                <a:gridCol w="532692"/>
                <a:gridCol w="532692"/>
                <a:gridCol w="532692"/>
                <a:gridCol w="532692"/>
              </a:tblGrid>
              <a:tr h="330811">
                <a:tc>
                  <a:txBody>
                    <a:bodyPr/>
                    <a:lstStyle/>
                    <a:p>
                      <a:pPr algn="ctr"/>
                      <a:r>
                        <a:rPr lang="en-US" b="1" dirty="0" smtClean="0"/>
                        <a:t>1</a:t>
                      </a:r>
                      <a:r>
                        <a:rPr lang="en-US" b="1" baseline="30000" dirty="0" smtClean="0"/>
                        <a:t>st</a:t>
                      </a:r>
                      <a:r>
                        <a:rPr lang="en-US" b="1" dirty="0" smtClean="0"/>
                        <a:t> </a:t>
                      </a:r>
                      <a:endParaRPr lang="en-US" b="1" dirty="0"/>
                    </a:p>
                  </a:txBody>
                  <a:tcPr/>
                </a:tc>
                <a:tc>
                  <a:txBody>
                    <a:bodyPr/>
                    <a:lstStyle/>
                    <a:p>
                      <a:pPr algn="ctr"/>
                      <a:r>
                        <a:rPr lang="en-US" b="1" dirty="0" smtClean="0"/>
                        <a:t>2</a:t>
                      </a:r>
                      <a:r>
                        <a:rPr lang="en-US" b="1" baseline="30000" dirty="0" smtClean="0"/>
                        <a:t>nd</a:t>
                      </a:r>
                      <a:r>
                        <a:rPr lang="en-US" b="1" dirty="0" smtClean="0"/>
                        <a:t> </a:t>
                      </a:r>
                      <a:endParaRPr lang="en-US" b="1" dirty="0"/>
                    </a:p>
                  </a:txBody>
                  <a:tcPr/>
                </a:tc>
                <a:tc>
                  <a:txBody>
                    <a:bodyPr/>
                    <a:lstStyle/>
                    <a:p>
                      <a:pPr algn="ctr"/>
                      <a:r>
                        <a:rPr lang="en-US" b="1" dirty="0" smtClean="0"/>
                        <a:t>3</a:t>
                      </a:r>
                      <a:r>
                        <a:rPr lang="en-US" b="1" baseline="30000" dirty="0" smtClean="0"/>
                        <a:t>rd</a:t>
                      </a:r>
                      <a:r>
                        <a:rPr lang="en-US" b="1" dirty="0" smtClean="0"/>
                        <a:t> </a:t>
                      </a:r>
                      <a:endParaRPr lang="en-US" b="1" dirty="0"/>
                    </a:p>
                  </a:txBody>
                  <a:tcPr/>
                </a:tc>
                <a:tc>
                  <a:txBody>
                    <a:bodyPr/>
                    <a:lstStyle/>
                    <a:p>
                      <a:pPr algn="ctr"/>
                      <a:r>
                        <a:rPr lang="en-US" b="1" dirty="0" smtClean="0"/>
                        <a:t>4</a:t>
                      </a:r>
                      <a:r>
                        <a:rPr lang="en-US" b="1" baseline="30000" dirty="0" smtClean="0"/>
                        <a:t>th</a:t>
                      </a:r>
                      <a:r>
                        <a:rPr lang="en-US" b="1" dirty="0" smtClean="0"/>
                        <a:t> </a:t>
                      </a:r>
                      <a:endParaRPr lang="en-US" b="1" dirty="0"/>
                    </a:p>
                  </a:txBody>
                  <a:tcPr/>
                </a:tc>
                <a:tc>
                  <a:txBody>
                    <a:bodyPr/>
                    <a:lstStyle/>
                    <a:p>
                      <a:pPr algn="ctr"/>
                      <a:r>
                        <a:rPr lang="en-US" b="1" dirty="0" smtClean="0"/>
                        <a:t>5</a:t>
                      </a:r>
                      <a:r>
                        <a:rPr lang="en-US" b="1" baseline="30000" dirty="0" smtClean="0"/>
                        <a:t>th</a:t>
                      </a:r>
                      <a:r>
                        <a:rPr lang="en-US" b="1" dirty="0" smtClean="0"/>
                        <a:t> </a:t>
                      </a:r>
                      <a:endParaRPr lang="en-US" b="1" dirty="0"/>
                    </a:p>
                  </a:txBody>
                  <a:tcPr/>
                </a:tc>
                <a:tc>
                  <a:txBody>
                    <a:bodyPr/>
                    <a:lstStyle/>
                    <a:p>
                      <a:pPr algn="ctr"/>
                      <a:r>
                        <a:rPr lang="en-US" b="1" dirty="0" smtClean="0"/>
                        <a:t>6</a:t>
                      </a:r>
                      <a:r>
                        <a:rPr lang="en-US" b="1" baseline="30000" dirty="0" smtClean="0"/>
                        <a:t>th</a:t>
                      </a:r>
                      <a:r>
                        <a:rPr lang="en-US" b="1" dirty="0" smtClean="0"/>
                        <a:t> </a:t>
                      </a:r>
                      <a:endParaRPr lang="en-US" b="1" dirty="0"/>
                    </a:p>
                  </a:txBody>
                  <a:tcPr/>
                </a:tc>
                <a:tc>
                  <a:txBody>
                    <a:bodyPr/>
                    <a:lstStyle/>
                    <a:p>
                      <a:pPr algn="ctr"/>
                      <a:r>
                        <a:rPr lang="en-US" b="1" dirty="0" smtClean="0"/>
                        <a:t>7</a:t>
                      </a:r>
                      <a:r>
                        <a:rPr lang="en-US" b="1" baseline="30000" dirty="0" smtClean="0"/>
                        <a:t>th</a:t>
                      </a:r>
                      <a:r>
                        <a:rPr lang="en-US" b="1" dirty="0" smtClean="0"/>
                        <a:t> </a:t>
                      </a:r>
                      <a:endParaRPr lang="en-US" b="1" dirty="0"/>
                    </a:p>
                  </a:txBody>
                  <a:tcPr>
                    <a:cell3D prstMaterial="dkEdge">
                      <a:bevel w="77470" h="12700" prst="softRound"/>
                      <a:lightRig rig="flood" dir="t"/>
                    </a:cell3D>
                    <a:solidFill>
                      <a:srgbClr val="FF99FF"/>
                    </a:solidFill>
                  </a:tcPr>
                </a:tc>
                <a:tc>
                  <a:txBody>
                    <a:bodyPr/>
                    <a:lstStyle/>
                    <a:p>
                      <a:pPr algn="ctr"/>
                      <a:endParaRPr lang="en-US" b="1" dirty="0"/>
                    </a:p>
                  </a:txBody>
                  <a:tcPr/>
                </a:tc>
              </a:tr>
              <a:tr h="330811">
                <a:tc>
                  <a:txBody>
                    <a:bodyPr/>
                    <a:lstStyle/>
                    <a:p>
                      <a:endParaRPr lang="en-US" dirty="0"/>
                    </a:p>
                  </a:txBody>
                  <a:tcPr>
                    <a:solidFill>
                      <a:schemeClr val="bg1"/>
                    </a:solidFill>
                  </a:tcPr>
                </a:tc>
                <a:tc>
                  <a:txBody>
                    <a:bodyPr/>
                    <a:lstStyle/>
                    <a:p>
                      <a:endParaRPr lang="en-US" dirty="0"/>
                    </a:p>
                  </a:txBody>
                  <a:tcPr>
                    <a:solidFill>
                      <a:schemeClr val="bg1"/>
                    </a:solidFill>
                  </a:tcPr>
                </a:tc>
                <a:tc>
                  <a:txBody>
                    <a:bodyPr/>
                    <a:lstStyle/>
                    <a:p>
                      <a:r>
                        <a:rPr lang="en-US" b="1" dirty="0" smtClean="0"/>
                        <a:t>1</a:t>
                      </a:r>
                      <a:endParaRPr lang="en-US" b="1" dirty="0"/>
                    </a:p>
                  </a:txBody>
                  <a:tcPr>
                    <a:solidFill>
                      <a:schemeClr val="bg1"/>
                    </a:solidFill>
                  </a:tcPr>
                </a:tc>
                <a:tc>
                  <a:txBody>
                    <a:bodyPr/>
                    <a:lstStyle/>
                    <a:p>
                      <a:r>
                        <a:rPr lang="en-US" b="1" dirty="0" smtClean="0"/>
                        <a:t>2</a:t>
                      </a:r>
                      <a:endParaRPr lang="en-US" b="1" dirty="0"/>
                    </a:p>
                  </a:txBody>
                  <a:tcPr>
                    <a:solidFill>
                      <a:schemeClr val="bg1"/>
                    </a:solidFill>
                  </a:tcPr>
                </a:tc>
                <a:tc>
                  <a:txBody>
                    <a:bodyPr/>
                    <a:lstStyle/>
                    <a:p>
                      <a:r>
                        <a:rPr lang="en-US" b="1" dirty="0" smtClean="0"/>
                        <a:t>3</a:t>
                      </a:r>
                      <a:endParaRPr lang="en-US" b="1" dirty="0"/>
                    </a:p>
                  </a:txBody>
                  <a:tcPr>
                    <a:solidFill>
                      <a:schemeClr val="bg1"/>
                    </a:solidFill>
                  </a:tcPr>
                </a:tc>
                <a:tc>
                  <a:txBody>
                    <a:bodyPr/>
                    <a:lstStyle/>
                    <a:p>
                      <a:r>
                        <a:rPr lang="en-US" dirty="0" smtClean="0"/>
                        <a:t>4</a:t>
                      </a:r>
                      <a:endParaRPr lang="en-US" dirty="0"/>
                    </a:p>
                  </a:txBody>
                  <a:tcPr>
                    <a:solidFill>
                      <a:schemeClr val="bg1"/>
                    </a:solidFill>
                  </a:tcPr>
                </a:tc>
                <a:tc>
                  <a:txBody>
                    <a:bodyPr/>
                    <a:lstStyle/>
                    <a:p>
                      <a:r>
                        <a:rPr lang="en-US" b="1" dirty="0" smtClean="0"/>
                        <a:t>5</a:t>
                      </a:r>
                      <a:endParaRPr lang="en-US" sz="1400" b="1" dirty="0">
                        <a:solidFill>
                          <a:schemeClr val="tx2"/>
                        </a:solidFill>
                      </a:endParaRPr>
                    </a:p>
                  </a:txBody>
                  <a:tcPr>
                    <a:solidFill>
                      <a:schemeClr val="accent1">
                        <a:lumMod val="40000"/>
                        <a:lumOff val="60000"/>
                      </a:schemeClr>
                    </a:solidFill>
                  </a:tcPr>
                </a:tc>
                <a:tc>
                  <a:txBody>
                    <a:bodyPr/>
                    <a:lstStyle/>
                    <a:p>
                      <a:pPr algn="ctr"/>
                      <a:r>
                        <a:rPr lang="en-US" sz="1100" b="1" dirty="0" err="1" smtClean="0"/>
                        <a:t>Wk</a:t>
                      </a:r>
                      <a:r>
                        <a:rPr lang="en-US" sz="1100" b="1" dirty="0" smtClean="0"/>
                        <a:t> #3</a:t>
                      </a:r>
                    </a:p>
                  </a:txBody>
                  <a:tcPr>
                    <a:solidFill>
                      <a:schemeClr val="bg1"/>
                    </a:solidFill>
                  </a:tcPr>
                </a:tc>
              </a:tr>
              <a:tr h="330811">
                <a:tc>
                  <a:txBody>
                    <a:bodyPr/>
                    <a:lstStyle/>
                    <a:p>
                      <a:r>
                        <a:rPr lang="en-US" b="1" dirty="0" smtClean="0"/>
                        <a:t>6</a:t>
                      </a:r>
                      <a:endParaRPr lang="en-US" b="1" dirty="0"/>
                    </a:p>
                  </a:txBody>
                  <a:tcPr>
                    <a:solidFill>
                      <a:schemeClr val="bg1"/>
                    </a:solidFill>
                  </a:tcPr>
                </a:tc>
                <a:tc>
                  <a:txBody>
                    <a:bodyPr/>
                    <a:lstStyle/>
                    <a:p>
                      <a:r>
                        <a:rPr lang="en-US" b="1" dirty="0" smtClean="0"/>
                        <a:t>7</a:t>
                      </a:r>
                      <a:endParaRPr lang="en-US" b="1" dirty="0"/>
                    </a:p>
                  </a:txBody>
                  <a:tcPr>
                    <a:solidFill>
                      <a:schemeClr val="bg1"/>
                    </a:solidFill>
                  </a:tcPr>
                </a:tc>
                <a:tc>
                  <a:txBody>
                    <a:bodyPr/>
                    <a:lstStyle/>
                    <a:p>
                      <a:r>
                        <a:rPr lang="en-US" b="1" dirty="0" smtClean="0"/>
                        <a:t>8</a:t>
                      </a:r>
                      <a:endParaRPr lang="en-US" b="1" dirty="0"/>
                    </a:p>
                  </a:txBody>
                  <a:tcPr>
                    <a:solidFill>
                      <a:schemeClr val="bg1"/>
                    </a:solidFill>
                  </a:tcPr>
                </a:tc>
                <a:tc>
                  <a:txBody>
                    <a:bodyPr/>
                    <a:lstStyle/>
                    <a:p>
                      <a:r>
                        <a:rPr lang="en-US" b="1" dirty="0" smtClean="0"/>
                        <a:t>9</a:t>
                      </a:r>
                      <a:endParaRPr lang="en-US" b="1" dirty="0"/>
                    </a:p>
                  </a:txBody>
                  <a:tcPr>
                    <a:solidFill>
                      <a:schemeClr val="bg1"/>
                    </a:solidFill>
                  </a:tcPr>
                </a:tc>
                <a:tc>
                  <a:txBody>
                    <a:bodyPr/>
                    <a:lstStyle/>
                    <a:p>
                      <a:r>
                        <a:rPr lang="en-US" b="1" dirty="0" smtClean="0"/>
                        <a:t>10</a:t>
                      </a:r>
                      <a:endParaRPr lang="en-US" b="1" dirty="0"/>
                    </a:p>
                  </a:txBody>
                  <a:tcPr>
                    <a:solidFill>
                      <a:schemeClr val="bg1"/>
                    </a:solidFill>
                  </a:tcPr>
                </a:tc>
                <a:tc>
                  <a:txBody>
                    <a:bodyPr/>
                    <a:lstStyle/>
                    <a:p>
                      <a:r>
                        <a:rPr lang="en-US" b="1" dirty="0" smtClean="0"/>
                        <a:t>11</a:t>
                      </a:r>
                      <a:endParaRPr lang="en-US" b="1" dirty="0"/>
                    </a:p>
                  </a:txBody>
                  <a:tcPr>
                    <a:solidFill>
                      <a:schemeClr val="bg1"/>
                    </a:solidFill>
                  </a:tcPr>
                </a:tc>
                <a:tc>
                  <a:txBody>
                    <a:bodyPr/>
                    <a:lstStyle/>
                    <a:p>
                      <a:r>
                        <a:rPr lang="en-US" b="1" dirty="0" smtClean="0"/>
                        <a:t>12</a:t>
                      </a:r>
                      <a:endParaRPr lang="en-US" b="1" dirty="0"/>
                    </a:p>
                  </a:txBody>
                  <a:tcPr>
                    <a:solidFill>
                      <a:schemeClr val="accent1">
                        <a:lumMod val="40000"/>
                        <a:lumOff val="60000"/>
                      </a:schemeClr>
                    </a:solidFill>
                  </a:tcPr>
                </a:tc>
                <a:tc>
                  <a:txBody>
                    <a:bodyPr/>
                    <a:lstStyle/>
                    <a:p>
                      <a:pPr algn="ctr"/>
                      <a:r>
                        <a:rPr lang="en-US" sz="1100" b="1" dirty="0" err="1" smtClean="0"/>
                        <a:t>Wk</a:t>
                      </a:r>
                      <a:r>
                        <a:rPr lang="en-US" sz="1100" b="1" dirty="0" smtClean="0"/>
                        <a:t> #4</a:t>
                      </a:r>
                      <a:endParaRPr lang="en-US" sz="1100" b="1" dirty="0"/>
                    </a:p>
                  </a:txBody>
                  <a:tcPr>
                    <a:solidFill>
                      <a:schemeClr val="bg1"/>
                    </a:solidFill>
                  </a:tcPr>
                </a:tc>
              </a:tr>
              <a:tr h="330811">
                <a:tc>
                  <a:txBody>
                    <a:bodyPr/>
                    <a:lstStyle/>
                    <a:p>
                      <a:r>
                        <a:rPr lang="en-US" b="1" dirty="0" smtClean="0"/>
                        <a:t>13</a:t>
                      </a:r>
                      <a:endParaRPr lang="en-US" b="1" dirty="0"/>
                    </a:p>
                  </a:txBody>
                  <a:tcPr>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t>14</a:t>
                      </a:r>
                      <a:endParaRPr lang="en-US" b="1" dirty="0">
                        <a:solidFill>
                          <a:schemeClr val="bg1"/>
                        </a:solidFill>
                      </a:endParaRPr>
                    </a:p>
                  </a:txBody>
                  <a:tcPr>
                    <a:solidFill>
                      <a:schemeClr val="bg1"/>
                    </a:solidFill>
                  </a:tcPr>
                </a:tc>
                <a:tc>
                  <a:txBody>
                    <a:bodyPr/>
                    <a:lstStyle/>
                    <a:p>
                      <a:r>
                        <a:rPr lang="en-US" b="1" dirty="0" smtClean="0"/>
                        <a:t>15</a:t>
                      </a:r>
                      <a:endParaRPr lang="en-US" b="1" dirty="0"/>
                    </a:p>
                  </a:txBody>
                  <a:tcPr>
                    <a:solidFill>
                      <a:schemeClr val="bg1"/>
                    </a:solidFill>
                  </a:tcPr>
                </a:tc>
                <a:tc>
                  <a:txBody>
                    <a:bodyPr/>
                    <a:lstStyle/>
                    <a:p>
                      <a:r>
                        <a:rPr lang="en-US" b="1" dirty="0" smtClean="0"/>
                        <a:t>16</a:t>
                      </a:r>
                      <a:endParaRPr lang="en-US" b="1" dirty="0"/>
                    </a:p>
                  </a:txBody>
                  <a:tcPr>
                    <a:solidFill>
                      <a:schemeClr val="bg1"/>
                    </a:solidFill>
                  </a:tcPr>
                </a:tc>
                <a:tc>
                  <a:txBody>
                    <a:bodyPr/>
                    <a:lstStyle/>
                    <a:p>
                      <a:r>
                        <a:rPr lang="en-US" b="1" dirty="0" smtClean="0"/>
                        <a:t>17</a:t>
                      </a:r>
                      <a:endParaRPr lang="en-US" b="1" dirty="0"/>
                    </a:p>
                  </a:txBody>
                  <a:tcPr>
                    <a:solidFill>
                      <a:schemeClr val="bg1"/>
                    </a:solidFill>
                  </a:tcPr>
                </a:tc>
                <a:tc>
                  <a:txBody>
                    <a:bodyPr/>
                    <a:lstStyle/>
                    <a:p>
                      <a:r>
                        <a:rPr lang="en-US" b="1" dirty="0" smtClean="0">
                          <a:solidFill>
                            <a:schemeClr val="tx1"/>
                          </a:solidFill>
                        </a:rPr>
                        <a:t>18</a:t>
                      </a:r>
                      <a:endParaRPr lang="en-US" b="1" dirty="0">
                        <a:solidFill>
                          <a:schemeClr val="tx1"/>
                        </a:solidFill>
                      </a:endParaRPr>
                    </a:p>
                  </a:txBody>
                  <a:tcPr>
                    <a:solidFill>
                      <a:schemeClr val="bg1"/>
                    </a:solidFill>
                  </a:tcPr>
                </a:tc>
                <a:tc>
                  <a:txBody>
                    <a:bodyPr/>
                    <a:lstStyle/>
                    <a:p>
                      <a:r>
                        <a:rPr lang="en-US" b="1" dirty="0" smtClean="0"/>
                        <a:t>19</a:t>
                      </a:r>
                      <a:endParaRPr lang="en-US" b="1" dirty="0"/>
                    </a:p>
                  </a:txBody>
                  <a:tcPr>
                    <a:solidFill>
                      <a:schemeClr val="accent1">
                        <a:lumMod val="40000"/>
                        <a:lumOff val="60000"/>
                      </a:schemeClr>
                    </a:solidFill>
                  </a:tcPr>
                </a:tc>
                <a:tc>
                  <a:txBody>
                    <a:bodyPr/>
                    <a:lstStyle/>
                    <a:p>
                      <a:pPr algn="ctr"/>
                      <a:r>
                        <a:rPr lang="en-US" sz="1100" b="1" dirty="0" err="1" smtClean="0"/>
                        <a:t>Wk</a:t>
                      </a:r>
                      <a:r>
                        <a:rPr lang="en-US" sz="1100" b="1" dirty="0" smtClean="0"/>
                        <a:t> #5</a:t>
                      </a:r>
                      <a:endParaRPr lang="en-US" sz="1100" b="1" dirty="0"/>
                    </a:p>
                  </a:txBody>
                  <a:tcPr>
                    <a:solidFill>
                      <a:schemeClr val="bg1"/>
                    </a:solidFill>
                  </a:tcPr>
                </a:tc>
              </a:tr>
              <a:tr h="330811">
                <a:tc>
                  <a:txBody>
                    <a:bodyPr/>
                    <a:lstStyle/>
                    <a:p>
                      <a:r>
                        <a:rPr lang="en-US" b="1" dirty="0" smtClean="0"/>
                        <a:t>20</a:t>
                      </a:r>
                      <a:endParaRPr lang="en-US" b="1" dirty="0"/>
                    </a:p>
                  </a:txBody>
                  <a:tcPr>
                    <a:solidFill>
                      <a:schemeClr val="bg1"/>
                    </a:solidFill>
                  </a:tcPr>
                </a:tc>
                <a:tc>
                  <a:txBody>
                    <a:bodyPr/>
                    <a:lstStyle/>
                    <a:p>
                      <a:r>
                        <a:rPr lang="en-US" b="1" dirty="0" smtClean="0"/>
                        <a:t>21</a:t>
                      </a:r>
                      <a:endParaRPr lang="en-US" b="1" dirty="0"/>
                    </a:p>
                  </a:txBody>
                  <a:tcPr>
                    <a:solidFill>
                      <a:schemeClr val="bg1"/>
                    </a:solidFill>
                  </a:tcPr>
                </a:tc>
                <a:tc>
                  <a:txBody>
                    <a:bodyPr/>
                    <a:lstStyle/>
                    <a:p>
                      <a:r>
                        <a:rPr lang="en-US" b="1" dirty="0" smtClean="0"/>
                        <a:t>22</a:t>
                      </a:r>
                      <a:endParaRPr lang="en-US" b="1" dirty="0"/>
                    </a:p>
                  </a:txBody>
                  <a:tcPr>
                    <a:solidFill>
                      <a:schemeClr val="bg1"/>
                    </a:solidFill>
                  </a:tcPr>
                </a:tc>
                <a:tc>
                  <a:txBody>
                    <a:bodyPr/>
                    <a:lstStyle/>
                    <a:p>
                      <a:r>
                        <a:rPr lang="en-US" b="1" dirty="0" smtClean="0"/>
                        <a:t>23</a:t>
                      </a:r>
                      <a:endParaRPr lang="en-US" b="1" dirty="0"/>
                    </a:p>
                  </a:txBody>
                  <a:tcPr>
                    <a:solidFill>
                      <a:schemeClr val="bg1"/>
                    </a:solidFill>
                  </a:tcPr>
                </a:tc>
                <a:tc>
                  <a:txBody>
                    <a:bodyPr/>
                    <a:lstStyle/>
                    <a:p>
                      <a:r>
                        <a:rPr lang="en-US" b="1" dirty="0" smtClean="0"/>
                        <a:t>24</a:t>
                      </a:r>
                      <a:endParaRPr lang="en-US" b="1" dirty="0"/>
                    </a:p>
                  </a:txBody>
                  <a:tcPr>
                    <a:solidFill>
                      <a:schemeClr val="bg1"/>
                    </a:solidFill>
                  </a:tcPr>
                </a:tc>
                <a:tc>
                  <a:txBody>
                    <a:bodyPr/>
                    <a:lstStyle/>
                    <a:p>
                      <a:r>
                        <a:rPr lang="en-US" b="1" dirty="0" smtClean="0"/>
                        <a:t>25</a:t>
                      </a:r>
                      <a:endParaRPr lang="en-US" b="1" dirty="0"/>
                    </a:p>
                  </a:txBody>
                  <a:tcPr>
                    <a:solidFill>
                      <a:schemeClr val="bg1"/>
                    </a:solidFill>
                  </a:tcPr>
                </a:tc>
                <a:tc>
                  <a:txBody>
                    <a:bodyPr/>
                    <a:lstStyle/>
                    <a:p>
                      <a:r>
                        <a:rPr lang="en-US" b="1" dirty="0" smtClean="0"/>
                        <a:t>26</a:t>
                      </a:r>
                      <a:endParaRPr lang="en-US" b="1" dirty="0"/>
                    </a:p>
                  </a:txBody>
                  <a:tcPr>
                    <a:solidFill>
                      <a:schemeClr val="accent1">
                        <a:lumMod val="40000"/>
                        <a:lumOff val="60000"/>
                      </a:schemeClr>
                    </a:solidFill>
                  </a:tcPr>
                </a:tc>
                <a:tc>
                  <a:txBody>
                    <a:bodyPr/>
                    <a:lstStyle/>
                    <a:p>
                      <a:pPr algn="ctr"/>
                      <a:r>
                        <a:rPr lang="en-US" sz="1100" b="1" dirty="0" err="1" smtClean="0"/>
                        <a:t>Wk</a:t>
                      </a:r>
                      <a:r>
                        <a:rPr lang="en-US" sz="1100" b="1" baseline="0" dirty="0" smtClean="0"/>
                        <a:t> #6</a:t>
                      </a:r>
                      <a:endParaRPr lang="en-US" sz="1100" b="1" dirty="0"/>
                    </a:p>
                  </a:txBody>
                  <a:tcPr>
                    <a:solidFill>
                      <a:schemeClr val="bg1"/>
                    </a:solidFill>
                  </a:tcPr>
                </a:tc>
              </a:tr>
              <a:tr h="330811">
                <a:tc>
                  <a:txBody>
                    <a:bodyPr/>
                    <a:lstStyle/>
                    <a:p>
                      <a:r>
                        <a:rPr lang="en-US" b="1" dirty="0" smtClean="0"/>
                        <a:t>27</a:t>
                      </a:r>
                      <a:endParaRPr lang="en-US" b="1" dirty="0"/>
                    </a:p>
                  </a:txBody>
                  <a:tcPr>
                    <a:solidFill>
                      <a:schemeClr val="bg1"/>
                    </a:solidFill>
                  </a:tcPr>
                </a:tc>
                <a:tc>
                  <a:txBody>
                    <a:bodyPr/>
                    <a:lstStyle/>
                    <a:p>
                      <a:r>
                        <a:rPr lang="en-US" b="1" dirty="0" smtClean="0"/>
                        <a:t>28</a:t>
                      </a:r>
                      <a:endParaRPr lang="en-US" b="1" dirty="0"/>
                    </a:p>
                  </a:txBody>
                  <a:tcPr>
                    <a:solidFill>
                      <a:schemeClr val="bg1"/>
                    </a:solidFill>
                  </a:tcPr>
                </a:tc>
                <a:tc>
                  <a:txBody>
                    <a:bodyPr/>
                    <a:lstStyle/>
                    <a:p>
                      <a:r>
                        <a:rPr lang="en-US" b="1" dirty="0" smtClean="0"/>
                        <a:t>29</a:t>
                      </a:r>
                      <a:endParaRPr lang="en-US" b="1" dirty="0"/>
                    </a:p>
                  </a:txBody>
                  <a:tcPr>
                    <a:solidFill>
                      <a:schemeClr val="bg1"/>
                    </a:solidFill>
                  </a:tcPr>
                </a:tc>
                <a:tc>
                  <a:txBody>
                    <a:bodyPr/>
                    <a:lstStyle/>
                    <a:p>
                      <a:r>
                        <a:rPr lang="en-US" b="1" dirty="0" smtClean="0"/>
                        <a:t>30</a:t>
                      </a:r>
                      <a:endParaRPr lang="en-US" b="1" dirty="0"/>
                    </a:p>
                  </a:txBody>
                  <a:tcPr>
                    <a:solidFill>
                      <a:schemeClr val="bg1"/>
                    </a:solidFill>
                  </a:tcPr>
                </a:tc>
                <a:tc>
                  <a:txBody>
                    <a:bodyPr/>
                    <a:lstStyle/>
                    <a:p>
                      <a:endParaRPr lang="en-US"/>
                    </a:p>
                  </a:txBody>
                  <a:tcPr>
                    <a:solidFill>
                      <a:schemeClr val="bg1"/>
                    </a:solidFill>
                  </a:tcPr>
                </a:tc>
                <a:tc>
                  <a:txBody>
                    <a:bodyPr/>
                    <a:lstStyle/>
                    <a:p>
                      <a:endParaRPr lang="en-US" dirty="0"/>
                    </a:p>
                  </a:txBody>
                  <a:tcPr>
                    <a:solidFill>
                      <a:schemeClr val="bg1"/>
                    </a:solidFill>
                  </a:tcPr>
                </a:tc>
                <a:tc>
                  <a:txBody>
                    <a:bodyPr/>
                    <a:lstStyle/>
                    <a:p>
                      <a:endParaRPr lang="en-US" b="1" dirty="0"/>
                    </a:p>
                  </a:txBody>
                  <a:tcPr>
                    <a:solidFill>
                      <a:schemeClr val="bg1"/>
                    </a:solidFill>
                  </a:tcPr>
                </a:tc>
                <a:tc>
                  <a:txBody>
                    <a:bodyPr/>
                    <a:lstStyle/>
                    <a:p>
                      <a:endParaRPr lang="en-US" sz="1100" b="1" dirty="0"/>
                    </a:p>
                  </a:txBody>
                  <a:tcPr>
                    <a:solidFill>
                      <a:schemeClr val="bg1"/>
                    </a:solidFill>
                  </a:tcPr>
                </a:tc>
              </a:tr>
            </a:tbl>
          </a:graphicData>
        </a:graphic>
      </p:graphicFrame>
      <p:sp>
        <p:nvSpPr>
          <p:cNvPr id="27" name="Rectangle 26"/>
          <p:cNvSpPr/>
          <p:nvPr/>
        </p:nvSpPr>
        <p:spPr>
          <a:xfrm>
            <a:off x="645956" y="3645024"/>
            <a:ext cx="4267200" cy="584775"/>
          </a:xfrm>
          <a:prstGeom prst="rect">
            <a:avLst/>
          </a:prstGeom>
          <a:noFill/>
        </p:spPr>
        <p:txBody>
          <a:bodyPr wrap="square" lIns="91440" tIns="45720" rIns="91440" bIns="45720">
            <a:spAutoFit/>
          </a:bodyPr>
          <a:lstStyle/>
          <a:p>
            <a:pPr algn="ctr"/>
            <a:r>
              <a:rPr lang="en-US" sz="3200" b="1" dirty="0">
                <a:ln w="1905"/>
                <a:solidFill>
                  <a:srgbClr val="00B050"/>
                </a:solidFill>
                <a:effectLst>
                  <a:glow rad="127000">
                    <a:srgbClr val="FFFFCC"/>
                  </a:glow>
                  <a:innerShdw blurRad="69850" dist="43180" dir="5400000">
                    <a:srgbClr val="000000">
                      <a:alpha val="65000"/>
                    </a:srgbClr>
                  </a:innerShdw>
                </a:effectLst>
                <a:latin typeface="Arial Rounded MT Bold" pitchFamily="34" charset="0"/>
              </a:rPr>
              <a:t>Joshua’s </a:t>
            </a:r>
            <a:r>
              <a:rPr lang="en-US" sz="3200" b="1" dirty="0" smtClean="0">
                <a:ln w="1905"/>
                <a:solidFill>
                  <a:srgbClr val="BA5306"/>
                </a:solidFill>
                <a:effectLst>
                  <a:glow rad="127000">
                    <a:srgbClr val="FFFFCC"/>
                  </a:glow>
                  <a:innerShdw blurRad="69850" dist="43180" dir="5400000">
                    <a:srgbClr val="000000">
                      <a:alpha val="65000"/>
                    </a:srgbClr>
                  </a:innerShdw>
                </a:effectLst>
                <a:latin typeface="Arial Rounded MT Bold" pitchFamily="34" charset="0"/>
              </a:rPr>
              <a:t>2</a:t>
            </a:r>
            <a:r>
              <a:rPr lang="en-US" sz="3200" b="1" baseline="30000" dirty="0" smtClean="0">
                <a:ln w="1905"/>
                <a:solidFill>
                  <a:srgbClr val="BA5306"/>
                </a:solidFill>
                <a:effectLst>
                  <a:glow rad="127000">
                    <a:srgbClr val="FFFFCC"/>
                  </a:glow>
                  <a:innerShdw blurRad="69850" dist="43180" dir="5400000">
                    <a:srgbClr val="000000">
                      <a:alpha val="65000"/>
                    </a:srgbClr>
                  </a:innerShdw>
                </a:effectLst>
                <a:latin typeface="Arial Rounded MT Bold" pitchFamily="34" charset="0"/>
              </a:rPr>
              <a:t>nd</a:t>
            </a:r>
            <a:r>
              <a:rPr lang="en-US" sz="3200" b="1" dirty="0" smtClean="0">
                <a:ln w="1905"/>
                <a:solidFill>
                  <a:srgbClr val="BA5306"/>
                </a:solidFill>
                <a:effectLst>
                  <a:glow rad="127000">
                    <a:srgbClr val="FFFFCC"/>
                  </a:glow>
                  <a:innerShdw blurRad="69850" dist="43180" dir="5400000">
                    <a:srgbClr val="000000">
                      <a:alpha val="65000"/>
                    </a:srgbClr>
                  </a:innerShdw>
                </a:effectLst>
                <a:latin typeface="Arial Rounded MT Bold" pitchFamily="34" charset="0"/>
              </a:rPr>
              <a:t> Month</a:t>
            </a:r>
            <a:endParaRPr lang="en-US" sz="3200" b="1" dirty="0">
              <a:ln w="1905"/>
              <a:solidFill>
                <a:srgbClr val="BA5306"/>
              </a:solidFill>
              <a:effectLst>
                <a:glow rad="127000">
                  <a:srgbClr val="FFFFCC"/>
                </a:glow>
                <a:innerShdw blurRad="69850" dist="43180" dir="5400000">
                  <a:srgbClr val="000000">
                    <a:alpha val="65000"/>
                  </a:srgbClr>
                </a:innerShdw>
              </a:effectLst>
              <a:latin typeface="Arial Rounded MT Bold" pitchFamily="34" charset="0"/>
            </a:endParaRPr>
          </a:p>
        </p:txBody>
      </p:sp>
      <p:pic>
        <p:nvPicPr>
          <p:cNvPr id="28" name="Picture 6" descr="C:\Users\Rae\Desktop\wheat 5 png.png"/>
          <p:cNvPicPr>
            <a:picLocks noChangeAspect="1" noChangeArrowheads="1"/>
          </p:cNvPicPr>
          <p:nvPr/>
        </p:nvPicPr>
        <p:blipFill>
          <a:blip r:embed="rId2" cstate="print">
            <a:extLst>
              <a:ext uri="{BEBA8EAE-BF5A-486C-A8C5-ECC9F3942E4B}">
                <a14:imgProps xmlns:a14="http://schemas.microsoft.com/office/drawing/2010/main">
                  <a14:imgLayer r:embed="rId3">
                    <a14:imgEffect>
                      <a14:backgroundRemoval t="0" b="93333" l="0" r="87582"/>
                    </a14:imgEffect>
                  </a14:imgLayer>
                </a14:imgProps>
              </a:ext>
              <a:ext uri="{28A0092B-C50C-407E-A947-70E740481C1C}">
                <a14:useLocalDpi xmlns:a14="http://schemas.microsoft.com/office/drawing/2010/main" val="0"/>
              </a:ext>
            </a:extLst>
          </a:blip>
          <a:srcRect/>
          <a:stretch>
            <a:fillRect/>
          </a:stretch>
        </p:blipFill>
        <p:spPr bwMode="auto">
          <a:xfrm>
            <a:off x="124316" y="1893870"/>
            <a:ext cx="571321" cy="1232261"/>
          </a:xfrm>
          <a:prstGeom prst="rect">
            <a:avLst/>
          </a:prstGeom>
          <a:noFill/>
          <a:effectLst>
            <a:glow rad="127000">
              <a:schemeClr val="bg1">
                <a:alpha val="74000"/>
              </a:schemeClr>
            </a:glow>
          </a:effectLst>
          <a:extLst>
            <a:ext uri="{909E8E84-426E-40DD-AFC4-6F175D3DCCD1}">
              <a14:hiddenFill xmlns:a14="http://schemas.microsoft.com/office/drawing/2010/main">
                <a:solidFill>
                  <a:srgbClr val="FFFFFF"/>
                </a:solidFill>
              </a14:hiddenFill>
            </a:ext>
          </a:extLst>
        </p:spPr>
      </p:pic>
      <p:sp>
        <p:nvSpPr>
          <p:cNvPr id="29" name="Rectangle 28"/>
          <p:cNvSpPr/>
          <p:nvPr/>
        </p:nvSpPr>
        <p:spPr>
          <a:xfrm>
            <a:off x="124316" y="76200"/>
            <a:ext cx="11793715" cy="584775"/>
          </a:xfrm>
          <a:prstGeom prst="rect">
            <a:avLst/>
          </a:prstGeom>
          <a:noFill/>
        </p:spPr>
        <p:txBody>
          <a:bodyPr wrap="square" lIns="91440" tIns="45720" rIns="91440" bIns="45720">
            <a:spAutoFit/>
            <a:scene3d>
              <a:camera prst="orthographicFront"/>
              <a:lightRig rig="soft" dir="t">
                <a:rot lat="0" lon="0" rev="10800000"/>
              </a:lightRig>
            </a:scene3d>
            <a:sp3d>
              <a:bevelT w="27940" h="12700"/>
              <a:contourClr>
                <a:srgbClr val="DDDDDD"/>
              </a:contourClr>
            </a:sp3d>
          </a:bodyPr>
          <a:lstStyle/>
          <a:p>
            <a:pPr algn="ctr"/>
            <a:r>
              <a:rPr lang="en-US" sz="3200" b="1" spc="150" dirty="0" smtClean="0">
                <a:ln w="11430"/>
                <a:solidFill>
                  <a:srgbClr val="FFFF00"/>
                </a:solidFill>
                <a:effectLst>
                  <a:glow rad="127000">
                    <a:srgbClr val="0070C0"/>
                  </a:glow>
                  <a:outerShdw blurRad="25400" algn="tl" rotWithShape="0">
                    <a:srgbClr val="000000">
                      <a:alpha val="43000"/>
                    </a:srgbClr>
                  </a:outerShdw>
                </a:effectLst>
                <a:latin typeface="Arial Rounded MT Bold" pitchFamily="34" charset="0"/>
              </a:rPr>
              <a:t>Joshua’s </a:t>
            </a:r>
            <a:r>
              <a:rPr lang="en-US" sz="3200" b="1" cap="none" spc="150" dirty="0" smtClean="0">
                <a:ln w="11430"/>
                <a:solidFill>
                  <a:srgbClr val="FFFF00"/>
                </a:solidFill>
                <a:effectLst>
                  <a:glow rad="127000">
                    <a:srgbClr val="0070C0"/>
                  </a:glow>
                  <a:outerShdw blurRad="25400" algn="tl" rotWithShape="0">
                    <a:srgbClr val="000000">
                      <a:alpha val="43000"/>
                    </a:srgbClr>
                  </a:outerShdw>
                </a:effectLst>
                <a:latin typeface="Arial Rounded MT Bold" pitchFamily="34" charset="0"/>
              </a:rPr>
              <a:t> </a:t>
            </a:r>
            <a:r>
              <a:rPr lang="en-US" sz="3200" b="1" spc="150" dirty="0" smtClean="0">
                <a:ln w="11430">
                  <a:solidFill>
                    <a:srgbClr val="002060"/>
                  </a:solidFill>
                </a:ln>
                <a:solidFill>
                  <a:srgbClr val="00FF00"/>
                </a:solidFill>
                <a:effectLst>
                  <a:glow rad="127000">
                    <a:schemeClr val="bg1"/>
                  </a:glow>
                  <a:outerShdw blurRad="25400" algn="tl" rotWithShape="0">
                    <a:srgbClr val="000000">
                      <a:alpha val="43000"/>
                    </a:srgbClr>
                  </a:outerShdw>
                </a:effectLst>
                <a:latin typeface="Arial Rounded MT Bold" pitchFamily="34" charset="0"/>
              </a:rPr>
              <a:t>“Omer Count” </a:t>
            </a:r>
            <a:r>
              <a:rPr lang="en-US" sz="3200" b="1" cap="none" spc="150" dirty="0" smtClean="0">
                <a:ln w="11430"/>
                <a:solidFill>
                  <a:srgbClr val="FFFF00"/>
                </a:solidFill>
                <a:effectLst>
                  <a:glow rad="127000">
                    <a:srgbClr val="0070C0"/>
                  </a:glow>
                  <a:outerShdw blurRad="25400" algn="tl" rotWithShape="0">
                    <a:srgbClr val="000000">
                      <a:alpha val="43000"/>
                    </a:srgbClr>
                  </a:outerShdw>
                </a:effectLst>
                <a:latin typeface="Arial Rounded MT Bold" pitchFamily="34" charset="0"/>
              </a:rPr>
              <a:t> ~ </a:t>
            </a:r>
            <a:r>
              <a:rPr lang="en-US" sz="3200" b="1" spc="150" dirty="0" smtClean="0">
                <a:ln w="11430"/>
                <a:solidFill>
                  <a:srgbClr val="FFFF00"/>
                </a:solidFill>
                <a:effectLst>
                  <a:glow rad="127000">
                    <a:srgbClr val="0070C0"/>
                  </a:glow>
                  <a:outerShdw blurRad="25400" algn="tl" rotWithShape="0">
                    <a:srgbClr val="000000">
                      <a:alpha val="43000"/>
                    </a:srgbClr>
                  </a:outerShdw>
                </a:effectLst>
                <a:latin typeface="Arial Rounded MT Bold" pitchFamily="34" charset="0"/>
              </a:rPr>
              <a:t> Wave Sheaf to Pentecost</a:t>
            </a:r>
            <a:endParaRPr lang="en-US" sz="3200" b="1" cap="none" spc="150" dirty="0">
              <a:ln w="11430"/>
              <a:solidFill>
                <a:srgbClr val="FFFF00"/>
              </a:solidFill>
              <a:effectLst>
                <a:glow rad="127000">
                  <a:srgbClr val="0070C0"/>
                </a:glow>
                <a:outerShdw blurRad="25400" algn="tl" rotWithShape="0">
                  <a:srgbClr val="000000">
                    <a:alpha val="43000"/>
                  </a:srgbClr>
                </a:outerShdw>
              </a:effectLst>
              <a:latin typeface="Arial Rounded MT Bold" pitchFamily="34" charset="0"/>
            </a:endParaRPr>
          </a:p>
        </p:txBody>
      </p:sp>
      <p:sp>
        <p:nvSpPr>
          <p:cNvPr id="31" name="Rectangle 30"/>
          <p:cNvSpPr/>
          <p:nvPr/>
        </p:nvSpPr>
        <p:spPr>
          <a:xfrm>
            <a:off x="5158308" y="3789040"/>
            <a:ext cx="6804676" cy="3046988"/>
          </a:xfrm>
          <a:prstGeom prst="rect">
            <a:avLst/>
          </a:prstGeom>
          <a:noFill/>
        </p:spPr>
        <p:txBody>
          <a:bodyPr wrap="square" lIns="91440" tIns="45720" rIns="91440" bIns="45720">
            <a:spAutoFit/>
            <a:scene3d>
              <a:camera prst="orthographicFront"/>
              <a:lightRig rig="threePt" dir="t"/>
            </a:scene3d>
            <a:sp3d extrusionH="57150">
              <a:bevelT w="38100" h="38100" prst="angle"/>
            </a:sp3d>
          </a:bodyPr>
          <a:lstStyle/>
          <a:p>
            <a:pPr algn="ctr"/>
            <a:r>
              <a:rPr lang="en-US" sz="3200" b="1" dirty="0" smtClean="0">
                <a:ln w="1905">
                  <a:solidFill>
                    <a:schemeClr val="bg1"/>
                  </a:solidFill>
                </a:ln>
                <a:solidFill>
                  <a:schemeClr val="bg2">
                    <a:lumMod val="25000"/>
                  </a:schemeClr>
                </a:solidFill>
                <a:effectLst>
                  <a:innerShdw blurRad="69850" dist="43180" dir="5400000">
                    <a:srgbClr val="000000">
                      <a:alpha val="65000"/>
                    </a:srgbClr>
                  </a:innerShdw>
                </a:effectLst>
                <a:latin typeface="Comic Sans MS" pitchFamily="66" charset="0"/>
              </a:rPr>
              <a:t>According to the Torah Statutes from Leviticus and Deuteronomy, Joshua has fulfilled every requirement.  </a:t>
            </a:r>
            <a:r>
              <a:rPr lang="en-US" sz="3200" b="1" dirty="0" smtClean="0">
                <a:ln w="1905">
                  <a:solidFill>
                    <a:schemeClr val="bg1"/>
                  </a:solidFill>
                </a:ln>
                <a:solidFill>
                  <a:schemeClr val="accent6">
                    <a:lumMod val="75000"/>
                  </a:schemeClr>
                </a:solidFill>
                <a:effectLst>
                  <a:glow rad="139700">
                    <a:schemeClr val="accent2">
                      <a:satMod val="175000"/>
                      <a:alpha val="40000"/>
                    </a:schemeClr>
                  </a:glow>
                  <a:innerShdw blurRad="69850" dist="43180" dir="5400000">
                    <a:srgbClr val="000000">
                      <a:alpha val="65000"/>
                    </a:srgbClr>
                  </a:innerShdw>
                </a:effectLst>
                <a:latin typeface="Comic Sans MS" pitchFamily="66" charset="0"/>
              </a:rPr>
              <a:t>Note: The Torah Wave Sheaf will fluctuate on different “dates” of the month.</a:t>
            </a:r>
            <a:endParaRPr lang="en-US" sz="3200" b="1" dirty="0">
              <a:ln w="1905">
                <a:solidFill>
                  <a:schemeClr val="bg1"/>
                </a:solidFill>
              </a:ln>
              <a:solidFill>
                <a:schemeClr val="accent6">
                  <a:lumMod val="75000"/>
                </a:schemeClr>
              </a:solidFill>
              <a:effectLst>
                <a:glow rad="139700">
                  <a:schemeClr val="accent2">
                    <a:satMod val="175000"/>
                    <a:alpha val="40000"/>
                  </a:schemeClr>
                </a:glow>
                <a:innerShdw blurRad="69850" dist="43180" dir="5400000">
                  <a:srgbClr val="000000">
                    <a:alpha val="65000"/>
                  </a:srgbClr>
                </a:innerShdw>
              </a:effectLst>
              <a:latin typeface="Comic Sans MS" pitchFamily="66" charset="0"/>
            </a:endParaRPr>
          </a:p>
        </p:txBody>
      </p:sp>
      <p:graphicFrame>
        <p:nvGraphicFramePr>
          <p:cNvPr id="32" name="Table 31"/>
          <p:cNvGraphicFramePr>
            <a:graphicFrameLocks noGrp="1"/>
          </p:cNvGraphicFramePr>
          <p:nvPr>
            <p:extLst>
              <p:ext uri="{D42A27DB-BD31-4B8C-83A1-F6EECF244321}">
                <p14:modId xmlns:p14="http://schemas.microsoft.com/office/powerpoint/2010/main" val="515615703"/>
              </p:ext>
            </p:extLst>
          </p:nvPr>
        </p:nvGraphicFramePr>
        <p:xfrm>
          <a:off x="6546789" y="1214894"/>
          <a:ext cx="4261536" cy="2423160"/>
        </p:xfrm>
        <a:graphic>
          <a:graphicData uri="http://schemas.openxmlformats.org/drawingml/2006/table">
            <a:tbl>
              <a:tblPr firstRow="1" bandRow="1">
                <a:tableStyleId>{69C7853C-536D-4A76-A0AE-DD22124D55A5}</a:tableStyleId>
              </a:tblPr>
              <a:tblGrid>
                <a:gridCol w="532692"/>
                <a:gridCol w="538427"/>
                <a:gridCol w="526957"/>
                <a:gridCol w="532692"/>
                <a:gridCol w="532692"/>
                <a:gridCol w="532692"/>
                <a:gridCol w="532692"/>
                <a:gridCol w="532692"/>
              </a:tblGrid>
              <a:tr h="330811">
                <a:tc>
                  <a:txBody>
                    <a:bodyPr/>
                    <a:lstStyle/>
                    <a:p>
                      <a:pPr algn="ctr"/>
                      <a:r>
                        <a:rPr lang="en-US" b="1" dirty="0" smtClean="0"/>
                        <a:t>1</a:t>
                      </a:r>
                      <a:r>
                        <a:rPr lang="en-US" b="1" baseline="30000" dirty="0" smtClean="0"/>
                        <a:t>st</a:t>
                      </a:r>
                      <a:r>
                        <a:rPr lang="en-US" b="1" dirty="0" smtClean="0"/>
                        <a:t> </a:t>
                      </a:r>
                      <a:endParaRPr lang="en-US" b="1" dirty="0"/>
                    </a:p>
                  </a:txBody>
                  <a:tcPr/>
                </a:tc>
                <a:tc>
                  <a:txBody>
                    <a:bodyPr/>
                    <a:lstStyle/>
                    <a:p>
                      <a:pPr algn="ctr"/>
                      <a:r>
                        <a:rPr lang="en-US" b="1" dirty="0" smtClean="0"/>
                        <a:t>2</a:t>
                      </a:r>
                      <a:r>
                        <a:rPr lang="en-US" b="1" baseline="30000" dirty="0" smtClean="0"/>
                        <a:t>nd</a:t>
                      </a:r>
                      <a:r>
                        <a:rPr lang="en-US" b="1" dirty="0" smtClean="0"/>
                        <a:t> </a:t>
                      </a:r>
                      <a:endParaRPr lang="en-US" b="1" dirty="0"/>
                    </a:p>
                  </a:txBody>
                  <a:tcPr/>
                </a:tc>
                <a:tc>
                  <a:txBody>
                    <a:bodyPr/>
                    <a:lstStyle/>
                    <a:p>
                      <a:pPr algn="ctr"/>
                      <a:r>
                        <a:rPr lang="en-US" b="1" dirty="0" smtClean="0"/>
                        <a:t>3</a:t>
                      </a:r>
                      <a:r>
                        <a:rPr lang="en-US" b="1" baseline="30000" dirty="0" smtClean="0"/>
                        <a:t>rd</a:t>
                      </a:r>
                      <a:r>
                        <a:rPr lang="en-US" b="1" dirty="0" smtClean="0"/>
                        <a:t> </a:t>
                      </a:r>
                      <a:endParaRPr lang="en-US" b="1" dirty="0"/>
                    </a:p>
                  </a:txBody>
                  <a:tcPr/>
                </a:tc>
                <a:tc>
                  <a:txBody>
                    <a:bodyPr/>
                    <a:lstStyle/>
                    <a:p>
                      <a:pPr algn="ctr"/>
                      <a:r>
                        <a:rPr lang="en-US" b="1" dirty="0" smtClean="0"/>
                        <a:t>4</a:t>
                      </a:r>
                      <a:r>
                        <a:rPr lang="en-US" b="1" baseline="30000" dirty="0" smtClean="0"/>
                        <a:t>th</a:t>
                      </a:r>
                      <a:r>
                        <a:rPr lang="en-US" b="1" dirty="0" smtClean="0"/>
                        <a:t> </a:t>
                      </a:r>
                      <a:endParaRPr lang="en-US" b="1" dirty="0"/>
                    </a:p>
                  </a:txBody>
                  <a:tcPr/>
                </a:tc>
                <a:tc>
                  <a:txBody>
                    <a:bodyPr/>
                    <a:lstStyle/>
                    <a:p>
                      <a:pPr algn="ctr"/>
                      <a:r>
                        <a:rPr lang="en-US" b="1" dirty="0" smtClean="0"/>
                        <a:t>5</a:t>
                      </a:r>
                      <a:r>
                        <a:rPr lang="en-US" b="1" baseline="30000" dirty="0" smtClean="0"/>
                        <a:t>th</a:t>
                      </a:r>
                      <a:r>
                        <a:rPr lang="en-US" b="1" dirty="0" smtClean="0"/>
                        <a:t> </a:t>
                      </a:r>
                      <a:endParaRPr lang="en-US" b="1" dirty="0"/>
                    </a:p>
                  </a:txBody>
                  <a:tcPr/>
                </a:tc>
                <a:tc>
                  <a:txBody>
                    <a:bodyPr/>
                    <a:lstStyle/>
                    <a:p>
                      <a:pPr algn="ctr"/>
                      <a:r>
                        <a:rPr lang="en-US" b="1" dirty="0" smtClean="0"/>
                        <a:t>6</a:t>
                      </a:r>
                      <a:r>
                        <a:rPr lang="en-US" b="1" baseline="30000" dirty="0" smtClean="0"/>
                        <a:t>th</a:t>
                      </a:r>
                      <a:r>
                        <a:rPr lang="en-US" b="1" dirty="0" smtClean="0"/>
                        <a:t> </a:t>
                      </a:r>
                      <a:endParaRPr lang="en-US" b="1" dirty="0"/>
                    </a:p>
                  </a:txBody>
                  <a:tcPr/>
                </a:tc>
                <a:tc>
                  <a:txBody>
                    <a:bodyPr/>
                    <a:lstStyle/>
                    <a:p>
                      <a:pPr algn="ctr"/>
                      <a:r>
                        <a:rPr lang="en-US" b="1" dirty="0" smtClean="0"/>
                        <a:t>7</a:t>
                      </a:r>
                      <a:r>
                        <a:rPr lang="en-US" b="1" baseline="30000" dirty="0" smtClean="0"/>
                        <a:t>th</a:t>
                      </a:r>
                      <a:r>
                        <a:rPr lang="en-US" b="1" dirty="0" smtClean="0"/>
                        <a:t> </a:t>
                      </a:r>
                      <a:endParaRPr lang="en-US" b="1" dirty="0"/>
                    </a:p>
                  </a:txBody>
                  <a:tcPr>
                    <a:cell3D prstMaterial="dkEdge">
                      <a:bevel w="77470" h="12700" prst="softRound"/>
                      <a:lightRig rig="flood" dir="t"/>
                    </a:cell3D>
                    <a:solidFill>
                      <a:srgbClr val="FF99FF"/>
                    </a:solidFill>
                  </a:tcPr>
                </a:tc>
                <a:tc>
                  <a:txBody>
                    <a:bodyPr/>
                    <a:lstStyle/>
                    <a:p>
                      <a:pPr algn="ctr"/>
                      <a:endParaRPr lang="en-US" b="1" dirty="0"/>
                    </a:p>
                  </a:txBody>
                  <a:tcPr/>
                </a:tc>
              </a:tr>
              <a:tr h="330811">
                <a:tc>
                  <a:txBody>
                    <a:bodyPr/>
                    <a:lstStyle/>
                    <a:p>
                      <a:endParaRPr lang="en-US" dirty="0"/>
                    </a:p>
                  </a:txBody>
                  <a:tcPr>
                    <a:solidFill>
                      <a:schemeClr val="bg1"/>
                    </a:solidFill>
                  </a:tcPr>
                </a:tc>
                <a:tc>
                  <a:txBody>
                    <a:bodyPr/>
                    <a:lstStyle/>
                    <a:p>
                      <a:endParaRPr lang="en-US" dirty="0"/>
                    </a:p>
                  </a:txBody>
                  <a:tcPr>
                    <a:solidFill>
                      <a:schemeClr val="bg1"/>
                    </a:solidFill>
                  </a:tcPr>
                </a:tc>
                <a:tc>
                  <a:txBody>
                    <a:bodyPr/>
                    <a:lstStyle/>
                    <a:p>
                      <a:endParaRPr lang="en-US" dirty="0"/>
                    </a:p>
                  </a:txBody>
                  <a:tcPr>
                    <a:solidFill>
                      <a:schemeClr val="bg1"/>
                    </a:solidFill>
                  </a:tcPr>
                </a:tc>
                <a:tc>
                  <a:txBody>
                    <a:bodyPr/>
                    <a:lstStyle/>
                    <a:p>
                      <a:endParaRPr lang="en-US" dirty="0"/>
                    </a:p>
                  </a:txBody>
                  <a:tcPr>
                    <a:solidFill>
                      <a:schemeClr val="bg1"/>
                    </a:solidFill>
                  </a:tcPr>
                </a:tc>
                <a:tc>
                  <a:txBody>
                    <a:bodyPr/>
                    <a:lstStyle/>
                    <a:p>
                      <a:r>
                        <a:rPr lang="en-US" b="1" dirty="0" smtClean="0"/>
                        <a:t>1</a:t>
                      </a:r>
                      <a:endParaRPr lang="en-US" b="1" dirty="0"/>
                    </a:p>
                  </a:txBody>
                  <a:tcPr>
                    <a:solidFill>
                      <a:schemeClr val="bg1"/>
                    </a:solidFill>
                  </a:tcPr>
                </a:tc>
                <a:tc>
                  <a:txBody>
                    <a:bodyPr/>
                    <a:lstStyle/>
                    <a:p>
                      <a:r>
                        <a:rPr lang="en-US" b="1" dirty="0" smtClean="0"/>
                        <a:t>2</a:t>
                      </a:r>
                      <a:endParaRPr lang="en-US" b="1" dirty="0"/>
                    </a:p>
                  </a:txBody>
                  <a:tcPr>
                    <a:solidFill>
                      <a:schemeClr val="bg1"/>
                    </a:solidFill>
                  </a:tcPr>
                </a:tc>
                <a:tc>
                  <a:txBody>
                    <a:bodyPr/>
                    <a:lstStyle/>
                    <a:p>
                      <a:r>
                        <a:rPr lang="en-US" b="1" dirty="0" smtClean="0"/>
                        <a:t>3</a:t>
                      </a:r>
                      <a:endParaRPr lang="en-US" b="1" dirty="0"/>
                    </a:p>
                  </a:txBody>
                  <a:tcPr>
                    <a:solidFill>
                      <a:schemeClr val="accent1">
                        <a:lumMod val="40000"/>
                        <a:lumOff val="60000"/>
                      </a:schemeClr>
                    </a:solidFill>
                  </a:tcPr>
                </a:tc>
                <a:tc>
                  <a:txBody>
                    <a:bodyPr/>
                    <a:lstStyle/>
                    <a:p>
                      <a:pPr algn="ctr"/>
                      <a:r>
                        <a:rPr lang="en-US" sz="1100" b="1" dirty="0" err="1" smtClean="0"/>
                        <a:t>Wk</a:t>
                      </a:r>
                      <a:r>
                        <a:rPr lang="en-US" sz="1100" b="1" dirty="0" smtClean="0"/>
                        <a:t> #7</a:t>
                      </a:r>
                      <a:endParaRPr lang="en-US" sz="1100" b="1" dirty="0"/>
                    </a:p>
                  </a:txBody>
                  <a:tcPr>
                    <a:solidFill>
                      <a:schemeClr val="bg1"/>
                    </a:solidFill>
                  </a:tcPr>
                </a:tc>
              </a:tr>
              <a:tr h="330811">
                <a:tc>
                  <a:txBody>
                    <a:bodyPr/>
                    <a:lstStyle/>
                    <a:p>
                      <a:r>
                        <a:rPr lang="en-US" b="1" dirty="0" smtClean="0">
                          <a:solidFill>
                            <a:schemeClr val="bg1"/>
                          </a:solidFill>
                        </a:rPr>
                        <a:t>4 </a:t>
                      </a:r>
                      <a:r>
                        <a:rPr lang="en-US" sz="1100" b="1" dirty="0" smtClean="0">
                          <a:solidFill>
                            <a:schemeClr val="bg1"/>
                          </a:solidFill>
                        </a:rPr>
                        <a:t/>
                      </a:r>
                      <a:br>
                        <a:rPr lang="en-US" sz="1100" b="1" dirty="0" smtClean="0">
                          <a:solidFill>
                            <a:schemeClr val="bg1"/>
                          </a:solidFill>
                        </a:rPr>
                      </a:br>
                      <a:r>
                        <a:rPr lang="en-US" sz="1100" b="1" dirty="0" smtClean="0">
                          <a:solidFill>
                            <a:schemeClr val="bg1"/>
                          </a:solidFill>
                        </a:rPr>
                        <a:t>50</a:t>
                      </a:r>
                      <a:r>
                        <a:rPr lang="en-US" sz="1100" b="1" baseline="30000" dirty="0" smtClean="0">
                          <a:solidFill>
                            <a:schemeClr val="bg1"/>
                          </a:solidFill>
                        </a:rPr>
                        <a:t>th</a:t>
                      </a:r>
                      <a:r>
                        <a:rPr lang="en-US" sz="1100" b="1" dirty="0" smtClean="0">
                          <a:solidFill>
                            <a:schemeClr val="bg1"/>
                          </a:solidFill>
                        </a:rPr>
                        <a:t> </a:t>
                      </a:r>
                      <a:endParaRPr lang="en-US" b="1" dirty="0">
                        <a:solidFill>
                          <a:schemeClr val="bg1"/>
                        </a:solidFill>
                      </a:endParaRPr>
                    </a:p>
                  </a:txBody>
                  <a:tcPr>
                    <a:cell3D prstMaterial="dkEdge">
                      <a:bevel w="77470" h="12700" prst="softRound"/>
                      <a:lightRig rig="flood" dir="t"/>
                    </a:cell3D>
                    <a:solidFill>
                      <a:srgbClr val="00B050"/>
                    </a:solidFill>
                  </a:tcPr>
                </a:tc>
                <a:tc>
                  <a:txBody>
                    <a:bodyPr/>
                    <a:lstStyle/>
                    <a:p>
                      <a:r>
                        <a:rPr lang="en-US" b="1" dirty="0" smtClean="0"/>
                        <a:t>5</a:t>
                      </a:r>
                      <a:endParaRPr lang="en-US" b="1" dirty="0"/>
                    </a:p>
                  </a:txBody>
                  <a:tcPr>
                    <a:solidFill>
                      <a:schemeClr val="bg1"/>
                    </a:solidFill>
                  </a:tcPr>
                </a:tc>
                <a:tc>
                  <a:txBody>
                    <a:bodyPr/>
                    <a:lstStyle/>
                    <a:p>
                      <a:r>
                        <a:rPr lang="en-US" b="1" dirty="0" smtClean="0"/>
                        <a:t>6</a:t>
                      </a:r>
                      <a:endParaRPr lang="en-US" b="1" dirty="0"/>
                    </a:p>
                  </a:txBody>
                  <a:tcPr>
                    <a:solidFill>
                      <a:schemeClr val="bg1"/>
                    </a:solidFill>
                  </a:tcPr>
                </a:tc>
                <a:tc>
                  <a:txBody>
                    <a:bodyPr/>
                    <a:lstStyle/>
                    <a:p>
                      <a:r>
                        <a:rPr lang="en-US" b="1" dirty="0" smtClean="0"/>
                        <a:t>7</a:t>
                      </a:r>
                      <a:endParaRPr lang="en-US" b="1" dirty="0"/>
                    </a:p>
                  </a:txBody>
                  <a:tcPr>
                    <a:solidFill>
                      <a:schemeClr val="bg1"/>
                    </a:solidFill>
                  </a:tcPr>
                </a:tc>
                <a:tc>
                  <a:txBody>
                    <a:bodyPr/>
                    <a:lstStyle/>
                    <a:p>
                      <a:r>
                        <a:rPr lang="en-US" b="1" dirty="0" smtClean="0"/>
                        <a:t>8</a:t>
                      </a:r>
                      <a:endParaRPr lang="en-US" b="1" dirty="0"/>
                    </a:p>
                  </a:txBody>
                  <a:tcPr>
                    <a:solidFill>
                      <a:schemeClr val="bg1"/>
                    </a:solidFill>
                  </a:tcPr>
                </a:tc>
                <a:tc>
                  <a:txBody>
                    <a:bodyPr/>
                    <a:lstStyle/>
                    <a:p>
                      <a:r>
                        <a:rPr lang="en-US" b="1" dirty="0" smtClean="0"/>
                        <a:t>9</a:t>
                      </a:r>
                      <a:endParaRPr lang="en-US" b="1" dirty="0"/>
                    </a:p>
                  </a:txBody>
                  <a:tcPr>
                    <a:solidFill>
                      <a:schemeClr val="bg1"/>
                    </a:solidFill>
                  </a:tcPr>
                </a:tc>
                <a:tc>
                  <a:txBody>
                    <a:bodyPr/>
                    <a:lstStyle/>
                    <a:p>
                      <a:r>
                        <a:rPr lang="en-US" b="1" dirty="0" smtClean="0"/>
                        <a:t>10</a:t>
                      </a:r>
                      <a:endParaRPr lang="en-US" b="1" dirty="0"/>
                    </a:p>
                  </a:txBody>
                  <a:tcPr>
                    <a:solidFill>
                      <a:schemeClr val="accent1">
                        <a:lumMod val="40000"/>
                        <a:lumOff val="60000"/>
                      </a:schemeClr>
                    </a:solidFill>
                  </a:tcPr>
                </a:tc>
                <a:tc>
                  <a:txBody>
                    <a:bodyPr/>
                    <a:lstStyle/>
                    <a:p>
                      <a:endParaRPr lang="en-US" sz="1100" b="1" dirty="0"/>
                    </a:p>
                  </a:txBody>
                  <a:tcPr>
                    <a:solidFill>
                      <a:schemeClr val="bg1"/>
                    </a:solidFill>
                  </a:tcPr>
                </a:tc>
              </a:tr>
              <a:tr h="330811">
                <a:tc>
                  <a:txBody>
                    <a:bodyPr/>
                    <a:lstStyle/>
                    <a:p>
                      <a:r>
                        <a:rPr lang="en-US" b="1" dirty="0" smtClean="0"/>
                        <a:t>11</a:t>
                      </a:r>
                      <a:endParaRPr lang="en-US" b="1" dirty="0"/>
                    </a:p>
                  </a:txBody>
                  <a:tcPr>
                    <a:solidFill>
                      <a:schemeClr val="bg1"/>
                    </a:solidFill>
                  </a:tcPr>
                </a:tc>
                <a:tc>
                  <a:txBody>
                    <a:bodyPr/>
                    <a:lstStyle/>
                    <a:p>
                      <a:r>
                        <a:rPr lang="en-US" b="1" dirty="0" smtClean="0"/>
                        <a:t>12</a:t>
                      </a:r>
                      <a:endParaRPr lang="en-US" b="1" dirty="0"/>
                    </a:p>
                  </a:txBody>
                  <a:tcPr>
                    <a:solidFill>
                      <a:schemeClr val="bg1"/>
                    </a:solidFill>
                  </a:tcPr>
                </a:tc>
                <a:tc>
                  <a:txBody>
                    <a:bodyPr/>
                    <a:lstStyle/>
                    <a:p>
                      <a:r>
                        <a:rPr lang="en-US" b="1" dirty="0" smtClean="0"/>
                        <a:t>13</a:t>
                      </a:r>
                      <a:endParaRPr lang="en-US" b="1" dirty="0"/>
                    </a:p>
                  </a:txBody>
                  <a:tcPr>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b="1" dirty="0" smtClean="0"/>
                        <a:t>14</a:t>
                      </a:r>
                      <a:endParaRPr lang="en-US" b="1" dirty="0">
                        <a:solidFill>
                          <a:schemeClr val="bg1"/>
                        </a:solidFill>
                      </a:endParaRPr>
                    </a:p>
                  </a:txBody>
                  <a:tcPr>
                    <a:solidFill>
                      <a:schemeClr val="bg1"/>
                    </a:solidFill>
                  </a:tcPr>
                </a:tc>
                <a:tc>
                  <a:txBody>
                    <a:bodyPr/>
                    <a:lstStyle/>
                    <a:p>
                      <a:r>
                        <a:rPr lang="en-US" b="1" dirty="0" smtClean="0"/>
                        <a:t>15</a:t>
                      </a:r>
                      <a:endParaRPr lang="en-US" b="1" dirty="0"/>
                    </a:p>
                  </a:txBody>
                  <a:tcPr>
                    <a:solidFill>
                      <a:schemeClr val="bg1"/>
                    </a:solidFill>
                  </a:tcPr>
                </a:tc>
                <a:tc>
                  <a:txBody>
                    <a:bodyPr/>
                    <a:lstStyle/>
                    <a:p>
                      <a:r>
                        <a:rPr lang="en-US" b="1" dirty="0" smtClean="0"/>
                        <a:t>16</a:t>
                      </a:r>
                      <a:endParaRPr lang="en-US" b="1" dirty="0"/>
                    </a:p>
                  </a:txBody>
                  <a:tcPr>
                    <a:solidFill>
                      <a:schemeClr val="bg1"/>
                    </a:solidFill>
                  </a:tcPr>
                </a:tc>
                <a:tc>
                  <a:txBody>
                    <a:bodyPr/>
                    <a:lstStyle/>
                    <a:p>
                      <a:r>
                        <a:rPr lang="en-US" b="1" dirty="0" smtClean="0"/>
                        <a:t>17</a:t>
                      </a:r>
                      <a:endParaRPr lang="en-US" b="1" dirty="0"/>
                    </a:p>
                  </a:txBody>
                  <a:tcPr>
                    <a:solidFill>
                      <a:schemeClr val="accent1">
                        <a:lumMod val="40000"/>
                        <a:lumOff val="60000"/>
                      </a:schemeClr>
                    </a:solidFill>
                  </a:tcPr>
                </a:tc>
                <a:tc>
                  <a:txBody>
                    <a:bodyPr/>
                    <a:lstStyle/>
                    <a:p>
                      <a:endParaRPr lang="en-US" sz="1100" b="1" dirty="0"/>
                    </a:p>
                  </a:txBody>
                  <a:tcPr>
                    <a:solidFill>
                      <a:schemeClr val="bg1"/>
                    </a:solidFill>
                  </a:tcPr>
                </a:tc>
              </a:tr>
              <a:tr h="330811">
                <a:tc>
                  <a:txBody>
                    <a:bodyPr/>
                    <a:lstStyle/>
                    <a:p>
                      <a:r>
                        <a:rPr lang="en-US" b="1" dirty="0" smtClean="0">
                          <a:solidFill>
                            <a:schemeClr val="tx1"/>
                          </a:solidFill>
                        </a:rPr>
                        <a:t>18</a:t>
                      </a:r>
                      <a:r>
                        <a:rPr lang="en-US" sz="900" b="1" dirty="0" smtClean="0">
                          <a:solidFill>
                            <a:schemeClr val="tx1"/>
                          </a:solidFill>
                        </a:rPr>
                        <a:t> </a:t>
                      </a:r>
                      <a:endParaRPr lang="en-US" b="1" dirty="0">
                        <a:solidFill>
                          <a:schemeClr val="tx1"/>
                        </a:solidFill>
                      </a:endParaRPr>
                    </a:p>
                  </a:txBody>
                  <a:tcPr>
                    <a:solidFill>
                      <a:schemeClr val="bg1"/>
                    </a:solidFill>
                  </a:tcPr>
                </a:tc>
                <a:tc>
                  <a:txBody>
                    <a:bodyPr/>
                    <a:lstStyle/>
                    <a:p>
                      <a:r>
                        <a:rPr lang="en-US" b="1" dirty="0" smtClean="0"/>
                        <a:t>19</a:t>
                      </a:r>
                      <a:endParaRPr lang="en-US" b="1" dirty="0"/>
                    </a:p>
                  </a:txBody>
                  <a:tcPr>
                    <a:solidFill>
                      <a:schemeClr val="bg1"/>
                    </a:solidFill>
                  </a:tcPr>
                </a:tc>
                <a:tc>
                  <a:txBody>
                    <a:bodyPr/>
                    <a:lstStyle/>
                    <a:p>
                      <a:r>
                        <a:rPr lang="en-US" b="1" dirty="0" smtClean="0"/>
                        <a:t>20</a:t>
                      </a:r>
                      <a:endParaRPr lang="en-US" b="1" dirty="0"/>
                    </a:p>
                  </a:txBody>
                  <a:tcPr>
                    <a:solidFill>
                      <a:schemeClr val="bg1"/>
                    </a:solidFill>
                  </a:tcPr>
                </a:tc>
                <a:tc>
                  <a:txBody>
                    <a:bodyPr/>
                    <a:lstStyle/>
                    <a:p>
                      <a:r>
                        <a:rPr lang="en-US" b="1" dirty="0" smtClean="0"/>
                        <a:t>21</a:t>
                      </a:r>
                      <a:endParaRPr lang="en-US" b="1" dirty="0"/>
                    </a:p>
                  </a:txBody>
                  <a:tcPr>
                    <a:solidFill>
                      <a:schemeClr val="bg1"/>
                    </a:solidFill>
                  </a:tcPr>
                </a:tc>
                <a:tc>
                  <a:txBody>
                    <a:bodyPr/>
                    <a:lstStyle/>
                    <a:p>
                      <a:r>
                        <a:rPr lang="en-US" b="1" dirty="0" smtClean="0"/>
                        <a:t>22</a:t>
                      </a:r>
                      <a:endParaRPr lang="en-US" b="1" dirty="0"/>
                    </a:p>
                  </a:txBody>
                  <a:tcPr>
                    <a:solidFill>
                      <a:schemeClr val="bg1"/>
                    </a:solidFill>
                  </a:tcPr>
                </a:tc>
                <a:tc>
                  <a:txBody>
                    <a:bodyPr/>
                    <a:lstStyle/>
                    <a:p>
                      <a:r>
                        <a:rPr lang="en-US" b="1" dirty="0" smtClean="0"/>
                        <a:t>23</a:t>
                      </a:r>
                      <a:endParaRPr lang="en-US" b="1" dirty="0"/>
                    </a:p>
                  </a:txBody>
                  <a:tcPr>
                    <a:solidFill>
                      <a:schemeClr val="bg1"/>
                    </a:solidFill>
                  </a:tcPr>
                </a:tc>
                <a:tc>
                  <a:txBody>
                    <a:bodyPr/>
                    <a:lstStyle/>
                    <a:p>
                      <a:r>
                        <a:rPr lang="en-US" b="1" dirty="0" smtClean="0"/>
                        <a:t>24</a:t>
                      </a:r>
                      <a:endParaRPr lang="en-US" b="1" dirty="0"/>
                    </a:p>
                  </a:txBody>
                  <a:tcPr>
                    <a:solidFill>
                      <a:schemeClr val="accent1">
                        <a:lumMod val="40000"/>
                        <a:lumOff val="60000"/>
                      </a:schemeClr>
                    </a:solidFill>
                  </a:tcPr>
                </a:tc>
                <a:tc>
                  <a:txBody>
                    <a:bodyPr/>
                    <a:lstStyle/>
                    <a:p>
                      <a:endParaRPr lang="en-US" sz="1100" b="1" dirty="0"/>
                    </a:p>
                  </a:txBody>
                  <a:tcPr>
                    <a:solidFill>
                      <a:schemeClr val="bg1"/>
                    </a:solidFill>
                  </a:tcPr>
                </a:tc>
              </a:tr>
              <a:tr h="330811">
                <a:tc>
                  <a:txBody>
                    <a:bodyPr/>
                    <a:lstStyle/>
                    <a:p>
                      <a:r>
                        <a:rPr lang="en-US" b="1" dirty="0" smtClean="0"/>
                        <a:t>25</a:t>
                      </a:r>
                      <a:endParaRPr lang="en-US" b="1" dirty="0"/>
                    </a:p>
                  </a:txBody>
                  <a:tcPr>
                    <a:solidFill>
                      <a:schemeClr val="bg1"/>
                    </a:solidFill>
                  </a:tcPr>
                </a:tc>
                <a:tc>
                  <a:txBody>
                    <a:bodyPr/>
                    <a:lstStyle/>
                    <a:p>
                      <a:r>
                        <a:rPr lang="en-US" b="1" dirty="0" smtClean="0"/>
                        <a:t>26</a:t>
                      </a:r>
                      <a:endParaRPr lang="en-US" b="1" dirty="0"/>
                    </a:p>
                  </a:txBody>
                  <a:tcPr>
                    <a:solidFill>
                      <a:schemeClr val="bg1"/>
                    </a:solidFill>
                  </a:tcPr>
                </a:tc>
                <a:tc>
                  <a:txBody>
                    <a:bodyPr/>
                    <a:lstStyle/>
                    <a:p>
                      <a:r>
                        <a:rPr lang="en-US" b="1" dirty="0" smtClean="0"/>
                        <a:t>27</a:t>
                      </a:r>
                      <a:endParaRPr lang="en-US" b="1" dirty="0"/>
                    </a:p>
                  </a:txBody>
                  <a:tcPr>
                    <a:solidFill>
                      <a:schemeClr val="bg1"/>
                    </a:solidFill>
                  </a:tcPr>
                </a:tc>
                <a:tc>
                  <a:txBody>
                    <a:bodyPr/>
                    <a:lstStyle/>
                    <a:p>
                      <a:r>
                        <a:rPr lang="en-US" b="1" dirty="0" smtClean="0"/>
                        <a:t>28</a:t>
                      </a:r>
                      <a:endParaRPr lang="en-US" b="1" dirty="0"/>
                    </a:p>
                  </a:txBody>
                  <a:tcPr>
                    <a:solidFill>
                      <a:schemeClr val="bg1"/>
                    </a:solidFill>
                  </a:tcPr>
                </a:tc>
                <a:tc>
                  <a:txBody>
                    <a:bodyPr/>
                    <a:lstStyle/>
                    <a:p>
                      <a:r>
                        <a:rPr lang="en-US" b="1" dirty="0" smtClean="0"/>
                        <a:t>29</a:t>
                      </a:r>
                      <a:endParaRPr lang="en-US" b="1" dirty="0"/>
                    </a:p>
                  </a:txBody>
                  <a:tcPr>
                    <a:solidFill>
                      <a:schemeClr val="bg1"/>
                    </a:solidFill>
                  </a:tcPr>
                </a:tc>
                <a:tc>
                  <a:txBody>
                    <a:bodyPr/>
                    <a:lstStyle/>
                    <a:p>
                      <a:r>
                        <a:rPr lang="en-US" b="1" dirty="0" smtClean="0"/>
                        <a:t>30</a:t>
                      </a:r>
                      <a:endParaRPr lang="en-US" b="1" dirty="0"/>
                    </a:p>
                  </a:txBody>
                  <a:tcPr>
                    <a:solidFill>
                      <a:schemeClr val="bg1"/>
                    </a:solidFill>
                  </a:tcPr>
                </a:tc>
                <a:tc>
                  <a:txBody>
                    <a:bodyPr/>
                    <a:lstStyle/>
                    <a:p>
                      <a:endParaRPr lang="en-US" b="1" dirty="0"/>
                    </a:p>
                  </a:txBody>
                  <a:tcPr>
                    <a:solidFill>
                      <a:schemeClr val="bg1"/>
                    </a:solidFill>
                  </a:tcPr>
                </a:tc>
                <a:tc>
                  <a:txBody>
                    <a:bodyPr/>
                    <a:lstStyle/>
                    <a:p>
                      <a:endParaRPr lang="en-US" sz="1100" b="1" dirty="0"/>
                    </a:p>
                  </a:txBody>
                  <a:tcPr>
                    <a:solidFill>
                      <a:schemeClr val="bg1"/>
                    </a:solidFill>
                  </a:tcPr>
                </a:tc>
              </a:tr>
            </a:tbl>
          </a:graphicData>
        </a:graphic>
      </p:graphicFrame>
      <p:sp>
        <p:nvSpPr>
          <p:cNvPr id="33" name="Rectangle 32"/>
          <p:cNvSpPr/>
          <p:nvPr/>
        </p:nvSpPr>
        <p:spPr>
          <a:xfrm>
            <a:off x="6541126" y="620688"/>
            <a:ext cx="4267200" cy="584775"/>
          </a:xfrm>
          <a:prstGeom prst="rect">
            <a:avLst/>
          </a:prstGeom>
          <a:noFill/>
        </p:spPr>
        <p:txBody>
          <a:bodyPr wrap="square" lIns="91440" tIns="45720" rIns="91440" bIns="45720">
            <a:spAutoFit/>
          </a:bodyPr>
          <a:lstStyle/>
          <a:p>
            <a:pPr algn="ctr"/>
            <a:r>
              <a:rPr lang="en-US" sz="3200" b="1" dirty="0">
                <a:ln w="1905"/>
                <a:solidFill>
                  <a:srgbClr val="00B050"/>
                </a:solidFill>
                <a:effectLst>
                  <a:glow rad="127000">
                    <a:srgbClr val="FFFFCC"/>
                  </a:glow>
                  <a:innerShdw blurRad="69850" dist="43180" dir="5400000">
                    <a:srgbClr val="000000">
                      <a:alpha val="65000"/>
                    </a:srgbClr>
                  </a:innerShdw>
                </a:effectLst>
                <a:latin typeface="Arial Rounded MT Bold" pitchFamily="34" charset="0"/>
              </a:rPr>
              <a:t>Joshua’s </a:t>
            </a:r>
            <a:r>
              <a:rPr lang="en-US" sz="3200" b="1" dirty="0" smtClean="0">
                <a:ln w="1905"/>
                <a:solidFill>
                  <a:srgbClr val="00B050"/>
                </a:solidFill>
                <a:effectLst>
                  <a:glow rad="127000">
                    <a:srgbClr val="FFFFCC"/>
                  </a:glow>
                  <a:innerShdw blurRad="69850" dist="43180" dir="5400000">
                    <a:srgbClr val="000000">
                      <a:alpha val="65000"/>
                    </a:srgbClr>
                  </a:innerShdw>
                </a:effectLst>
                <a:latin typeface="Arial Rounded MT Bold" pitchFamily="34" charset="0"/>
              </a:rPr>
              <a:t>3</a:t>
            </a:r>
            <a:r>
              <a:rPr lang="en-US" sz="3200" b="1" baseline="30000" dirty="0" smtClean="0">
                <a:ln w="1905"/>
                <a:solidFill>
                  <a:srgbClr val="00B050"/>
                </a:solidFill>
                <a:effectLst>
                  <a:glow rad="127000">
                    <a:srgbClr val="FFFFCC"/>
                  </a:glow>
                  <a:innerShdw blurRad="69850" dist="43180" dir="5400000">
                    <a:srgbClr val="000000">
                      <a:alpha val="65000"/>
                    </a:srgbClr>
                  </a:innerShdw>
                </a:effectLst>
                <a:latin typeface="Arial Rounded MT Bold" pitchFamily="34" charset="0"/>
              </a:rPr>
              <a:t>rd</a:t>
            </a:r>
            <a:r>
              <a:rPr lang="en-US" sz="3200" b="1" dirty="0" smtClean="0">
                <a:ln w="1905"/>
                <a:solidFill>
                  <a:srgbClr val="00B050"/>
                </a:solidFill>
                <a:effectLst>
                  <a:glow rad="127000">
                    <a:srgbClr val="FFFFCC"/>
                  </a:glow>
                  <a:innerShdw blurRad="69850" dist="43180" dir="5400000">
                    <a:srgbClr val="000000">
                      <a:alpha val="65000"/>
                    </a:srgbClr>
                  </a:innerShdw>
                </a:effectLst>
                <a:latin typeface="Arial Rounded MT Bold" pitchFamily="34" charset="0"/>
              </a:rPr>
              <a:t> Month</a:t>
            </a:r>
            <a:endParaRPr lang="en-US" sz="32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27000">
                  <a:srgbClr val="FFFFCC"/>
                </a:glow>
                <a:innerShdw blurRad="69850" dist="43180" dir="5400000">
                  <a:srgbClr val="000000">
                    <a:alpha val="65000"/>
                  </a:srgbClr>
                </a:innerShdw>
              </a:effectLst>
              <a:latin typeface="Arial Rounded MT Bold" pitchFamily="34" charset="0"/>
            </a:endParaRPr>
          </a:p>
        </p:txBody>
      </p:sp>
      <p:pic>
        <p:nvPicPr>
          <p:cNvPr id="34" name="Picture 6" descr="C:\Users\Rae\Desktop\wheat 5 png.png"/>
          <p:cNvPicPr>
            <a:picLocks noChangeAspect="1" noChangeArrowheads="1"/>
          </p:cNvPicPr>
          <p:nvPr/>
        </p:nvPicPr>
        <p:blipFill>
          <a:blip r:embed="rId2" cstate="print">
            <a:extLst>
              <a:ext uri="{BEBA8EAE-BF5A-486C-A8C5-ECC9F3942E4B}">
                <a14:imgProps xmlns:a14="http://schemas.microsoft.com/office/drawing/2010/main">
                  <a14:imgLayer r:embed="rId3">
                    <a14:imgEffect>
                      <a14:backgroundRemoval t="0" b="93333" l="0" r="87582"/>
                    </a14:imgEffect>
                  </a14:imgLayer>
                </a14:imgProps>
              </a:ext>
              <a:ext uri="{28A0092B-C50C-407E-A947-70E740481C1C}">
                <a14:useLocalDpi xmlns:a14="http://schemas.microsoft.com/office/drawing/2010/main" val="0"/>
              </a:ext>
            </a:extLst>
          </a:blip>
          <a:srcRect/>
          <a:stretch>
            <a:fillRect/>
          </a:stretch>
        </p:blipFill>
        <p:spPr bwMode="auto">
          <a:xfrm>
            <a:off x="6080279" y="1556792"/>
            <a:ext cx="571321" cy="1232261"/>
          </a:xfrm>
          <a:prstGeom prst="rect">
            <a:avLst/>
          </a:prstGeom>
          <a:noFill/>
          <a:effectLst>
            <a:glow rad="127000">
              <a:schemeClr val="bg1">
                <a:alpha val="74000"/>
              </a:schemeClr>
            </a:glow>
          </a:effectLst>
          <a:extLst>
            <a:ext uri="{909E8E84-426E-40DD-AFC4-6F175D3DCCD1}">
              <a14:hiddenFill xmlns:a14="http://schemas.microsoft.com/office/drawing/2010/main">
                <a:solidFill>
                  <a:srgbClr val="FFFFFF"/>
                </a:solidFill>
              </a14:hiddenFill>
            </a:ext>
          </a:extLst>
        </p:spPr>
      </p:pic>
      <p:sp>
        <p:nvSpPr>
          <p:cNvPr id="35" name="Rectangle 34"/>
          <p:cNvSpPr/>
          <p:nvPr/>
        </p:nvSpPr>
        <p:spPr>
          <a:xfrm>
            <a:off x="3790156" y="1124743"/>
            <a:ext cx="576064" cy="360041"/>
          </a:xfrm>
          <a:prstGeom prst="rect">
            <a:avLst/>
          </a:prstGeom>
          <a:noFill/>
          <a:ln w="38100">
            <a:solidFill>
              <a:srgbClr val="FF99FF"/>
            </a:solidFill>
          </a:ln>
          <a:effectLst>
            <a:glow rad="63500">
              <a:srgbClr val="FFFF00"/>
            </a:glow>
          </a:effectLst>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2400"/>
          </a:p>
        </p:txBody>
      </p:sp>
      <p:sp>
        <p:nvSpPr>
          <p:cNvPr id="36" name="Rectangle 35"/>
          <p:cNvSpPr/>
          <p:nvPr/>
        </p:nvSpPr>
        <p:spPr>
          <a:xfrm>
            <a:off x="583635" y="2366350"/>
            <a:ext cx="576064" cy="503691"/>
          </a:xfrm>
          <a:prstGeom prst="rect">
            <a:avLst/>
          </a:prstGeom>
          <a:noFill/>
          <a:ln w="38100">
            <a:solidFill>
              <a:srgbClr val="00B0F0"/>
            </a:solidFill>
          </a:ln>
          <a:effectLst>
            <a:glow rad="63500">
              <a:srgbClr val="FFFF00"/>
            </a:glow>
          </a:effectLst>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2400"/>
          </a:p>
        </p:txBody>
      </p:sp>
      <p:sp>
        <p:nvSpPr>
          <p:cNvPr id="37" name="Curved Left Arrow 36"/>
          <p:cNvSpPr/>
          <p:nvPr/>
        </p:nvSpPr>
        <p:spPr>
          <a:xfrm>
            <a:off x="4366220" y="1205463"/>
            <a:ext cx="824460" cy="1054304"/>
          </a:xfrm>
          <a:prstGeom prst="curvedLeftArrow">
            <a:avLst>
              <a:gd name="adj1" fmla="val 19877"/>
              <a:gd name="adj2" fmla="val 50000"/>
              <a:gd name="adj3" fmla="val 30041"/>
            </a:avLst>
          </a:prstGeom>
          <a:solidFill>
            <a:srgbClr val="FF33CC"/>
          </a:solidFill>
          <a:ln w="28575">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2400">
              <a:solidFill>
                <a:schemeClr val="tx1"/>
              </a:solidFill>
            </a:endParaRPr>
          </a:p>
        </p:txBody>
      </p:sp>
      <p:sp>
        <p:nvSpPr>
          <p:cNvPr id="2" name="Rounded Rectangular Callout 1"/>
          <p:cNvSpPr/>
          <p:nvPr/>
        </p:nvSpPr>
        <p:spPr>
          <a:xfrm>
            <a:off x="10342884" y="1963246"/>
            <a:ext cx="1728192" cy="738007"/>
          </a:xfrm>
          <a:prstGeom prst="wedgeRoundRectCallout">
            <a:avLst>
              <a:gd name="adj1" fmla="val -248004"/>
              <a:gd name="adj2" fmla="val 161"/>
              <a:gd name="adj3" fmla="val 16667"/>
            </a:avLst>
          </a:prstGeom>
          <a:solidFill>
            <a:srgbClr val="FF99FF"/>
          </a:solidFill>
          <a:ln>
            <a:solidFill>
              <a:srgbClr val="7030A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400" b="1" dirty="0" smtClean="0">
                <a:ln>
                  <a:solidFill>
                    <a:srgbClr val="2932E7"/>
                  </a:solidFill>
                </a:ln>
                <a:solidFill>
                  <a:srgbClr val="FF3399"/>
                </a:solidFill>
                <a:effectLst>
                  <a:glow rad="419100">
                    <a:srgbClr val="FFFF00"/>
                  </a:glow>
                </a:effectLst>
              </a:rPr>
              <a:t>4</a:t>
            </a:r>
            <a:r>
              <a:rPr lang="en-CA" sz="2400" dirty="0" smtClean="0"/>
              <a:t> </a:t>
            </a:r>
            <a:r>
              <a:rPr lang="en-CA" sz="2400" dirty="0" smtClean="0">
                <a:solidFill>
                  <a:schemeClr val="tx2"/>
                </a:solidFill>
              </a:rPr>
              <a:t>Future Reference</a:t>
            </a:r>
            <a:endParaRPr lang="en-CA" sz="2400" dirty="0">
              <a:solidFill>
                <a:schemeClr val="tx2"/>
              </a:solidFill>
            </a:endParaRPr>
          </a:p>
        </p:txBody>
      </p:sp>
    </p:spTree>
    <p:extLst>
      <p:ext uri="{BB962C8B-B14F-4D97-AF65-F5344CB8AC3E}">
        <p14:creationId xmlns:p14="http://schemas.microsoft.com/office/powerpoint/2010/main" val="32613536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barn(inVertical)">
                                      <p:cBhvr>
                                        <p:cTn id="7" dur="1250"/>
                                        <p:tgtEl>
                                          <p:spTgt spid="17"/>
                                        </p:tgtEl>
                                      </p:cBhvr>
                                    </p:animEffect>
                                  </p:childTnLst>
                                </p:cTn>
                              </p:par>
                            </p:childTnLst>
                          </p:cTn>
                        </p:par>
                        <p:par>
                          <p:cTn id="8" fill="hold">
                            <p:stCondLst>
                              <p:cond delay="1250"/>
                            </p:stCondLst>
                            <p:childTnLst>
                              <p:par>
                                <p:cTn id="9" presetID="21" presetClass="entr" presetSubtype="1" repeatCount="3000" fill="hold" grpId="0" nodeType="afterEffect">
                                  <p:stCondLst>
                                    <p:cond delay="0"/>
                                  </p:stCondLst>
                                  <p:childTnLst>
                                    <p:set>
                                      <p:cBhvr>
                                        <p:cTn id="10" dur="1" fill="hold">
                                          <p:stCondLst>
                                            <p:cond delay="0"/>
                                          </p:stCondLst>
                                        </p:cTn>
                                        <p:tgtEl>
                                          <p:spTgt spid="35"/>
                                        </p:tgtEl>
                                        <p:attrNameLst>
                                          <p:attrName>style.visibility</p:attrName>
                                        </p:attrNameLst>
                                      </p:cBhvr>
                                      <p:to>
                                        <p:strVal val="visible"/>
                                      </p:to>
                                    </p:set>
                                    <p:animEffect transition="in" filter="wheel(1)">
                                      <p:cBhvr>
                                        <p:cTn id="11" dur="1000"/>
                                        <p:tgtEl>
                                          <p:spTgt spid="35"/>
                                        </p:tgtEl>
                                      </p:cBhvr>
                                    </p:animEffect>
                                  </p:childTnLst>
                                </p:cTn>
                              </p:par>
                            </p:childTnLst>
                          </p:cTn>
                        </p:par>
                        <p:par>
                          <p:cTn id="12" fill="hold">
                            <p:stCondLst>
                              <p:cond delay="4250"/>
                            </p:stCondLst>
                            <p:childTnLst>
                              <p:par>
                                <p:cTn id="13" presetID="22" presetClass="entr" presetSubtype="1" fill="hold" grpId="0" nodeType="afterEffect">
                                  <p:stCondLst>
                                    <p:cond delay="0"/>
                                  </p:stCondLst>
                                  <p:childTnLst>
                                    <p:set>
                                      <p:cBhvr>
                                        <p:cTn id="14" dur="1" fill="hold">
                                          <p:stCondLst>
                                            <p:cond delay="0"/>
                                          </p:stCondLst>
                                        </p:cTn>
                                        <p:tgtEl>
                                          <p:spTgt spid="37"/>
                                        </p:tgtEl>
                                        <p:attrNameLst>
                                          <p:attrName>style.visibility</p:attrName>
                                        </p:attrNameLst>
                                      </p:cBhvr>
                                      <p:to>
                                        <p:strVal val="visible"/>
                                      </p:to>
                                    </p:set>
                                    <p:animEffect transition="in" filter="wipe(up)">
                                      <p:cBhvr>
                                        <p:cTn id="15" dur="1500"/>
                                        <p:tgtEl>
                                          <p:spTgt spid="37"/>
                                        </p:tgtEl>
                                      </p:cBhvr>
                                    </p:animEffect>
                                  </p:childTnLst>
                                </p:cTn>
                              </p:par>
                            </p:childTnLst>
                          </p:cTn>
                        </p:par>
                        <p:par>
                          <p:cTn id="16" fill="hold">
                            <p:stCondLst>
                              <p:cond delay="5750"/>
                            </p:stCondLst>
                            <p:childTnLst>
                              <p:par>
                                <p:cTn id="17" presetID="21" presetClass="entr" presetSubtype="1" repeatCount="3000" fill="hold" grpId="0" nodeType="afterEffect">
                                  <p:stCondLst>
                                    <p:cond delay="0"/>
                                  </p:stCondLst>
                                  <p:childTnLst>
                                    <p:set>
                                      <p:cBhvr>
                                        <p:cTn id="18" dur="1" fill="hold">
                                          <p:stCondLst>
                                            <p:cond delay="0"/>
                                          </p:stCondLst>
                                        </p:cTn>
                                        <p:tgtEl>
                                          <p:spTgt spid="36"/>
                                        </p:tgtEl>
                                        <p:attrNameLst>
                                          <p:attrName>style.visibility</p:attrName>
                                        </p:attrNameLst>
                                      </p:cBhvr>
                                      <p:to>
                                        <p:strVal val="visible"/>
                                      </p:to>
                                    </p:set>
                                    <p:animEffect transition="in" filter="wheel(1)">
                                      <p:cBhvr>
                                        <p:cTn id="19" dur="1000"/>
                                        <p:tgtEl>
                                          <p:spTgt spid="36"/>
                                        </p:tgtEl>
                                      </p:cBhvr>
                                    </p:animEffect>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nodeType="clickEffect">
                                  <p:stCondLst>
                                    <p:cond delay="0"/>
                                  </p:stCondLst>
                                  <p:childTnLst>
                                    <p:set>
                                      <p:cBhvr>
                                        <p:cTn id="23" dur="1" fill="hold">
                                          <p:stCondLst>
                                            <p:cond delay="0"/>
                                          </p:stCondLst>
                                        </p:cTn>
                                        <p:tgtEl>
                                          <p:spTgt spid="26"/>
                                        </p:tgtEl>
                                        <p:attrNameLst>
                                          <p:attrName>style.visibility</p:attrName>
                                        </p:attrNameLst>
                                      </p:cBhvr>
                                      <p:to>
                                        <p:strVal val="visible"/>
                                      </p:to>
                                    </p:set>
                                    <p:animEffect transition="in" filter="barn(inVertical)">
                                      <p:cBhvr>
                                        <p:cTn id="24" dur="1250"/>
                                        <p:tgtEl>
                                          <p:spTgt spid="26"/>
                                        </p:tgtEl>
                                      </p:cBhvr>
                                    </p:animEffect>
                                  </p:childTnLst>
                                </p:cTn>
                              </p:par>
                            </p:childTnLst>
                          </p:cTn>
                        </p:par>
                      </p:childTnLst>
                    </p:cTn>
                  </p:par>
                  <p:par>
                    <p:cTn id="25" fill="hold">
                      <p:stCondLst>
                        <p:cond delay="indefinite"/>
                      </p:stCondLst>
                      <p:childTnLst>
                        <p:par>
                          <p:cTn id="26" fill="hold">
                            <p:stCondLst>
                              <p:cond delay="0"/>
                            </p:stCondLst>
                            <p:childTnLst>
                              <p:par>
                                <p:cTn id="27" presetID="16" presetClass="entr" presetSubtype="21" fill="hold" nodeType="clickEffect">
                                  <p:stCondLst>
                                    <p:cond delay="0"/>
                                  </p:stCondLst>
                                  <p:childTnLst>
                                    <p:set>
                                      <p:cBhvr>
                                        <p:cTn id="28" dur="1" fill="hold">
                                          <p:stCondLst>
                                            <p:cond delay="0"/>
                                          </p:stCondLst>
                                        </p:cTn>
                                        <p:tgtEl>
                                          <p:spTgt spid="32"/>
                                        </p:tgtEl>
                                        <p:attrNameLst>
                                          <p:attrName>style.visibility</p:attrName>
                                        </p:attrNameLst>
                                      </p:cBhvr>
                                      <p:to>
                                        <p:strVal val="visible"/>
                                      </p:to>
                                    </p:set>
                                    <p:animEffect transition="in" filter="barn(inVertical)">
                                      <p:cBhvr>
                                        <p:cTn id="29" dur="1250"/>
                                        <p:tgtEl>
                                          <p:spTgt spid="32"/>
                                        </p:tgtEl>
                                      </p:cBhvr>
                                    </p:animEffect>
                                  </p:childTnLst>
                                </p:cTn>
                              </p:par>
                            </p:childTnLst>
                          </p:cTn>
                        </p:par>
                        <p:par>
                          <p:cTn id="30" fill="hold">
                            <p:stCondLst>
                              <p:cond delay="1250"/>
                            </p:stCondLst>
                            <p:childTnLst>
                              <p:par>
                                <p:cTn id="31" presetID="31" presetClass="entr" presetSubtype="0" fill="hold" grpId="0" nodeType="afterEffect">
                                  <p:stCondLst>
                                    <p:cond delay="0"/>
                                  </p:stCondLst>
                                  <p:childTnLst>
                                    <p:set>
                                      <p:cBhvr>
                                        <p:cTn id="32" dur="1" fill="hold">
                                          <p:stCondLst>
                                            <p:cond delay="0"/>
                                          </p:stCondLst>
                                        </p:cTn>
                                        <p:tgtEl>
                                          <p:spTgt spid="2"/>
                                        </p:tgtEl>
                                        <p:attrNameLst>
                                          <p:attrName>style.visibility</p:attrName>
                                        </p:attrNameLst>
                                      </p:cBhvr>
                                      <p:to>
                                        <p:strVal val="visible"/>
                                      </p:to>
                                    </p:set>
                                    <p:anim calcmode="lin" valueType="num">
                                      <p:cBhvr>
                                        <p:cTn id="33" dur="750" fill="hold"/>
                                        <p:tgtEl>
                                          <p:spTgt spid="2"/>
                                        </p:tgtEl>
                                        <p:attrNameLst>
                                          <p:attrName>ppt_w</p:attrName>
                                        </p:attrNameLst>
                                      </p:cBhvr>
                                      <p:tavLst>
                                        <p:tav tm="0">
                                          <p:val>
                                            <p:fltVal val="0"/>
                                          </p:val>
                                        </p:tav>
                                        <p:tav tm="100000">
                                          <p:val>
                                            <p:strVal val="#ppt_w"/>
                                          </p:val>
                                        </p:tav>
                                      </p:tavLst>
                                    </p:anim>
                                    <p:anim calcmode="lin" valueType="num">
                                      <p:cBhvr>
                                        <p:cTn id="34" dur="750" fill="hold"/>
                                        <p:tgtEl>
                                          <p:spTgt spid="2"/>
                                        </p:tgtEl>
                                        <p:attrNameLst>
                                          <p:attrName>ppt_h</p:attrName>
                                        </p:attrNameLst>
                                      </p:cBhvr>
                                      <p:tavLst>
                                        <p:tav tm="0">
                                          <p:val>
                                            <p:fltVal val="0"/>
                                          </p:val>
                                        </p:tav>
                                        <p:tav tm="100000">
                                          <p:val>
                                            <p:strVal val="#ppt_h"/>
                                          </p:val>
                                        </p:tav>
                                      </p:tavLst>
                                    </p:anim>
                                    <p:anim calcmode="lin" valueType="num">
                                      <p:cBhvr>
                                        <p:cTn id="35" dur="750" fill="hold"/>
                                        <p:tgtEl>
                                          <p:spTgt spid="2"/>
                                        </p:tgtEl>
                                        <p:attrNameLst>
                                          <p:attrName>style.rotation</p:attrName>
                                        </p:attrNameLst>
                                      </p:cBhvr>
                                      <p:tavLst>
                                        <p:tav tm="0">
                                          <p:val>
                                            <p:fltVal val="90"/>
                                          </p:val>
                                        </p:tav>
                                        <p:tav tm="100000">
                                          <p:val>
                                            <p:fltVal val="0"/>
                                          </p:val>
                                        </p:tav>
                                      </p:tavLst>
                                    </p:anim>
                                    <p:animEffect transition="in" filter="fade">
                                      <p:cBhvr>
                                        <p:cTn id="36" dur="750"/>
                                        <p:tgtEl>
                                          <p:spTgt spid="2"/>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1" fill="hold" nodeType="clickEffect">
                                  <p:stCondLst>
                                    <p:cond delay="0"/>
                                  </p:stCondLst>
                                  <p:childTnLst>
                                    <p:set>
                                      <p:cBhvr>
                                        <p:cTn id="40" dur="1" fill="hold">
                                          <p:stCondLst>
                                            <p:cond delay="0"/>
                                          </p:stCondLst>
                                        </p:cTn>
                                        <p:tgtEl>
                                          <p:spTgt spid="31">
                                            <p:txEl>
                                              <p:pRg st="0" end="0"/>
                                            </p:txEl>
                                          </p:spTgt>
                                        </p:tgtEl>
                                        <p:attrNameLst>
                                          <p:attrName>style.visibility</p:attrName>
                                        </p:attrNameLst>
                                      </p:cBhvr>
                                      <p:to>
                                        <p:strVal val="visible"/>
                                      </p:to>
                                    </p:set>
                                    <p:animEffect transition="in" filter="wipe(up)">
                                      <p:cBhvr>
                                        <p:cTn id="41" dur="3000"/>
                                        <p:tgtEl>
                                          <p:spTgt spid="3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36" grpId="0" animBg="1"/>
      <p:bldP spid="37" grpId="0" animBg="1"/>
      <p:bldP spid="2" grpId="0" animBg="1"/>
    </p:bldLst>
  </p:timing>
</p:sld>
</file>

<file path=ppt/slides/slide62.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rgbClr val="FF3399">
                <a:alpha val="6000"/>
              </a:srgbClr>
            </a:gs>
            <a:gs pos="48000">
              <a:srgbClr val="FF6633">
                <a:alpha val="30000"/>
              </a:srgbClr>
            </a:gs>
            <a:gs pos="91000">
              <a:srgbClr val="FFFF00">
                <a:alpha val="57000"/>
              </a:srgbClr>
            </a:gs>
            <a:gs pos="75000">
              <a:srgbClr val="01A78F">
                <a:alpha val="58000"/>
              </a:srgbClr>
            </a:gs>
            <a:gs pos="100000">
              <a:srgbClr val="3366FF"/>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11" name="Slide Number Placeholder 3"/>
          <p:cNvSpPr>
            <a:spLocks noGrp="1"/>
          </p:cNvSpPr>
          <p:nvPr>
            <p:ph type="sldNum" sz="quarter" idx="12"/>
          </p:nvPr>
        </p:nvSpPr>
        <p:spPr>
          <a:xfrm>
            <a:off x="11679137" y="6500692"/>
            <a:ext cx="477789" cy="365125"/>
          </a:xfrm>
        </p:spPr>
        <p:txBody>
          <a:bodyPr/>
          <a:lstStyle/>
          <a:p>
            <a:fld id="{81FEFA0A-2F20-4B60-98C6-5FFDA469AA1C}" type="slidenum">
              <a:rPr lang="en-US" smtClean="0">
                <a:solidFill>
                  <a:schemeClr val="tx2"/>
                </a:solidFill>
              </a:rPr>
              <a:pPr/>
              <a:t>62</a:t>
            </a:fld>
            <a:endParaRPr lang="en-US" dirty="0">
              <a:solidFill>
                <a:schemeClr val="tx2"/>
              </a:solidFill>
            </a:endParaRPr>
          </a:p>
        </p:txBody>
      </p:sp>
      <p:sp>
        <p:nvSpPr>
          <p:cNvPr id="12" name="Rectangle 11"/>
          <p:cNvSpPr/>
          <p:nvPr/>
        </p:nvSpPr>
        <p:spPr>
          <a:xfrm>
            <a:off x="405780" y="404664"/>
            <a:ext cx="11377264" cy="5976664"/>
          </a:xfrm>
          <a:prstGeom prst="rect">
            <a:avLst/>
          </a:prstGeom>
          <a:noFill/>
          <a:ln>
            <a:solidFill>
              <a:srgbClr val="9900CC"/>
            </a:solidFill>
          </a:ln>
          <a:effectLst>
            <a:glow rad="63500">
              <a:srgbClr val="CC0099"/>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82550" h="38100" prst="coolSlant"/>
            </a:sp3d>
          </a:bodyPr>
          <a:lstStyle/>
          <a:p>
            <a:pPr algn="ctr">
              <a:lnSpc>
                <a:spcPct val="150000"/>
              </a:lnSpc>
            </a:pPr>
            <a:r>
              <a:rPr lang="en-CA" sz="32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Comic Sans MS" pitchFamily="66" charset="0"/>
              </a:rPr>
              <a:t>Torah’s Wave Sheaf was on “</a:t>
            </a:r>
            <a:r>
              <a:rPr lang="en-CA" sz="3200" b="1" u="sng" dirty="0" smtClean="0">
                <a:ln w="1905"/>
                <a:solidFill>
                  <a:srgbClr val="FF9933"/>
                </a:solidFill>
                <a:effectLst>
                  <a:innerShdw blurRad="69850" dist="43180" dir="5400000">
                    <a:srgbClr val="000000">
                      <a:alpha val="65000"/>
                    </a:srgbClr>
                  </a:innerShdw>
                </a:effectLst>
                <a:latin typeface="Comic Sans MS" pitchFamily="66" charset="0"/>
              </a:rPr>
              <a:t>the da</a:t>
            </a:r>
            <a:r>
              <a:rPr lang="en-CA" sz="3200" b="1" dirty="0" smtClean="0">
                <a:ln w="1905"/>
                <a:solidFill>
                  <a:srgbClr val="FF9933"/>
                </a:solidFill>
                <a:effectLst>
                  <a:innerShdw blurRad="69850" dist="43180" dir="5400000">
                    <a:srgbClr val="000000">
                      <a:alpha val="65000"/>
                    </a:srgbClr>
                  </a:innerShdw>
                </a:effectLst>
                <a:latin typeface="Comic Sans MS" pitchFamily="66" charset="0"/>
              </a:rPr>
              <a:t>y</a:t>
            </a:r>
            <a:r>
              <a:rPr lang="en-CA" sz="32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Comic Sans MS" pitchFamily="66" charset="0"/>
              </a:rPr>
              <a:t>” after the </a:t>
            </a:r>
            <a:br>
              <a:rPr lang="en-CA" sz="32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Comic Sans MS" pitchFamily="66" charset="0"/>
              </a:rPr>
            </a:br>
            <a:r>
              <a:rPr lang="en-CA" sz="32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Comic Sans MS" pitchFamily="66" charset="0"/>
              </a:rPr>
              <a:t>H7676 Sabbath ~ whatever “date” that may be</a:t>
            </a:r>
            <a:r>
              <a:rPr lang="en-CA" sz="28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Comic Sans MS" pitchFamily="66" charset="0"/>
              </a:rPr>
              <a:t>.</a:t>
            </a:r>
            <a:br>
              <a:rPr lang="en-CA" sz="28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Comic Sans MS" pitchFamily="66" charset="0"/>
              </a:rPr>
            </a:br>
            <a:endParaRPr lang="en-CA" sz="28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Comic Sans MS" pitchFamily="66" charset="0"/>
            </a:endParaRPr>
          </a:p>
          <a:p>
            <a:pPr algn="ctr">
              <a:lnSpc>
                <a:spcPct val="150000"/>
              </a:lnSpc>
            </a:pPr>
            <a:r>
              <a:rPr lang="en-CA" sz="3000" dirty="0" smtClean="0">
                <a:ln>
                  <a:solidFill>
                    <a:schemeClr val="tx2"/>
                  </a:solidFill>
                </a:ln>
                <a:solidFill>
                  <a:schemeClr val="tx1"/>
                </a:solidFill>
                <a:latin typeface="Comic Sans MS" pitchFamily="66" charset="0"/>
              </a:rPr>
              <a:t>        “Enoch” demands that </a:t>
            </a:r>
            <a:r>
              <a:rPr lang="en-CA" sz="3000" u="sng" dirty="0" smtClean="0">
                <a:ln>
                  <a:solidFill>
                    <a:schemeClr val="tx2"/>
                  </a:solidFill>
                </a:ln>
                <a:solidFill>
                  <a:schemeClr val="tx1"/>
                </a:solidFill>
                <a:latin typeface="Comic Sans MS" pitchFamily="66" charset="0"/>
              </a:rPr>
              <a:t>his</a:t>
            </a:r>
            <a:r>
              <a:rPr lang="en-CA" sz="3000" dirty="0" smtClean="0">
                <a:ln>
                  <a:solidFill>
                    <a:schemeClr val="tx2"/>
                  </a:solidFill>
                </a:ln>
                <a:solidFill>
                  <a:schemeClr val="tx1"/>
                </a:solidFill>
                <a:latin typeface="Comic Sans MS" pitchFamily="66" charset="0"/>
              </a:rPr>
              <a:t> wave sheaf ceremony </a:t>
            </a:r>
            <a:br>
              <a:rPr lang="en-CA" sz="3000" dirty="0" smtClean="0">
                <a:ln>
                  <a:solidFill>
                    <a:schemeClr val="tx2"/>
                  </a:solidFill>
                </a:ln>
                <a:solidFill>
                  <a:schemeClr val="tx1"/>
                </a:solidFill>
                <a:latin typeface="Comic Sans MS" pitchFamily="66" charset="0"/>
              </a:rPr>
            </a:br>
            <a:r>
              <a:rPr lang="en-CA" sz="3000" dirty="0" smtClean="0">
                <a:ln>
                  <a:solidFill>
                    <a:schemeClr val="tx2"/>
                  </a:solidFill>
                </a:ln>
                <a:solidFill>
                  <a:schemeClr val="tx1"/>
                </a:solidFill>
                <a:latin typeface="Comic Sans MS" pitchFamily="66" charset="0"/>
              </a:rPr>
              <a:t>      </a:t>
            </a:r>
            <a:r>
              <a:rPr lang="en-CA" sz="3000" dirty="0" smtClean="0">
                <a:ln>
                  <a:solidFill>
                    <a:schemeClr val="tx2"/>
                  </a:solidFill>
                </a:ln>
                <a:solidFill>
                  <a:schemeClr val="tx1"/>
                </a:solidFill>
                <a:latin typeface="Arial Black" panose="020B0A04020102020204" pitchFamily="34" charset="0"/>
              </a:rPr>
              <a:t>MUST BE </a:t>
            </a:r>
            <a:r>
              <a:rPr lang="en-CA" sz="3000" dirty="0" smtClean="0">
                <a:ln>
                  <a:solidFill>
                    <a:schemeClr val="tx2"/>
                  </a:solidFill>
                </a:ln>
                <a:solidFill>
                  <a:schemeClr val="tx1"/>
                </a:solidFill>
                <a:latin typeface="Comic Sans MS" pitchFamily="66" charset="0"/>
              </a:rPr>
              <a:t>on a </a:t>
            </a:r>
            <a:r>
              <a:rPr lang="en-CA" sz="3000" u="sng" dirty="0">
                <a:ln>
                  <a:solidFill>
                    <a:schemeClr val="tx2"/>
                  </a:solidFill>
                </a:ln>
                <a:solidFill>
                  <a:srgbClr val="FF33CC"/>
                </a:solidFill>
                <a:latin typeface="Arial Black" panose="020B0A04020102020204" pitchFamily="34" charset="0"/>
              </a:rPr>
              <a:t>c</a:t>
            </a:r>
            <a:r>
              <a:rPr lang="en-CA" sz="3000" u="sng" dirty="0" smtClean="0">
                <a:ln>
                  <a:solidFill>
                    <a:schemeClr val="tx2"/>
                  </a:solidFill>
                </a:ln>
                <a:solidFill>
                  <a:srgbClr val="FF33CC"/>
                </a:solidFill>
                <a:latin typeface="Arial Black" panose="020B0A04020102020204" pitchFamily="34" charset="0"/>
              </a:rPr>
              <a:t>ertain</a:t>
            </a:r>
            <a:r>
              <a:rPr lang="en-CA" sz="3000" dirty="0" smtClean="0">
                <a:ln>
                  <a:solidFill>
                    <a:schemeClr val="tx2"/>
                  </a:solidFill>
                </a:ln>
                <a:solidFill>
                  <a:srgbClr val="FF33CC"/>
                </a:solidFill>
                <a:latin typeface="Arial Black" panose="020B0A04020102020204" pitchFamily="34" charset="0"/>
              </a:rPr>
              <a:t> </a:t>
            </a:r>
            <a:r>
              <a:rPr lang="en-CA" sz="3000" dirty="0" smtClean="0">
                <a:ln w="28575">
                  <a:solidFill>
                    <a:srgbClr val="2932E7"/>
                  </a:solidFill>
                </a:ln>
                <a:solidFill>
                  <a:srgbClr val="FF33CC"/>
                </a:solidFill>
                <a:effectLst>
                  <a:glow rad="177800">
                    <a:srgbClr val="FFFF00"/>
                  </a:glow>
                </a:effectLst>
                <a:latin typeface="Arial Black" panose="020B0A04020102020204" pitchFamily="34" charset="0"/>
              </a:rPr>
              <a:t>DATE!</a:t>
            </a:r>
            <a:r>
              <a:rPr lang="en-CA" sz="3000" dirty="0" smtClean="0">
                <a:ln w="28575">
                  <a:solidFill>
                    <a:srgbClr val="2932E7"/>
                  </a:solidFill>
                </a:ln>
                <a:solidFill>
                  <a:schemeClr val="tx1"/>
                </a:solidFill>
                <a:latin typeface="Arial Black" panose="020B0A04020102020204" pitchFamily="34" charset="0"/>
              </a:rPr>
              <a:t> </a:t>
            </a:r>
            <a:r>
              <a:rPr lang="en-CA" sz="3200" dirty="0" smtClean="0">
                <a:ln>
                  <a:solidFill>
                    <a:schemeClr val="tx2"/>
                  </a:solidFill>
                </a:ln>
                <a:solidFill>
                  <a:schemeClr val="tx1"/>
                </a:solidFill>
                <a:latin typeface="Arial Black" panose="020B0A04020102020204" pitchFamily="34" charset="0"/>
              </a:rPr>
              <a:t/>
            </a:r>
            <a:br>
              <a:rPr lang="en-CA" sz="3200" dirty="0" smtClean="0">
                <a:ln>
                  <a:solidFill>
                    <a:schemeClr val="tx2"/>
                  </a:solidFill>
                </a:ln>
                <a:solidFill>
                  <a:schemeClr val="tx1"/>
                </a:solidFill>
                <a:latin typeface="Arial Black" panose="020B0A04020102020204" pitchFamily="34" charset="0"/>
              </a:rPr>
            </a:br>
            <a:endParaRPr lang="en-CA" sz="3200" dirty="0" smtClean="0">
              <a:ln>
                <a:solidFill>
                  <a:schemeClr val="tx2"/>
                </a:solidFill>
              </a:ln>
              <a:solidFill>
                <a:schemeClr val="tx1"/>
              </a:solidFill>
              <a:latin typeface="Arial Black" panose="020B0A04020102020204" pitchFamily="34" charset="0"/>
            </a:endParaRPr>
          </a:p>
          <a:p>
            <a:pPr algn="ctr">
              <a:lnSpc>
                <a:spcPct val="150000"/>
              </a:lnSpc>
            </a:pPr>
            <a:endParaRPr lang="en-CA" sz="3200" dirty="0">
              <a:ln>
                <a:solidFill>
                  <a:srgbClr val="FF3300"/>
                </a:solidFill>
              </a:ln>
              <a:solidFill>
                <a:srgbClr val="FF33CC"/>
              </a:solidFill>
              <a:latin typeface="Comic Sans MS" pitchFamily="66" charset="0"/>
            </a:endParaRPr>
          </a:p>
        </p:txBody>
      </p:sp>
      <p:cxnSp>
        <p:nvCxnSpPr>
          <p:cNvPr id="13" name="Straight Arrow Connector 12"/>
          <p:cNvCxnSpPr/>
          <p:nvPr/>
        </p:nvCxnSpPr>
        <p:spPr>
          <a:xfrm flipH="1">
            <a:off x="9334772" y="4149080"/>
            <a:ext cx="2304256" cy="0"/>
          </a:xfrm>
          <a:prstGeom prst="straightConnector1">
            <a:avLst/>
          </a:prstGeom>
          <a:ln w="136525">
            <a:solidFill>
              <a:srgbClr val="00FFFF"/>
            </a:solidFill>
            <a:headEnd type="none" w="med" len="med"/>
            <a:tailEnd type="arrow" w="med" len="med"/>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sp>
        <p:nvSpPr>
          <p:cNvPr id="14" name="Rounded Rectangle 13"/>
          <p:cNvSpPr/>
          <p:nvPr/>
        </p:nvSpPr>
        <p:spPr>
          <a:xfrm>
            <a:off x="2061964" y="4797152"/>
            <a:ext cx="9649072" cy="1429308"/>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82550" h="38100" prst="coolSlant"/>
            </a:sp3d>
          </a:bodyPr>
          <a:lstStyle/>
          <a:p>
            <a:pPr lvl="0" algn="ctr">
              <a:lnSpc>
                <a:spcPts val="4100"/>
              </a:lnSpc>
            </a:pPr>
            <a:r>
              <a:rPr lang="en-CA" sz="3200" dirty="0">
                <a:ln>
                  <a:solidFill>
                    <a:srgbClr val="000000"/>
                  </a:solidFill>
                </a:ln>
                <a:solidFill>
                  <a:srgbClr val="164B4F"/>
                </a:solidFill>
                <a:latin typeface="Comic Sans MS" pitchFamily="66" charset="0"/>
              </a:rPr>
              <a:t>That </a:t>
            </a:r>
            <a:r>
              <a:rPr lang="en-CA" sz="3200" dirty="0">
                <a:ln>
                  <a:solidFill>
                    <a:srgbClr val="000000"/>
                  </a:solidFill>
                </a:ln>
                <a:solidFill>
                  <a:srgbClr val="FF33CC"/>
                </a:solidFill>
                <a:latin typeface="Arial Black" panose="020B0A04020102020204" pitchFamily="34" charset="0"/>
              </a:rPr>
              <a:t>DATE</a:t>
            </a:r>
            <a:r>
              <a:rPr lang="en-CA" sz="3200" dirty="0">
                <a:ln>
                  <a:solidFill>
                    <a:srgbClr val="000000"/>
                  </a:solidFill>
                </a:ln>
                <a:solidFill>
                  <a:srgbClr val="164B4F"/>
                </a:solidFill>
                <a:latin typeface="Comic Sans MS" pitchFamily="66" charset="0"/>
              </a:rPr>
              <a:t> </a:t>
            </a:r>
            <a:r>
              <a:rPr lang="en-CA" sz="3200" dirty="0" smtClean="0">
                <a:ln>
                  <a:solidFill>
                    <a:srgbClr val="000000"/>
                  </a:solidFill>
                </a:ln>
                <a:solidFill>
                  <a:srgbClr val="164B4F"/>
                </a:solidFill>
                <a:latin typeface="Comic Sans MS" pitchFamily="66" charset="0"/>
              </a:rPr>
              <a:t>will also place Pentecost on a </a:t>
            </a:r>
            <a:br>
              <a:rPr lang="en-CA" sz="3200" dirty="0" smtClean="0">
                <a:ln>
                  <a:solidFill>
                    <a:srgbClr val="000000"/>
                  </a:solidFill>
                </a:ln>
                <a:solidFill>
                  <a:srgbClr val="164B4F"/>
                </a:solidFill>
                <a:latin typeface="Comic Sans MS" pitchFamily="66" charset="0"/>
              </a:rPr>
            </a:br>
            <a:r>
              <a:rPr lang="en-CA" sz="3200" u="sng" dirty="0" smtClean="0">
                <a:ln>
                  <a:solidFill>
                    <a:schemeClr val="tx2"/>
                  </a:solidFill>
                </a:ln>
                <a:solidFill>
                  <a:srgbClr val="FF33CC"/>
                </a:solidFill>
                <a:latin typeface="Arial Black" panose="020B0A04020102020204" pitchFamily="34" charset="0"/>
              </a:rPr>
              <a:t>ver</a:t>
            </a:r>
            <a:r>
              <a:rPr lang="en-CA" sz="3200" dirty="0" smtClean="0">
                <a:ln>
                  <a:solidFill>
                    <a:schemeClr val="tx2"/>
                  </a:solidFill>
                </a:ln>
                <a:solidFill>
                  <a:srgbClr val="FF33CC"/>
                </a:solidFill>
                <a:latin typeface="Arial Black" panose="020B0A04020102020204" pitchFamily="34" charset="0"/>
              </a:rPr>
              <a:t>y</a:t>
            </a:r>
            <a:r>
              <a:rPr lang="en-CA" sz="3200" u="sng" dirty="0" smtClean="0">
                <a:ln>
                  <a:solidFill>
                    <a:schemeClr val="tx2"/>
                  </a:solidFill>
                </a:ln>
                <a:solidFill>
                  <a:srgbClr val="FF33CC"/>
                </a:solidFill>
                <a:latin typeface="Arial Black" panose="020B0A04020102020204" pitchFamily="34" charset="0"/>
              </a:rPr>
              <a:t> peculiar DATE</a:t>
            </a:r>
            <a:r>
              <a:rPr lang="en-CA" sz="3200" dirty="0" smtClean="0">
                <a:ln>
                  <a:solidFill>
                    <a:schemeClr val="tx2"/>
                  </a:solidFill>
                </a:ln>
                <a:solidFill>
                  <a:srgbClr val="FF33CC"/>
                </a:solidFill>
                <a:latin typeface="Arial Black" panose="020B0A04020102020204" pitchFamily="34" charset="0"/>
              </a:rPr>
              <a:t> </a:t>
            </a:r>
            <a:r>
              <a:rPr lang="en-CA" sz="3200" dirty="0" smtClean="0">
                <a:ln>
                  <a:solidFill>
                    <a:srgbClr val="000000"/>
                  </a:solidFill>
                </a:ln>
                <a:solidFill>
                  <a:srgbClr val="164B4F"/>
                </a:solidFill>
                <a:latin typeface="Comic Sans MS" pitchFamily="66" charset="0"/>
              </a:rPr>
              <a:t>in </a:t>
            </a:r>
            <a:r>
              <a:rPr lang="en-CA" sz="3200" dirty="0">
                <a:ln>
                  <a:solidFill>
                    <a:srgbClr val="000000"/>
                  </a:solidFill>
                </a:ln>
                <a:solidFill>
                  <a:srgbClr val="164B4F"/>
                </a:solidFill>
                <a:latin typeface="Comic Sans MS" pitchFamily="66" charset="0"/>
              </a:rPr>
              <a:t>the </a:t>
            </a:r>
            <a:r>
              <a:rPr lang="en-CA" sz="3200" dirty="0" smtClean="0">
                <a:ln>
                  <a:solidFill>
                    <a:srgbClr val="000000"/>
                  </a:solidFill>
                </a:ln>
                <a:solidFill>
                  <a:srgbClr val="164B4F"/>
                </a:solidFill>
                <a:latin typeface="Comic Sans MS" pitchFamily="66" charset="0"/>
              </a:rPr>
              <a:t>third </a:t>
            </a:r>
            <a:r>
              <a:rPr lang="en-CA" sz="3200" dirty="0">
                <a:ln>
                  <a:solidFill>
                    <a:srgbClr val="000000"/>
                  </a:solidFill>
                </a:ln>
                <a:solidFill>
                  <a:srgbClr val="164B4F"/>
                </a:solidFill>
                <a:latin typeface="Comic Sans MS" pitchFamily="66" charset="0"/>
              </a:rPr>
              <a:t>month.</a:t>
            </a:r>
          </a:p>
          <a:p>
            <a:pPr lvl="0" algn="ctr">
              <a:lnSpc>
                <a:spcPts val="4100"/>
              </a:lnSpc>
            </a:pPr>
            <a:r>
              <a:rPr lang="en-CA" sz="3200" dirty="0">
                <a:ln>
                  <a:solidFill>
                    <a:srgbClr val="000000"/>
                  </a:solidFill>
                </a:ln>
                <a:solidFill>
                  <a:srgbClr val="FF33CC"/>
                </a:solidFill>
                <a:latin typeface="Comic Sans MS" pitchFamily="66" charset="0"/>
              </a:rPr>
              <a:t>Lets see how it plays out!</a:t>
            </a:r>
            <a:endParaRPr lang="en-CA" sz="3200" dirty="0">
              <a:ln>
                <a:solidFill>
                  <a:srgbClr val="FF3300"/>
                </a:solidFill>
              </a:ln>
              <a:solidFill>
                <a:srgbClr val="FF33CC"/>
              </a:solidFill>
              <a:latin typeface="Comic Sans MS" pitchFamily="66" charset="0"/>
            </a:endParaRPr>
          </a:p>
        </p:txBody>
      </p:sp>
      <p:pic>
        <p:nvPicPr>
          <p:cNvPr id="15" name="Picture 3" descr="C:\Users\Rae\Desktop\BOOK OF ENOCH.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4991" y="3430957"/>
            <a:ext cx="1754463" cy="2374307"/>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a:extLst>
            <a:ext uri="{909E8E84-426E-40DD-AFC4-6F175D3DCCD1}">
              <a14:hiddenFill xmlns:a14="http://schemas.microsoft.com/office/drawing/2010/main">
                <a:solidFill>
                  <a:srgbClr val="FFFFFF"/>
                </a:solidFill>
              </a14:hiddenFill>
            </a:ext>
          </a:extLst>
        </p:spPr>
      </p:pic>
      <p:sp>
        <p:nvSpPr>
          <p:cNvPr id="17" name="Rounded Rectangle 16"/>
          <p:cNvSpPr/>
          <p:nvPr/>
        </p:nvSpPr>
        <p:spPr>
          <a:xfrm>
            <a:off x="11513001" y="1859502"/>
            <a:ext cx="540085" cy="2415096"/>
          </a:xfrm>
          <a:prstGeom prst="roundRect">
            <a:avLst/>
          </a:prstGeom>
          <a:solidFill>
            <a:srgbClr val="BCFFDE"/>
          </a:solidFill>
          <a:ln w="57150">
            <a:solidFill>
              <a:srgbClr val="0070C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CA" sz="2400" dirty="0" smtClean="0">
                <a:ln w="28575">
                  <a:solidFill>
                    <a:srgbClr val="0000FF"/>
                  </a:solidFill>
                </a:ln>
                <a:solidFill>
                  <a:srgbClr val="00FF00"/>
                </a:solidFill>
                <a:latin typeface="Arial Rounded MT Bold" pitchFamily="34" charset="0"/>
              </a:rPr>
              <a:t>REV</a:t>
            </a:r>
            <a:br>
              <a:rPr lang="en-CA" sz="2400" dirty="0" smtClean="0">
                <a:ln w="28575">
                  <a:solidFill>
                    <a:srgbClr val="0000FF"/>
                  </a:solidFill>
                </a:ln>
                <a:solidFill>
                  <a:srgbClr val="00FF00"/>
                </a:solidFill>
                <a:latin typeface="Arial Rounded MT Bold" pitchFamily="34" charset="0"/>
              </a:rPr>
            </a:br>
            <a:r>
              <a:rPr lang="en-CA" sz="2400" dirty="0" smtClean="0">
                <a:ln w="28575">
                  <a:solidFill>
                    <a:srgbClr val="0000FF"/>
                  </a:solidFill>
                </a:ln>
                <a:solidFill>
                  <a:srgbClr val="00FF00"/>
                </a:solidFill>
                <a:latin typeface="Arial Rounded MT Bold" pitchFamily="34" charset="0"/>
              </a:rPr>
              <a:t>I</a:t>
            </a:r>
            <a:br>
              <a:rPr lang="en-CA" sz="2400" dirty="0" smtClean="0">
                <a:ln w="28575">
                  <a:solidFill>
                    <a:srgbClr val="0000FF"/>
                  </a:solidFill>
                </a:ln>
                <a:solidFill>
                  <a:srgbClr val="00FF00"/>
                </a:solidFill>
                <a:latin typeface="Arial Rounded MT Bold" pitchFamily="34" charset="0"/>
              </a:rPr>
            </a:br>
            <a:r>
              <a:rPr lang="en-CA" sz="2400" dirty="0" smtClean="0">
                <a:ln w="28575">
                  <a:solidFill>
                    <a:srgbClr val="0000FF"/>
                  </a:solidFill>
                </a:ln>
                <a:solidFill>
                  <a:srgbClr val="00FF00"/>
                </a:solidFill>
                <a:latin typeface="Arial Rounded MT Bold" pitchFamily="34" charset="0"/>
              </a:rPr>
              <a:t>EW</a:t>
            </a:r>
            <a:endParaRPr lang="en-CA" sz="2400" dirty="0">
              <a:ln w="28575">
                <a:solidFill>
                  <a:srgbClr val="0000FF"/>
                </a:solidFill>
              </a:ln>
              <a:solidFill>
                <a:srgbClr val="00FF00"/>
              </a:solidFill>
              <a:latin typeface="Arial Rounded MT Bold" pitchFamily="34" charset="0"/>
            </a:endParaRPr>
          </a:p>
        </p:txBody>
      </p:sp>
    </p:spTree>
    <p:extLst>
      <p:ext uri="{BB962C8B-B14F-4D97-AF65-F5344CB8AC3E}">
        <p14:creationId xmlns:p14="http://schemas.microsoft.com/office/powerpoint/2010/main" val="10071000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up)">
                                      <p:cBhvr>
                                        <p:cTn id="7" dur="225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repeatCount="3000" fill="hold"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wipe(right)">
                                      <p:cBhvr>
                                        <p:cTn id="12" dur="500"/>
                                        <p:tgtEl>
                                          <p:spTgt spid="13"/>
                                        </p:tgtEl>
                                      </p:cBhvr>
                                    </p:animEffect>
                                  </p:childTnLst>
                                </p:cTn>
                              </p:par>
                            </p:childTnLst>
                          </p:cTn>
                        </p:par>
                        <p:par>
                          <p:cTn id="13" fill="hold">
                            <p:stCondLst>
                              <p:cond delay="1500"/>
                            </p:stCondLst>
                            <p:childTnLst>
                              <p:par>
                                <p:cTn id="14" presetID="22" presetClass="entr" presetSubtype="1" fill="hold" grpId="0" nodeType="after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wipe(up)">
                                      <p:cBhvr>
                                        <p:cTn id="16" dur="125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7" grpId="0" animBg="1"/>
    </p:bldLst>
  </p:timing>
</p:sld>
</file>

<file path=ppt/slides/slide63.xml><?xml version="1.0" encoding="utf-8"?>
<p:sld xmlns:a="http://schemas.openxmlformats.org/drawingml/2006/main" xmlns:r="http://schemas.openxmlformats.org/officeDocument/2006/relationships" xmlns:p="http://schemas.openxmlformats.org/presentationml/2006/main">
  <p:cSld>
    <p:bg>
      <p:bgPr>
        <a:gradFill flip="none" rotWithShape="1">
          <a:gsLst>
            <a:gs pos="95000">
              <a:srgbClr val="00B0F0">
                <a:alpha val="39000"/>
              </a:srgbClr>
            </a:gs>
            <a:gs pos="50000">
              <a:srgbClr val="CC00CC">
                <a:lumMod val="56000"/>
                <a:lumOff val="44000"/>
                <a:alpha val="83000"/>
              </a:srgbClr>
            </a:gs>
            <a:gs pos="9000">
              <a:srgbClr val="00FF00">
                <a:alpha val="75000"/>
              </a:srgbClr>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11708433" y="6597352"/>
            <a:ext cx="480392" cy="260648"/>
          </a:xfrm>
        </p:spPr>
        <p:txBody>
          <a:bodyPr/>
          <a:lstStyle/>
          <a:p>
            <a:fld id="{81FEFA0A-2F20-4B60-98C6-5FFDA469AA1C}" type="slidenum">
              <a:rPr lang="en-US" smtClean="0">
                <a:solidFill>
                  <a:schemeClr val="tx2"/>
                </a:solidFill>
              </a:rPr>
              <a:pPr/>
              <a:t>63</a:t>
            </a:fld>
            <a:endParaRPr lang="en-US" dirty="0">
              <a:solidFill>
                <a:schemeClr val="tx2"/>
              </a:solidFill>
            </a:endParaRPr>
          </a:p>
        </p:txBody>
      </p:sp>
      <p:sp>
        <p:nvSpPr>
          <p:cNvPr id="3" name="Rectangle 2"/>
          <p:cNvSpPr/>
          <p:nvPr/>
        </p:nvSpPr>
        <p:spPr>
          <a:xfrm>
            <a:off x="477788" y="1628800"/>
            <a:ext cx="11305256" cy="4392488"/>
          </a:xfrm>
          <a:prstGeom prst="rect">
            <a:avLst/>
          </a:prstGeom>
          <a:blipFill>
            <a:blip r:embed="rId2"/>
            <a:stretch>
              <a:fillRect/>
            </a:stretch>
          </a:blipFill>
          <a:ln w="76200">
            <a:solidFill>
              <a:srgbClr val="993300"/>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prst="angle"/>
            </a:sp3d>
          </a:bodyPr>
          <a:lstStyle/>
          <a:p>
            <a:pPr algn="ctr"/>
            <a:r>
              <a:rPr lang="en-CA" sz="8000" dirty="0" smtClean="0">
                <a:ln w="28575">
                  <a:solidFill>
                    <a:srgbClr val="663300"/>
                  </a:solidFill>
                </a:ln>
                <a:latin typeface="Comic Sans MS" pitchFamily="66" charset="0"/>
              </a:rPr>
              <a:t>  </a:t>
            </a:r>
            <a:r>
              <a:rPr lang="en-CA" sz="8000" dirty="0" smtClean="0">
                <a:ln w="28575">
                  <a:solidFill>
                    <a:srgbClr val="663300"/>
                  </a:solidFill>
                </a:ln>
                <a:solidFill>
                  <a:srgbClr val="993300"/>
                </a:solidFill>
                <a:effectLst>
                  <a:glow rad="88900">
                    <a:schemeClr val="bg1"/>
                  </a:glow>
                </a:effectLst>
                <a:latin typeface="Comic Sans MS" pitchFamily="66" charset="0"/>
              </a:rPr>
              <a:t>Counting </a:t>
            </a:r>
            <a:br>
              <a:rPr lang="en-CA" sz="8000" dirty="0" smtClean="0">
                <a:ln w="28575">
                  <a:solidFill>
                    <a:srgbClr val="663300"/>
                  </a:solidFill>
                </a:ln>
                <a:solidFill>
                  <a:srgbClr val="993300"/>
                </a:solidFill>
                <a:effectLst>
                  <a:glow rad="88900">
                    <a:schemeClr val="bg1"/>
                  </a:glow>
                </a:effectLst>
                <a:latin typeface="Comic Sans MS" pitchFamily="66" charset="0"/>
              </a:rPr>
            </a:br>
            <a:r>
              <a:rPr lang="en-CA" sz="8000" dirty="0" smtClean="0">
                <a:ln w="28575">
                  <a:solidFill>
                    <a:srgbClr val="663300"/>
                  </a:solidFill>
                </a:ln>
                <a:solidFill>
                  <a:srgbClr val="993300"/>
                </a:solidFill>
                <a:effectLst>
                  <a:glow rad="88900">
                    <a:schemeClr val="bg1"/>
                  </a:glow>
                </a:effectLst>
                <a:latin typeface="Comic Sans MS" pitchFamily="66" charset="0"/>
              </a:rPr>
              <a:t>  the Omer </a:t>
            </a:r>
            <a:br>
              <a:rPr lang="en-CA" sz="8000" dirty="0" smtClean="0">
                <a:ln w="28575">
                  <a:solidFill>
                    <a:srgbClr val="663300"/>
                  </a:solidFill>
                </a:ln>
                <a:solidFill>
                  <a:srgbClr val="993300"/>
                </a:solidFill>
                <a:effectLst>
                  <a:glow rad="88900">
                    <a:schemeClr val="bg1"/>
                  </a:glow>
                </a:effectLst>
                <a:latin typeface="Comic Sans MS" pitchFamily="66" charset="0"/>
              </a:rPr>
            </a:br>
            <a:r>
              <a:rPr lang="en-CA" sz="8000" dirty="0" smtClean="0">
                <a:ln w="28575">
                  <a:solidFill>
                    <a:srgbClr val="663300"/>
                  </a:solidFill>
                </a:ln>
                <a:solidFill>
                  <a:srgbClr val="993300"/>
                </a:solidFill>
                <a:effectLst>
                  <a:glow rad="88900">
                    <a:schemeClr val="bg1"/>
                  </a:glow>
                </a:effectLst>
                <a:latin typeface="Comic Sans MS" pitchFamily="66" charset="0"/>
              </a:rPr>
              <a:t>   with Enoch</a:t>
            </a:r>
            <a:r>
              <a:rPr lang="en-CA" sz="9600" dirty="0" smtClean="0">
                <a:ln w="28575">
                  <a:solidFill>
                    <a:srgbClr val="663300"/>
                  </a:solidFill>
                </a:ln>
                <a:solidFill>
                  <a:srgbClr val="993300"/>
                </a:solidFill>
                <a:effectLst>
                  <a:glow rad="88900">
                    <a:schemeClr val="bg1"/>
                  </a:glow>
                </a:effectLst>
                <a:latin typeface="Comic Sans MS" pitchFamily="66" charset="0"/>
              </a:rPr>
              <a:t>!</a:t>
            </a:r>
            <a:endParaRPr lang="en-CA" sz="9600" dirty="0">
              <a:ln w="28575">
                <a:solidFill>
                  <a:srgbClr val="663300"/>
                </a:solidFill>
              </a:ln>
              <a:solidFill>
                <a:srgbClr val="993300"/>
              </a:solidFill>
              <a:effectLst>
                <a:glow rad="88900">
                  <a:schemeClr val="bg1"/>
                </a:glow>
              </a:effectLst>
              <a:latin typeface="Comic Sans MS" pitchFamily="66" charset="0"/>
            </a:endParaRPr>
          </a:p>
        </p:txBody>
      </p:sp>
      <p:pic>
        <p:nvPicPr>
          <p:cNvPr id="8" name="Picture 3" descr="C:\Users\Rae\Desktop\BOOK OF ENOCH.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9756" y="1142417"/>
            <a:ext cx="2160240" cy="2923443"/>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a:extLst>
            <a:ext uri="{909E8E84-426E-40DD-AFC4-6F175D3DCCD1}">
              <a14:hiddenFill xmlns:a14="http://schemas.microsoft.com/office/drawing/2010/main">
                <a:solidFill>
                  <a:srgbClr val="FFFFFF"/>
                </a:solidFill>
              </a14:hiddenFill>
            </a:ext>
          </a:extLst>
        </p:spPr>
      </p:pic>
      <p:pic>
        <p:nvPicPr>
          <p:cNvPr id="10" name="Picture 3" descr="C:\Users\Rae\Desktop\2.14 Joshua-Enoch - new 18 Feb 2019\Enoch art\barley &amp; wheat png.png"/>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0" b="100000" l="0" r="100000"/>
                    </a14:imgEffect>
                  </a14:imgLayer>
                </a14:imgProps>
              </a:ext>
              <a:ext uri="{28A0092B-C50C-407E-A947-70E740481C1C}">
                <a14:useLocalDpi xmlns:a14="http://schemas.microsoft.com/office/drawing/2010/main" val="0"/>
              </a:ext>
            </a:extLst>
          </a:blip>
          <a:srcRect/>
          <a:stretch>
            <a:fillRect/>
          </a:stretch>
        </p:blipFill>
        <p:spPr bwMode="auto">
          <a:xfrm>
            <a:off x="1318220" y="1119145"/>
            <a:ext cx="4128120" cy="4902143"/>
          </a:xfrm>
          <a:prstGeom prst="rect">
            <a:avLst/>
          </a:prstGeom>
          <a:noFill/>
          <a:extLst>
            <a:ext uri="{909E8E84-426E-40DD-AFC4-6F175D3DCCD1}">
              <a14:hiddenFill xmlns:a14="http://schemas.microsoft.com/office/drawing/2010/main">
                <a:solidFill>
                  <a:srgbClr val="FFFFFF"/>
                </a:solidFill>
              </a14:hiddenFill>
            </a:ext>
          </a:extLst>
        </p:spPr>
      </p:pic>
      <p:sp>
        <p:nvSpPr>
          <p:cNvPr id="9" name="Oval 8"/>
          <p:cNvSpPr/>
          <p:nvPr/>
        </p:nvSpPr>
        <p:spPr>
          <a:xfrm>
            <a:off x="2205980" y="354360"/>
            <a:ext cx="7776864" cy="914400"/>
          </a:xfrm>
          <a:prstGeom prst="ellipse">
            <a:avLst/>
          </a:prstGeom>
          <a:solidFill>
            <a:schemeClr val="tx2"/>
          </a:solidFill>
          <a:ln w="38100">
            <a:solidFill>
              <a:srgbClr val="00FF00"/>
            </a:solidFill>
          </a:ln>
          <a:effectLst>
            <a:glow rad="279400">
              <a:srgbClr val="FF99FF"/>
            </a:glow>
          </a:effectLst>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82550" h="38100" prst="coolSlant"/>
            </a:sp3d>
          </a:bodyPr>
          <a:lstStyle/>
          <a:p>
            <a:pPr algn="ctr"/>
            <a:r>
              <a:rPr lang="en-US" sz="6000" b="1" dirty="0" smtClean="0"/>
              <a:t>Section #</a:t>
            </a:r>
            <a:r>
              <a:rPr lang="en-US" sz="6000" b="1" dirty="0" smtClean="0">
                <a:solidFill>
                  <a:srgbClr val="00FF00"/>
                </a:solidFill>
              </a:rPr>
              <a:t>9</a:t>
            </a:r>
            <a:r>
              <a:rPr lang="en-US" sz="4800" b="1" dirty="0" smtClean="0">
                <a:solidFill>
                  <a:srgbClr val="00FF00"/>
                </a:solidFill>
              </a:rPr>
              <a:t>.2</a:t>
            </a:r>
            <a:endParaRPr lang="en-CA" sz="6000" b="1" dirty="0">
              <a:solidFill>
                <a:srgbClr val="00FF00"/>
              </a:solidFill>
            </a:endParaRPr>
          </a:p>
        </p:txBody>
      </p:sp>
    </p:spTree>
    <p:extLst>
      <p:ext uri="{BB962C8B-B14F-4D97-AF65-F5344CB8AC3E}">
        <p14:creationId xmlns:p14="http://schemas.microsoft.com/office/powerpoint/2010/main" val="27619369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FF3399">
                <a:alpha val="47000"/>
              </a:srgbClr>
            </a:gs>
            <a:gs pos="22000">
              <a:srgbClr val="FF6633">
                <a:alpha val="43000"/>
              </a:srgbClr>
            </a:gs>
            <a:gs pos="47000">
              <a:srgbClr val="FFFF00">
                <a:alpha val="50000"/>
              </a:srgbClr>
            </a:gs>
            <a:gs pos="71000">
              <a:srgbClr val="01A78F">
                <a:alpha val="51000"/>
              </a:srgbClr>
            </a:gs>
            <a:gs pos="88000">
              <a:srgbClr val="9900CC">
                <a:alpha val="52000"/>
              </a:srgbClr>
            </a:gs>
          </a:gsLst>
          <a:lin ang="16200000" scaled="1"/>
          <a:tileRect/>
        </a:gradFill>
        <a:effectLst/>
      </p:bgPr>
    </p:bg>
    <p:spTree>
      <p:nvGrpSpPr>
        <p:cNvPr id="1" name=""/>
        <p:cNvGrpSpPr/>
        <p:nvPr/>
      </p:nvGrpSpPr>
      <p:grpSpPr>
        <a:xfrm>
          <a:off x="0" y="0"/>
          <a:ext cx="0" cy="0"/>
          <a:chOff x="0" y="0"/>
          <a:chExt cx="0" cy="0"/>
        </a:xfrm>
      </p:grpSpPr>
      <p:sp>
        <p:nvSpPr>
          <p:cNvPr id="15" name="Slide Number Placeholder 3"/>
          <p:cNvSpPr>
            <a:spLocks noGrp="1"/>
          </p:cNvSpPr>
          <p:nvPr>
            <p:ph type="sldNum" sz="quarter" idx="12"/>
          </p:nvPr>
        </p:nvSpPr>
        <p:spPr>
          <a:xfrm>
            <a:off x="11639028" y="6511325"/>
            <a:ext cx="549797" cy="365125"/>
          </a:xfrm>
        </p:spPr>
        <p:txBody>
          <a:bodyPr/>
          <a:lstStyle/>
          <a:p>
            <a:fld id="{81FEFA0A-2F20-4B60-98C6-5FFDA469AA1C}" type="slidenum">
              <a:rPr lang="en-US" smtClean="0">
                <a:solidFill>
                  <a:srgbClr val="000000"/>
                </a:solidFill>
              </a:rPr>
              <a:pPr/>
              <a:t>64</a:t>
            </a:fld>
            <a:endParaRPr lang="en-US" dirty="0">
              <a:solidFill>
                <a:srgbClr val="000000"/>
              </a:solidFill>
            </a:endParaRPr>
          </a:p>
        </p:txBody>
      </p:sp>
      <p:pic>
        <p:nvPicPr>
          <p:cNvPr id="16" name="Picture 2" descr="C:\Users\Rae\Desktop\Enoch-Zadok PPT &amp; Firstfruits festival.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3772" y="463740"/>
            <a:ext cx="9822060" cy="614654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17" name="Oval Callout 16"/>
          <p:cNvSpPr/>
          <p:nvPr/>
        </p:nvSpPr>
        <p:spPr>
          <a:xfrm>
            <a:off x="8963601" y="1196752"/>
            <a:ext cx="3035467" cy="4680519"/>
          </a:xfrm>
          <a:prstGeom prst="wedgeEllipseCallout">
            <a:avLst>
              <a:gd name="adj1" fmla="val -127207"/>
              <a:gd name="adj2" fmla="val 15286"/>
            </a:avLst>
          </a:prstGeom>
          <a:solidFill>
            <a:schemeClr val="tx2"/>
          </a:solidFill>
          <a:ln w="28575">
            <a:solidFill>
              <a:srgbClr val="FFFF00"/>
            </a:solidFill>
          </a:ln>
          <a:effectLst>
            <a:glow rad="317500">
              <a:srgbClr val="FFCCCC"/>
            </a:glow>
          </a:effectLst>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prst="angle"/>
            </a:sp3d>
          </a:bodyPr>
          <a:lstStyle/>
          <a:p>
            <a:pPr algn="ctr"/>
            <a:r>
              <a:rPr lang="en-CA" sz="2800" b="1" dirty="0" smtClean="0">
                <a:solidFill>
                  <a:srgbClr val="FF33CC"/>
                </a:solidFill>
              </a:rPr>
              <a:t>What timing effect will the </a:t>
            </a:r>
            <a:r>
              <a:rPr lang="en-CA" sz="2800" b="1" dirty="0" smtClean="0">
                <a:solidFill>
                  <a:srgbClr val="FFFF00"/>
                </a:solidFill>
              </a:rPr>
              <a:t>26</a:t>
            </a:r>
            <a:r>
              <a:rPr lang="en-CA" sz="2800" b="1" baseline="30000" dirty="0" smtClean="0">
                <a:solidFill>
                  <a:srgbClr val="FFFF00"/>
                </a:solidFill>
              </a:rPr>
              <a:t>th</a:t>
            </a:r>
            <a:r>
              <a:rPr lang="en-CA" sz="2800" b="1" dirty="0" smtClean="0">
                <a:solidFill>
                  <a:srgbClr val="FFFF00"/>
                </a:solidFill>
              </a:rPr>
              <a:t> DATE</a:t>
            </a:r>
            <a:r>
              <a:rPr lang="en-CA" sz="2800" b="1" dirty="0" smtClean="0">
                <a:solidFill>
                  <a:srgbClr val="FF33CC"/>
                </a:solidFill>
              </a:rPr>
              <a:t> have on </a:t>
            </a:r>
            <a:r>
              <a:rPr lang="en-CA" sz="2800" b="1" dirty="0" smtClean="0">
                <a:solidFill>
                  <a:srgbClr val="FF33CC"/>
                </a:solidFill>
                <a:effectLst>
                  <a:glow rad="63500">
                    <a:srgbClr val="FFFF00"/>
                  </a:glow>
                </a:effectLst>
              </a:rPr>
              <a:t>Shavuot placement?</a:t>
            </a:r>
            <a:endParaRPr lang="en-CA" sz="2800" b="1" dirty="0">
              <a:ln>
                <a:solidFill>
                  <a:sysClr val="windowText" lastClr="000000"/>
                </a:solidFill>
              </a:ln>
              <a:solidFill>
                <a:srgbClr val="FF33CC"/>
              </a:solidFill>
              <a:effectLst>
                <a:glow rad="63500">
                  <a:srgbClr val="FFFF00"/>
                </a:glow>
              </a:effectLst>
            </a:endParaRPr>
          </a:p>
        </p:txBody>
      </p:sp>
      <p:sp>
        <p:nvSpPr>
          <p:cNvPr id="22" name="Rectangle 21"/>
          <p:cNvSpPr/>
          <p:nvPr/>
        </p:nvSpPr>
        <p:spPr>
          <a:xfrm>
            <a:off x="3142084" y="4372031"/>
            <a:ext cx="4536504" cy="235385"/>
          </a:xfrm>
          <a:prstGeom prst="rect">
            <a:avLst/>
          </a:prstGeom>
          <a:noFill/>
          <a:ln w="3175">
            <a:solidFill>
              <a:srgbClr val="FF000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prstClr val="white"/>
              </a:solidFill>
            </a:endParaRPr>
          </a:p>
        </p:txBody>
      </p:sp>
      <p:sp>
        <p:nvSpPr>
          <p:cNvPr id="23" name="Down Arrow Callout 22"/>
          <p:cNvSpPr/>
          <p:nvPr/>
        </p:nvSpPr>
        <p:spPr>
          <a:xfrm>
            <a:off x="5158308" y="332656"/>
            <a:ext cx="4392488" cy="1008112"/>
          </a:xfrm>
          <a:prstGeom prst="downArrowCallout">
            <a:avLst>
              <a:gd name="adj1" fmla="val 42785"/>
              <a:gd name="adj2" fmla="val 43674"/>
              <a:gd name="adj3" fmla="val 26778"/>
              <a:gd name="adj4" fmla="val 54306"/>
            </a:avLst>
          </a:prstGeom>
          <a:solidFill>
            <a:srgbClr val="FF33CC"/>
          </a:solidFill>
          <a:ln w="38100">
            <a:solidFill>
              <a:srgbClr val="0000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prst="angle"/>
            </a:sp3d>
          </a:bodyPr>
          <a:lstStyle/>
          <a:p>
            <a:pPr algn="ctr"/>
            <a:r>
              <a:rPr lang="en-CA" sz="4400" b="1" dirty="0" smtClean="0">
                <a:ln w="28575">
                  <a:solidFill>
                    <a:srgbClr val="99FF66"/>
                  </a:solidFill>
                </a:ln>
                <a:solidFill>
                  <a:srgbClr val="0000FF"/>
                </a:solidFill>
                <a:latin typeface="Comic Sans MS" pitchFamily="66" charset="0"/>
              </a:rPr>
              <a:t>The Evidence</a:t>
            </a:r>
            <a:endParaRPr lang="en-CA" sz="4400" b="1" dirty="0">
              <a:ln w="28575">
                <a:solidFill>
                  <a:srgbClr val="99FF66"/>
                </a:solidFill>
              </a:ln>
              <a:solidFill>
                <a:srgbClr val="0000FF"/>
              </a:solidFill>
              <a:latin typeface="Comic Sans MS" pitchFamily="66" charset="0"/>
            </a:endParaRPr>
          </a:p>
        </p:txBody>
      </p:sp>
      <p:sp>
        <p:nvSpPr>
          <p:cNvPr id="24" name="Rectangle 23"/>
          <p:cNvSpPr/>
          <p:nvPr/>
        </p:nvSpPr>
        <p:spPr>
          <a:xfrm>
            <a:off x="3094015" y="4254232"/>
            <a:ext cx="663414" cy="632544"/>
          </a:xfrm>
          <a:prstGeom prst="rect">
            <a:avLst/>
          </a:prstGeom>
          <a:noFill/>
          <a:ln w="38100">
            <a:solidFill>
              <a:srgbClr val="FFFF00"/>
            </a:solidFill>
          </a:ln>
          <a:effectLst>
            <a:glow rad="101600">
              <a:srgbClr val="7030A0"/>
            </a:glow>
          </a:effectLst>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2400">
              <a:solidFill>
                <a:prstClr val="white"/>
              </a:solidFill>
            </a:endParaRPr>
          </a:p>
        </p:txBody>
      </p:sp>
      <p:sp>
        <p:nvSpPr>
          <p:cNvPr id="25" name="Rectangle 24"/>
          <p:cNvSpPr/>
          <p:nvPr/>
        </p:nvSpPr>
        <p:spPr>
          <a:xfrm rot="20001776">
            <a:off x="116601" y="1029180"/>
            <a:ext cx="4451110" cy="914400"/>
          </a:xfrm>
          <a:prstGeom prst="rect">
            <a:avLst/>
          </a:prstGeom>
          <a:solidFill>
            <a:srgbClr val="7030A0"/>
          </a:solidFill>
          <a:ln w="57150">
            <a:solidFill>
              <a:srgbClr val="FFFFCC"/>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CA" sz="8000" dirty="0" smtClean="0">
                <a:ln>
                  <a:solidFill>
                    <a:srgbClr val="0000FF"/>
                  </a:solidFill>
                </a:ln>
                <a:solidFill>
                  <a:srgbClr val="FFCCFF"/>
                </a:solidFill>
                <a:latin typeface="Comic Sans MS" panose="030F0702030302020204" pitchFamily="66" charset="0"/>
              </a:rPr>
              <a:t>Review</a:t>
            </a:r>
            <a:r>
              <a:rPr lang="en-CA" sz="7200" dirty="0" smtClean="0">
                <a:ln>
                  <a:solidFill>
                    <a:srgbClr val="0000FF"/>
                  </a:solidFill>
                </a:ln>
                <a:solidFill>
                  <a:srgbClr val="FFCCFF"/>
                </a:solidFill>
                <a:latin typeface="Comic Sans MS" panose="030F0702030302020204" pitchFamily="66" charset="0"/>
              </a:rPr>
              <a:t>!</a:t>
            </a:r>
            <a:endParaRPr lang="en-CA" sz="7200" dirty="0">
              <a:ln>
                <a:solidFill>
                  <a:srgbClr val="0000FF"/>
                </a:solidFill>
              </a:ln>
              <a:solidFill>
                <a:srgbClr val="FFCCFF"/>
              </a:solidFill>
              <a:latin typeface="Comic Sans MS" panose="030F0702030302020204" pitchFamily="66" charset="0"/>
            </a:endParaRPr>
          </a:p>
        </p:txBody>
      </p:sp>
      <p:sp>
        <p:nvSpPr>
          <p:cNvPr id="26" name="Lightning Bolt 25"/>
          <p:cNvSpPr/>
          <p:nvPr/>
        </p:nvSpPr>
        <p:spPr>
          <a:xfrm>
            <a:off x="8636396" y="2622611"/>
            <a:ext cx="914400" cy="914400"/>
          </a:xfrm>
          <a:prstGeom prst="lightningBolt">
            <a:avLst/>
          </a:prstGeom>
          <a:solidFill>
            <a:srgbClr val="FF33CC"/>
          </a:solidFill>
          <a:ln w="38100">
            <a:solidFill>
              <a:srgbClr val="FFFF00"/>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2400"/>
          </a:p>
        </p:txBody>
      </p:sp>
      <p:cxnSp>
        <p:nvCxnSpPr>
          <p:cNvPr id="20" name="Straight Arrow Connector 19"/>
          <p:cNvCxnSpPr>
            <a:stCxn id="19" idx="3"/>
          </p:cNvCxnSpPr>
          <p:nvPr/>
        </p:nvCxnSpPr>
        <p:spPr>
          <a:xfrm flipV="1">
            <a:off x="2213653" y="4496894"/>
            <a:ext cx="901270" cy="80140"/>
          </a:xfrm>
          <a:prstGeom prst="straightConnector1">
            <a:avLst/>
          </a:prstGeom>
          <a:ln w="38100">
            <a:solidFill>
              <a:srgbClr val="FF0000"/>
            </a:solidFill>
            <a:tailEnd type="triangle"/>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a:off x="1996567" y="3717032"/>
            <a:ext cx="1118356" cy="646966"/>
          </a:xfrm>
          <a:prstGeom prst="straightConnector1">
            <a:avLst/>
          </a:prstGeom>
          <a:ln w="38100">
            <a:solidFill>
              <a:srgbClr val="FF0000"/>
            </a:solidFill>
            <a:tailEnd type="triangle"/>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18" name="Rectangle 17"/>
          <p:cNvSpPr/>
          <p:nvPr/>
        </p:nvSpPr>
        <p:spPr>
          <a:xfrm rot="19437947">
            <a:off x="628781" y="3217766"/>
            <a:ext cx="1628979" cy="798357"/>
          </a:xfrm>
          <a:prstGeom prst="rect">
            <a:avLst/>
          </a:prstGeom>
          <a:solidFill>
            <a:schemeClr val="tx2"/>
          </a:solidFill>
          <a:ln w="38100">
            <a:solidFill>
              <a:srgbClr val="FF33CC"/>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prst="angle"/>
            </a:sp3d>
          </a:bodyPr>
          <a:lstStyle/>
          <a:p>
            <a:pPr algn="ctr"/>
            <a:r>
              <a:rPr lang="en-US" sz="2800" b="1" dirty="0" smtClean="0">
                <a:ln>
                  <a:solidFill>
                    <a:sysClr val="windowText" lastClr="000000"/>
                  </a:solidFill>
                </a:ln>
                <a:solidFill>
                  <a:srgbClr val="FF3300"/>
                </a:solidFill>
                <a:effectLst>
                  <a:glow rad="127000">
                    <a:srgbClr val="FFFF00"/>
                  </a:glow>
                </a:effectLst>
              </a:rPr>
              <a:t>Enoch</a:t>
            </a:r>
            <a:endParaRPr lang="en-CA" sz="2800" b="1" dirty="0">
              <a:ln>
                <a:solidFill>
                  <a:sysClr val="windowText" lastClr="000000"/>
                </a:solidFill>
              </a:ln>
              <a:solidFill>
                <a:srgbClr val="FF3300"/>
              </a:solidFill>
              <a:effectLst>
                <a:glow rad="127000">
                  <a:srgbClr val="FFFF00"/>
                </a:glow>
              </a:effectLst>
            </a:endParaRPr>
          </a:p>
        </p:txBody>
      </p:sp>
      <p:sp>
        <p:nvSpPr>
          <p:cNvPr id="19" name="Rectangle 18"/>
          <p:cNvSpPr/>
          <p:nvPr/>
        </p:nvSpPr>
        <p:spPr>
          <a:xfrm rot="19437947">
            <a:off x="711059" y="4666573"/>
            <a:ext cx="1661549" cy="798357"/>
          </a:xfrm>
          <a:prstGeom prst="rect">
            <a:avLst/>
          </a:prstGeom>
          <a:solidFill>
            <a:schemeClr val="tx2"/>
          </a:solidFill>
          <a:ln w="38100">
            <a:solidFill>
              <a:srgbClr val="FF33CC"/>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prst="angle"/>
            </a:sp3d>
          </a:bodyPr>
          <a:lstStyle/>
          <a:p>
            <a:pPr algn="ctr"/>
            <a:r>
              <a:rPr lang="en-US" sz="2800" b="1" dirty="0" err="1" smtClean="0">
                <a:ln>
                  <a:solidFill>
                    <a:sysClr val="windowText" lastClr="000000"/>
                  </a:solidFill>
                </a:ln>
                <a:solidFill>
                  <a:srgbClr val="FF3300"/>
                </a:solidFill>
                <a:effectLst>
                  <a:glow rad="127000">
                    <a:srgbClr val="FFFF00"/>
                  </a:glow>
                </a:effectLst>
              </a:rPr>
              <a:t>Zadok</a:t>
            </a:r>
            <a:endParaRPr lang="en-CA" sz="2800" b="1" dirty="0">
              <a:ln>
                <a:solidFill>
                  <a:sysClr val="windowText" lastClr="000000"/>
                </a:solidFill>
              </a:ln>
              <a:solidFill>
                <a:srgbClr val="FF3300"/>
              </a:solidFill>
              <a:effectLst>
                <a:glow rad="127000">
                  <a:srgbClr val="FFFF00"/>
                </a:glow>
              </a:effectLst>
            </a:endParaRPr>
          </a:p>
        </p:txBody>
      </p:sp>
    </p:spTree>
    <p:extLst>
      <p:ext uri="{BB962C8B-B14F-4D97-AF65-F5344CB8AC3E}">
        <p14:creationId xmlns:p14="http://schemas.microsoft.com/office/powerpoint/2010/main" val="37813170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1000"/>
                                        <p:tgtEl>
                                          <p:spTgt spid="17"/>
                                        </p:tgtEl>
                                      </p:cBhvr>
                                    </p:animEffect>
                                    <p:anim calcmode="lin" valueType="num">
                                      <p:cBhvr>
                                        <p:cTn id="8" dur="1000" fill="hold"/>
                                        <p:tgtEl>
                                          <p:spTgt spid="17"/>
                                        </p:tgtEl>
                                        <p:attrNameLst>
                                          <p:attrName>ppt_x</p:attrName>
                                        </p:attrNameLst>
                                      </p:cBhvr>
                                      <p:tavLst>
                                        <p:tav tm="0">
                                          <p:val>
                                            <p:strVal val="#ppt_x"/>
                                          </p:val>
                                        </p:tav>
                                        <p:tav tm="100000">
                                          <p:val>
                                            <p:strVal val="#ppt_x"/>
                                          </p:val>
                                        </p:tav>
                                      </p:tavLst>
                                    </p:anim>
                                    <p:anim calcmode="lin" valueType="num">
                                      <p:cBhvr>
                                        <p:cTn id="9" dur="1000" fill="hold"/>
                                        <p:tgtEl>
                                          <p:spTgt spid="1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 presetClass="entr" presetSubtype="10" repeatCount="4000" fill="hold" grpId="0" nodeType="afterEffect">
                                  <p:stCondLst>
                                    <p:cond delay="0"/>
                                  </p:stCondLst>
                                  <p:childTnLst>
                                    <p:set>
                                      <p:cBhvr>
                                        <p:cTn id="12" dur="1" fill="hold">
                                          <p:stCondLst>
                                            <p:cond delay="0"/>
                                          </p:stCondLst>
                                        </p:cTn>
                                        <p:tgtEl>
                                          <p:spTgt spid="26"/>
                                        </p:tgtEl>
                                        <p:attrNameLst>
                                          <p:attrName>style.visibility</p:attrName>
                                        </p:attrNameLst>
                                      </p:cBhvr>
                                      <p:to>
                                        <p:strVal val="visible"/>
                                      </p:to>
                                    </p:set>
                                    <p:animEffect transition="in" filter="checkerboard(across)">
                                      <p:cBhvr>
                                        <p:cTn id="13" dur="500"/>
                                        <p:tgtEl>
                                          <p:spTgt spid="26"/>
                                        </p:tgtEl>
                                      </p:cBhvr>
                                    </p:animEffect>
                                  </p:childTnLst>
                                </p:cTn>
                              </p:par>
                              <p:par>
                                <p:cTn id="14" presetID="22" presetClass="entr" presetSubtype="8" repeatCount="4000" fill="hold" nodeType="withEffect">
                                  <p:stCondLst>
                                    <p:cond delay="3250"/>
                                  </p:stCondLst>
                                  <p:childTnLst>
                                    <p:set>
                                      <p:cBhvr>
                                        <p:cTn id="15" dur="1" fill="hold">
                                          <p:stCondLst>
                                            <p:cond delay="0"/>
                                          </p:stCondLst>
                                        </p:cTn>
                                        <p:tgtEl>
                                          <p:spTgt spid="21"/>
                                        </p:tgtEl>
                                        <p:attrNameLst>
                                          <p:attrName>style.visibility</p:attrName>
                                        </p:attrNameLst>
                                      </p:cBhvr>
                                      <p:to>
                                        <p:strVal val="visible"/>
                                      </p:to>
                                    </p:set>
                                    <p:animEffect transition="in" filter="wipe(left)">
                                      <p:cBhvr>
                                        <p:cTn id="16" dur="500"/>
                                        <p:tgtEl>
                                          <p:spTgt spid="21"/>
                                        </p:tgtEl>
                                      </p:cBhvr>
                                    </p:animEffect>
                                  </p:childTnLst>
                                </p:cTn>
                              </p:par>
                              <p:par>
                                <p:cTn id="17" presetID="22" presetClass="entr" presetSubtype="8" repeatCount="4000" fill="hold" nodeType="withEffect">
                                  <p:stCondLst>
                                    <p:cond delay="3250"/>
                                  </p:stCondLst>
                                  <p:childTnLst>
                                    <p:set>
                                      <p:cBhvr>
                                        <p:cTn id="18" dur="1" fill="hold">
                                          <p:stCondLst>
                                            <p:cond delay="0"/>
                                          </p:stCondLst>
                                        </p:cTn>
                                        <p:tgtEl>
                                          <p:spTgt spid="20"/>
                                        </p:tgtEl>
                                        <p:attrNameLst>
                                          <p:attrName>style.visibility</p:attrName>
                                        </p:attrNameLst>
                                      </p:cBhvr>
                                      <p:to>
                                        <p:strVal val="visible"/>
                                      </p:to>
                                    </p:set>
                                    <p:animEffect transition="in" filter="wipe(left)">
                                      <p:cBhvr>
                                        <p:cTn id="19" dur="500"/>
                                        <p:tgtEl>
                                          <p:spTgt spid="20"/>
                                        </p:tgtEl>
                                      </p:cBhvr>
                                    </p:animEffect>
                                  </p:childTnLst>
                                </p:cTn>
                              </p:par>
                              <p:par>
                                <p:cTn id="20" presetID="47" presetClass="entr" presetSubtype="0" fill="hold" grpId="0" nodeType="withEffect">
                                  <p:stCondLst>
                                    <p:cond delay="2250"/>
                                  </p:stCondLst>
                                  <p:childTnLst>
                                    <p:set>
                                      <p:cBhvr>
                                        <p:cTn id="21" dur="1" fill="hold">
                                          <p:stCondLst>
                                            <p:cond delay="0"/>
                                          </p:stCondLst>
                                        </p:cTn>
                                        <p:tgtEl>
                                          <p:spTgt spid="18"/>
                                        </p:tgtEl>
                                        <p:attrNameLst>
                                          <p:attrName>style.visibility</p:attrName>
                                        </p:attrNameLst>
                                      </p:cBhvr>
                                      <p:to>
                                        <p:strVal val="visible"/>
                                      </p:to>
                                    </p:set>
                                    <p:animEffect transition="in" filter="fade">
                                      <p:cBhvr>
                                        <p:cTn id="22" dur="1000"/>
                                        <p:tgtEl>
                                          <p:spTgt spid="18"/>
                                        </p:tgtEl>
                                      </p:cBhvr>
                                    </p:animEffect>
                                    <p:anim calcmode="lin" valueType="num">
                                      <p:cBhvr>
                                        <p:cTn id="23" dur="1000" fill="hold"/>
                                        <p:tgtEl>
                                          <p:spTgt spid="18"/>
                                        </p:tgtEl>
                                        <p:attrNameLst>
                                          <p:attrName>ppt_x</p:attrName>
                                        </p:attrNameLst>
                                      </p:cBhvr>
                                      <p:tavLst>
                                        <p:tav tm="0">
                                          <p:val>
                                            <p:strVal val="#ppt_x"/>
                                          </p:val>
                                        </p:tav>
                                        <p:tav tm="100000">
                                          <p:val>
                                            <p:strVal val="#ppt_x"/>
                                          </p:val>
                                        </p:tav>
                                      </p:tavLst>
                                    </p:anim>
                                    <p:anim calcmode="lin" valueType="num">
                                      <p:cBhvr>
                                        <p:cTn id="24" dur="1000" fill="hold"/>
                                        <p:tgtEl>
                                          <p:spTgt spid="18"/>
                                        </p:tgtEl>
                                        <p:attrNameLst>
                                          <p:attrName>ppt_y</p:attrName>
                                        </p:attrNameLst>
                                      </p:cBhvr>
                                      <p:tavLst>
                                        <p:tav tm="0">
                                          <p:val>
                                            <p:strVal val="#ppt_y-.1"/>
                                          </p:val>
                                        </p:tav>
                                        <p:tav tm="100000">
                                          <p:val>
                                            <p:strVal val="#ppt_y"/>
                                          </p:val>
                                        </p:tav>
                                      </p:tavLst>
                                    </p:anim>
                                  </p:childTnLst>
                                </p:cTn>
                              </p:par>
                              <p:par>
                                <p:cTn id="25" presetID="47" presetClass="entr" presetSubtype="0" fill="hold" grpId="0" nodeType="withEffect">
                                  <p:stCondLst>
                                    <p:cond delay="2250"/>
                                  </p:stCondLst>
                                  <p:childTnLst>
                                    <p:set>
                                      <p:cBhvr>
                                        <p:cTn id="26" dur="1" fill="hold">
                                          <p:stCondLst>
                                            <p:cond delay="0"/>
                                          </p:stCondLst>
                                        </p:cTn>
                                        <p:tgtEl>
                                          <p:spTgt spid="19"/>
                                        </p:tgtEl>
                                        <p:attrNameLst>
                                          <p:attrName>style.visibility</p:attrName>
                                        </p:attrNameLst>
                                      </p:cBhvr>
                                      <p:to>
                                        <p:strVal val="visible"/>
                                      </p:to>
                                    </p:set>
                                    <p:animEffect transition="in" filter="fade">
                                      <p:cBhvr>
                                        <p:cTn id="27" dur="1000"/>
                                        <p:tgtEl>
                                          <p:spTgt spid="19"/>
                                        </p:tgtEl>
                                      </p:cBhvr>
                                    </p:animEffect>
                                    <p:anim calcmode="lin" valueType="num">
                                      <p:cBhvr>
                                        <p:cTn id="28" dur="1000" fill="hold"/>
                                        <p:tgtEl>
                                          <p:spTgt spid="19"/>
                                        </p:tgtEl>
                                        <p:attrNameLst>
                                          <p:attrName>ppt_x</p:attrName>
                                        </p:attrNameLst>
                                      </p:cBhvr>
                                      <p:tavLst>
                                        <p:tav tm="0">
                                          <p:val>
                                            <p:strVal val="#ppt_x"/>
                                          </p:val>
                                        </p:tav>
                                        <p:tav tm="100000">
                                          <p:val>
                                            <p:strVal val="#ppt_x"/>
                                          </p:val>
                                        </p:tav>
                                      </p:tavLst>
                                    </p:anim>
                                    <p:anim calcmode="lin" valueType="num">
                                      <p:cBhvr>
                                        <p:cTn id="29" dur="1000" fill="hold"/>
                                        <p:tgtEl>
                                          <p:spTgt spid="19"/>
                                        </p:tgtEl>
                                        <p:attrNameLst>
                                          <p:attrName>ppt_y</p:attrName>
                                        </p:attrNameLst>
                                      </p:cBhvr>
                                      <p:tavLst>
                                        <p:tav tm="0">
                                          <p:val>
                                            <p:strVal val="#ppt_y-.1"/>
                                          </p:val>
                                        </p:tav>
                                        <p:tav tm="100000">
                                          <p:val>
                                            <p:strVal val="#ppt_y"/>
                                          </p:val>
                                        </p:tav>
                                      </p:tavLst>
                                    </p:anim>
                                  </p:childTnLst>
                                </p:cTn>
                              </p:par>
                            </p:childTnLst>
                          </p:cTn>
                        </p:par>
                        <p:par>
                          <p:cTn id="30" fill="hold">
                            <p:stCondLst>
                              <p:cond delay="6250"/>
                            </p:stCondLst>
                            <p:childTnLst>
                              <p:par>
                                <p:cTn id="31" presetID="21" presetClass="entr" presetSubtype="1" repeatCount="5000" fill="hold" grpId="0" nodeType="afterEffect">
                                  <p:stCondLst>
                                    <p:cond delay="0"/>
                                  </p:stCondLst>
                                  <p:childTnLst>
                                    <p:set>
                                      <p:cBhvr>
                                        <p:cTn id="32" dur="1" fill="hold">
                                          <p:stCondLst>
                                            <p:cond delay="0"/>
                                          </p:stCondLst>
                                        </p:cTn>
                                        <p:tgtEl>
                                          <p:spTgt spid="24"/>
                                        </p:tgtEl>
                                        <p:attrNameLst>
                                          <p:attrName>style.visibility</p:attrName>
                                        </p:attrNameLst>
                                      </p:cBhvr>
                                      <p:to>
                                        <p:strVal val="visible"/>
                                      </p:to>
                                    </p:set>
                                    <p:animEffect transition="in" filter="wheel(1)">
                                      <p:cBhvr>
                                        <p:cTn id="33"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24" grpId="0" animBg="1"/>
      <p:bldP spid="26" grpId="0" animBg="1"/>
      <p:bldP spid="18" grpId="0" animBg="1"/>
      <p:bldP spid="19" grpId="0" animBg="1"/>
    </p:bldLst>
  </p:timing>
</p:sld>
</file>

<file path=ppt/slides/slide65.xml><?xml version="1.0" encoding="utf-8"?>
<p:sld xmlns:a="http://schemas.openxmlformats.org/drawingml/2006/main" xmlns:r="http://schemas.openxmlformats.org/officeDocument/2006/relationships" xmlns:p="http://schemas.openxmlformats.org/presentationml/2006/main">
  <p:cSld>
    <p:bg>
      <p:bgPr>
        <a:gradFill flip="none" rotWithShape="1">
          <a:gsLst>
            <a:gs pos="95000">
              <a:srgbClr val="00B0F0">
                <a:alpha val="39000"/>
              </a:srgbClr>
            </a:gs>
            <a:gs pos="50000">
              <a:srgbClr val="CC00CC">
                <a:lumMod val="56000"/>
                <a:lumOff val="44000"/>
                <a:alpha val="83000"/>
              </a:srgbClr>
            </a:gs>
            <a:gs pos="9000">
              <a:srgbClr val="00FF00">
                <a:alpha val="75000"/>
              </a:srgbClr>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11708433" y="6597352"/>
            <a:ext cx="480392" cy="260648"/>
          </a:xfrm>
        </p:spPr>
        <p:txBody>
          <a:bodyPr/>
          <a:lstStyle/>
          <a:p>
            <a:fld id="{81FEFA0A-2F20-4B60-98C6-5FFDA469AA1C}" type="slidenum">
              <a:rPr lang="en-US" smtClean="0">
                <a:solidFill>
                  <a:schemeClr val="tx2"/>
                </a:solidFill>
              </a:rPr>
              <a:pPr/>
              <a:t>65</a:t>
            </a:fld>
            <a:endParaRPr lang="en-US" dirty="0">
              <a:solidFill>
                <a:schemeClr val="tx2"/>
              </a:solidFill>
            </a:endParaRPr>
          </a:p>
        </p:txBody>
      </p:sp>
      <p:sp>
        <p:nvSpPr>
          <p:cNvPr id="18" name="Rectangle 17"/>
          <p:cNvSpPr/>
          <p:nvPr/>
        </p:nvSpPr>
        <p:spPr>
          <a:xfrm>
            <a:off x="358748" y="3789040"/>
            <a:ext cx="11496304" cy="2664296"/>
          </a:xfrm>
          <a:prstGeom prst="rect">
            <a:avLst/>
          </a:prstGeom>
          <a:solidFill>
            <a:schemeClr val="bg1">
              <a:lumMod val="85000"/>
            </a:schemeClr>
          </a:solidFill>
          <a:ln w="76200">
            <a:solidFill>
              <a:srgbClr val="00206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prst="angle"/>
            </a:sp3d>
          </a:bodyPr>
          <a:lstStyle/>
          <a:p>
            <a:pPr algn="ctr"/>
            <a:r>
              <a:rPr lang="en-CA" sz="2400" dirty="0" smtClean="0">
                <a:solidFill>
                  <a:srgbClr val="FF0000"/>
                </a:solidFill>
                <a:latin typeface="Verdana"/>
              </a:rPr>
              <a:t>Enoch/</a:t>
            </a:r>
            <a:r>
              <a:rPr lang="en-CA" sz="2400" dirty="0" err="1" smtClean="0">
                <a:solidFill>
                  <a:srgbClr val="FF0000"/>
                </a:solidFill>
                <a:latin typeface="Verdana"/>
              </a:rPr>
              <a:t>Zadokite</a:t>
            </a:r>
            <a:r>
              <a:rPr lang="en-CA" sz="2400" dirty="0" smtClean="0">
                <a:solidFill>
                  <a:srgbClr val="FF0000"/>
                </a:solidFill>
                <a:latin typeface="Verdana"/>
              </a:rPr>
              <a:t>/Qumran Calendars claim they hold the Truth. </a:t>
            </a:r>
            <a:br>
              <a:rPr lang="en-CA" sz="2400" dirty="0" smtClean="0">
                <a:solidFill>
                  <a:srgbClr val="FF0000"/>
                </a:solidFill>
                <a:latin typeface="Verdana"/>
              </a:rPr>
            </a:br>
            <a:r>
              <a:rPr lang="en-CA" sz="2400" dirty="0" smtClean="0">
                <a:solidFill>
                  <a:srgbClr val="FF0000"/>
                </a:solidFill>
                <a:latin typeface="Verdana"/>
              </a:rPr>
              <a:t>If this is so, then they should fulfill </a:t>
            </a:r>
            <a:r>
              <a:rPr lang="en-CA" sz="2400" b="1" dirty="0" smtClean="0">
                <a:solidFill>
                  <a:srgbClr val="0000FF"/>
                </a:solidFill>
                <a:latin typeface="Verdana"/>
              </a:rPr>
              <a:t>Yahuah’s</a:t>
            </a:r>
            <a:r>
              <a:rPr lang="en-CA" sz="2400" dirty="0" smtClean="0">
                <a:solidFill>
                  <a:srgbClr val="FF0000"/>
                </a:solidFill>
                <a:latin typeface="Verdana"/>
              </a:rPr>
              <a:t> requirements for </a:t>
            </a:r>
            <a:r>
              <a:rPr lang="en-CA" sz="2400" u="sng" dirty="0" smtClean="0">
                <a:solidFill>
                  <a:schemeClr val="tx2"/>
                </a:solidFill>
                <a:latin typeface="Arial Black" panose="020B0A04020102020204" pitchFamily="34" charset="0"/>
              </a:rPr>
              <a:t>ALL</a:t>
            </a:r>
            <a:r>
              <a:rPr lang="en-CA" sz="2400" dirty="0" smtClean="0">
                <a:solidFill>
                  <a:srgbClr val="FF0000"/>
                </a:solidFill>
                <a:latin typeface="Verdana"/>
              </a:rPr>
              <a:t> </a:t>
            </a:r>
            <a:br>
              <a:rPr lang="en-CA" sz="2400" dirty="0" smtClean="0">
                <a:solidFill>
                  <a:srgbClr val="FF0000"/>
                </a:solidFill>
                <a:latin typeface="Verdana"/>
              </a:rPr>
            </a:br>
            <a:r>
              <a:rPr lang="en-CA" sz="2400" dirty="0" smtClean="0">
                <a:solidFill>
                  <a:srgbClr val="FF0000"/>
                </a:solidFill>
                <a:latin typeface="Verdana"/>
              </a:rPr>
              <a:t>the dating of Passover, Wave Sheaf and Omer counting statutes. </a:t>
            </a:r>
            <a:endParaRPr lang="en-CA" sz="2400" dirty="0" smtClean="0">
              <a:solidFill>
                <a:srgbClr val="0000FF"/>
              </a:solidFill>
              <a:latin typeface="Verdana"/>
            </a:endParaRPr>
          </a:p>
          <a:p>
            <a:pPr algn="ctr"/>
            <a:endParaRPr lang="en-CA" sz="2400" dirty="0" smtClean="0">
              <a:solidFill>
                <a:srgbClr val="FF0000"/>
              </a:solidFill>
              <a:latin typeface="Verdana"/>
            </a:endParaRPr>
          </a:p>
          <a:p>
            <a:pPr algn="ctr"/>
            <a:r>
              <a:rPr lang="en-CA" sz="2400" b="1" dirty="0" smtClean="0">
                <a:solidFill>
                  <a:srgbClr val="FF0000"/>
                </a:solidFill>
                <a:latin typeface="Verdana"/>
              </a:rPr>
              <a:t>Next, an examination of Enoch’s testament will be challenged </a:t>
            </a:r>
            <a:br>
              <a:rPr lang="en-CA" sz="2400" b="1" dirty="0" smtClean="0">
                <a:solidFill>
                  <a:srgbClr val="FF0000"/>
                </a:solidFill>
                <a:latin typeface="Verdana"/>
              </a:rPr>
            </a:br>
            <a:r>
              <a:rPr lang="en-CA" sz="2400" b="1" dirty="0" smtClean="0">
                <a:solidFill>
                  <a:srgbClr val="FF0000"/>
                </a:solidFill>
                <a:latin typeface="Verdana"/>
              </a:rPr>
              <a:t>in comparison to </a:t>
            </a:r>
            <a:r>
              <a:rPr lang="en-CA" sz="2400" b="1" dirty="0" smtClean="0">
                <a:solidFill>
                  <a:srgbClr val="0000FF"/>
                </a:solidFill>
                <a:latin typeface="Verdana"/>
              </a:rPr>
              <a:t>Yahuah’s statutes</a:t>
            </a:r>
            <a:r>
              <a:rPr lang="en-CA" sz="2400" b="1" dirty="0" smtClean="0">
                <a:solidFill>
                  <a:srgbClr val="FF0000"/>
                </a:solidFill>
                <a:latin typeface="Verdana"/>
              </a:rPr>
              <a:t> to see what occurs.</a:t>
            </a:r>
            <a:endParaRPr lang="en-CA" sz="2800" b="1" dirty="0">
              <a:solidFill>
                <a:srgbClr val="FF0000"/>
              </a:solidFill>
            </a:endParaRPr>
          </a:p>
        </p:txBody>
      </p:sp>
      <p:sp>
        <p:nvSpPr>
          <p:cNvPr id="3" name="Rectangle 2"/>
          <p:cNvSpPr/>
          <p:nvPr/>
        </p:nvSpPr>
        <p:spPr>
          <a:xfrm>
            <a:off x="382630" y="315927"/>
            <a:ext cx="11493661" cy="1418456"/>
          </a:xfrm>
          <a:prstGeom prst="rect">
            <a:avLst/>
          </a:prstGeom>
          <a:solidFill>
            <a:srgbClr val="99FF66"/>
          </a:solidFill>
          <a:ln w="76200">
            <a:solidFill>
              <a:srgbClr val="993300"/>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prst="angle"/>
            </a:sp3d>
          </a:bodyPr>
          <a:lstStyle/>
          <a:p>
            <a:pPr algn="ctr"/>
            <a:r>
              <a:rPr lang="en-CA" sz="9600" dirty="0" smtClean="0">
                <a:ln w="28575">
                  <a:solidFill>
                    <a:srgbClr val="663300"/>
                  </a:solidFill>
                </a:ln>
                <a:latin typeface="Comic Sans MS" pitchFamily="66" charset="0"/>
              </a:rPr>
              <a:t>What about Enoch?</a:t>
            </a:r>
            <a:endParaRPr lang="en-CA" sz="9600" dirty="0">
              <a:ln w="28575">
                <a:solidFill>
                  <a:srgbClr val="663300"/>
                </a:solidFill>
              </a:ln>
              <a:latin typeface="Comic Sans MS" pitchFamily="66" charset="0"/>
            </a:endParaRPr>
          </a:p>
        </p:txBody>
      </p:sp>
      <p:sp>
        <p:nvSpPr>
          <p:cNvPr id="8" name="Rectangle 7"/>
          <p:cNvSpPr/>
          <p:nvPr/>
        </p:nvSpPr>
        <p:spPr>
          <a:xfrm>
            <a:off x="361391" y="1947249"/>
            <a:ext cx="11493661" cy="1639900"/>
          </a:xfrm>
          <a:prstGeom prst="rect">
            <a:avLst/>
          </a:prstGeom>
          <a:solidFill>
            <a:srgbClr val="002060"/>
          </a:solidFill>
          <a:ln w="76200">
            <a:solidFill>
              <a:srgbClr val="FFC000"/>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prst="angle"/>
            </a:sp3d>
          </a:bodyPr>
          <a:lstStyle/>
          <a:p>
            <a:pPr algn="ctr"/>
            <a:r>
              <a:rPr lang="en-CA" sz="4800" dirty="0" smtClean="0">
                <a:ln w="28575">
                  <a:solidFill>
                    <a:srgbClr val="663300"/>
                  </a:solidFill>
                </a:ln>
                <a:latin typeface="Cooper Black" pitchFamily="18" charset="0"/>
              </a:rPr>
              <a:t>Will Enoch’s Omer Count align with Yahuah’s Typology?  </a:t>
            </a:r>
            <a:r>
              <a:rPr lang="en-CA" sz="4800" dirty="0" smtClean="0">
                <a:ln w="28575">
                  <a:solidFill>
                    <a:srgbClr val="663300"/>
                  </a:solidFill>
                </a:ln>
                <a:solidFill>
                  <a:srgbClr val="CCFF99"/>
                </a:solidFill>
                <a:latin typeface="Cooper Black" pitchFamily="18" charset="0"/>
              </a:rPr>
              <a:t>We shall see!</a:t>
            </a:r>
            <a:endParaRPr lang="en-CA" sz="4800" dirty="0">
              <a:ln w="28575">
                <a:solidFill>
                  <a:srgbClr val="663300"/>
                </a:solidFill>
              </a:ln>
              <a:solidFill>
                <a:srgbClr val="CCFF99"/>
              </a:solidFill>
              <a:latin typeface="Cooper Black" pitchFamily="18" charset="0"/>
            </a:endParaRPr>
          </a:p>
        </p:txBody>
      </p:sp>
    </p:spTree>
    <p:extLst>
      <p:ext uri="{BB962C8B-B14F-4D97-AF65-F5344CB8AC3E}">
        <p14:creationId xmlns:p14="http://schemas.microsoft.com/office/powerpoint/2010/main" val="39752179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heel(1)">
                                      <p:cBhvr>
                                        <p:cTn id="7" dur="10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Lst>
  </p:timing>
</p:sld>
</file>

<file path=ppt/slides/slide6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Title 1"/>
          <p:cNvSpPr>
            <a:spLocks noGrp="1"/>
          </p:cNvSpPr>
          <p:nvPr>
            <p:ph type="title"/>
          </p:nvPr>
        </p:nvSpPr>
        <p:spPr>
          <a:xfrm>
            <a:off x="1053852" y="620688"/>
            <a:ext cx="8458201" cy="5735663"/>
          </a:xfrm>
        </p:spPr>
        <p:txBody>
          <a:bodyPr>
            <a:normAutofit fontScale="90000"/>
            <a:scene3d>
              <a:camera prst="orthographicFront"/>
              <a:lightRig rig="threePt" dir="t"/>
            </a:scene3d>
            <a:sp3d extrusionH="57150">
              <a:bevelT w="38100" h="38100" prst="angle"/>
            </a:sp3d>
          </a:bodyPr>
          <a:lstStyle/>
          <a:p>
            <a:pPr algn="ctr"/>
            <a:r>
              <a:rPr lang="en-CA" dirty="0" smtClean="0"/>
              <a:t>On the next slide, we must remember that the Enoch </a:t>
            </a:r>
            <a:r>
              <a:rPr lang="en-CA" dirty="0" smtClean="0">
                <a:solidFill>
                  <a:srgbClr val="FF0000"/>
                </a:solidFill>
              </a:rPr>
              <a:t>FIXED</a:t>
            </a:r>
            <a:r>
              <a:rPr lang="en-CA" dirty="0" smtClean="0"/>
              <a:t> calendar up for comparison, is the exact format that is declared to occur for </a:t>
            </a:r>
            <a:r>
              <a:rPr lang="en-CA" dirty="0" smtClean="0">
                <a:solidFill>
                  <a:srgbClr val="FF0000"/>
                </a:solidFill>
              </a:rPr>
              <a:t>EVERY</a:t>
            </a:r>
            <a:r>
              <a:rPr lang="en-CA" dirty="0" smtClean="0"/>
              <a:t> Biblical year </a:t>
            </a:r>
            <a:br>
              <a:rPr lang="en-CA" dirty="0" smtClean="0"/>
            </a:br>
            <a:r>
              <a:rPr lang="en-CA" dirty="0" smtClean="0">
                <a:ln>
                  <a:solidFill>
                    <a:srgbClr val="0000FF"/>
                  </a:solidFill>
                </a:ln>
                <a:effectLst>
                  <a:glow rad="127000">
                    <a:srgbClr val="FFFF00"/>
                  </a:glow>
                </a:effectLst>
              </a:rPr>
              <a:t>including that of Joshua.</a:t>
            </a:r>
            <a:br>
              <a:rPr lang="en-CA" dirty="0" smtClean="0">
                <a:ln>
                  <a:solidFill>
                    <a:srgbClr val="0000FF"/>
                  </a:solidFill>
                </a:ln>
                <a:effectLst>
                  <a:glow rad="127000">
                    <a:srgbClr val="FFFF00"/>
                  </a:glow>
                </a:effectLst>
              </a:rPr>
            </a:br>
            <a:r>
              <a:rPr lang="en-CA" dirty="0" smtClean="0">
                <a:ln>
                  <a:solidFill>
                    <a:srgbClr val="0000FF"/>
                  </a:solidFill>
                </a:ln>
                <a:effectLst>
                  <a:glow rad="127000">
                    <a:srgbClr val="FFFF00"/>
                  </a:glow>
                </a:effectLst>
              </a:rPr>
              <a:t/>
            </a:r>
            <a:br>
              <a:rPr lang="en-CA" dirty="0" smtClean="0">
                <a:ln>
                  <a:solidFill>
                    <a:srgbClr val="0000FF"/>
                  </a:solidFill>
                </a:ln>
                <a:effectLst>
                  <a:glow rad="127000">
                    <a:srgbClr val="FFFF00"/>
                  </a:glow>
                </a:effectLst>
              </a:rPr>
            </a:br>
            <a:r>
              <a:rPr lang="en-CA" dirty="0" smtClean="0">
                <a:ln>
                  <a:solidFill>
                    <a:srgbClr val="0000FF"/>
                  </a:solidFill>
                </a:ln>
                <a:effectLst>
                  <a:glow rad="127000">
                    <a:srgbClr val="FFFF00"/>
                  </a:glow>
                </a:effectLst>
              </a:rPr>
              <a:t> </a:t>
            </a:r>
            <a:r>
              <a:rPr lang="en-CA" b="1" dirty="0" smtClean="0">
                <a:ln>
                  <a:solidFill>
                    <a:srgbClr val="0000FF"/>
                  </a:solidFill>
                </a:ln>
                <a:solidFill>
                  <a:srgbClr val="FF99FF"/>
                </a:solidFill>
                <a:effectLst>
                  <a:glow rad="63500">
                    <a:srgbClr val="7030A0"/>
                  </a:glow>
                </a:effectLst>
              </a:rPr>
              <a:t>Will</a:t>
            </a:r>
            <a:r>
              <a:rPr lang="en-CA" dirty="0" smtClean="0">
                <a:ln>
                  <a:solidFill>
                    <a:srgbClr val="0000FF"/>
                  </a:solidFill>
                </a:ln>
                <a:solidFill>
                  <a:srgbClr val="FF99FF"/>
                </a:solidFill>
                <a:effectLst>
                  <a:glow rad="63500">
                    <a:srgbClr val="7030A0"/>
                  </a:glow>
                </a:effectLst>
              </a:rPr>
              <a:t> </a:t>
            </a:r>
            <a:r>
              <a:rPr lang="en-CA" b="1" dirty="0" smtClean="0">
                <a:ln>
                  <a:solidFill>
                    <a:srgbClr val="0000FF"/>
                  </a:solidFill>
                </a:ln>
                <a:solidFill>
                  <a:srgbClr val="FF99FF"/>
                </a:solidFill>
                <a:effectLst>
                  <a:glow rad="63500">
                    <a:srgbClr val="7030A0"/>
                  </a:glow>
                </a:effectLst>
              </a:rPr>
              <a:t>we find linear alignment?</a:t>
            </a:r>
            <a:r>
              <a:rPr lang="en-CA" b="1" dirty="0" smtClean="0">
                <a:solidFill>
                  <a:srgbClr val="FF99FF"/>
                </a:solidFill>
                <a:effectLst>
                  <a:glow rad="63500">
                    <a:srgbClr val="7030A0"/>
                  </a:glow>
                </a:effectLst>
              </a:rPr>
              <a:t>  </a:t>
            </a:r>
            <a:endParaRPr lang="en-CA" b="1" dirty="0">
              <a:solidFill>
                <a:srgbClr val="FF99FF"/>
              </a:solidFill>
              <a:effectLst>
                <a:glow rad="63500">
                  <a:srgbClr val="7030A0"/>
                </a:glow>
              </a:effectLst>
            </a:endParaRPr>
          </a:p>
        </p:txBody>
      </p:sp>
      <p:sp>
        <p:nvSpPr>
          <p:cNvPr id="6" name="Slide Number Placeholder 3"/>
          <p:cNvSpPr>
            <a:spLocks noGrp="1"/>
          </p:cNvSpPr>
          <p:nvPr>
            <p:ph type="sldNum" sz="quarter" idx="12"/>
          </p:nvPr>
        </p:nvSpPr>
        <p:spPr>
          <a:xfrm>
            <a:off x="9262764" y="6448251"/>
            <a:ext cx="2844059" cy="365125"/>
          </a:xfrm>
        </p:spPr>
        <p:txBody>
          <a:bodyPr/>
          <a:lstStyle/>
          <a:p>
            <a:fld id="{81FEFA0A-2F20-4B60-98C6-5FFDA469AA1C}" type="slidenum">
              <a:rPr lang="en-US" b="1" smtClean="0">
                <a:solidFill>
                  <a:schemeClr val="tx1"/>
                </a:solidFill>
              </a:rPr>
              <a:pPr/>
              <a:t>66</a:t>
            </a:fld>
            <a:endParaRPr lang="en-US" b="1" dirty="0">
              <a:solidFill>
                <a:schemeClr val="tx1"/>
              </a:solidFill>
            </a:endParaRPr>
          </a:p>
        </p:txBody>
      </p:sp>
      <p:cxnSp>
        <p:nvCxnSpPr>
          <p:cNvPr id="7" name="Straight Connector 6"/>
          <p:cNvCxnSpPr/>
          <p:nvPr/>
        </p:nvCxnSpPr>
        <p:spPr>
          <a:xfrm>
            <a:off x="2133972" y="5229200"/>
            <a:ext cx="6192688" cy="0"/>
          </a:xfrm>
          <a:prstGeom prst="line">
            <a:avLst/>
          </a:prstGeom>
          <a:ln w="76200">
            <a:solidFill>
              <a:srgbClr val="D60093"/>
            </a:solidFill>
          </a:ln>
          <a:scene3d>
            <a:camera prst="orthographicFront"/>
            <a:lightRig rig="threePt" dir="t"/>
          </a:scene3d>
          <a:sp3d>
            <a:bevelT w="165100" prst="coolSlant"/>
          </a:sp3d>
        </p:spPr>
        <p:style>
          <a:lnRef idx="1">
            <a:schemeClr val="accent1"/>
          </a:lnRef>
          <a:fillRef idx="0">
            <a:schemeClr val="accent1"/>
          </a:fillRef>
          <a:effectRef idx="0">
            <a:schemeClr val="accent1"/>
          </a:effectRef>
          <a:fontRef idx="minor">
            <a:schemeClr val="tx1"/>
          </a:fontRef>
        </p:style>
      </p:cxnSp>
      <p:pic>
        <p:nvPicPr>
          <p:cNvPr id="8" name="Picture 2" descr="F:\Art on Desktop - 1\All white man clip art\3d white people\png\3d gets it png.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334772" y="1484784"/>
            <a:ext cx="3463470" cy="39604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063051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txBox="1">
            <a:spLocks/>
          </p:cNvSpPr>
          <p:nvPr/>
        </p:nvSpPr>
        <p:spPr>
          <a:xfrm>
            <a:off x="11679137" y="6500692"/>
            <a:ext cx="477789" cy="365125"/>
          </a:xfrm>
          <a:prstGeom prst="rect">
            <a:avLst/>
          </a:prstGeom>
        </p:spPr>
        <p:txBody>
          <a:bodyPr vert="horz" lIns="91440" tIns="45720" rIns="91440" bIns="45720" rtlCol="0" anchor="ctr"/>
          <a:lstStyle>
            <a:defPPr>
              <a:defRPr lang="en-US"/>
            </a:defPPr>
            <a:lvl1pPr marL="0" algn="r" defTabSz="914400" rtl="0" eaLnBrk="1" latinLnBrk="0" hangingPunct="1">
              <a:defRPr sz="1200" b="1" kern="1200">
                <a:solidFill>
                  <a:schemeClr val="bg2">
                    <a:lumMod val="1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1FEFA0A-2F20-4B60-98C6-5FFDA469AA1C}" type="slidenum">
              <a:rPr lang="en-US" smtClean="0">
                <a:solidFill>
                  <a:schemeClr val="tx2"/>
                </a:solidFill>
              </a:rPr>
              <a:pPr/>
              <a:t>67</a:t>
            </a:fld>
            <a:endParaRPr lang="en-US" dirty="0">
              <a:solidFill>
                <a:schemeClr val="tx2"/>
              </a:solidFill>
            </a:endParaRPr>
          </a:p>
        </p:txBody>
      </p:sp>
      <p:graphicFrame>
        <p:nvGraphicFramePr>
          <p:cNvPr id="7" name="Table 6"/>
          <p:cNvGraphicFramePr>
            <a:graphicFrameLocks noGrp="1"/>
          </p:cNvGraphicFramePr>
          <p:nvPr>
            <p:extLst>
              <p:ext uri="{D42A27DB-BD31-4B8C-83A1-F6EECF244321}">
                <p14:modId xmlns:p14="http://schemas.microsoft.com/office/powerpoint/2010/main" val="163242221"/>
              </p:ext>
            </p:extLst>
          </p:nvPr>
        </p:nvGraphicFramePr>
        <p:xfrm>
          <a:off x="6663908" y="1332842"/>
          <a:ext cx="4261536" cy="2453640"/>
        </p:xfrm>
        <a:graphic>
          <a:graphicData uri="http://schemas.openxmlformats.org/drawingml/2006/table">
            <a:tbl>
              <a:tblPr firstRow="1" bandRow="1">
                <a:tableStyleId>{69C7853C-536D-4A76-A0AE-DD22124D55A5}</a:tableStyleId>
              </a:tblPr>
              <a:tblGrid>
                <a:gridCol w="532692"/>
                <a:gridCol w="532692"/>
                <a:gridCol w="532692"/>
                <a:gridCol w="532692"/>
                <a:gridCol w="532692"/>
                <a:gridCol w="532692"/>
                <a:gridCol w="532692"/>
                <a:gridCol w="532692"/>
              </a:tblGrid>
              <a:tr h="330811">
                <a:tc>
                  <a:txBody>
                    <a:bodyPr/>
                    <a:lstStyle/>
                    <a:p>
                      <a:pPr algn="ctr"/>
                      <a:r>
                        <a:rPr lang="en-US" b="1" dirty="0" smtClean="0"/>
                        <a:t>1</a:t>
                      </a:r>
                      <a:r>
                        <a:rPr lang="en-US" b="1" baseline="30000" dirty="0" smtClean="0"/>
                        <a:t>st</a:t>
                      </a:r>
                      <a:r>
                        <a:rPr lang="en-US" b="1" dirty="0" smtClean="0"/>
                        <a:t> </a:t>
                      </a:r>
                      <a:endParaRPr lang="en-US" b="1" dirty="0"/>
                    </a:p>
                  </a:txBody>
                  <a:tcPr/>
                </a:tc>
                <a:tc>
                  <a:txBody>
                    <a:bodyPr/>
                    <a:lstStyle/>
                    <a:p>
                      <a:pPr algn="ctr"/>
                      <a:r>
                        <a:rPr lang="en-US" b="1" dirty="0" smtClean="0"/>
                        <a:t>2</a:t>
                      </a:r>
                      <a:r>
                        <a:rPr lang="en-US" b="1" baseline="30000" dirty="0" smtClean="0"/>
                        <a:t>nd</a:t>
                      </a:r>
                      <a:r>
                        <a:rPr lang="en-US" b="1" dirty="0" smtClean="0"/>
                        <a:t> </a:t>
                      </a:r>
                      <a:endParaRPr lang="en-US" b="1" dirty="0"/>
                    </a:p>
                  </a:txBody>
                  <a:tcPr/>
                </a:tc>
                <a:tc>
                  <a:txBody>
                    <a:bodyPr/>
                    <a:lstStyle/>
                    <a:p>
                      <a:pPr algn="ctr"/>
                      <a:r>
                        <a:rPr lang="en-US" b="1" dirty="0" smtClean="0"/>
                        <a:t>3</a:t>
                      </a:r>
                      <a:r>
                        <a:rPr lang="en-US" b="1" baseline="30000" dirty="0" smtClean="0"/>
                        <a:t>rd</a:t>
                      </a:r>
                      <a:r>
                        <a:rPr lang="en-US" b="1" dirty="0" smtClean="0"/>
                        <a:t> </a:t>
                      </a:r>
                      <a:endParaRPr lang="en-US" b="1" dirty="0"/>
                    </a:p>
                  </a:txBody>
                  <a:tcPr/>
                </a:tc>
                <a:tc>
                  <a:txBody>
                    <a:bodyPr/>
                    <a:lstStyle/>
                    <a:p>
                      <a:pPr algn="ctr"/>
                      <a:r>
                        <a:rPr lang="en-US" b="1" dirty="0" smtClean="0"/>
                        <a:t>4</a:t>
                      </a:r>
                      <a:r>
                        <a:rPr lang="en-US" b="1" baseline="30000" dirty="0" smtClean="0"/>
                        <a:t>th</a:t>
                      </a:r>
                      <a:r>
                        <a:rPr lang="en-US" b="1" dirty="0" smtClean="0"/>
                        <a:t> </a:t>
                      </a:r>
                      <a:endParaRPr lang="en-US" b="1" dirty="0"/>
                    </a:p>
                  </a:txBody>
                  <a:tcPr/>
                </a:tc>
                <a:tc>
                  <a:txBody>
                    <a:bodyPr/>
                    <a:lstStyle/>
                    <a:p>
                      <a:pPr algn="ctr"/>
                      <a:r>
                        <a:rPr lang="en-US" b="1" dirty="0" smtClean="0"/>
                        <a:t>5</a:t>
                      </a:r>
                      <a:r>
                        <a:rPr lang="en-US" b="1" baseline="30000" dirty="0" smtClean="0"/>
                        <a:t>th</a:t>
                      </a:r>
                      <a:r>
                        <a:rPr lang="en-US" b="1" dirty="0" smtClean="0"/>
                        <a:t> </a:t>
                      </a:r>
                      <a:endParaRPr lang="en-US" b="1" dirty="0"/>
                    </a:p>
                  </a:txBody>
                  <a:tcPr/>
                </a:tc>
                <a:tc>
                  <a:txBody>
                    <a:bodyPr/>
                    <a:lstStyle/>
                    <a:p>
                      <a:pPr algn="ctr"/>
                      <a:r>
                        <a:rPr lang="en-US" b="1" dirty="0" smtClean="0"/>
                        <a:t>6</a:t>
                      </a:r>
                      <a:r>
                        <a:rPr lang="en-US" b="1" baseline="30000" dirty="0" smtClean="0"/>
                        <a:t>th</a:t>
                      </a:r>
                      <a:r>
                        <a:rPr lang="en-US" b="1" dirty="0" smtClean="0"/>
                        <a:t> </a:t>
                      </a:r>
                      <a:endParaRPr lang="en-US" b="1" dirty="0"/>
                    </a:p>
                  </a:txBody>
                  <a:tcPr/>
                </a:tc>
                <a:tc>
                  <a:txBody>
                    <a:bodyPr/>
                    <a:lstStyle/>
                    <a:p>
                      <a:pPr algn="ctr"/>
                      <a:r>
                        <a:rPr lang="en-US" b="1" dirty="0" smtClean="0"/>
                        <a:t>7</a:t>
                      </a:r>
                      <a:r>
                        <a:rPr lang="en-US" b="1" baseline="30000" dirty="0" smtClean="0"/>
                        <a:t>th</a:t>
                      </a:r>
                      <a:r>
                        <a:rPr lang="en-US" b="1" dirty="0" smtClean="0"/>
                        <a:t> </a:t>
                      </a:r>
                      <a:endParaRPr lang="en-US" b="1" dirty="0"/>
                    </a:p>
                  </a:txBody>
                  <a:tcPr>
                    <a:cell3D prstMaterial="dkEdge">
                      <a:bevel w="77470" h="12700" prst="softRound"/>
                      <a:lightRig rig="flood" dir="t"/>
                    </a:cell3D>
                    <a:solidFill>
                      <a:srgbClr val="FF99FF"/>
                    </a:solidFill>
                  </a:tcPr>
                </a:tc>
                <a:tc>
                  <a:txBody>
                    <a:bodyPr/>
                    <a:lstStyle/>
                    <a:p>
                      <a:pPr algn="ctr"/>
                      <a:endParaRPr lang="en-US" b="1" dirty="0"/>
                    </a:p>
                  </a:txBody>
                  <a:tcPr/>
                </a:tc>
              </a:tr>
              <a:tr h="330811">
                <a:tc>
                  <a:txBody>
                    <a:bodyPr/>
                    <a:lstStyle/>
                    <a:p>
                      <a:r>
                        <a:rPr lang="en-US" b="1" dirty="0" smtClean="0"/>
                        <a:t>1</a:t>
                      </a:r>
                      <a:endParaRPr lang="en-US" b="1" dirty="0"/>
                    </a:p>
                  </a:txBody>
                  <a:tcPr>
                    <a:solidFill>
                      <a:schemeClr val="bg1"/>
                    </a:solidFill>
                  </a:tcPr>
                </a:tc>
                <a:tc>
                  <a:txBody>
                    <a:bodyPr/>
                    <a:lstStyle/>
                    <a:p>
                      <a:r>
                        <a:rPr lang="en-US" b="1" dirty="0" smtClean="0"/>
                        <a:t>2</a:t>
                      </a:r>
                      <a:endParaRPr lang="en-US" b="1" dirty="0"/>
                    </a:p>
                  </a:txBody>
                  <a:tcPr>
                    <a:solidFill>
                      <a:schemeClr val="bg1"/>
                    </a:solidFill>
                  </a:tcPr>
                </a:tc>
                <a:tc>
                  <a:txBody>
                    <a:bodyPr/>
                    <a:lstStyle/>
                    <a:p>
                      <a:r>
                        <a:rPr lang="en-US" b="1" dirty="0" smtClean="0"/>
                        <a:t>3</a:t>
                      </a:r>
                      <a:endParaRPr lang="en-US" b="1" dirty="0"/>
                    </a:p>
                  </a:txBody>
                  <a:tcPr>
                    <a:solidFill>
                      <a:schemeClr val="bg1"/>
                    </a:solidFill>
                  </a:tcPr>
                </a:tc>
                <a:tc>
                  <a:txBody>
                    <a:bodyPr/>
                    <a:lstStyle/>
                    <a:p>
                      <a:r>
                        <a:rPr lang="en-US" b="1" dirty="0" smtClean="0"/>
                        <a:t>4</a:t>
                      </a:r>
                      <a:endParaRPr lang="en-US" b="1" dirty="0"/>
                    </a:p>
                  </a:txBody>
                  <a:tcPr>
                    <a:solidFill>
                      <a:schemeClr val="bg1"/>
                    </a:solidFill>
                  </a:tcPr>
                </a:tc>
                <a:tc>
                  <a:txBody>
                    <a:bodyPr/>
                    <a:lstStyle/>
                    <a:p>
                      <a:r>
                        <a:rPr lang="en-US" b="1" dirty="0" smtClean="0"/>
                        <a:t>5</a:t>
                      </a:r>
                      <a:endParaRPr lang="en-US" b="1" dirty="0"/>
                    </a:p>
                  </a:txBody>
                  <a:tcPr>
                    <a:solidFill>
                      <a:schemeClr val="bg1"/>
                    </a:solidFill>
                  </a:tcPr>
                </a:tc>
                <a:tc>
                  <a:txBody>
                    <a:bodyPr/>
                    <a:lstStyle/>
                    <a:p>
                      <a:r>
                        <a:rPr lang="en-US" b="1" dirty="0" smtClean="0"/>
                        <a:t>6</a:t>
                      </a:r>
                      <a:endParaRPr lang="en-US" b="1" dirty="0"/>
                    </a:p>
                  </a:txBody>
                  <a:tcPr>
                    <a:solidFill>
                      <a:schemeClr val="bg1"/>
                    </a:solidFill>
                  </a:tcPr>
                </a:tc>
                <a:tc>
                  <a:txBody>
                    <a:bodyPr/>
                    <a:lstStyle/>
                    <a:p>
                      <a:r>
                        <a:rPr lang="en-US" b="1" dirty="0" smtClean="0"/>
                        <a:t>7</a:t>
                      </a:r>
                      <a:endParaRPr lang="en-US" b="1" dirty="0"/>
                    </a:p>
                  </a:txBody>
                  <a:tcPr>
                    <a:solidFill>
                      <a:schemeClr val="accent1">
                        <a:lumMod val="40000"/>
                        <a:lumOff val="6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100" b="1" dirty="0" err="1" smtClean="0"/>
                        <a:t>Wk</a:t>
                      </a:r>
                      <a:r>
                        <a:rPr lang="en-US" sz="1100" b="1" baseline="0" dirty="0" smtClean="0"/>
                        <a:t> #6</a:t>
                      </a:r>
                      <a:endParaRPr lang="en-US" b="1" dirty="0"/>
                    </a:p>
                  </a:txBody>
                  <a:tcPr>
                    <a:solidFill>
                      <a:schemeClr val="bg1"/>
                    </a:solidFill>
                  </a:tcPr>
                </a:tc>
              </a:tr>
              <a:tr h="330811">
                <a:tc>
                  <a:txBody>
                    <a:bodyPr/>
                    <a:lstStyle/>
                    <a:p>
                      <a:r>
                        <a:rPr lang="en-US" b="1" dirty="0" smtClean="0"/>
                        <a:t>8</a:t>
                      </a:r>
                      <a:endParaRPr lang="en-US" b="1" dirty="0"/>
                    </a:p>
                  </a:txBody>
                  <a:tcPr>
                    <a:solidFill>
                      <a:schemeClr val="bg1"/>
                    </a:solidFill>
                  </a:tcPr>
                </a:tc>
                <a:tc>
                  <a:txBody>
                    <a:bodyPr/>
                    <a:lstStyle/>
                    <a:p>
                      <a:r>
                        <a:rPr lang="en-US" b="1" dirty="0" smtClean="0"/>
                        <a:t>9</a:t>
                      </a:r>
                      <a:endParaRPr lang="en-US" b="1" dirty="0"/>
                    </a:p>
                  </a:txBody>
                  <a:tcPr>
                    <a:solidFill>
                      <a:schemeClr val="bg1"/>
                    </a:solidFill>
                  </a:tcPr>
                </a:tc>
                <a:tc>
                  <a:txBody>
                    <a:bodyPr/>
                    <a:lstStyle/>
                    <a:p>
                      <a:r>
                        <a:rPr lang="en-US" b="1" dirty="0" smtClean="0"/>
                        <a:t>10</a:t>
                      </a:r>
                      <a:endParaRPr lang="en-US" b="1" dirty="0"/>
                    </a:p>
                  </a:txBody>
                  <a:tcPr>
                    <a:solidFill>
                      <a:schemeClr val="bg1"/>
                    </a:solidFill>
                  </a:tcPr>
                </a:tc>
                <a:tc>
                  <a:txBody>
                    <a:bodyPr/>
                    <a:lstStyle/>
                    <a:p>
                      <a:r>
                        <a:rPr lang="en-US" b="1" dirty="0" smtClean="0"/>
                        <a:t>11</a:t>
                      </a:r>
                      <a:endParaRPr lang="en-US" b="1" dirty="0"/>
                    </a:p>
                  </a:txBody>
                  <a:tcPr>
                    <a:solidFill>
                      <a:schemeClr val="bg1"/>
                    </a:solidFill>
                  </a:tcPr>
                </a:tc>
                <a:tc>
                  <a:txBody>
                    <a:bodyPr/>
                    <a:lstStyle/>
                    <a:p>
                      <a:r>
                        <a:rPr lang="en-US" b="1" dirty="0" smtClean="0"/>
                        <a:t>12</a:t>
                      </a:r>
                      <a:endParaRPr lang="en-US" b="1" dirty="0"/>
                    </a:p>
                  </a:txBody>
                  <a:tcPr>
                    <a:solidFill>
                      <a:schemeClr val="bg1"/>
                    </a:solidFill>
                  </a:tcPr>
                </a:tc>
                <a:tc>
                  <a:txBody>
                    <a:bodyPr/>
                    <a:lstStyle/>
                    <a:p>
                      <a:r>
                        <a:rPr lang="en-US" b="1" dirty="0" smtClean="0"/>
                        <a:t>13</a:t>
                      </a:r>
                      <a:endParaRPr lang="en-US" b="1" dirty="0"/>
                    </a:p>
                  </a:txBody>
                  <a:tcPr>
                    <a:solidFill>
                      <a:schemeClr val="bg1"/>
                    </a:solidFill>
                  </a:tcPr>
                </a:tc>
                <a:tc>
                  <a:txBody>
                    <a:bodyPr/>
                    <a:lstStyle/>
                    <a:p>
                      <a:r>
                        <a:rPr lang="en-US" b="1" dirty="0" smtClean="0">
                          <a:solidFill>
                            <a:srgbClr val="002060"/>
                          </a:solidFill>
                        </a:rPr>
                        <a:t>14 </a:t>
                      </a:r>
                      <a:endParaRPr lang="en-US" b="1" dirty="0">
                        <a:solidFill>
                          <a:srgbClr val="002060"/>
                        </a:solidFill>
                      </a:endParaRPr>
                    </a:p>
                  </a:txBody>
                  <a:tcPr>
                    <a:solidFill>
                      <a:schemeClr val="accent1">
                        <a:lumMod val="40000"/>
                        <a:lumOff val="6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100" b="1" dirty="0" err="1" smtClean="0"/>
                        <a:t>Wk</a:t>
                      </a:r>
                      <a:r>
                        <a:rPr lang="en-US" sz="1100" b="1" baseline="0" dirty="0" smtClean="0"/>
                        <a:t> #7</a:t>
                      </a:r>
                      <a:endParaRPr lang="en-US" sz="1100" b="1" dirty="0" smtClean="0"/>
                    </a:p>
                  </a:txBody>
                  <a:tcPr>
                    <a:solidFill>
                      <a:schemeClr val="bg1"/>
                    </a:solidFill>
                  </a:tcPr>
                </a:tc>
              </a:tr>
              <a:tr h="330811">
                <a:tc>
                  <a:txBody>
                    <a:bodyPr/>
                    <a:lstStyle/>
                    <a:p>
                      <a:r>
                        <a:rPr lang="en-US" b="1" dirty="0" smtClean="0">
                          <a:solidFill>
                            <a:schemeClr val="bg1"/>
                          </a:solidFill>
                        </a:rPr>
                        <a:t>15</a:t>
                      </a:r>
                      <a:r>
                        <a:rPr lang="en-US" sz="900" b="1" dirty="0" smtClean="0">
                          <a:solidFill>
                            <a:schemeClr val="bg1"/>
                          </a:solidFill>
                        </a:rPr>
                        <a:t> 50</a:t>
                      </a:r>
                      <a:r>
                        <a:rPr lang="en-US" sz="900" b="1" baseline="30000" dirty="0" smtClean="0">
                          <a:solidFill>
                            <a:schemeClr val="bg1"/>
                          </a:solidFill>
                        </a:rPr>
                        <a:t>th</a:t>
                      </a:r>
                      <a:r>
                        <a:rPr lang="en-US" sz="900" b="1" baseline="0" dirty="0" smtClean="0">
                          <a:solidFill>
                            <a:schemeClr val="bg1"/>
                          </a:solidFill>
                        </a:rPr>
                        <a:t> </a:t>
                      </a:r>
                      <a:endParaRPr lang="en-US" b="1" dirty="0">
                        <a:solidFill>
                          <a:schemeClr val="bg1"/>
                        </a:solidFill>
                      </a:endParaRPr>
                    </a:p>
                  </a:txBody>
                  <a:tcPr>
                    <a:cell3D prstMaterial="dkEdge">
                      <a:bevel/>
                      <a:lightRig rig="flood" dir="t"/>
                    </a:cell3D>
                    <a:solidFill>
                      <a:srgbClr val="00B050"/>
                    </a:solidFill>
                  </a:tcPr>
                </a:tc>
                <a:tc>
                  <a:txBody>
                    <a:bodyPr/>
                    <a:lstStyle/>
                    <a:p>
                      <a:r>
                        <a:rPr lang="en-US" b="1" dirty="0" smtClean="0"/>
                        <a:t>16</a:t>
                      </a:r>
                      <a:endParaRPr lang="en-US" b="1" dirty="0"/>
                    </a:p>
                  </a:txBody>
                  <a:tcPr>
                    <a:solidFill>
                      <a:schemeClr val="bg1"/>
                    </a:solidFill>
                  </a:tcPr>
                </a:tc>
                <a:tc>
                  <a:txBody>
                    <a:bodyPr/>
                    <a:lstStyle/>
                    <a:p>
                      <a:r>
                        <a:rPr lang="en-US" b="1" dirty="0" smtClean="0"/>
                        <a:t>17</a:t>
                      </a:r>
                      <a:endParaRPr lang="en-US" b="1" dirty="0"/>
                    </a:p>
                  </a:txBody>
                  <a:tcPr>
                    <a:solidFill>
                      <a:schemeClr val="bg1"/>
                    </a:solidFill>
                  </a:tcPr>
                </a:tc>
                <a:tc>
                  <a:txBody>
                    <a:bodyPr/>
                    <a:lstStyle/>
                    <a:p>
                      <a:r>
                        <a:rPr lang="en-US" b="1" dirty="0" smtClean="0"/>
                        <a:t>18</a:t>
                      </a:r>
                      <a:endParaRPr lang="en-US" b="1" dirty="0"/>
                    </a:p>
                  </a:txBody>
                  <a:tcPr>
                    <a:solidFill>
                      <a:schemeClr val="bg1"/>
                    </a:solidFill>
                  </a:tcPr>
                </a:tc>
                <a:tc>
                  <a:txBody>
                    <a:bodyPr/>
                    <a:lstStyle/>
                    <a:p>
                      <a:r>
                        <a:rPr lang="en-US" b="1" dirty="0" smtClean="0"/>
                        <a:t>19</a:t>
                      </a:r>
                      <a:endParaRPr lang="en-US" b="1" dirty="0"/>
                    </a:p>
                  </a:txBody>
                  <a:tcPr>
                    <a:solidFill>
                      <a:schemeClr val="bg1"/>
                    </a:solidFill>
                  </a:tcPr>
                </a:tc>
                <a:tc>
                  <a:txBody>
                    <a:bodyPr/>
                    <a:lstStyle/>
                    <a:p>
                      <a:r>
                        <a:rPr lang="en-US" b="1" dirty="0" smtClean="0"/>
                        <a:t>20</a:t>
                      </a:r>
                      <a:endParaRPr lang="en-US" b="1" dirty="0"/>
                    </a:p>
                  </a:txBody>
                  <a:tcPr>
                    <a:solidFill>
                      <a:schemeClr val="bg1"/>
                    </a:solidFill>
                  </a:tcPr>
                </a:tc>
                <a:tc>
                  <a:txBody>
                    <a:bodyPr/>
                    <a:lstStyle/>
                    <a:p>
                      <a:r>
                        <a:rPr lang="en-US" b="1" dirty="0" smtClean="0"/>
                        <a:t>21</a:t>
                      </a:r>
                      <a:endParaRPr lang="en-US" b="1" dirty="0"/>
                    </a:p>
                  </a:txBody>
                  <a:tcPr>
                    <a:solidFill>
                      <a:schemeClr val="accent1">
                        <a:lumMod val="40000"/>
                        <a:lumOff val="60000"/>
                      </a:schemeClr>
                    </a:solidFill>
                  </a:tcPr>
                </a:tc>
                <a:tc>
                  <a:txBody>
                    <a:bodyPr/>
                    <a:lstStyle/>
                    <a:p>
                      <a:pPr algn="ctr"/>
                      <a:endParaRPr lang="en-US" sz="1100" b="1" dirty="0"/>
                    </a:p>
                  </a:txBody>
                  <a:tcPr>
                    <a:solidFill>
                      <a:schemeClr val="bg1"/>
                    </a:solidFill>
                  </a:tcPr>
                </a:tc>
              </a:tr>
              <a:tr h="330811">
                <a:tc>
                  <a:txBody>
                    <a:bodyPr/>
                    <a:lstStyle/>
                    <a:p>
                      <a:r>
                        <a:rPr lang="en-US" b="1" dirty="0" smtClean="0"/>
                        <a:t>22</a:t>
                      </a:r>
                      <a:endParaRPr lang="en-US" b="1" dirty="0"/>
                    </a:p>
                  </a:txBody>
                  <a:tcPr>
                    <a:solidFill>
                      <a:schemeClr val="bg1"/>
                    </a:solidFill>
                  </a:tcPr>
                </a:tc>
                <a:tc>
                  <a:txBody>
                    <a:bodyPr/>
                    <a:lstStyle/>
                    <a:p>
                      <a:r>
                        <a:rPr lang="en-US" b="1" dirty="0" smtClean="0"/>
                        <a:t>23</a:t>
                      </a:r>
                      <a:endParaRPr lang="en-US" b="1" dirty="0"/>
                    </a:p>
                  </a:txBody>
                  <a:tcPr>
                    <a:solidFill>
                      <a:schemeClr val="bg1"/>
                    </a:solidFill>
                  </a:tcPr>
                </a:tc>
                <a:tc>
                  <a:txBody>
                    <a:bodyPr/>
                    <a:lstStyle/>
                    <a:p>
                      <a:r>
                        <a:rPr lang="en-US" b="1" dirty="0" smtClean="0"/>
                        <a:t>24</a:t>
                      </a:r>
                      <a:endParaRPr lang="en-US" b="1" dirty="0"/>
                    </a:p>
                  </a:txBody>
                  <a:tcPr>
                    <a:solidFill>
                      <a:schemeClr val="bg1"/>
                    </a:solidFill>
                  </a:tcPr>
                </a:tc>
                <a:tc>
                  <a:txBody>
                    <a:bodyPr/>
                    <a:lstStyle/>
                    <a:p>
                      <a:r>
                        <a:rPr lang="en-US" b="1" dirty="0" smtClean="0"/>
                        <a:t>25</a:t>
                      </a:r>
                      <a:endParaRPr lang="en-US" b="1" dirty="0"/>
                    </a:p>
                  </a:txBody>
                  <a:tcPr>
                    <a:solidFill>
                      <a:schemeClr val="bg1"/>
                    </a:solidFill>
                  </a:tcPr>
                </a:tc>
                <a:tc>
                  <a:txBody>
                    <a:bodyPr/>
                    <a:lstStyle/>
                    <a:p>
                      <a:r>
                        <a:rPr lang="en-US" b="1" dirty="0" smtClean="0"/>
                        <a:t>26</a:t>
                      </a:r>
                      <a:endParaRPr lang="en-US" b="1" dirty="0"/>
                    </a:p>
                  </a:txBody>
                  <a:tcPr>
                    <a:solidFill>
                      <a:schemeClr val="bg1"/>
                    </a:solidFill>
                  </a:tcPr>
                </a:tc>
                <a:tc>
                  <a:txBody>
                    <a:bodyPr/>
                    <a:lstStyle/>
                    <a:p>
                      <a:r>
                        <a:rPr lang="en-US" b="1" dirty="0" smtClean="0"/>
                        <a:t>27</a:t>
                      </a:r>
                      <a:endParaRPr lang="en-US" b="1" dirty="0"/>
                    </a:p>
                  </a:txBody>
                  <a:tcPr>
                    <a:solidFill>
                      <a:schemeClr val="bg1"/>
                    </a:solidFill>
                  </a:tcPr>
                </a:tc>
                <a:tc>
                  <a:txBody>
                    <a:bodyPr/>
                    <a:lstStyle/>
                    <a:p>
                      <a:r>
                        <a:rPr lang="en-US" b="1" dirty="0" smtClean="0"/>
                        <a:t>28</a:t>
                      </a:r>
                      <a:endParaRPr lang="en-US" b="1" dirty="0"/>
                    </a:p>
                  </a:txBody>
                  <a:tcPr>
                    <a:solidFill>
                      <a:schemeClr val="accent1">
                        <a:lumMod val="40000"/>
                        <a:lumOff val="60000"/>
                      </a:schemeClr>
                    </a:solidFill>
                  </a:tcPr>
                </a:tc>
                <a:tc>
                  <a:txBody>
                    <a:bodyPr/>
                    <a:lstStyle/>
                    <a:p>
                      <a:pPr algn="ctr"/>
                      <a:endParaRPr lang="en-US" b="1" dirty="0"/>
                    </a:p>
                  </a:txBody>
                  <a:tcPr>
                    <a:solidFill>
                      <a:schemeClr val="bg1"/>
                    </a:solidFill>
                  </a:tcPr>
                </a:tc>
              </a:tr>
              <a:tr h="330811">
                <a:tc>
                  <a:txBody>
                    <a:bodyPr/>
                    <a:lstStyle/>
                    <a:p>
                      <a:r>
                        <a:rPr lang="en-US" b="1" dirty="0" smtClean="0"/>
                        <a:t>29</a:t>
                      </a:r>
                      <a:endParaRPr lang="en-US" b="1" dirty="0"/>
                    </a:p>
                  </a:txBody>
                  <a:tcPr>
                    <a:solidFill>
                      <a:schemeClr val="bg1"/>
                    </a:solidFill>
                  </a:tcPr>
                </a:tc>
                <a:tc>
                  <a:txBody>
                    <a:bodyPr/>
                    <a:lstStyle/>
                    <a:p>
                      <a:r>
                        <a:rPr lang="en-US" b="1" dirty="0" smtClean="0"/>
                        <a:t>30</a:t>
                      </a:r>
                      <a:endParaRPr lang="en-US" b="1" dirty="0"/>
                    </a:p>
                  </a:txBody>
                  <a:tcPr>
                    <a:solidFill>
                      <a:schemeClr val="bg1"/>
                    </a:solidFill>
                  </a:tcPr>
                </a:tc>
                <a:tc>
                  <a:txBody>
                    <a:bodyPr/>
                    <a:lstStyle/>
                    <a:p>
                      <a:endParaRPr lang="en-US" b="1" dirty="0"/>
                    </a:p>
                  </a:txBody>
                  <a:tcPr>
                    <a:solidFill>
                      <a:schemeClr val="bg1"/>
                    </a:solidFill>
                  </a:tcPr>
                </a:tc>
                <a:tc>
                  <a:txBody>
                    <a:bodyPr/>
                    <a:lstStyle/>
                    <a:p>
                      <a:endParaRPr lang="en-US" b="1" dirty="0"/>
                    </a:p>
                  </a:txBody>
                  <a:tcPr>
                    <a:solidFill>
                      <a:schemeClr val="bg1"/>
                    </a:solidFill>
                  </a:tcPr>
                </a:tc>
                <a:tc>
                  <a:txBody>
                    <a:bodyPr/>
                    <a:lstStyle/>
                    <a:p>
                      <a:endParaRPr lang="en-US" b="1" dirty="0"/>
                    </a:p>
                  </a:txBody>
                  <a:tcPr>
                    <a:solidFill>
                      <a:schemeClr val="bg1"/>
                    </a:solidFill>
                  </a:tcPr>
                </a:tc>
                <a:tc>
                  <a:txBody>
                    <a:bodyPr/>
                    <a:lstStyle/>
                    <a:p>
                      <a:endParaRPr lang="en-US" b="1" dirty="0"/>
                    </a:p>
                  </a:txBody>
                  <a:tcPr>
                    <a:solidFill>
                      <a:schemeClr val="bg1"/>
                    </a:solidFill>
                  </a:tcPr>
                </a:tc>
                <a:tc>
                  <a:txBody>
                    <a:bodyPr/>
                    <a:lstStyle/>
                    <a:p>
                      <a:endParaRPr lang="en-US" b="1" dirty="0"/>
                    </a:p>
                  </a:txBody>
                  <a:tcPr>
                    <a:solidFill>
                      <a:schemeClr val="bg1"/>
                    </a:solidFill>
                  </a:tcPr>
                </a:tc>
                <a:tc>
                  <a:txBody>
                    <a:bodyPr/>
                    <a:lstStyle/>
                    <a:p>
                      <a:endParaRPr lang="en-US" sz="1100" b="1" dirty="0"/>
                    </a:p>
                  </a:txBody>
                  <a:tcPr>
                    <a:solidFill>
                      <a:schemeClr val="bg1"/>
                    </a:solidFill>
                  </a:tcPr>
                </a:tc>
              </a:tr>
            </a:tbl>
          </a:graphicData>
        </a:graphic>
      </p:graphicFrame>
      <p:sp>
        <p:nvSpPr>
          <p:cNvPr id="8" name="Rectangle 7"/>
          <p:cNvSpPr/>
          <p:nvPr/>
        </p:nvSpPr>
        <p:spPr>
          <a:xfrm>
            <a:off x="6663908" y="736339"/>
            <a:ext cx="4267200" cy="584775"/>
          </a:xfrm>
          <a:prstGeom prst="rect">
            <a:avLst/>
          </a:prstGeom>
          <a:noFill/>
        </p:spPr>
        <p:txBody>
          <a:bodyPr wrap="square" lIns="91440" tIns="45720" rIns="91440" bIns="45720">
            <a:spAutoFit/>
          </a:bodyPr>
          <a:lstStyle/>
          <a:p>
            <a:pPr algn="ctr"/>
            <a:r>
              <a:rPr lang="en-US" sz="3200" b="1" spc="150" dirty="0" smtClean="0">
                <a:ln w="11430"/>
                <a:solidFill>
                  <a:srgbClr val="5D2D2D"/>
                </a:solidFill>
                <a:effectLst>
                  <a:glow rad="88900">
                    <a:srgbClr val="FF9933">
                      <a:alpha val="90000"/>
                    </a:srgbClr>
                  </a:glow>
                  <a:outerShdw blurRad="25400" algn="tl" rotWithShape="0">
                    <a:srgbClr val="000000">
                      <a:alpha val="43000"/>
                    </a:srgbClr>
                  </a:outerShdw>
                </a:effectLst>
                <a:latin typeface="Arial Rounded MT Bold" pitchFamily="34" charset="0"/>
              </a:rPr>
              <a:t>Enoch’s </a:t>
            </a:r>
            <a:r>
              <a:rPr lang="en-US" sz="3200" b="1" dirty="0" smtClean="0">
                <a:ln w="1905"/>
                <a:solidFill>
                  <a:srgbClr val="00B050"/>
                </a:solidFill>
                <a:effectLst>
                  <a:glow rad="127000">
                    <a:srgbClr val="FFFFCC"/>
                  </a:glow>
                  <a:innerShdw blurRad="69850" dist="43180" dir="5400000">
                    <a:srgbClr val="000000">
                      <a:alpha val="65000"/>
                    </a:srgbClr>
                  </a:innerShdw>
                </a:effectLst>
                <a:latin typeface="Arial Rounded MT Bold" pitchFamily="34" charset="0"/>
              </a:rPr>
              <a:t> </a:t>
            </a:r>
            <a:r>
              <a:rPr lang="en-US" sz="3200" b="1" dirty="0" smtClean="0">
                <a:ln w="1905"/>
                <a:solidFill>
                  <a:srgbClr val="FF0000"/>
                </a:solidFill>
                <a:effectLst>
                  <a:glow rad="127000">
                    <a:srgbClr val="FFFFCC"/>
                  </a:glow>
                  <a:innerShdw blurRad="69850" dist="43180" dir="5400000">
                    <a:srgbClr val="000000">
                      <a:alpha val="65000"/>
                    </a:srgbClr>
                  </a:innerShdw>
                </a:effectLst>
                <a:latin typeface="Arial Rounded MT Bold" pitchFamily="34" charset="0"/>
              </a:rPr>
              <a:t>3</a:t>
            </a:r>
            <a:r>
              <a:rPr lang="en-US" sz="3200" b="1" baseline="30000" dirty="0" smtClean="0">
                <a:ln w="1905"/>
                <a:solidFill>
                  <a:srgbClr val="FF0000"/>
                </a:solidFill>
                <a:effectLst>
                  <a:glow rad="127000">
                    <a:srgbClr val="FFFFCC"/>
                  </a:glow>
                  <a:innerShdw blurRad="69850" dist="43180" dir="5400000">
                    <a:srgbClr val="000000">
                      <a:alpha val="65000"/>
                    </a:srgbClr>
                  </a:innerShdw>
                </a:effectLst>
                <a:latin typeface="Arial Rounded MT Bold" pitchFamily="34" charset="0"/>
              </a:rPr>
              <a:t>rd</a:t>
            </a:r>
            <a:r>
              <a:rPr lang="en-US" sz="3200" b="1" dirty="0" smtClean="0">
                <a:ln w="1905"/>
                <a:solidFill>
                  <a:srgbClr val="FF0000"/>
                </a:solidFill>
                <a:effectLst>
                  <a:glow rad="127000">
                    <a:srgbClr val="FFFFCC"/>
                  </a:glow>
                  <a:innerShdw blurRad="69850" dist="43180" dir="5400000">
                    <a:srgbClr val="000000">
                      <a:alpha val="65000"/>
                    </a:srgbClr>
                  </a:innerShdw>
                </a:effectLst>
                <a:latin typeface="Arial Rounded MT Bold" pitchFamily="34" charset="0"/>
              </a:rPr>
              <a:t> Month</a:t>
            </a:r>
            <a:endParaRPr lang="en-US" sz="3200" b="1" cap="none" spc="0" dirty="0">
              <a:ln w="1905"/>
              <a:solidFill>
                <a:srgbClr val="FF0000"/>
              </a:solidFill>
              <a:effectLst>
                <a:glow rad="127000">
                  <a:srgbClr val="FFFFCC"/>
                </a:glow>
                <a:innerShdw blurRad="69850" dist="43180" dir="5400000">
                  <a:srgbClr val="000000">
                    <a:alpha val="65000"/>
                  </a:srgbClr>
                </a:innerShdw>
              </a:effectLst>
              <a:latin typeface="Arial Rounded MT Bold" pitchFamily="34" charset="0"/>
            </a:endParaRPr>
          </a:p>
        </p:txBody>
      </p:sp>
      <p:graphicFrame>
        <p:nvGraphicFramePr>
          <p:cNvPr id="12" name="Table 11"/>
          <p:cNvGraphicFramePr>
            <a:graphicFrameLocks noGrp="1"/>
          </p:cNvGraphicFramePr>
          <p:nvPr>
            <p:extLst>
              <p:ext uri="{D42A27DB-BD31-4B8C-83A1-F6EECF244321}">
                <p14:modId xmlns:p14="http://schemas.microsoft.com/office/powerpoint/2010/main" val="704858074"/>
              </p:ext>
            </p:extLst>
          </p:nvPr>
        </p:nvGraphicFramePr>
        <p:xfrm>
          <a:off x="651619" y="4167222"/>
          <a:ext cx="4261536" cy="2499360"/>
        </p:xfrm>
        <a:graphic>
          <a:graphicData uri="http://schemas.openxmlformats.org/drawingml/2006/table">
            <a:tbl>
              <a:tblPr firstRow="1" bandRow="1">
                <a:tableStyleId>{69C7853C-536D-4A76-A0AE-DD22124D55A5}</a:tableStyleId>
              </a:tblPr>
              <a:tblGrid>
                <a:gridCol w="532692"/>
                <a:gridCol w="532692"/>
                <a:gridCol w="532692"/>
                <a:gridCol w="532692"/>
                <a:gridCol w="532692"/>
                <a:gridCol w="532692"/>
                <a:gridCol w="532692"/>
                <a:gridCol w="532692"/>
              </a:tblGrid>
              <a:tr h="330811">
                <a:tc>
                  <a:txBody>
                    <a:bodyPr/>
                    <a:lstStyle/>
                    <a:p>
                      <a:pPr algn="ctr"/>
                      <a:r>
                        <a:rPr lang="en-US" b="1" dirty="0" smtClean="0"/>
                        <a:t>1</a:t>
                      </a:r>
                      <a:r>
                        <a:rPr lang="en-US" b="1" baseline="30000" dirty="0" smtClean="0"/>
                        <a:t>st</a:t>
                      </a:r>
                      <a:r>
                        <a:rPr lang="en-US" b="1" dirty="0" smtClean="0"/>
                        <a:t> </a:t>
                      </a:r>
                      <a:endParaRPr lang="en-US" b="1" dirty="0"/>
                    </a:p>
                  </a:txBody>
                  <a:tcPr/>
                </a:tc>
                <a:tc>
                  <a:txBody>
                    <a:bodyPr/>
                    <a:lstStyle/>
                    <a:p>
                      <a:pPr algn="ctr"/>
                      <a:r>
                        <a:rPr lang="en-US" b="1" dirty="0" smtClean="0"/>
                        <a:t>2</a:t>
                      </a:r>
                      <a:r>
                        <a:rPr lang="en-US" b="1" baseline="30000" dirty="0" smtClean="0"/>
                        <a:t>nd</a:t>
                      </a:r>
                      <a:r>
                        <a:rPr lang="en-US" b="1" dirty="0" smtClean="0"/>
                        <a:t> </a:t>
                      </a:r>
                      <a:endParaRPr lang="en-US" b="1" dirty="0"/>
                    </a:p>
                  </a:txBody>
                  <a:tcPr/>
                </a:tc>
                <a:tc>
                  <a:txBody>
                    <a:bodyPr/>
                    <a:lstStyle/>
                    <a:p>
                      <a:pPr algn="ctr"/>
                      <a:r>
                        <a:rPr lang="en-US" b="1" dirty="0" smtClean="0"/>
                        <a:t>3</a:t>
                      </a:r>
                      <a:r>
                        <a:rPr lang="en-US" b="1" baseline="30000" dirty="0" smtClean="0"/>
                        <a:t>rd</a:t>
                      </a:r>
                      <a:r>
                        <a:rPr lang="en-US" b="1" dirty="0" smtClean="0"/>
                        <a:t> </a:t>
                      </a:r>
                      <a:endParaRPr lang="en-US" b="1" dirty="0"/>
                    </a:p>
                  </a:txBody>
                  <a:tcPr/>
                </a:tc>
                <a:tc>
                  <a:txBody>
                    <a:bodyPr/>
                    <a:lstStyle/>
                    <a:p>
                      <a:pPr algn="ctr"/>
                      <a:r>
                        <a:rPr lang="en-US" b="1" dirty="0" smtClean="0"/>
                        <a:t>4</a:t>
                      </a:r>
                      <a:r>
                        <a:rPr lang="en-US" b="1" baseline="30000" dirty="0" smtClean="0"/>
                        <a:t>th</a:t>
                      </a:r>
                      <a:r>
                        <a:rPr lang="en-US" b="1" dirty="0" smtClean="0"/>
                        <a:t> </a:t>
                      </a:r>
                      <a:endParaRPr lang="en-US" b="1" dirty="0"/>
                    </a:p>
                  </a:txBody>
                  <a:tcPr/>
                </a:tc>
                <a:tc>
                  <a:txBody>
                    <a:bodyPr/>
                    <a:lstStyle/>
                    <a:p>
                      <a:pPr algn="ctr"/>
                      <a:r>
                        <a:rPr lang="en-US" b="1" dirty="0" smtClean="0"/>
                        <a:t>5</a:t>
                      </a:r>
                      <a:r>
                        <a:rPr lang="en-US" b="1" baseline="30000" dirty="0" smtClean="0"/>
                        <a:t>th</a:t>
                      </a:r>
                      <a:r>
                        <a:rPr lang="en-US" b="1" dirty="0" smtClean="0"/>
                        <a:t> </a:t>
                      </a:r>
                      <a:endParaRPr lang="en-US" b="1" dirty="0"/>
                    </a:p>
                  </a:txBody>
                  <a:tcPr/>
                </a:tc>
                <a:tc>
                  <a:txBody>
                    <a:bodyPr/>
                    <a:lstStyle/>
                    <a:p>
                      <a:pPr algn="ctr"/>
                      <a:r>
                        <a:rPr lang="en-US" b="1" dirty="0" smtClean="0"/>
                        <a:t>6</a:t>
                      </a:r>
                      <a:r>
                        <a:rPr lang="en-US" b="1" baseline="30000" dirty="0" smtClean="0"/>
                        <a:t>th</a:t>
                      </a:r>
                      <a:r>
                        <a:rPr lang="en-US" b="1" dirty="0" smtClean="0"/>
                        <a:t> </a:t>
                      </a:r>
                      <a:endParaRPr lang="en-US" b="1" dirty="0"/>
                    </a:p>
                  </a:txBody>
                  <a:tcPr/>
                </a:tc>
                <a:tc>
                  <a:txBody>
                    <a:bodyPr/>
                    <a:lstStyle/>
                    <a:p>
                      <a:pPr algn="ctr"/>
                      <a:r>
                        <a:rPr lang="en-US" b="1" dirty="0" smtClean="0"/>
                        <a:t>7</a:t>
                      </a:r>
                      <a:r>
                        <a:rPr lang="en-US" b="1" baseline="30000" dirty="0" smtClean="0"/>
                        <a:t>th</a:t>
                      </a:r>
                      <a:r>
                        <a:rPr lang="en-US" b="1" dirty="0" smtClean="0"/>
                        <a:t> </a:t>
                      </a:r>
                      <a:endParaRPr lang="en-US" b="1" dirty="0"/>
                    </a:p>
                  </a:txBody>
                  <a:tcPr>
                    <a:cell3D prstMaterial="dkEdge">
                      <a:bevel w="77470" h="12700" prst="softRound"/>
                      <a:lightRig rig="flood" dir="t"/>
                    </a:cell3D>
                    <a:solidFill>
                      <a:srgbClr val="FF99FF"/>
                    </a:solidFill>
                  </a:tcPr>
                </a:tc>
                <a:tc>
                  <a:txBody>
                    <a:bodyPr/>
                    <a:lstStyle/>
                    <a:p>
                      <a:pPr algn="ctr"/>
                      <a:endParaRPr lang="en-US" b="1" dirty="0"/>
                    </a:p>
                  </a:txBody>
                  <a:tcPr/>
                </a:tc>
              </a:tr>
              <a:tr h="330811">
                <a:tc>
                  <a:txBody>
                    <a:bodyPr/>
                    <a:lstStyle/>
                    <a:p>
                      <a:r>
                        <a:rPr lang="en-US" sz="1200" b="1" dirty="0" smtClean="0">
                          <a:solidFill>
                            <a:srgbClr val="164B4F"/>
                          </a:solidFill>
                        </a:rPr>
                        <a:t>26</a:t>
                      </a:r>
                      <a:endParaRPr lang="en-US" sz="1200" b="1" dirty="0">
                        <a:solidFill>
                          <a:srgbClr val="164B4F"/>
                        </a:solidFill>
                      </a:endParaRPr>
                    </a:p>
                  </a:txBody>
                  <a:tcPr>
                    <a:solidFill>
                      <a:schemeClr val="bg1"/>
                    </a:solidFill>
                  </a:tcPr>
                </a:tc>
                <a:tc>
                  <a:txBody>
                    <a:bodyPr/>
                    <a:lstStyle/>
                    <a:p>
                      <a:r>
                        <a:rPr lang="en-US" sz="1200" b="1" dirty="0" smtClean="0">
                          <a:solidFill>
                            <a:srgbClr val="164B4F"/>
                          </a:solidFill>
                        </a:rPr>
                        <a:t>27</a:t>
                      </a:r>
                      <a:endParaRPr lang="en-US" sz="1200" b="1" dirty="0">
                        <a:solidFill>
                          <a:srgbClr val="164B4F"/>
                        </a:solidFill>
                      </a:endParaRPr>
                    </a:p>
                  </a:txBody>
                  <a:tcPr>
                    <a:solidFill>
                      <a:schemeClr val="bg1"/>
                    </a:solidFill>
                  </a:tcPr>
                </a:tc>
                <a:tc>
                  <a:txBody>
                    <a:bodyPr/>
                    <a:lstStyle/>
                    <a:p>
                      <a:r>
                        <a:rPr lang="en-US" sz="1200" b="1" dirty="0" smtClean="0">
                          <a:solidFill>
                            <a:srgbClr val="164B4F"/>
                          </a:solidFill>
                        </a:rPr>
                        <a:t>28</a:t>
                      </a:r>
                      <a:endParaRPr lang="en-US" sz="1200" b="1" dirty="0">
                        <a:solidFill>
                          <a:srgbClr val="164B4F"/>
                        </a:solidFill>
                      </a:endParaRPr>
                    </a:p>
                  </a:txBody>
                  <a:tcPr>
                    <a:solidFill>
                      <a:schemeClr val="bg1"/>
                    </a:solidFill>
                  </a:tcPr>
                </a:tc>
                <a:tc>
                  <a:txBody>
                    <a:bodyPr/>
                    <a:lstStyle/>
                    <a:p>
                      <a:r>
                        <a:rPr lang="en-US" sz="1200" b="1" dirty="0" smtClean="0">
                          <a:solidFill>
                            <a:srgbClr val="164B4F"/>
                          </a:solidFill>
                        </a:rPr>
                        <a:t>29</a:t>
                      </a:r>
                      <a:endParaRPr lang="en-US" sz="1200" b="1" dirty="0">
                        <a:solidFill>
                          <a:srgbClr val="164B4F"/>
                        </a:solidFill>
                      </a:endParaRPr>
                    </a:p>
                  </a:txBody>
                  <a:tcPr>
                    <a:solidFill>
                      <a:schemeClr val="bg1"/>
                    </a:solidFill>
                  </a:tcPr>
                </a:tc>
                <a:tc>
                  <a:txBody>
                    <a:bodyPr/>
                    <a:lstStyle/>
                    <a:p>
                      <a:r>
                        <a:rPr lang="en-US" sz="1200" b="1" dirty="0" smtClean="0">
                          <a:solidFill>
                            <a:srgbClr val="164B4F"/>
                          </a:solidFill>
                        </a:rPr>
                        <a:t>30</a:t>
                      </a:r>
                      <a:endParaRPr lang="en-US" sz="1200" b="1" dirty="0">
                        <a:solidFill>
                          <a:srgbClr val="164B4F"/>
                        </a:solidFill>
                      </a:endParaRPr>
                    </a:p>
                  </a:txBody>
                  <a:tcPr>
                    <a:solidFill>
                      <a:schemeClr val="bg1"/>
                    </a:solidFill>
                  </a:tcPr>
                </a:tc>
                <a:tc>
                  <a:txBody>
                    <a:bodyPr/>
                    <a:lstStyle/>
                    <a:p>
                      <a:r>
                        <a:rPr lang="en-US" b="1" dirty="0" smtClean="0"/>
                        <a:t>1</a:t>
                      </a:r>
                      <a:endParaRPr lang="en-US" b="1" dirty="0"/>
                    </a:p>
                  </a:txBody>
                  <a:tcPr>
                    <a:solidFill>
                      <a:schemeClr val="bg1"/>
                    </a:solidFill>
                  </a:tcPr>
                </a:tc>
                <a:tc>
                  <a:txBody>
                    <a:bodyPr/>
                    <a:lstStyle/>
                    <a:p>
                      <a:r>
                        <a:rPr lang="en-US" b="1" dirty="0" smtClean="0"/>
                        <a:t>2</a:t>
                      </a:r>
                      <a:endParaRPr lang="en-US" b="1" dirty="0"/>
                    </a:p>
                  </a:txBody>
                  <a:tcPr>
                    <a:solidFill>
                      <a:schemeClr val="accent1">
                        <a:lumMod val="40000"/>
                        <a:lumOff val="60000"/>
                      </a:schemeClr>
                    </a:solidFill>
                  </a:tcPr>
                </a:tc>
                <a:tc>
                  <a:txBody>
                    <a:bodyPr/>
                    <a:lstStyle/>
                    <a:p>
                      <a:pPr algn="ctr"/>
                      <a:r>
                        <a:rPr lang="en-US" sz="1100" b="1" dirty="0" err="1" smtClean="0"/>
                        <a:t>Wk</a:t>
                      </a:r>
                      <a:r>
                        <a:rPr lang="en-US" sz="1100" b="1" dirty="0" smtClean="0"/>
                        <a:t> #1</a:t>
                      </a:r>
                    </a:p>
                  </a:txBody>
                  <a:tcPr>
                    <a:solidFill>
                      <a:schemeClr val="bg1"/>
                    </a:solidFill>
                  </a:tcPr>
                </a:tc>
              </a:tr>
              <a:tr h="330811">
                <a:tc>
                  <a:txBody>
                    <a:bodyPr/>
                    <a:lstStyle/>
                    <a:p>
                      <a:r>
                        <a:rPr lang="en-US" b="1" dirty="0" smtClean="0"/>
                        <a:t>3</a:t>
                      </a:r>
                      <a:endParaRPr lang="en-US" b="1" dirty="0"/>
                    </a:p>
                  </a:txBody>
                  <a:tcPr>
                    <a:solidFill>
                      <a:schemeClr val="bg1"/>
                    </a:solidFill>
                  </a:tcPr>
                </a:tc>
                <a:tc>
                  <a:txBody>
                    <a:bodyPr/>
                    <a:lstStyle/>
                    <a:p>
                      <a:r>
                        <a:rPr lang="en-US" b="1" dirty="0" smtClean="0"/>
                        <a:t>4</a:t>
                      </a:r>
                      <a:endParaRPr lang="en-US" b="1" dirty="0"/>
                    </a:p>
                  </a:txBody>
                  <a:tcPr>
                    <a:solidFill>
                      <a:schemeClr val="bg1"/>
                    </a:solidFill>
                  </a:tcPr>
                </a:tc>
                <a:tc>
                  <a:txBody>
                    <a:bodyPr/>
                    <a:lstStyle/>
                    <a:p>
                      <a:r>
                        <a:rPr lang="en-US" b="1" dirty="0" smtClean="0"/>
                        <a:t>5</a:t>
                      </a:r>
                      <a:endParaRPr lang="en-US" b="1" dirty="0"/>
                    </a:p>
                  </a:txBody>
                  <a:tcPr>
                    <a:solidFill>
                      <a:schemeClr val="bg1"/>
                    </a:solidFill>
                  </a:tcPr>
                </a:tc>
                <a:tc>
                  <a:txBody>
                    <a:bodyPr/>
                    <a:lstStyle/>
                    <a:p>
                      <a:r>
                        <a:rPr lang="en-US" b="1" dirty="0" smtClean="0"/>
                        <a:t>6</a:t>
                      </a:r>
                      <a:endParaRPr lang="en-US" b="1" dirty="0"/>
                    </a:p>
                  </a:txBody>
                  <a:tcPr>
                    <a:solidFill>
                      <a:schemeClr val="bg1"/>
                    </a:solidFill>
                  </a:tcPr>
                </a:tc>
                <a:tc>
                  <a:txBody>
                    <a:bodyPr/>
                    <a:lstStyle/>
                    <a:p>
                      <a:r>
                        <a:rPr lang="en-US" b="1" dirty="0" smtClean="0"/>
                        <a:t>7</a:t>
                      </a:r>
                      <a:endParaRPr lang="en-US" b="1" dirty="0"/>
                    </a:p>
                  </a:txBody>
                  <a:tcPr>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t>8</a:t>
                      </a:r>
                      <a:endParaRPr lang="en-US" b="1" dirty="0"/>
                    </a:p>
                  </a:txBody>
                  <a:tcPr>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t>9</a:t>
                      </a:r>
                    </a:p>
                  </a:txBody>
                  <a:tcPr>
                    <a:solidFill>
                      <a:schemeClr val="accent1">
                        <a:lumMod val="40000"/>
                        <a:lumOff val="60000"/>
                      </a:schemeClr>
                    </a:solidFill>
                  </a:tcPr>
                </a:tc>
                <a:tc>
                  <a:txBody>
                    <a:bodyPr/>
                    <a:lstStyle/>
                    <a:p>
                      <a:pPr algn="ctr"/>
                      <a:r>
                        <a:rPr lang="en-US" sz="1100" b="1" dirty="0" err="1" smtClean="0"/>
                        <a:t>Wk</a:t>
                      </a:r>
                      <a:r>
                        <a:rPr lang="en-US" sz="1100" b="1" dirty="0" smtClean="0"/>
                        <a:t> #2</a:t>
                      </a:r>
                      <a:endParaRPr lang="en-US" sz="1100" b="1" dirty="0"/>
                    </a:p>
                  </a:txBody>
                  <a:tcPr>
                    <a:solidFill>
                      <a:schemeClr val="bg1"/>
                    </a:solidFill>
                  </a:tcPr>
                </a:tc>
              </a:tr>
              <a:tr h="330811">
                <a:tc>
                  <a:txBody>
                    <a:bodyPr/>
                    <a:lstStyle/>
                    <a:p>
                      <a:r>
                        <a:rPr lang="en-US" b="1" dirty="0" smtClean="0"/>
                        <a:t>10</a:t>
                      </a:r>
                      <a:endParaRPr lang="en-US" b="1" dirty="0"/>
                    </a:p>
                  </a:txBody>
                  <a:tcPr>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t>11</a:t>
                      </a:r>
                      <a:endParaRPr lang="en-US" b="1" dirty="0">
                        <a:solidFill>
                          <a:schemeClr val="bg1"/>
                        </a:solidFill>
                      </a:endParaRPr>
                    </a:p>
                  </a:txBody>
                  <a:tcPr>
                    <a:solidFill>
                      <a:schemeClr val="bg1"/>
                    </a:solidFill>
                  </a:tcPr>
                </a:tc>
                <a:tc>
                  <a:txBody>
                    <a:bodyPr/>
                    <a:lstStyle/>
                    <a:p>
                      <a:r>
                        <a:rPr lang="en-US" b="1" dirty="0" smtClean="0"/>
                        <a:t>12</a:t>
                      </a:r>
                      <a:endParaRPr lang="en-US" b="1" dirty="0"/>
                    </a:p>
                  </a:txBody>
                  <a:tcPr>
                    <a:solidFill>
                      <a:schemeClr val="bg1"/>
                    </a:solidFill>
                  </a:tcPr>
                </a:tc>
                <a:tc>
                  <a:txBody>
                    <a:bodyPr/>
                    <a:lstStyle/>
                    <a:p>
                      <a:r>
                        <a:rPr lang="en-US" b="1" dirty="0" smtClean="0"/>
                        <a:t>13</a:t>
                      </a:r>
                      <a:endParaRPr lang="en-US" b="1" dirty="0"/>
                    </a:p>
                  </a:txBody>
                  <a:tcPr>
                    <a:solidFill>
                      <a:schemeClr val="bg1"/>
                    </a:solidFill>
                  </a:tcPr>
                </a:tc>
                <a:tc>
                  <a:txBody>
                    <a:bodyPr/>
                    <a:lstStyle/>
                    <a:p>
                      <a:r>
                        <a:rPr lang="en-US" b="1" dirty="0" smtClean="0"/>
                        <a:t>14</a:t>
                      </a:r>
                      <a:endParaRPr lang="en-US" b="1" dirty="0"/>
                    </a:p>
                  </a:txBody>
                  <a:tcPr>
                    <a:solidFill>
                      <a:schemeClr val="bg1"/>
                    </a:solidFill>
                  </a:tcPr>
                </a:tc>
                <a:tc>
                  <a:txBody>
                    <a:bodyPr/>
                    <a:lstStyle/>
                    <a:p>
                      <a:r>
                        <a:rPr lang="en-US" b="1" dirty="0" smtClean="0">
                          <a:solidFill>
                            <a:schemeClr val="tx1"/>
                          </a:solidFill>
                        </a:rPr>
                        <a:t>15</a:t>
                      </a:r>
                      <a:endParaRPr lang="en-US" b="1" dirty="0">
                        <a:solidFill>
                          <a:schemeClr val="tx1"/>
                        </a:solidFill>
                      </a:endParaRPr>
                    </a:p>
                  </a:txBody>
                  <a:tcPr>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t>16</a:t>
                      </a:r>
                    </a:p>
                  </a:txBody>
                  <a:tcPr>
                    <a:solidFill>
                      <a:schemeClr val="accent1">
                        <a:lumMod val="40000"/>
                        <a:lumOff val="60000"/>
                      </a:schemeClr>
                    </a:solidFill>
                  </a:tcPr>
                </a:tc>
                <a:tc>
                  <a:txBody>
                    <a:bodyPr/>
                    <a:lstStyle/>
                    <a:p>
                      <a:pPr algn="ctr"/>
                      <a:r>
                        <a:rPr lang="en-US" sz="1100" b="1" dirty="0" err="1" smtClean="0"/>
                        <a:t>Wk</a:t>
                      </a:r>
                      <a:r>
                        <a:rPr lang="en-US" sz="1100" b="1" dirty="0" smtClean="0"/>
                        <a:t> #3</a:t>
                      </a:r>
                      <a:endParaRPr lang="en-US" sz="1100" b="1" dirty="0"/>
                    </a:p>
                  </a:txBody>
                  <a:tcPr>
                    <a:solidFill>
                      <a:schemeClr val="bg1"/>
                    </a:solidFill>
                  </a:tcPr>
                </a:tc>
              </a:tr>
              <a:tr h="330811">
                <a:tc>
                  <a:txBody>
                    <a:bodyPr/>
                    <a:lstStyle/>
                    <a:p>
                      <a:r>
                        <a:rPr lang="en-US" b="1" dirty="0" smtClean="0"/>
                        <a:t>17</a:t>
                      </a:r>
                      <a:endParaRPr lang="en-US" b="1" dirty="0"/>
                    </a:p>
                  </a:txBody>
                  <a:tcPr>
                    <a:solidFill>
                      <a:schemeClr val="bg1"/>
                    </a:solidFill>
                  </a:tcPr>
                </a:tc>
                <a:tc>
                  <a:txBody>
                    <a:bodyPr/>
                    <a:lstStyle/>
                    <a:p>
                      <a:r>
                        <a:rPr lang="en-US" b="1" dirty="0" smtClean="0"/>
                        <a:t>18</a:t>
                      </a:r>
                      <a:endParaRPr lang="en-US" b="1" dirty="0"/>
                    </a:p>
                  </a:txBody>
                  <a:tcPr>
                    <a:solidFill>
                      <a:schemeClr val="bg1"/>
                    </a:solidFill>
                  </a:tcPr>
                </a:tc>
                <a:tc>
                  <a:txBody>
                    <a:bodyPr/>
                    <a:lstStyle/>
                    <a:p>
                      <a:r>
                        <a:rPr lang="en-US" b="1" dirty="0" smtClean="0"/>
                        <a:t>19</a:t>
                      </a:r>
                      <a:endParaRPr lang="en-US" b="1" dirty="0"/>
                    </a:p>
                  </a:txBody>
                  <a:tcPr>
                    <a:solidFill>
                      <a:schemeClr val="bg1"/>
                    </a:solidFill>
                  </a:tcPr>
                </a:tc>
                <a:tc>
                  <a:txBody>
                    <a:bodyPr/>
                    <a:lstStyle/>
                    <a:p>
                      <a:r>
                        <a:rPr lang="en-US" b="1" dirty="0" smtClean="0"/>
                        <a:t>20</a:t>
                      </a:r>
                      <a:endParaRPr lang="en-US" b="1" dirty="0"/>
                    </a:p>
                  </a:txBody>
                  <a:tcPr>
                    <a:solidFill>
                      <a:schemeClr val="bg1"/>
                    </a:solidFill>
                  </a:tcPr>
                </a:tc>
                <a:tc>
                  <a:txBody>
                    <a:bodyPr/>
                    <a:lstStyle/>
                    <a:p>
                      <a:r>
                        <a:rPr lang="en-US" b="1" dirty="0" smtClean="0"/>
                        <a:t>21</a:t>
                      </a:r>
                      <a:endParaRPr lang="en-US" b="1" dirty="0"/>
                    </a:p>
                  </a:txBody>
                  <a:tcPr>
                    <a:solidFill>
                      <a:schemeClr val="bg1"/>
                    </a:solidFill>
                  </a:tcPr>
                </a:tc>
                <a:tc>
                  <a:txBody>
                    <a:bodyPr/>
                    <a:lstStyle/>
                    <a:p>
                      <a:r>
                        <a:rPr lang="en-US" b="1" dirty="0" smtClean="0"/>
                        <a:t>22</a:t>
                      </a:r>
                      <a:endParaRPr lang="en-US" b="1" dirty="0"/>
                    </a:p>
                  </a:txBody>
                  <a:tcPr>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t>23</a:t>
                      </a:r>
                      <a:endParaRPr lang="en-US" b="1" dirty="0"/>
                    </a:p>
                  </a:txBody>
                  <a:tcPr>
                    <a:solidFill>
                      <a:schemeClr val="accent1">
                        <a:lumMod val="40000"/>
                        <a:lumOff val="60000"/>
                      </a:schemeClr>
                    </a:solidFill>
                  </a:tcPr>
                </a:tc>
                <a:tc>
                  <a:txBody>
                    <a:bodyPr/>
                    <a:lstStyle/>
                    <a:p>
                      <a:pPr algn="ctr"/>
                      <a:r>
                        <a:rPr lang="en-US" sz="1100" b="1" dirty="0" err="1" smtClean="0"/>
                        <a:t>Wk</a:t>
                      </a:r>
                      <a:r>
                        <a:rPr lang="en-US" sz="1100" b="1" baseline="0" dirty="0" smtClean="0"/>
                        <a:t> #4</a:t>
                      </a:r>
                      <a:endParaRPr lang="en-US" sz="1100" b="1" dirty="0"/>
                    </a:p>
                  </a:txBody>
                  <a:tcPr>
                    <a:solidFill>
                      <a:schemeClr val="bg1"/>
                    </a:solidFill>
                  </a:tcPr>
                </a:tc>
              </a:tr>
              <a:tr h="330811">
                <a:tc>
                  <a:txBody>
                    <a:bodyPr/>
                    <a:lstStyle/>
                    <a:p>
                      <a:r>
                        <a:rPr lang="en-US" b="1" dirty="0" smtClean="0"/>
                        <a:t>24</a:t>
                      </a:r>
                      <a:endParaRPr lang="en-US" b="1" dirty="0"/>
                    </a:p>
                  </a:txBody>
                  <a:tcPr>
                    <a:solidFill>
                      <a:schemeClr val="bg1"/>
                    </a:solidFill>
                  </a:tcPr>
                </a:tc>
                <a:tc>
                  <a:txBody>
                    <a:bodyPr/>
                    <a:lstStyle/>
                    <a:p>
                      <a:r>
                        <a:rPr lang="en-US" b="1" dirty="0" smtClean="0"/>
                        <a:t>25</a:t>
                      </a:r>
                      <a:endParaRPr lang="en-US" b="1" dirty="0"/>
                    </a:p>
                  </a:txBody>
                  <a:tcPr>
                    <a:solidFill>
                      <a:schemeClr val="bg1"/>
                    </a:solidFill>
                  </a:tcPr>
                </a:tc>
                <a:tc>
                  <a:txBody>
                    <a:bodyPr/>
                    <a:lstStyle/>
                    <a:p>
                      <a:r>
                        <a:rPr lang="en-US" b="1" dirty="0" smtClean="0"/>
                        <a:t>26</a:t>
                      </a:r>
                      <a:endParaRPr lang="en-US" b="1" dirty="0"/>
                    </a:p>
                  </a:txBody>
                  <a:tcPr>
                    <a:solidFill>
                      <a:schemeClr val="bg1"/>
                    </a:solidFill>
                  </a:tcPr>
                </a:tc>
                <a:tc>
                  <a:txBody>
                    <a:bodyPr/>
                    <a:lstStyle/>
                    <a:p>
                      <a:r>
                        <a:rPr lang="en-US" b="1" dirty="0" smtClean="0"/>
                        <a:t>27</a:t>
                      </a:r>
                      <a:endParaRPr lang="en-US" b="1" dirty="0"/>
                    </a:p>
                  </a:txBody>
                  <a:tcPr>
                    <a:solidFill>
                      <a:schemeClr val="bg1"/>
                    </a:solidFill>
                  </a:tcPr>
                </a:tc>
                <a:tc>
                  <a:txBody>
                    <a:bodyPr/>
                    <a:lstStyle/>
                    <a:p>
                      <a:r>
                        <a:rPr lang="en-US" b="1" dirty="0" smtClean="0"/>
                        <a:t>28</a:t>
                      </a:r>
                      <a:endParaRPr lang="en-US" b="1" dirty="0"/>
                    </a:p>
                  </a:txBody>
                  <a:tcPr>
                    <a:solidFill>
                      <a:schemeClr val="bg1"/>
                    </a:solidFill>
                  </a:tcPr>
                </a:tc>
                <a:tc>
                  <a:txBody>
                    <a:bodyPr/>
                    <a:lstStyle/>
                    <a:p>
                      <a:r>
                        <a:rPr lang="en-US" b="1" dirty="0" smtClean="0"/>
                        <a:t>29</a:t>
                      </a:r>
                      <a:endParaRPr lang="en-US" b="1" dirty="0"/>
                    </a:p>
                  </a:txBody>
                  <a:tcPr>
                    <a:solidFill>
                      <a:schemeClr val="bg1"/>
                    </a:solidFill>
                  </a:tcPr>
                </a:tc>
                <a:tc>
                  <a:txBody>
                    <a:bodyPr/>
                    <a:lstStyle/>
                    <a:p>
                      <a:r>
                        <a:rPr lang="en-US" b="1" dirty="0" smtClean="0"/>
                        <a:t>30</a:t>
                      </a:r>
                      <a:endParaRPr lang="en-US" b="1" dirty="0"/>
                    </a:p>
                  </a:txBody>
                  <a:tcPr>
                    <a:solidFill>
                      <a:schemeClr val="accent1">
                        <a:lumMod val="40000"/>
                        <a:lumOff val="6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100" b="1" dirty="0" err="1" smtClean="0"/>
                        <a:t>Wk</a:t>
                      </a:r>
                      <a:r>
                        <a:rPr lang="en-US" sz="1100" b="1" baseline="0" dirty="0" smtClean="0"/>
                        <a:t> #5</a:t>
                      </a:r>
                      <a:endParaRPr lang="en-US" sz="1100" b="1" dirty="0" smtClean="0"/>
                    </a:p>
                  </a:txBody>
                  <a:tcPr>
                    <a:solidFill>
                      <a:schemeClr val="bg1"/>
                    </a:solidFill>
                  </a:tcPr>
                </a:tc>
              </a:tr>
            </a:tbl>
          </a:graphicData>
        </a:graphic>
      </p:graphicFrame>
      <p:sp>
        <p:nvSpPr>
          <p:cNvPr id="13" name="Rectangle 12"/>
          <p:cNvSpPr/>
          <p:nvPr/>
        </p:nvSpPr>
        <p:spPr>
          <a:xfrm>
            <a:off x="645956" y="3573016"/>
            <a:ext cx="4267200" cy="584775"/>
          </a:xfrm>
          <a:prstGeom prst="rect">
            <a:avLst/>
          </a:prstGeom>
          <a:noFill/>
        </p:spPr>
        <p:txBody>
          <a:bodyPr wrap="square" lIns="91440" tIns="45720" rIns="91440" bIns="45720">
            <a:spAutoFit/>
          </a:bodyPr>
          <a:lstStyle/>
          <a:p>
            <a:pPr algn="ctr"/>
            <a:r>
              <a:rPr lang="en-US" sz="3200" b="1" spc="150" dirty="0" smtClean="0">
                <a:ln w="11430"/>
                <a:solidFill>
                  <a:srgbClr val="5D2D2D"/>
                </a:solidFill>
                <a:effectLst>
                  <a:glow rad="88900">
                    <a:srgbClr val="FF9933">
                      <a:alpha val="90000"/>
                    </a:srgbClr>
                  </a:glow>
                  <a:outerShdw blurRad="25400" algn="tl" rotWithShape="0">
                    <a:srgbClr val="000000">
                      <a:alpha val="43000"/>
                    </a:srgbClr>
                  </a:outerShdw>
                </a:effectLst>
                <a:latin typeface="Arial Rounded MT Bold" pitchFamily="34" charset="0"/>
              </a:rPr>
              <a:t>Enoch’s </a:t>
            </a:r>
            <a:r>
              <a:rPr lang="en-US" sz="3200" b="1" dirty="0" smtClean="0">
                <a:ln w="1905"/>
                <a:solidFill>
                  <a:srgbClr val="00B050"/>
                </a:solidFill>
                <a:effectLst>
                  <a:glow rad="127000">
                    <a:srgbClr val="FFFFCC"/>
                  </a:glow>
                  <a:innerShdw blurRad="69850" dist="43180" dir="5400000">
                    <a:srgbClr val="000000">
                      <a:alpha val="65000"/>
                    </a:srgbClr>
                  </a:innerShdw>
                </a:effectLst>
                <a:latin typeface="Arial Rounded MT Bold" pitchFamily="34" charset="0"/>
              </a:rPr>
              <a:t> </a:t>
            </a:r>
            <a:r>
              <a:rPr lang="en-US" sz="3200" b="1" dirty="0" smtClean="0">
                <a:ln w="1905"/>
                <a:solidFill>
                  <a:srgbClr val="BA5306"/>
                </a:solidFill>
                <a:effectLst>
                  <a:glow rad="127000">
                    <a:srgbClr val="FFFFCC"/>
                  </a:glow>
                  <a:innerShdw blurRad="69850" dist="43180" dir="5400000">
                    <a:srgbClr val="000000">
                      <a:alpha val="65000"/>
                    </a:srgbClr>
                  </a:innerShdw>
                </a:effectLst>
                <a:latin typeface="Arial Rounded MT Bold" pitchFamily="34" charset="0"/>
              </a:rPr>
              <a:t>2</a:t>
            </a:r>
            <a:r>
              <a:rPr lang="en-US" sz="3200" b="1" baseline="30000" dirty="0" smtClean="0">
                <a:ln w="1905"/>
                <a:solidFill>
                  <a:srgbClr val="BA5306"/>
                </a:solidFill>
                <a:effectLst>
                  <a:glow rad="127000">
                    <a:srgbClr val="FFFFCC"/>
                  </a:glow>
                  <a:innerShdw blurRad="69850" dist="43180" dir="5400000">
                    <a:srgbClr val="000000">
                      <a:alpha val="65000"/>
                    </a:srgbClr>
                  </a:innerShdw>
                </a:effectLst>
                <a:latin typeface="Arial Rounded MT Bold" pitchFamily="34" charset="0"/>
              </a:rPr>
              <a:t>nd</a:t>
            </a:r>
            <a:r>
              <a:rPr lang="en-US" sz="3200" b="1" dirty="0" smtClean="0">
                <a:ln w="1905"/>
                <a:solidFill>
                  <a:srgbClr val="BA5306"/>
                </a:solidFill>
                <a:effectLst>
                  <a:glow rad="127000">
                    <a:srgbClr val="FFFFCC"/>
                  </a:glow>
                  <a:innerShdw blurRad="69850" dist="43180" dir="5400000">
                    <a:srgbClr val="000000">
                      <a:alpha val="65000"/>
                    </a:srgbClr>
                  </a:innerShdw>
                </a:effectLst>
                <a:latin typeface="Arial Rounded MT Bold" pitchFamily="34" charset="0"/>
              </a:rPr>
              <a:t> Month</a:t>
            </a:r>
            <a:endParaRPr lang="en-US" sz="3200" b="1" dirty="0">
              <a:ln w="1905"/>
              <a:solidFill>
                <a:srgbClr val="BA5306"/>
              </a:solidFill>
              <a:effectLst>
                <a:glow rad="127000">
                  <a:srgbClr val="FFFFCC"/>
                </a:glow>
                <a:innerShdw blurRad="69850" dist="43180" dir="5400000">
                  <a:srgbClr val="000000">
                    <a:alpha val="65000"/>
                  </a:srgbClr>
                </a:innerShdw>
              </a:effectLst>
              <a:latin typeface="Arial Rounded MT Bold" pitchFamily="34" charset="0"/>
            </a:endParaRPr>
          </a:p>
        </p:txBody>
      </p:sp>
      <p:sp>
        <p:nvSpPr>
          <p:cNvPr id="18" name="Rectangle 17"/>
          <p:cNvSpPr/>
          <p:nvPr/>
        </p:nvSpPr>
        <p:spPr>
          <a:xfrm>
            <a:off x="124316" y="76200"/>
            <a:ext cx="11793715" cy="584775"/>
          </a:xfrm>
          <a:prstGeom prst="rect">
            <a:avLst/>
          </a:prstGeom>
          <a:noFill/>
        </p:spPr>
        <p:txBody>
          <a:bodyPr wrap="square" lIns="91440" tIns="45720" rIns="91440" bIns="45720">
            <a:spAutoFit/>
            <a:scene3d>
              <a:camera prst="orthographicFront"/>
              <a:lightRig rig="soft" dir="t">
                <a:rot lat="0" lon="0" rev="10800000"/>
              </a:lightRig>
            </a:scene3d>
            <a:sp3d extrusionH="57150">
              <a:bevelT w="27940" h="12700" prst="angle"/>
              <a:contourClr>
                <a:srgbClr val="DDDDDD"/>
              </a:contourClr>
            </a:sp3d>
          </a:bodyPr>
          <a:lstStyle/>
          <a:p>
            <a:pPr algn="ctr"/>
            <a:r>
              <a:rPr lang="en-US" sz="3200" b="1" spc="150" dirty="0" smtClean="0">
                <a:ln w="11430"/>
                <a:solidFill>
                  <a:srgbClr val="5D2D2D"/>
                </a:solidFill>
                <a:effectLst>
                  <a:glow rad="88900">
                    <a:srgbClr val="FF9933">
                      <a:alpha val="90000"/>
                    </a:srgbClr>
                  </a:glow>
                  <a:outerShdw blurRad="25400" algn="tl" rotWithShape="0">
                    <a:srgbClr val="000000">
                      <a:alpha val="43000"/>
                    </a:srgbClr>
                  </a:outerShdw>
                </a:effectLst>
                <a:latin typeface="Arial Rounded MT Bold" pitchFamily="34" charset="0"/>
              </a:rPr>
              <a:t>Enoch’s </a:t>
            </a:r>
            <a:r>
              <a:rPr lang="en-US" sz="3200" b="1" cap="none" spc="150" dirty="0" smtClean="0">
                <a:ln w="11430"/>
                <a:solidFill>
                  <a:srgbClr val="FFFF00"/>
                </a:solidFill>
                <a:effectLst>
                  <a:glow rad="127000">
                    <a:srgbClr val="0070C0"/>
                  </a:glow>
                  <a:outerShdw blurRad="25400" algn="tl" rotWithShape="0">
                    <a:srgbClr val="000000">
                      <a:alpha val="43000"/>
                    </a:srgbClr>
                  </a:outerShdw>
                </a:effectLst>
                <a:latin typeface="Arial Rounded MT Bold" pitchFamily="34" charset="0"/>
              </a:rPr>
              <a:t> </a:t>
            </a:r>
            <a:r>
              <a:rPr lang="en-US" sz="3200" b="1" spc="150" dirty="0" smtClean="0">
                <a:ln w="11430">
                  <a:solidFill>
                    <a:srgbClr val="002060"/>
                  </a:solidFill>
                </a:ln>
                <a:solidFill>
                  <a:srgbClr val="00FF00"/>
                </a:solidFill>
                <a:effectLst>
                  <a:glow rad="127000">
                    <a:schemeClr val="bg1"/>
                  </a:glow>
                  <a:outerShdw blurRad="25400" algn="tl" rotWithShape="0">
                    <a:srgbClr val="000000">
                      <a:alpha val="43000"/>
                    </a:srgbClr>
                  </a:outerShdw>
                </a:effectLst>
                <a:latin typeface="Arial Rounded MT Bold" pitchFamily="34" charset="0"/>
              </a:rPr>
              <a:t>“Omer Count” </a:t>
            </a:r>
            <a:r>
              <a:rPr lang="en-US" sz="3200" b="1" cap="none" spc="150" dirty="0" smtClean="0">
                <a:ln w="11430"/>
                <a:solidFill>
                  <a:srgbClr val="FFFF00"/>
                </a:solidFill>
                <a:effectLst>
                  <a:glow rad="127000">
                    <a:srgbClr val="0070C0"/>
                  </a:glow>
                  <a:outerShdw blurRad="25400" algn="tl" rotWithShape="0">
                    <a:srgbClr val="000000">
                      <a:alpha val="43000"/>
                    </a:srgbClr>
                  </a:outerShdw>
                </a:effectLst>
                <a:latin typeface="Arial Rounded MT Bold" pitchFamily="34" charset="0"/>
              </a:rPr>
              <a:t> ~</a:t>
            </a:r>
            <a:r>
              <a:rPr lang="en-US" sz="3200" b="1" spc="150" dirty="0" smtClean="0">
                <a:ln w="11430"/>
                <a:solidFill>
                  <a:srgbClr val="FFFF00"/>
                </a:solidFill>
                <a:effectLst>
                  <a:glow rad="127000">
                    <a:srgbClr val="0070C0"/>
                  </a:glow>
                  <a:outerShdw blurRad="25400" algn="tl" rotWithShape="0">
                    <a:srgbClr val="000000">
                      <a:alpha val="43000"/>
                    </a:srgbClr>
                  </a:outerShdw>
                </a:effectLst>
                <a:latin typeface="Arial Rounded MT Bold" pitchFamily="34" charset="0"/>
              </a:rPr>
              <a:t>  Wave Sheaf to Pentecost</a:t>
            </a:r>
            <a:endParaRPr lang="en-US" sz="3200" b="1" cap="none" spc="150" dirty="0">
              <a:ln w="11430"/>
              <a:solidFill>
                <a:srgbClr val="FFFF00"/>
              </a:solidFill>
              <a:effectLst>
                <a:glow rad="127000">
                  <a:srgbClr val="0070C0"/>
                </a:glow>
                <a:outerShdw blurRad="25400" algn="tl" rotWithShape="0">
                  <a:srgbClr val="000000">
                    <a:alpha val="43000"/>
                  </a:srgbClr>
                </a:outerShdw>
              </a:effectLst>
              <a:latin typeface="Arial Rounded MT Bold" pitchFamily="34" charset="0"/>
            </a:endParaRPr>
          </a:p>
        </p:txBody>
      </p:sp>
      <p:graphicFrame>
        <p:nvGraphicFramePr>
          <p:cNvPr id="22" name="Table 21"/>
          <p:cNvGraphicFramePr>
            <a:graphicFrameLocks noGrp="1"/>
          </p:cNvGraphicFramePr>
          <p:nvPr>
            <p:extLst>
              <p:ext uri="{D42A27DB-BD31-4B8C-83A1-F6EECF244321}">
                <p14:modId xmlns:p14="http://schemas.microsoft.com/office/powerpoint/2010/main" val="2192952981"/>
              </p:ext>
            </p:extLst>
          </p:nvPr>
        </p:nvGraphicFramePr>
        <p:xfrm>
          <a:off x="651620" y="1313721"/>
          <a:ext cx="4261536" cy="2194560"/>
        </p:xfrm>
        <a:graphic>
          <a:graphicData uri="http://schemas.openxmlformats.org/drawingml/2006/table">
            <a:tbl>
              <a:tblPr firstRow="1" bandRow="1">
                <a:tableStyleId>{69C7853C-536D-4A76-A0AE-DD22124D55A5}</a:tableStyleId>
              </a:tblPr>
              <a:tblGrid>
                <a:gridCol w="532692"/>
                <a:gridCol w="538427"/>
                <a:gridCol w="526957"/>
                <a:gridCol w="532692"/>
                <a:gridCol w="532692"/>
                <a:gridCol w="532692"/>
                <a:gridCol w="532692"/>
                <a:gridCol w="532692"/>
              </a:tblGrid>
              <a:tr h="330811">
                <a:tc>
                  <a:txBody>
                    <a:bodyPr/>
                    <a:lstStyle/>
                    <a:p>
                      <a:pPr algn="ctr"/>
                      <a:r>
                        <a:rPr lang="en-US" b="1" dirty="0" smtClean="0"/>
                        <a:t>1</a:t>
                      </a:r>
                      <a:r>
                        <a:rPr lang="en-US" b="1" baseline="30000" dirty="0" smtClean="0"/>
                        <a:t>st</a:t>
                      </a:r>
                      <a:r>
                        <a:rPr lang="en-US" b="1" dirty="0" smtClean="0"/>
                        <a:t> </a:t>
                      </a:r>
                      <a:endParaRPr lang="en-US" b="1" dirty="0"/>
                    </a:p>
                  </a:txBody>
                  <a:tcPr/>
                </a:tc>
                <a:tc>
                  <a:txBody>
                    <a:bodyPr/>
                    <a:lstStyle/>
                    <a:p>
                      <a:pPr algn="ctr"/>
                      <a:r>
                        <a:rPr lang="en-US" b="1" dirty="0" smtClean="0"/>
                        <a:t>2</a:t>
                      </a:r>
                      <a:r>
                        <a:rPr lang="en-US" b="1" baseline="30000" dirty="0" smtClean="0"/>
                        <a:t>nd</a:t>
                      </a:r>
                      <a:r>
                        <a:rPr lang="en-US" b="1" dirty="0" smtClean="0"/>
                        <a:t> </a:t>
                      </a:r>
                      <a:endParaRPr lang="en-US" b="1" dirty="0"/>
                    </a:p>
                  </a:txBody>
                  <a:tcPr/>
                </a:tc>
                <a:tc>
                  <a:txBody>
                    <a:bodyPr/>
                    <a:lstStyle/>
                    <a:p>
                      <a:pPr algn="ctr"/>
                      <a:r>
                        <a:rPr lang="en-US" b="1" dirty="0" smtClean="0"/>
                        <a:t>3</a:t>
                      </a:r>
                      <a:r>
                        <a:rPr lang="en-US" b="1" baseline="30000" dirty="0" smtClean="0"/>
                        <a:t>rd</a:t>
                      </a:r>
                      <a:r>
                        <a:rPr lang="en-US" b="1" dirty="0" smtClean="0"/>
                        <a:t> </a:t>
                      </a:r>
                      <a:endParaRPr lang="en-US" b="1" dirty="0"/>
                    </a:p>
                  </a:txBody>
                  <a:tcPr>
                    <a:cell3D prstMaterial="dkEdge">
                      <a:bevel w="77470" h="12700" prst="softRound"/>
                      <a:lightRig rig="flood" dir="t"/>
                    </a:cell3D>
                    <a:solidFill>
                      <a:srgbClr val="FF3399"/>
                    </a:solidFill>
                  </a:tcPr>
                </a:tc>
                <a:tc>
                  <a:txBody>
                    <a:bodyPr/>
                    <a:lstStyle/>
                    <a:p>
                      <a:pPr algn="ctr"/>
                      <a:r>
                        <a:rPr lang="en-US" b="1" dirty="0" smtClean="0"/>
                        <a:t>4</a:t>
                      </a:r>
                      <a:r>
                        <a:rPr lang="en-US" b="1" baseline="30000" dirty="0" smtClean="0"/>
                        <a:t>th</a:t>
                      </a:r>
                      <a:r>
                        <a:rPr lang="en-US" b="1" dirty="0" smtClean="0"/>
                        <a:t> </a:t>
                      </a:r>
                      <a:endParaRPr lang="en-US" b="1" dirty="0"/>
                    </a:p>
                  </a:txBody>
                  <a:tcPr/>
                </a:tc>
                <a:tc>
                  <a:txBody>
                    <a:bodyPr/>
                    <a:lstStyle/>
                    <a:p>
                      <a:pPr algn="ctr"/>
                      <a:r>
                        <a:rPr lang="en-US" b="1" dirty="0" smtClean="0"/>
                        <a:t>5</a:t>
                      </a:r>
                      <a:r>
                        <a:rPr lang="en-US" b="1" baseline="30000" dirty="0" smtClean="0"/>
                        <a:t>th</a:t>
                      </a:r>
                      <a:r>
                        <a:rPr lang="en-US" b="1" dirty="0" smtClean="0"/>
                        <a:t> </a:t>
                      </a:r>
                      <a:endParaRPr lang="en-US" b="1" dirty="0"/>
                    </a:p>
                  </a:txBody>
                  <a:tcPr/>
                </a:tc>
                <a:tc>
                  <a:txBody>
                    <a:bodyPr/>
                    <a:lstStyle/>
                    <a:p>
                      <a:pPr algn="ctr"/>
                      <a:r>
                        <a:rPr lang="en-US" b="1" dirty="0" smtClean="0"/>
                        <a:t>6</a:t>
                      </a:r>
                      <a:r>
                        <a:rPr lang="en-US" b="1" baseline="30000" dirty="0" smtClean="0"/>
                        <a:t>th</a:t>
                      </a:r>
                      <a:r>
                        <a:rPr lang="en-US" b="1" dirty="0" smtClean="0"/>
                        <a:t> </a:t>
                      </a:r>
                      <a:endParaRPr lang="en-US" b="1" dirty="0"/>
                    </a:p>
                  </a:txBody>
                  <a:tcPr/>
                </a:tc>
                <a:tc>
                  <a:txBody>
                    <a:bodyPr/>
                    <a:lstStyle/>
                    <a:p>
                      <a:pPr algn="ctr"/>
                      <a:r>
                        <a:rPr lang="en-US" b="1" dirty="0" smtClean="0"/>
                        <a:t>7</a:t>
                      </a:r>
                      <a:r>
                        <a:rPr lang="en-US" b="1" baseline="30000" dirty="0" smtClean="0"/>
                        <a:t>th</a:t>
                      </a:r>
                      <a:r>
                        <a:rPr lang="en-US" b="1" dirty="0" smtClean="0"/>
                        <a:t> </a:t>
                      </a:r>
                      <a:endParaRPr lang="en-US" b="1" dirty="0"/>
                    </a:p>
                  </a:txBody>
                  <a:tcPr>
                    <a:cell3D prstMaterial="dkEdge">
                      <a:bevel w="77470" h="12700" prst="softRound"/>
                      <a:lightRig rig="flood" dir="t"/>
                    </a:cell3D>
                    <a:solidFill>
                      <a:srgbClr val="FF99FF"/>
                    </a:solidFill>
                  </a:tcPr>
                </a:tc>
                <a:tc>
                  <a:txBody>
                    <a:bodyPr/>
                    <a:lstStyle/>
                    <a:p>
                      <a:pPr algn="ctr"/>
                      <a:endParaRPr lang="en-US" b="1" dirty="0"/>
                    </a:p>
                  </a:txBody>
                  <a:tcPr/>
                </a:tc>
              </a:tr>
              <a:tr h="330811">
                <a:tc>
                  <a:txBody>
                    <a:bodyPr/>
                    <a:lstStyle/>
                    <a:p>
                      <a:endParaRPr lang="en-US" dirty="0"/>
                    </a:p>
                  </a:txBody>
                  <a:tcPr>
                    <a:solidFill>
                      <a:schemeClr val="bg1"/>
                    </a:solidFill>
                  </a:tcPr>
                </a:tc>
                <a:tc>
                  <a:txBody>
                    <a:bodyPr/>
                    <a:lstStyle/>
                    <a:p>
                      <a:endParaRPr lang="en-US" dirty="0"/>
                    </a:p>
                  </a:txBody>
                  <a:tcPr>
                    <a:solidFill>
                      <a:schemeClr val="bg1"/>
                    </a:solidFill>
                  </a:tcPr>
                </a:tc>
                <a:tc>
                  <a:txBody>
                    <a:bodyPr/>
                    <a:lstStyle/>
                    <a:p>
                      <a:endParaRPr lang="en-US" dirty="0"/>
                    </a:p>
                  </a:txBody>
                  <a:tcPr>
                    <a:solidFill>
                      <a:schemeClr val="bg1"/>
                    </a:solidFill>
                  </a:tcPr>
                </a:tc>
                <a:tc>
                  <a:txBody>
                    <a:bodyPr/>
                    <a:lstStyle/>
                    <a:p>
                      <a:r>
                        <a:rPr lang="en-US" b="1" dirty="0" smtClean="0"/>
                        <a:t>1</a:t>
                      </a:r>
                      <a:endParaRPr lang="en-US" b="1" dirty="0"/>
                    </a:p>
                  </a:txBody>
                  <a:tcPr>
                    <a:solidFill>
                      <a:schemeClr val="bg1"/>
                    </a:solidFill>
                  </a:tcPr>
                </a:tc>
                <a:tc>
                  <a:txBody>
                    <a:bodyPr/>
                    <a:lstStyle/>
                    <a:p>
                      <a:r>
                        <a:rPr lang="en-US" b="1" dirty="0" smtClean="0"/>
                        <a:t>2</a:t>
                      </a:r>
                      <a:endParaRPr lang="en-US" b="1" dirty="0"/>
                    </a:p>
                  </a:txBody>
                  <a:tcPr>
                    <a:solidFill>
                      <a:schemeClr val="bg1"/>
                    </a:solidFill>
                  </a:tcPr>
                </a:tc>
                <a:tc>
                  <a:txBody>
                    <a:bodyPr/>
                    <a:lstStyle/>
                    <a:p>
                      <a:r>
                        <a:rPr lang="en-US" b="1" dirty="0" smtClean="0"/>
                        <a:t>3</a:t>
                      </a:r>
                      <a:endParaRPr lang="en-US" b="1" dirty="0"/>
                    </a:p>
                  </a:txBody>
                  <a:tcPr>
                    <a:solidFill>
                      <a:schemeClr val="bg1"/>
                    </a:solidFill>
                  </a:tcPr>
                </a:tc>
                <a:tc>
                  <a:txBody>
                    <a:bodyPr/>
                    <a:lstStyle/>
                    <a:p>
                      <a:r>
                        <a:rPr lang="en-US" b="1" dirty="0" smtClean="0"/>
                        <a:t>4</a:t>
                      </a:r>
                      <a:endParaRPr lang="en-US" b="1" dirty="0"/>
                    </a:p>
                  </a:txBody>
                  <a:tcPr>
                    <a:solidFill>
                      <a:schemeClr val="accent1">
                        <a:lumMod val="40000"/>
                        <a:lumOff val="60000"/>
                      </a:schemeClr>
                    </a:solidFill>
                  </a:tcPr>
                </a:tc>
                <a:tc>
                  <a:txBody>
                    <a:bodyPr/>
                    <a:lstStyle/>
                    <a:p>
                      <a:pPr algn="ctr"/>
                      <a:endParaRPr lang="en-US" sz="1100" b="1" dirty="0"/>
                    </a:p>
                  </a:txBody>
                  <a:tcPr>
                    <a:solidFill>
                      <a:schemeClr val="bg1"/>
                    </a:solidFill>
                  </a:tcPr>
                </a:tc>
              </a:tr>
              <a:tr h="330811">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t>5</a:t>
                      </a:r>
                    </a:p>
                  </a:txBody>
                  <a:tcPr>
                    <a:solidFill>
                      <a:schemeClr val="bg1"/>
                    </a:solidFill>
                  </a:tcPr>
                </a:tc>
                <a:tc>
                  <a:txBody>
                    <a:bodyPr/>
                    <a:lstStyle/>
                    <a:p>
                      <a:r>
                        <a:rPr lang="en-US" b="1" dirty="0" smtClean="0"/>
                        <a:t>6</a:t>
                      </a:r>
                      <a:endParaRPr lang="en-US" b="1" dirty="0"/>
                    </a:p>
                  </a:txBody>
                  <a:tcPr>
                    <a:solidFill>
                      <a:schemeClr val="bg1"/>
                    </a:solidFill>
                  </a:tcPr>
                </a:tc>
                <a:tc>
                  <a:txBody>
                    <a:bodyPr/>
                    <a:lstStyle/>
                    <a:p>
                      <a:r>
                        <a:rPr lang="en-US" b="1" dirty="0" smtClean="0"/>
                        <a:t>7</a:t>
                      </a:r>
                      <a:endParaRPr lang="en-US" b="1" dirty="0"/>
                    </a:p>
                  </a:txBody>
                  <a:tcPr>
                    <a:solidFill>
                      <a:schemeClr val="bg1"/>
                    </a:solidFill>
                  </a:tcPr>
                </a:tc>
                <a:tc>
                  <a:txBody>
                    <a:bodyPr/>
                    <a:lstStyle/>
                    <a:p>
                      <a:r>
                        <a:rPr lang="en-US" b="1" dirty="0" smtClean="0"/>
                        <a:t>8</a:t>
                      </a:r>
                      <a:endParaRPr lang="en-US" b="1" dirty="0"/>
                    </a:p>
                  </a:txBody>
                  <a:tcPr>
                    <a:solidFill>
                      <a:schemeClr val="bg1"/>
                    </a:solidFill>
                  </a:tcPr>
                </a:tc>
                <a:tc>
                  <a:txBody>
                    <a:bodyPr/>
                    <a:lstStyle/>
                    <a:p>
                      <a:r>
                        <a:rPr lang="en-US" b="1" dirty="0" smtClean="0"/>
                        <a:t>9</a:t>
                      </a:r>
                      <a:endParaRPr lang="en-US" b="1" dirty="0"/>
                    </a:p>
                  </a:txBody>
                  <a:tcPr>
                    <a:solidFill>
                      <a:schemeClr val="bg1"/>
                    </a:solidFill>
                  </a:tcPr>
                </a:tc>
                <a:tc>
                  <a:txBody>
                    <a:bodyPr/>
                    <a:lstStyle/>
                    <a:p>
                      <a:r>
                        <a:rPr lang="en-US" b="1" dirty="0" smtClean="0"/>
                        <a:t>10</a:t>
                      </a:r>
                      <a:endParaRPr lang="en-US" b="1" dirty="0"/>
                    </a:p>
                  </a:txBody>
                  <a:tcPr>
                    <a:solidFill>
                      <a:schemeClr val="bg1"/>
                    </a:solidFill>
                  </a:tcPr>
                </a:tc>
                <a:tc>
                  <a:txBody>
                    <a:bodyPr/>
                    <a:lstStyle/>
                    <a:p>
                      <a:r>
                        <a:rPr lang="en-US" b="1" dirty="0" smtClean="0"/>
                        <a:t>11</a:t>
                      </a:r>
                      <a:endParaRPr lang="en-US" b="1" dirty="0"/>
                    </a:p>
                  </a:txBody>
                  <a:tcPr>
                    <a:solidFill>
                      <a:schemeClr val="accent1">
                        <a:lumMod val="40000"/>
                        <a:lumOff val="60000"/>
                      </a:schemeClr>
                    </a:solidFill>
                  </a:tcPr>
                </a:tc>
                <a:tc>
                  <a:txBody>
                    <a:bodyPr/>
                    <a:lstStyle/>
                    <a:p>
                      <a:endParaRPr lang="en-US" sz="1100" b="1" dirty="0"/>
                    </a:p>
                  </a:txBody>
                  <a:tcPr>
                    <a:solidFill>
                      <a:schemeClr val="bg1"/>
                    </a:solidFill>
                  </a:tcPr>
                </a:tc>
              </a:tr>
              <a:tr h="330811">
                <a:tc>
                  <a:txBody>
                    <a:bodyPr/>
                    <a:lstStyle/>
                    <a:p>
                      <a:r>
                        <a:rPr lang="en-US" b="1" dirty="0" smtClean="0"/>
                        <a:t>12</a:t>
                      </a:r>
                      <a:endParaRPr lang="en-US" b="1" dirty="0"/>
                    </a:p>
                  </a:txBody>
                  <a:tcPr>
                    <a:solidFill>
                      <a:schemeClr val="bg1"/>
                    </a:solidFill>
                  </a:tcPr>
                </a:tc>
                <a:tc>
                  <a:txBody>
                    <a:bodyPr/>
                    <a:lstStyle/>
                    <a:p>
                      <a:r>
                        <a:rPr lang="en-US" b="1" dirty="0" smtClean="0"/>
                        <a:t>13</a:t>
                      </a:r>
                      <a:endParaRPr lang="en-US" b="1" dirty="0"/>
                    </a:p>
                  </a:txBody>
                  <a:tcPr>
                    <a:solidFill>
                      <a:schemeClr val="bg1"/>
                    </a:solidFill>
                  </a:tcPr>
                </a:tc>
                <a:tc>
                  <a:txBody>
                    <a:bodyPr/>
                    <a:lstStyle/>
                    <a:p>
                      <a:r>
                        <a:rPr lang="en-US" b="1" dirty="0" smtClean="0">
                          <a:solidFill>
                            <a:schemeClr val="bg1"/>
                          </a:solidFill>
                        </a:rPr>
                        <a:t>14</a:t>
                      </a:r>
                      <a:endParaRPr lang="en-US" b="1" dirty="0">
                        <a:solidFill>
                          <a:schemeClr val="bg1"/>
                        </a:solidFill>
                      </a:endParaRPr>
                    </a:p>
                  </a:txBody>
                  <a:tcPr>
                    <a:cell3D prstMaterial="dkEdge">
                      <a:bevel w="77470" h="12700" prst="softRound"/>
                      <a:lightRig rig="flood" dir="t"/>
                    </a:cell3D>
                    <a:solidFill>
                      <a:srgbClr val="FF0000"/>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t>15</a:t>
                      </a:r>
                      <a:endParaRPr lang="en-US" b="1" dirty="0">
                        <a:solidFill>
                          <a:schemeClr val="bg1"/>
                        </a:solidFill>
                      </a:endParaRPr>
                    </a:p>
                  </a:txBody>
                  <a:tcPr>
                    <a:solidFill>
                      <a:srgbClr val="CCFF99"/>
                    </a:solidFill>
                  </a:tcPr>
                </a:tc>
                <a:tc>
                  <a:txBody>
                    <a:bodyPr/>
                    <a:lstStyle/>
                    <a:p>
                      <a:r>
                        <a:rPr lang="en-US" b="1" dirty="0" smtClean="0"/>
                        <a:t>16</a:t>
                      </a:r>
                      <a:endParaRPr lang="en-US" b="1" dirty="0"/>
                    </a:p>
                  </a:txBody>
                  <a:tcPr>
                    <a:solidFill>
                      <a:srgbClr val="CCFF99"/>
                    </a:solidFill>
                  </a:tcPr>
                </a:tc>
                <a:tc>
                  <a:txBody>
                    <a:bodyPr/>
                    <a:lstStyle/>
                    <a:p>
                      <a:r>
                        <a:rPr lang="en-US" b="1" dirty="0" smtClean="0"/>
                        <a:t>17</a:t>
                      </a:r>
                      <a:endParaRPr lang="en-US" b="1" dirty="0"/>
                    </a:p>
                  </a:txBody>
                  <a:tcPr>
                    <a:solidFill>
                      <a:srgbClr val="CCFF99"/>
                    </a:solidFill>
                  </a:tcPr>
                </a:tc>
                <a:tc>
                  <a:txBody>
                    <a:bodyPr/>
                    <a:lstStyle/>
                    <a:p>
                      <a:r>
                        <a:rPr lang="en-US" b="1" dirty="0" smtClean="0"/>
                        <a:t>18</a:t>
                      </a:r>
                      <a:endParaRPr lang="en-US" b="1" dirty="0"/>
                    </a:p>
                  </a:txBody>
                  <a:tcPr>
                    <a:gradFill flip="none" rotWithShape="1">
                      <a:gsLst>
                        <a:gs pos="47000">
                          <a:srgbClr val="CCFF99"/>
                        </a:gs>
                        <a:gs pos="61000">
                          <a:schemeClr val="bg2">
                            <a:lumMod val="75000"/>
                            <a:alpha val="78000"/>
                          </a:schemeClr>
                        </a:gs>
                      </a:gsLst>
                      <a:lin ang="2700000" scaled="1"/>
                      <a:tileRect/>
                    </a:gradFill>
                  </a:tcPr>
                </a:tc>
                <a:tc>
                  <a:txBody>
                    <a:bodyPr/>
                    <a:lstStyle/>
                    <a:p>
                      <a:endParaRPr lang="en-US" sz="1100" b="1" dirty="0"/>
                    </a:p>
                  </a:txBody>
                  <a:tcPr>
                    <a:solidFill>
                      <a:schemeClr val="bg1"/>
                    </a:solidFill>
                  </a:tcPr>
                </a:tc>
              </a:tr>
              <a:tr h="330811">
                <a:tc>
                  <a:txBody>
                    <a:bodyPr/>
                    <a:lstStyle/>
                    <a:p>
                      <a:r>
                        <a:rPr lang="en-US" b="1" dirty="0" smtClean="0">
                          <a:solidFill>
                            <a:schemeClr val="tx1"/>
                          </a:solidFill>
                        </a:rPr>
                        <a:t>19</a:t>
                      </a:r>
                      <a:endParaRPr lang="en-US" b="1" dirty="0">
                        <a:solidFill>
                          <a:schemeClr val="tx1"/>
                        </a:solidFill>
                      </a:endParaRPr>
                    </a:p>
                  </a:txBody>
                  <a:tcPr>
                    <a:solidFill>
                      <a:srgbClr val="CCFF99"/>
                    </a:solidFill>
                  </a:tcPr>
                </a:tc>
                <a:tc>
                  <a:txBody>
                    <a:bodyPr/>
                    <a:lstStyle/>
                    <a:p>
                      <a:r>
                        <a:rPr lang="en-US" b="1" dirty="0" smtClean="0"/>
                        <a:t>20</a:t>
                      </a:r>
                      <a:endParaRPr lang="en-US" b="1" dirty="0"/>
                    </a:p>
                  </a:txBody>
                  <a:tcPr>
                    <a:solidFill>
                      <a:srgbClr val="CCFF99"/>
                    </a:solidFill>
                  </a:tcPr>
                </a:tc>
                <a:tc>
                  <a:txBody>
                    <a:bodyPr/>
                    <a:lstStyle/>
                    <a:p>
                      <a:r>
                        <a:rPr lang="en-US" b="1" dirty="0" smtClean="0"/>
                        <a:t>21</a:t>
                      </a:r>
                      <a:endParaRPr lang="en-US" b="1" dirty="0"/>
                    </a:p>
                  </a:txBody>
                  <a:tcPr>
                    <a:solidFill>
                      <a:srgbClr val="CCFF99"/>
                    </a:solidFill>
                  </a:tcPr>
                </a:tc>
                <a:tc>
                  <a:txBody>
                    <a:bodyPr/>
                    <a:lstStyle/>
                    <a:p>
                      <a:r>
                        <a:rPr lang="en-US" b="1" dirty="0" smtClean="0"/>
                        <a:t>22</a:t>
                      </a:r>
                      <a:endParaRPr lang="en-US" b="1" dirty="0"/>
                    </a:p>
                  </a:txBody>
                  <a:tcPr>
                    <a:solidFill>
                      <a:schemeClr val="bg1"/>
                    </a:solidFill>
                  </a:tcPr>
                </a:tc>
                <a:tc>
                  <a:txBody>
                    <a:bodyPr/>
                    <a:lstStyle/>
                    <a:p>
                      <a:r>
                        <a:rPr lang="en-US" b="1" dirty="0" smtClean="0"/>
                        <a:t>23</a:t>
                      </a:r>
                      <a:endParaRPr lang="en-US" b="1" dirty="0"/>
                    </a:p>
                  </a:txBody>
                  <a:tcPr>
                    <a:solidFill>
                      <a:schemeClr val="bg1"/>
                    </a:solidFill>
                  </a:tcPr>
                </a:tc>
                <a:tc>
                  <a:txBody>
                    <a:bodyPr/>
                    <a:lstStyle/>
                    <a:p>
                      <a:r>
                        <a:rPr lang="en-US" b="1" dirty="0" smtClean="0"/>
                        <a:t>24</a:t>
                      </a:r>
                      <a:endParaRPr lang="en-US" b="1" dirty="0"/>
                    </a:p>
                  </a:txBody>
                  <a:tcPr>
                    <a:solidFill>
                      <a:schemeClr val="bg1"/>
                    </a:solidFill>
                  </a:tcPr>
                </a:tc>
                <a:tc>
                  <a:txBody>
                    <a:bodyPr/>
                    <a:lstStyle/>
                    <a:p>
                      <a:r>
                        <a:rPr lang="en-US" b="1" dirty="0" smtClean="0"/>
                        <a:t>25</a:t>
                      </a:r>
                      <a:endParaRPr lang="en-US" b="1" dirty="0"/>
                    </a:p>
                  </a:txBody>
                  <a:tcPr>
                    <a:solidFill>
                      <a:schemeClr val="accent1">
                        <a:lumMod val="40000"/>
                        <a:lumOff val="60000"/>
                      </a:schemeClr>
                    </a:solidFill>
                  </a:tcPr>
                </a:tc>
                <a:tc>
                  <a:txBody>
                    <a:bodyPr/>
                    <a:lstStyle/>
                    <a:p>
                      <a:endParaRPr lang="en-US" sz="1100" b="1" dirty="0"/>
                    </a:p>
                  </a:txBody>
                  <a:tcPr>
                    <a:solidFill>
                      <a:schemeClr val="bg1"/>
                    </a:solidFill>
                  </a:tcPr>
                </a:tc>
              </a:tr>
              <a:tr h="330811">
                <a:tc>
                  <a:txBody>
                    <a:bodyPr/>
                    <a:lstStyle/>
                    <a:p>
                      <a:r>
                        <a:rPr lang="en-US" b="1" dirty="0" smtClean="0"/>
                        <a:t>26</a:t>
                      </a:r>
                      <a:endParaRPr lang="en-US" b="1" dirty="0"/>
                    </a:p>
                  </a:txBody>
                  <a:tcPr>
                    <a:cell3D prstMaterial="dkEdge">
                      <a:bevel/>
                      <a:lightRig rig="flood" dir="t"/>
                    </a:cell3D>
                    <a:solidFill>
                      <a:srgbClr val="00B050"/>
                    </a:solidFill>
                  </a:tcPr>
                </a:tc>
                <a:tc>
                  <a:txBody>
                    <a:bodyPr/>
                    <a:lstStyle/>
                    <a:p>
                      <a:r>
                        <a:rPr lang="en-US" b="1" dirty="0" smtClean="0"/>
                        <a:t>27</a:t>
                      </a:r>
                      <a:endParaRPr lang="en-US" b="1" dirty="0"/>
                    </a:p>
                  </a:txBody>
                  <a:tcPr>
                    <a:solidFill>
                      <a:schemeClr val="bg1"/>
                    </a:solidFill>
                  </a:tcPr>
                </a:tc>
                <a:tc>
                  <a:txBody>
                    <a:bodyPr/>
                    <a:lstStyle/>
                    <a:p>
                      <a:r>
                        <a:rPr lang="en-US" b="1" dirty="0" smtClean="0"/>
                        <a:t>28</a:t>
                      </a:r>
                      <a:endParaRPr lang="en-US" b="1" dirty="0"/>
                    </a:p>
                  </a:txBody>
                  <a:tcPr>
                    <a:solidFill>
                      <a:schemeClr val="bg1"/>
                    </a:solidFill>
                  </a:tcPr>
                </a:tc>
                <a:tc>
                  <a:txBody>
                    <a:bodyPr/>
                    <a:lstStyle/>
                    <a:p>
                      <a:r>
                        <a:rPr lang="en-US" b="1" dirty="0" smtClean="0"/>
                        <a:t>29</a:t>
                      </a:r>
                      <a:endParaRPr lang="en-US" b="1" dirty="0"/>
                    </a:p>
                  </a:txBody>
                  <a:tcPr>
                    <a:solidFill>
                      <a:schemeClr val="bg1"/>
                    </a:solidFill>
                  </a:tcPr>
                </a:tc>
                <a:tc>
                  <a:txBody>
                    <a:bodyPr/>
                    <a:lstStyle/>
                    <a:p>
                      <a:r>
                        <a:rPr lang="en-US" b="1" dirty="0" smtClean="0"/>
                        <a:t>30</a:t>
                      </a:r>
                      <a:endParaRPr lang="en-US" b="1" dirty="0"/>
                    </a:p>
                  </a:txBody>
                  <a:tcPr>
                    <a:solidFill>
                      <a:schemeClr val="bg1"/>
                    </a:solidFill>
                  </a:tcPr>
                </a:tc>
                <a:tc>
                  <a:txBody>
                    <a:bodyPr/>
                    <a:lstStyle/>
                    <a:p>
                      <a:endParaRPr lang="en-US" b="1" dirty="0"/>
                    </a:p>
                  </a:txBody>
                  <a:tcPr>
                    <a:solidFill>
                      <a:schemeClr val="bg1"/>
                    </a:solidFill>
                  </a:tcPr>
                </a:tc>
                <a:tc>
                  <a:txBody>
                    <a:bodyPr/>
                    <a:lstStyle/>
                    <a:p>
                      <a:endParaRPr lang="en-US" b="1" dirty="0"/>
                    </a:p>
                  </a:txBody>
                  <a:tcPr>
                    <a:solidFill>
                      <a:schemeClr val="bg1"/>
                    </a:solidFill>
                  </a:tcPr>
                </a:tc>
                <a:tc>
                  <a:txBody>
                    <a:bodyPr/>
                    <a:lstStyle/>
                    <a:p>
                      <a:endParaRPr lang="en-US" sz="1100" b="1" dirty="0"/>
                    </a:p>
                  </a:txBody>
                  <a:tcPr>
                    <a:solidFill>
                      <a:schemeClr val="bg1"/>
                    </a:solidFill>
                  </a:tcPr>
                </a:tc>
              </a:tr>
            </a:tbl>
          </a:graphicData>
        </a:graphic>
      </p:graphicFrame>
      <p:sp>
        <p:nvSpPr>
          <p:cNvPr id="23" name="Rectangle 22"/>
          <p:cNvSpPr/>
          <p:nvPr/>
        </p:nvSpPr>
        <p:spPr>
          <a:xfrm>
            <a:off x="645957" y="719515"/>
            <a:ext cx="4267200" cy="584775"/>
          </a:xfrm>
          <a:prstGeom prst="rect">
            <a:avLst/>
          </a:prstGeom>
          <a:noFill/>
        </p:spPr>
        <p:txBody>
          <a:bodyPr wrap="square" lIns="91440" tIns="45720" rIns="91440" bIns="45720">
            <a:spAutoFit/>
          </a:bodyPr>
          <a:lstStyle/>
          <a:p>
            <a:pPr algn="ctr"/>
            <a:r>
              <a:rPr lang="en-US" sz="3200" b="1" spc="150" dirty="0" smtClean="0">
                <a:ln w="11430"/>
                <a:solidFill>
                  <a:srgbClr val="5D2D2D"/>
                </a:solidFill>
                <a:effectLst>
                  <a:glow rad="88900">
                    <a:srgbClr val="FF9933">
                      <a:alpha val="90000"/>
                    </a:srgbClr>
                  </a:glow>
                  <a:outerShdw blurRad="25400" algn="tl" rotWithShape="0">
                    <a:srgbClr val="000000">
                      <a:alpha val="43000"/>
                    </a:srgbClr>
                  </a:outerShdw>
                </a:effectLst>
                <a:latin typeface="Arial Rounded MT Bold" pitchFamily="34" charset="0"/>
              </a:rPr>
              <a:t>Enoch’s </a:t>
            </a:r>
            <a:r>
              <a:rPr lang="en-US" sz="3200" b="1" dirty="0" smtClean="0">
                <a:ln w="1905"/>
                <a:solidFill>
                  <a:srgbClr val="00B050"/>
                </a:solidFill>
                <a:effectLst>
                  <a:glow rad="127000">
                    <a:srgbClr val="FFFFCC"/>
                  </a:glow>
                  <a:innerShdw blurRad="69850" dist="43180" dir="5400000">
                    <a:srgbClr val="000000">
                      <a:alpha val="65000"/>
                    </a:srgbClr>
                  </a:innerShdw>
                </a:effectLst>
                <a:latin typeface="Arial Rounded MT Bold" pitchFamily="34" charset="0"/>
              </a:rPr>
              <a:t> 1</a:t>
            </a:r>
            <a:r>
              <a:rPr lang="en-US" sz="3200" b="1" baseline="30000" dirty="0" smtClean="0">
                <a:ln w="1905"/>
                <a:solidFill>
                  <a:srgbClr val="00B050"/>
                </a:solidFill>
                <a:effectLst>
                  <a:glow rad="127000">
                    <a:srgbClr val="FFFFCC"/>
                  </a:glow>
                  <a:innerShdw blurRad="69850" dist="43180" dir="5400000">
                    <a:srgbClr val="000000">
                      <a:alpha val="65000"/>
                    </a:srgbClr>
                  </a:innerShdw>
                </a:effectLst>
                <a:latin typeface="Arial Rounded MT Bold" pitchFamily="34" charset="0"/>
              </a:rPr>
              <a:t>st</a:t>
            </a:r>
            <a:r>
              <a:rPr lang="en-US" sz="3200" b="1" dirty="0" smtClean="0">
                <a:ln w="1905"/>
                <a:solidFill>
                  <a:srgbClr val="00B050"/>
                </a:solidFill>
                <a:effectLst>
                  <a:glow rad="127000">
                    <a:srgbClr val="FFFFCC"/>
                  </a:glow>
                  <a:innerShdw blurRad="69850" dist="43180" dir="5400000">
                    <a:srgbClr val="000000">
                      <a:alpha val="65000"/>
                    </a:srgbClr>
                  </a:innerShdw>
                </a:effectLst>
                <a:latin typeface="Arial Rounded MT Bold" pitchFamily="34" charset="0"/>
              </a:rPr>
              <a:t> Month</a:t>
            </a:r>
            <a:endParaRPr lang="en-US" sz="32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27000">
                  <a:srgbClr val="FFFFCC"/>
                </a:glow>
                <a:innerShdw blurRad="69850" dist="43180" dir="5400000">
                  <a:srgbClr val="000000">
                    <a:alpha val="65000"/>
                  </a:srgbClr>
                </a:innerShdw>
              </a:effectLst>
              <a:latin typeface="Arial Rounded MT Bold" pitchFamily="34" charset="0"/>
            </a:endParaRPr>
          </a:p>
        </p:txBody>
      </p:sp>
      <p:sp>
        <p:nvSpPr>
          <p:cNvPr id="14" name="Rectangle 13"/>
          <p:cNvSpPr/>
          <p:nvPr/>
        </p:nvSpPr>
        <p:spPr>
          <a:xfrm>
            <a:off x="5180208" y="3838527"/>
            <a:ext cx="6552728" cy="3046988"/>
          </a:xfrm>
          <a:prstGeom prst="rect">
            <a:avLst/>
          </a:prstGeom>
          <a:noFill/>
        </p:spPr>
        <p:txBody>
          <a:bodyPr wrap="square" lIns="91440" tIns="45720" rIns="91440" bIns="45720">
            <a:spAutoFit/>
            <a:scene3d>
              <a:camera prst="orthographicFront"/>
              <a:lightRig rig="threePt" dir="t"/>
            </a:scene3d>
            <a:sp3d extrusionH="57150">
              <a:bevelT w="38100" h="38100" prst="angle"/>
            </a:sp3d>
          </a:bodyPr>
          <a:lstStyle/>
          <a:p>
            <a:pPr algn="ctr"/>
            <a:r>
              <a:rPr lang="en-US" sz="3200" b="1" dirty="0" smtClean="0">
                <a:ln w="1905">
                  <a:solidFill>
                    <a:schemeClr val="bg1"/>
                  </a:solidFill>
                </a:ln>
                <a:solidFill>
                  <a:srgbClr val="5D2D2D"/>
                </a:solidFill>
                <a:effectLst>
                  <a:innerShdw blurRad="69850" dist="43180" dir="5400000">
                    <a:srgbClr val="000000">
                      <a:alpha val="65000"/>
                    </a:srgbClr>
                  </a:innerShdw>
                </a:effectLst>
                <a:latin typeface="Comic Sans MS" pitchFamily="66" charset="0"/>
              </a:rPr>
              <a:t>On Enoch’s calendar, the “dates” and “days” of Sabbaths </a:t>
            </a:r>
            <a:br>
              <a:rPr lang="en-US" sz="3200" b="1" dirty="0" smtClean="0">
                <a:ln w="1905">
                  <a:solidFill>
                    <a:schemeClr val="bg1"/>
                  </a:solidFill>
                </a:ln>
                <a:solidFill>
                  <a:srgbClr val="5D2D2D"/>
                </a:solidFill>
                <a:effectLst>
                  <a:innerShdw blurRad="69850" dist="43180" dir="5400000">
                    <a:srgbClr val="000000">
                      <a:alpha val="65000"/>
                    </a:srgbClr>
                  </a:innerShdw>
                </a:effectLst>
                <a:latin typeface="Comic Sans MS" pitchFamily="66" charset="0"/>
              </a:rPr>
            </a:br>
            <a:r>
              <a:rPr lang="en-US" sz="3200" b="1" dirty="0" smtClean="0">
                <a:ln w="1905">
                  <a:solidFill>
                    <a:schemeClr val="bg1"/>
                  </a:solidFill>
                </a:ln>
                <a:solidFill>
                  <a:srgbClr val="5D2D2D"/>
                </a:solidFill>
                <a:effectLst>
                  <a:innerShdw blurRad="69850" dist="43180" dir="5400000">
                    <a:srgbClr val="000000">
                      <a:alpha val="65000"/>
                    </a:srgbClr>
                  </a:innerShdw>
                </a:effectLst>
                <a:latin typeface="Comic Sans MS" pitchFamily="66" charset="0"/>
              </a:rPr>
              <a:t>and feasts never change.  </a:t>
            </a:r>
            <a:br>
              <a:rPr lang="en-US" sz="3200" b="1" dirty="0" smtClean="0">
                <a:ln w="1905">
                  <a:solidFill>
                    <a:schemeClr val="bg1"/>
                  </a:solidFill>
                </a:ln>
                <a:solidFill>
                  <a:srgbClr val="5D2D2D"/>
                </a:solidFill>
                <a:effectLst>
                  <a:innerShdw blurRad="69850" dist="43180" dir="5400000">
                    <a:srgbClr val="000000">
                      <a:alpha val="65000"/>
                    </a:srgbClr>
                  </a:innerShdw>
                </a:effectLst>
                <a:latin typeface="Comic Sans MS" pitchFamily="66" charset="0"/>
              </a:rPr>
            </a:br>
            <a:r>
              <a:rPr lang="en-US" sz="3200" b="1" dirty="0" smtClean="0">
                <a:ln w="1905">
                  <a:solidFill>
                    <a:schemeClr val="bg1"/>
                  </a:solidFill>
                </a:ln>
                <a:solidFill>
                  <a:srgbClr val="5D2D2D"/>
                </a:solidFill>
                <a:effectLst>
                  <a:innerShdw blurRad="69850" dist="43180" dir="5400000">
                    <a:srgbClr val="000000">
                      <a:alpha val="65000"/>
                    </a:srgbClr>
                  </a:innerShdw>
                </a:effectLst>
                <a:latin typeface="Comic Sans MS" pitchFamily="66" charset="0"/>
              </a:rPr>
              <a:t>Enoch’s Pentecost is </a:t>
            </a:r>
            <a:r>
              <a:rPr lang="en-US" sz="3200" b="1" u="sng" dirty="0" smtClean="0">
                <a:ln w="1905">
                  <a:solidFill>
                    <a:schemeClr val="bg1"/>
                  </a:solidFill>
                </a:ln>
                <a:solidFill>
                  <a:srgbClr val="5D2D2D"/>
                </a:solidFill>
                <a:effectLst>
                  <a:innerShdw blurRad="69850" dist="43180" dir="5400000">
                    <a:srgbClr val="000000">
                      <a:alpha val="65000"/>
                    </a:srgbClr>
                  </a:innerShdw>
                </a:effectLst>
                <a:latin typeface="Comic Sans MS" pitchFamily="66" charset="0"/>
              </a:rPr>
              <a:t>alwa</a:t>
            </a:r>
            <a:r>
              <a:rPr lang="en-US" sz="3200" b="1" dirty="0" smtClean="0">
                <a:ln w="1905">
                  <a:solidFill>
                    <a:schemeClr val="bg1"/>
                  </a:solidFill>
                </a:ln>
                <a:solidFill>
                  <a:srgbClr val="5D2D2D"/>
                </a:solidFill>
                <a:effectLst>
                  <a:innerShdw blurRad="69850" dist="43180" dir="5400000">
                    <a:srgbClr val="000000">
                      <a:alpha val="65000"/>
                    </a:srgbClr>
                  </a:innerShdw>
                </a:effectLst>
                <a:latin typeface="Comic Sans MS" pitchFamily="66" charset="0"/>
              </a:rPr>
              <a:t>y</a:t>
            </a:r>
            <a:r>
              <a:rPr lang="en-US" sz="3200" b="1" u="sng" dirty="0" smtClean="0">
                <a:ln w="1905">
                  <a:solidFill>
                    <a:schemeClr val="bg1"/>
                  </a:solidFill>
                </a:ln>
                <a:solidFill>
                  <a:srgbClr val="5D2D2D"/>
                </a:solidFill>
                <a:effectLst>
                  <a:innerShdw blurRad="69850" dist="43180" dir="5400000">
                    <a:srgbClr val="000000">
                      <a:alpha val="65000"/>
                    </a:srgbClr>
                  </a:innerShdw>
                </a:effectLst>
                <a:latin typeface="Comic Sans MS" pitchFamily="66" charset="0"/>
              </a:rPr>
              <a:t>s on the 15</a:t>
            </a:r>
            <a:r>
              <a:rPr lang="en-US" sz="3200" b="1" u="sng" baseline="30000" dirty="0" smtClean="0">
                <a:ln w="1905">
                  <a:solidFill>
                    <a:schemeClr val="bg1"/>
                  </a:solidFill>
                </a:ln>
                <a:solidFill>
                  <a:srgbClr val="5D2D2D"/>
                </a:solidFill>
                <a:effectLst>
                  <a:innerShdw blurRad="69850" dist="43180" dir="5400000">
                    <a:srgbClr val="000000">
                      <a:alpha val="65000"/>
                    </a:srgbClr>
                  </a:innerShdw>
                </a:effectLst>
                <a:latin typeface="Comic Sans MS" pitchFamily="66" charset="0"/>
              </a:rPr>
              <a:t>th</a:t>
            </a:r>
            <a:r>
              <a:rPr lang="en-US" sz="3200" b="1" dirty="0" smtClean="0">
                <a:ln w="1905">
                  <a:solidFill>
                    <a:schemeClr val="bg1"/>
                  </a:solidFill>
                </a:ln>
                <a:solidFill>
                  <a:srgbClr val="5D2D2D"/>
                </a:solidFill>
                <a:effectLst>
                  <a:innerShdw blurRad="69850" dist="43180" dir="5400000">
                    <a:srgbClr val="000000">
                      <a:alpha val="65000"/>
                    </a:srgbClr>
                  </a:innerShdw>
                </a:effectLst>
                <a:latin typeface="Comic Sans MS" pitchFamily="66" charset="0"/>
              </a:rPr>
              <a:t> </a:t>
            </a:r>
            <a:r>
              <a:rPr lang="en-US" sz="3200" b="1" u="sng" dirty="0" smtClean="0">
                <a:ln w="1905">
                  <a:solidFill>
                    <a:schemeClr val="bg1"/>
                  </a:solidFill>
                </a:ln>
                <a:solidFill>
                  <a:srgbClr val="5D2D2D"/>
                </a:solidFill>
                <a:effectLst>
                  <a:glow rad="88900">
                    <a:srgbClr val="FFFF00"/>
                  </a:glow>
                  <a:innerShdw blurRad="69850" dist="43180" dir="5400000">
                    <a:srgbClr val="000000">
                      <a:alpha val="65000"/>
                    </a:srgbClr>
                  </a:innerShdw>
                </a:effectLst>
                <a:latin typeface="Arial Black" panose="020B0A04020102020204" pitchFamily="34" charset="0"/>
              </a:rPr>
              <a:t>date</a:t>
            </a:r>
            <a:r>
              <a:rPr lang="en-US" sz="3200" b="1" dirty="0" smtClean="0">
                <a:ln w="1905">
                  <a:solidFill>
                    <a:schemeClr val="bg1"/>
                  </a:solidFill>
                </a:ln>
                <a:solidFill>
                  <a:srgbClr val="5D2D2D"/>
                </a:solidFill>
                <a:effectLst>
                  <a:innerShdw blurRad="69850" dist="43180" dir="5400000">
                    <a:srgbClr val="000000">
                      <a:alpha val="65000"/>
                    </a:srgbClr>
                  </a:innerShdw>
                </a:effectLst>
                <a:latin typeface="Comic Sans MS" pitchFamily="66" charset="0"/>
              </a:rPr>
              <a:t> (&amp; day) </a:t>
            </a:r>
            <a:br>
              <a:rPr lang="en-US" sz="3200" b="1" dirty="0" smtClean="0">
                <a:ln w="1905">
                  <a:solidFill>
                    <a:schemeClr val="bg1"/>
                  </a:solidFill>
                </a:ln>
                <a:solidFill>
                  <a:srgbClr val="5D2D2D"/>
                </a:solidFill>
                <a:effectLst>
                  <a:innerShdw blurRad="69850" dist="43180" dir="5400000">
                    <a:srgbClr val="000000">
                      <a:alpha val="65000"/>
                    </a:srgbClr>
                  </a:innerShdw>
                </a:effectLst>
                <a:latin typeface="Comic Sans MS" pitchFamily="66" charset="0"/>
              </a:rPr>
            </a:br>
            <a:r>
              <a:rPr lang="en-US" sz="3200" b="1" u="sng" dirty="0" smtClean="0">
                <a:ln w="1905">
                  <a:solidFill>
                    <a:schemeClr val="bg1"/>
                  </a:solidFill>
                </a:ln>
                <a:solidFill>
                  <a:srgbClr val="5D2D2D"/>
                </a:solidFill>
                <a:effectLst>
                  <a:innerShdw blurRad="69850" dist="43180" dir="5400000">
                    <a:srgbClr val="000000">
                      <a:alpha val="65000"/>
                    </a:srgbClr>
                  </a:innerShdw>
                </a:effectLst>
                <a:latin typeface="Comic Sans MS" pitchFamily="66" charset="0"/>
              </a:rPr>
              <a:t>of the 3</a:t>
            </a:r>
            <a:r>
              <a:rPr lang="en-US" sz="3200" b="1" u="sng" baseline="30000" dirty="0" smtClean="0">
                <a:ln w="1905">
                  <a:solidFill>
                    <a:schemeClr val="bg1"/>
                  </a:solidFill>
                </a:ln>
                <a:solidFill>
                  <a:srgbClr val="5D2D2D"/>
                </a:solidFill>
                <a:effectLst>
                  <a:innerShdw blurRad="69850" dist="43180" dir="5400000">
                    <a:srgbClr val="000000">
                      <a:alpha val="65000"/>
                    </a:srgbClr>
                  </a:innerShdw>
                </a:effectLst>
                <a:latin typeface="Comic Sans MS" pitchFamily="66" charset="0"/>
              </a:rPr>
              <a:t>rd</a:t>
            </a:r>
            <a:r>
              <a:rPr lang="en-US" sz="3200" b="1" u="sng" dirty="0" smtClean="0">
                <a:ln w="1905">
                  <a:solidFill>
                    <a:schemeClr val="bg1"/>
                  </a:solidFill>
                </a:ln>
                <a:solidFill>
                  <a:srgbClr val="5D2D2D"/>
                </a:solidFill>
                <a:effectLst>
                  <a:innerShdw blurRad="69850" dist="43180" dir="5400000">
                    <a:srgbClr val="000000">
                      <a:alpha val="65000"/>
                    </a:srgbClr>
                  </a:innerShdw>
                </a:effectLst>
                <a:latin typeface="Comic Sans MS" pitchFamily="66" charset="0"/>
              </a:rPr>
              <a:t> month</a:t>
            </a:r>
            <a:r>
              <a:rPr lang="en-US" sz="3200" b="1" dirty="0" smtClean="0">
                <a:ln w="1905">
                  <a:solidFill>
                    <a:schemeClr val="bg1"/>
                  </a:solidFill>
                </a:ln>
                <a:solidFill>
                  <a:srgbClr val="5D2D2D"/>
                </a:solidFill>
                <a:effectLst>
                  <a:innerShdw blurRad="69850" dist="43180" dir="5400000">
                    <a:srgbClr val="000000">
                      <a:alpha val="65000"/>
                    </a:srgbClr>
                  </a:innerShdw>
                </a:effectLst>
                <a:latin typeface="Comic Sans MS" pitchFamily="66" charset="0"/>
              </a:rPr>
              <a:t>.  </a:t>
            </a:r>
            <a:endParaRPr lang="en-US" sz="2800" b="1" dirty="0">
              <a:ln w="1905">
                <a:solidFill>
                  <a:schemeClr val="bg1"/>
                </a:solidFill>
              </a:ln>
              <a:solidFill>
                <a:srgbClr val="5D2D2D"/>
              </a:solidFill>
              <a:effectLst>
                <a:innerShdw blurRad="69850" dist="43180" dir="5400000">
                  <a:srgbClr val="000000">
                    <a:alpha val="65000"/>
                  </a:srgbClr>
                </a:innerShdw>
              </a:effectLst>
              <a:latin typeface="Comic Sans MS" pitchFamily="66" charset="0"/>
            </a:endParaRPr>
          </a:p>
        </p:txBody>
      </p:sp>
      <p:cxnSp>
        <p:nvCxnSpPr>
          <p:cNvPr id="3" name="Straight Arrow Connector 2"/>
          <p:cNvCxnSpPr/>
          <p:nvPr/>
        </p:nvCxnSpPr>
        <p:spPr>
          <a:xfrm>
            <a:off x="2018531" y="1700808"/>
            <a:ext cx="0" cy="710193"/>
          </a:xfrm>
          <a:prstGeom prst="straightConnector1">
            <a:avLst/>
          </a:prstGeom>
          <a:ln w="57150">
            <a:solidFill>
              <a:srgbClr val="D60093"/>
            </a:solidFill>
            <a:tailEnd type="triangle"/>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a:off x="6452080" y="1880287"/>
            <a:ext cx="323763" cy="676492"/>
          </a:xfrm>
          <a:prstGeom prst="straightConnector1">
            <a:avLst/>
          </a:prstGeom>
          <a:ln w="57150">
            <a:solidFill>
              <a:srgbClr val="FF0000"/>
            </a:solidFill>
            <a:tailEnd type="triangle"/>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a:off x="477788" y="2420888"/>
            <a:ext cx="288032" cy="792088"/>
          </a:xfrm>
          <a:prstGeom prst="straightConnector1">
            <a:avLst/>
          </a:prstGeom>
          <a:ln w="57150">
            <a:solidFill>
              <a:srgbClr val="D60093"/>
            </a:solidFill>
            <a:tailEnd type="triangle"/>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pic>
        <p:nvPicPr>
          <p:cNvPr id="19" name="Picture 2"/>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flipH="1">
            <a:off x="4150196" y="1456658"/>
            <a:ext cx="1438855" cy="1908686"/>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4"/>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73056" y="1279560"/>
            <a:ext cx="908788" cy="1501368"/>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6"/>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5507596" y="476673"/>
            <a:ext cx="1457081" cy="1741860"/>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6" descr="C:\Users\Rae\Desktop\wheat 5 png.png"/>
          <p:cNvPicPr>
            <a:picLocks noChangeAspect="1" noChangeArrowheads="1"/>
          </p:cNvPicPr>
          <p:nvPr/>
        </p:nvPicPr>
        <p:blipFill>
          <a:blip r:embed="rId5" cstate="print">
            <a:extLst>
              <a:ext uri="{BEBA8EAE-BF5A-486C-A8C5-ECC9F3942E4B}">
                <a14:imgProps xmlns:a14="http://schemas.microsoft.com/office/drawing/2010/main">
                  <a14:imgLayer r:embed="rId6">
                    <a14:imgEffect>
                      <a14:backgroundRemoval t="0" b="93333" l="0" r="87582"/>
                    </a14:imgEffect>
                  </a14:imgLayer>
                </a14:imgProps>
              </a:ext>
              <a:ext uri="{28A0092B-C50C-407E-A947-70E740481C1C}">
                <a14:useLocalDpi xmlns:a14="http://schemas.microsoft.com/office/drawing/2010/main" val="0"/>
              </a:ext>
            </a:extLst>
          </a:blip>
          <a:srcRect/>
          <a:stretch>
            <a:fillRect/>
          </a:stretch>
        </p:blipFill>
        <p:spPr bwMode="auto">
          <a:xfrm>
            <a:off x="117460" y="2700795"/>
            <a:ext cx="571321" cy="1232261"/>
          </a:xfrm>
          <a:prstGeom prst="rect">
            <a:avLst/>
          </a:prstGeom>
          <a:noFill/>
          <a:effectLst>
            <a:glow rad="127000">
              <a:schemeClr val="bg1">
                <a:alpha val="74000"/>
              </a:schemeClr>
            </a:glow>
          </a:effectLst>
          <a:extLst>
            <a:ext uri="{909E8E84-426E-40DD-AFC4-6F175D3DCCD1}">
              <a14:hiddenFill xmlns:a14="http://schemas.microsoft.com/office/drawing/2010/main">
                <a:solidFill>
                  <a:srgbClr val="FFFFFF"/>
                </a:solidFill>
              </a14:hiddenFill>
            </a:ext>
          </a:extLst>
        </p:spPr>
      </p:pic>
      <p:pic>
        <p:nvPicPr>
          <p:cNvPr id="15" name="Picture 6" descr="C:\Users\Rae\Desktop\wheat 5 png.png"/>
          <p:cNvPicPr>
            <a:picLocks noChangeAspect="1" noChangeArrowheads="1"/>
          </p:cNvPicPr>
          <p:nvPr/>
        </p:nvPicPr>
        <p:blipFill>
          <a:blip r:embed="rId5" cstate="print">
            <a:extLst>
              <a:ext uri="{BEBA8EAE-BF5A-486C-A8C5-ECC9F3942E4B}">
                <a14:imgProps xmlns:a14="http://schemas.microsoft.com/office/drawing/2010/main">
                  <a14:imgLayer r:embed="rId6">
                    <a14:imgEffect>
                      <a14:backgroundRemoval t="0" b="93333" l="0" r="87582"/>
                    </a14:imgEffect>
                  </a14:imgLayer>
                </a14:imgProps>
              </a:ext>
              <a:ext uri="{28A0092B-C50C-407E-A947-70E740481C1C}">
                <a14:useLocalDpi xmlns:a14="http://schemas.microsoft.com/office/drawing/2010/main" val="0"/>
              </a:ext>
            </a:extLst>
          </a:blip>
          <a:srcRect/>
          <a:stretch>
            <a:fillRect/>
          </a:stretch>
        </p:blipFill>
        <p:spPr bwMode="auto">
          <a:xfrm>
            <a:off x="6166420" y="2124731"/>
            <a:ext cx="571321" cy="1232261"/>
          </a:xfrm>
          <a:prstGeom prst="rect">
            <a:avLst/>
          </a:prstGeom>
          <a:noFill/>
          <a:effectLst>
            <a:glow rad="127000">
              <a:schemeClr val="bg1">
                <a:alpha val="74000"/>
              </a:schemeClr>
            </a:glow>
          </a:effectLst>
          <a:extLst>
            <a:ext uri="{909E8E84-426E-40DD-AFC4-6F175D3DCCD1}">
              <a14:hiddenFill xmlns:a14="http://schemas.microsoft.com/office/drawing/2010/main">
                <a:solidFill>
                  <a:srgbClr val="FFFFFF"/>
                </a:solidFill>
              </a14:hiddenFill>
            </a:ext>
          </a:extLst>
        </p:spPr>
      </p:pic>
      <p:sp>
        <p:nvSpPr>
          <p:cNvPr id="25" name="Rounded Rectangular Callout 24"/>
          <p:cNvSpPr/>
          <p:nvPr/>
        </p:nvSpPr>
        <p:spPr>
          <a:xfrm>
            <a:off x="10342884" y="2700794"/>
            <a:ext cx="1728192" cy="1232261"/>
          </a:xfrm>
          <a:prstGeom prst="wedgeRoundRectCallout">
            <a:avLst>
              <a:gd name="adj1" fmla="val -235230"/>
              <a:gd name="adj2" fmla="val -37689"/>
              <a:gd name="adj3" fmla="val 16667"/>
            </a:avLst>
          </a:prstGeom>
          <a:solidFill>
            <a:srgbClr val="FF99FF"/>
          </a:solidFill>
          <a:ln>
            <a:solidFill>
              <a:srgbClr val="7030A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400" b="1" dirty="0" smtClean="0">
                <a:ln>
                  <a:solidFill>
                    <a:srgbClr val="2932E7"/>
                  </a:solidFill>
                </a:ln>
                <a:solidFill>
                  <a:srgbClr val="FF3399"/>
                </a:solidFill>
                <a:effectLst>
                  <a:glow rad="419100">
                    <a:srgbClr val="FFFF00"/>
                  </a:glow>
                </a:effectLst>
              </a:rPr>
              <a:t>11</a:t>
            </a:r>
            <a:r>
              <a:rPr lang="en-CA" sz="2400" dirty="0" smtClean="0"/>
              <a:t> </a:t>
            </a:r>
            <a:r>
              <a:rPr lang="en-CA" sz="2400" dirty="0" smtClean="0">
                <a:solidFill>
                  <a:schemeClr val="tx2"/>
                </a:solidFill>
              </a:rPr>
              <a:t>Days </a:t>
            </a:r>
            <a:r>
              <a:rPr lang="en-CA" sz="2400" dirty="0">
                <a:solidFill>
                  <a:schemeClr val="tx2"/>
                </a:solidFill>
              </a:rPr>
              <a:t>l</a:t>
            </a:r>
            <a:r>
              <a:rPr lang="en-CA" sz="2400" dirty="0" smtClean="0">
                <a:solidFill>
                  <a:schemeClr val="tx2"/>
                </a:solidFill>
              </a:rPr>
              <a:t>ater than Joshua!</a:t>
            </a:r>
            <a:endParaRPr lang="en-CA" sz="2400" dirty="0">
              <a:solidFill>
                <a:schemeClr val="tx2"/>
              </a:solidFill>
            </a:endParaRPr>
          </a:p>
        </p:txBody>
      </p:sp>
    </p:spTree>
    <p:extLst>
      <p:ext uri="{BB962C8B-B14F-4D97-AF65-F5344CB8AC3E}">
        <p14:creationId xmlns:p14="http://schemas.microsoft.com/office/powerpoint/2010/main" val="19805572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barn(inVertical)">
                                      <p:cBhvr>
                                        <p:cTn id="7" dur="1250"/>
                                        <p:tgtEl>
                                          <p:spTgt spid="22"/>
                                        </p:tgtEl>
                                      </p:cBhvr>
                                    </p:animEffect>
                                  </p:childTnLst>
                                </p:cTn>
                              </p:par>
                            </p:childTnLst>
                          </p:cTn>
                        </p:par>
                        <p:par>
                          <p:cTn id="8" fill="hold">
                            <p:stCondLst>
                              <p:cond delay="1250"/>
                            </p:stCondLst>
                            <p:childTnLst>
                              <p:par>
                                <p:cTn id="9" presetID="22" presetClass="entr" presetSubtype="1" repeatCount="400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up)">
                                      <p:cBhvr>
                                        <p:cTn id="11" dur="500"/>
                                        <p:tgtEl>
                                          <p:spTgt spid="3"/>
                                        </p:tgtEl>
                                      </p:cBhvr>
                                    </p:animEffect>
                                  </p:childTnLst>
                                </p:cTn>
                              </p:par>
                            </p:childTnLst>
                          </p:cTn>
                        </p:par>
                        <p:par>
                          <p:cTn id="12" fill="hold">
                            <p:stCondLst>
                              <p:cond delay="3250"/>
                            </p:stCondLst>
                            <p:childTnLst>
                              <p:par>
                                <p:cTn id="13" presetID="18" presetClass="entr" presetSubtype="12" fill="hold" nodeType="afterEffect">
                                  <p:stCondLst>
                                    <p:cond delay="0"/>
                                  </p:stCondLst>
                                  <p:childTnLst>
                                    <p:set>
                                      <p:cBhvr>
                                        <p:cTn id="14" dur="1" fill="hold">
                                          <p:stCondLst>
                                            <p:cond delay="0"/>
                                          </p:stCondLst>
                                        </p:cTn>
                                        <p:tgtEl>
                                          <p:spTgt spid="19"/>
                                        </p:tgtEl>
                                        <p:attrNameLst>
                                          <p:attrName>style.visibility</p:attrName>
                                        </p:attrNameLst>
                                      </p:cBhvr>
                                      <p:to>
                                        <p:strVal val="visible"/>
                                      </p:to>
                                    </p:set>
                                    <p:animEffect transition="in" filter="strips(downLeft)">
                                      <p:cBhvr>
                                        <p:cTn id="15" dur="1000"/>
                                        <p:tgtEl>
                                          <p:spTgt spid="19"/>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1" repeatCount="4000" fill="hold" nodeType="clickEffect">
                                  <p:stCondLst>
                                    <p:cond delay="0"/>
                                  </p:stCondLst>
                                  <p:childTnLst>
                                    <p:set>
                                      <p:cBhvr>
                                        <p:cTn id="19" dur="1" fill="hold">
                                          <p:stCondLst>
                                            <p:cond delay="0"/>
                                          </p:stCondLst>
                                        </p:cTn>
                                        <p:tgtEl>
                                          <p:spTgt spid="17"/>
                                        </p:tgtEl>
                                        <p:attrNameLst>
                                          <p:attrName>style.visibility</p:attrName>
                                        </p:attrNameLst>
                                      </p:cBhvr>
                                      <p:to>
                                        <p:strVal val="visible"/>
                                      </p:to>
                                    </p:set>
                                    <p:animEffect transition="in" filter="wipe(up)">
                                      <p:cBhvr>
                                        <p:cTn id="20" dur="500"/>
                                        <p:tgtEl>
                                          <p:spTgt spid="17"/>
                                        </p:tgtEl>
                                      </p:cBhvr>
                                    </p:animEffect>
                                  </p:childTnLst>
                                </p:cTn>
                              </p:par>
                            </p:childTnLst>
                          </p:cTn>
                        </p:par>
                        <p:par>
                          <p:cTn id="21" fill="hold">
                            <p:stCondLst>
                              <p:cond delay="2000"/>
                            </p:stCondLst>
                            <p:childTnLst>
                              <p:par>
                                <p:cTn id="22" presetID="47" presetClass="entr" presetSubtype="0" fill="hold" nodeType="afterEffect">
                                  <p:stCondLst>
                                    <p:cond delay="0"/>
                                  </p:stCondLst>
                                  <p:childTnLst>
                                    <p:set>
                                      <p:cBhvr>
                                        <p:cTn id="23" dur="1" fill="hold">
                                          <p:stCondLst>
                                            <p:cond delay="0"/>
                                          </p:stCondLst>
                                        </p:cTn>
                                        <p:tgtEl>
                                          <p:spTgt spid="20"/>
                                        </p:tgtEl>
                                        <p:attrNameLst>
                                          <p:attrName>style.visibility</p:attrName>
                                        </p:attrNameLst>
                                      </p:cBhvr>
                                      <p:to>
                                        <p:strVal val="visible"/>
                                      </p:to>
                                    </p:set>
                                    <p:animEffect transition="in" filter="fade">
                                      <p:cBhvr>
                                        <p:cTn id="24" dur="1000"/>
                                        <p:tgtEl>
                                          <p:spTgt spid="20"/>
                                        </p:tgtEl>
                                      </p:cBhvr>
                                    </p:animEffect>
                                    <p:anim calcmode="lin" valueType="num">
                                      <p:cBhvr>
                                        <p:cTn id="25" dur="1000" fill="hold"/>
                                        <p:tgtEl>
                                          <p:spTgt spid="20"/>
                                        </p:tgtEl>
                                        <p:attrNameLst>
                                          <p:attrName>ppt_x</p:attrName>
                                        </p:attrNameLst>
                                      </p:cBhvr>
                                      <p:tavLst>
                                        <p:tav tm="0">
                                          <p:val>
                                            <p:strVal val="#ppt_x"/>
                                          </p:val>
                                        </p:tav>
                                        <p:tav tm="100000">
                                          <p:val>
                                            <p:strVal val="#ppt_x"/>
                                          </p:val>
                                        </p:tav>
                                      </p:tavLst>
                                    </p:anim>
                                    <p:anim calcmode="lin" valueType="num">
                                      <p:cBhvr>
                                        <p:cTn id="26"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16" presetClass="entr" presetSubtype="21" fill="hold" nodeType="click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barn(inVertical)">
                                      <p:cBhvr>
                                        <p:cTn id="31" dur="1250"/>
                                        <p:tgtEl>
                                          <p:spTgt spid="12"/>
                                        </p:tgtEl>
                                      </p:cBhvr>
                                    </p:animEffect>
                                  </p:childTnLst>
                                </p:cTn>
                              </p:par>
                            </p:childTnLst>
                          </p:cTn>
                        </p:par>
                      </p:childTnLst>
                    </p:cTn>
                  </p:par>
                  <p:par>
                    <p:cTn id="32" fill="hold">
                      <p:stCondLst>
                        <p:cond delay="indefinite"/>
                      </p:stCondLst>
                      <p:childTnLst>
                        <p:par>
                          <p:cTn id="33" fill="hold">
                            <p:stCondLst>
                              <p:cond delay="0"/>
                            </p:stCondLst>
                            <p:childTnLst>
                              <p:par>
                                <p:cTn id="34" presetID="16" presetClass="entr" presetSubtype="21" fill="hold" nodeType="clickEffect">
                                  <p:stCondLst>
                                    <p:cond delay="0"/>
                                  </p:stCondLst>
                                  <p:childTnLst>
                                    <p:set>
                                      <p:cBhvr>
                                        <p:cTn id="35" dur="1" fill="hold">
                                          <p:stCondLst>
                                            <p:cond delay="0"/>
                                          </p:stCondLst>
                                        </p:cTn>
                                        <p:tgtEl>
                                          <p:spTgt spid="7"/>
                                        </p:tgtEl>
                                        <p:attrNameLst>
                                          <p:attrName>style.visibility</p:attrName>
                                        </p:attrNameLst>
                                      </p:cBhvr>
                                      <p:to>
                                        <p:strVal val="visible"/>
                                      </p:to>
                                    </p:set>
                                    <p:animEffect transition="in" filter="barn(inVertical)">
                                      <p:cBhvr>
                                        <p:cTn id="36" dur="1250"/>
                                        <p:tgtEl>
                                          <p:spTgt spid="7"/>
                                        </p:tgtEl>
                                      </p:cBhvr>
                                    </p:animEffect>
                                  </p:childTnLst>
                                </p:cTn>
                              </p:par>
                            </p:childTnLst>
                          </p:cTn>
                        </p:par>
                        <p:par>
                          <p:cTn id="37" fill="hold">
                            <p:stCondLst>
                              <p:cond delay="1250"/>
                            </p:stCondLst>
                            <p:childTnLst>
                              <p:par>
                                <p:cTn id="38" presetID="22" presetClass="entr" presetSubtype="1" fill="hold" nodeType="afterEffect">
                                  <p:stCondLst>
                                    <p:cond delay="0"/>
                                  </p:stCondLst>
                                  <p:childTnLst>
                                    <p:set>
                                      <p:cBhvr>
                                        <p:cTn id="39" dur="1" fill="hold">
                                          <p:stCondLst>
                                            <p:cond delay="0"/>
                                          </p:stCondLst>
                                        </p:cTn>
                                        <p:tgtEl>
                                          <p:spTgt spid="16"/>
                                        </p:tgtEl>
                                        <p:attrNameLst>
                                          <p:attrName>style.visibility</p:attrName>
                                        </p:attrNameLst>
                                      </p:cBhvr>
                                      <p:to>
                                        <p:strVal val="visible"/>
                                      </p:to>
                                    </p:set>
                                    <p:animEffect transition="in" filter="wipe(up)">
                                      <p:cBhvr>
                                        <p:cTn id="40" dur="500"/>
                                        <p:tgtEl>
                                          <p:spTgt spid="16"/>
                                        </p:tgtEl>
                                      </p:cBhvr>
                                    </p:animEffect>
                                  </p:childTnLst>
                                </p:cTn>
                              </p:par>
                            </p:childTnLst>
                          </p:cTn>
                        </p:par>
                        <p:par>
                          <p:cTn id="41" fill="hold">
                            <p:stCondLst>
                              <p:cond delay="1750"/>
                            </p:stCondLst>
                            <p:childTnLst>
                              <p:par>
                                <p:cTn id="42" presetID="49" presetClass="entr" presetSubtype="0" repeatCount="3000" decel="100000" fill="hold" nodeType="afterEffect">
                                  <p:stCondLst>
                                    <p:cond delay="0"/>
                                  </p:stCondLst>
                                  <p:childTnLst>
                                    <p:set>
                                      <p:cBhvr>
                                        <p:cTn id="43" dur="1" fill="hold">
                                          <p:stCondLst>
                                            <p:cond delay="0"/>
                                          </p:stCondLst>
                                        </p:cTn>
                                        <p:tgtEl>
                                          <p:spTgt spid="16"/>
                                        </p:tgtEl>
                                        <p:attrNameLst>
                                          <p:attrName>style.visibility</p:attrName>
                                        </p:attrNameLst>
                                      </p:cBhvr>
                                      <p:to>
                                        <p:strVal val="visible"/>
                                      </p:to>
                                    </p:set>
                                    <p:anim calcmode="lin" valueType="num">
                                      <p:cBhvr>
                                        <p:cTn id="44" dur="500" fill="hold"/>
                                        <p:tgtEl>
                                          <p:spTgt spid="16"/>
                                        </p:tgtEl>
                                        <p:attrNameLst>
                                          <p:attrName>ppt_w</p:attrName>
                                        </p:attrNameLst>
                                      </p:cBhvr>
                                      <p:tavLst>
                                        <p:tav tm="0">
                                          <p:val>
                                            <p:fltVal val="0"/>
                                          </p:val>
                                        </p:tav>
                                        <p:tav tm="100000">
                                          <p:val>
                                            <p:strVal val="#ppt_w"/>
                                          </p:val>
                                        </p:tav>
                                      </p:tavLst>
                                    </p:anim>
                                    <p:anim calcmode="lin" valueType="num">
                                      <p:cBhvr>
                                        <p:cTn id="45" dur="500" fill="hold"/>
                                        <p:tgtEl>
                                          <p:spTgt spid="16"/>
                                        </p:tgtEl>
                                        <p:attrNameLst>
                                          <p:attrName>ppt_h</p:attrName>
                                        </p:attrNameLst>
                                      </p:cBhvr>
                                      <p:tavLst>
                                        <p:tav tm="0">
                                          <p:val>
                                            <p:fltVal val="0"/>
                                          </p:val>
                                        </p:tav>
                                        <p:tav tm="100000">
                                          <p:val>
                                            <p:strVal val="#ppt_h"/>
                                          </p:val>
                                        </p:tav>
                                      </p:tavLst>
                                    </p:anim>
                                    <p:anim calcmode="lin" valueType="num">
                                      <p:cBhvr>
                                        <p:cTn id="46" dur="500" fill="hold"/>
                                        <p:tgtEl>
                                          <p:spTgt spid="16"/>
                                        </p:tgtEl>
                                        <p:attrNameLst>
                                          <p:attrName>style.rotation</p:attrName>
                                        </p:attrNameLst>
                                      </p:cBhvr>
                                      <p:tavLst>
                                        <p:tav tm="0">
                                          <p:val>
                                            <p:fltVal val="360"/>
                                          </p:val>
                                        </p:tav>
                                        <p:tav tm="100000">
                                          <p:val>
                                            <p:fltVal val="0"/>
                                          </p:val>
                                        </p:tav>
                                      </p:tavLst>
                                    </p:anim>
                                    <p:animEffect transition="in" filter="fade">
                                      <p:cBhvr>
                                        <p:cTn id="47" dur="500"/>
                                        <p:tgtEl>
                                          <p:spTgt spid="16"/>
                                        </p:tgtEl>
                                      </p:cBhvr>
                                    </p:animEffect>
                                  </p:childTnLst>
                                </p:cTn>
                              </p:par>
                            </p:childTnLst>
                          </p:cTn>
                        </p:par>
                        <p:par>
                          <p:cTn id="48" fill="hold">
                            <p:stCondLst>
                              <p:cond delay="3250"/>
                            </p:stCondLst>
                            <p:childTnLst>
                              <p:par>
                                <p:cTn id="49" presetID="14" presetClass="entr" presetSubtype="10" fill="hold" nodeType="afterEffect">
                                  <p:stCondLst>
                                    <p:cond delay="0"/>
                                  </p:stCondLst>
                                  <p:childTnLst>
                                    <p:set>
                                      <p:cBhvr>
                                        <p:cTn id="50" dur="1" fill="hold">
                                          <p:stCondLst>
                                            <p:cond delay="0"/>
                                          </p:stCondLst>
                                        </p:cTn>
                                        <p:tgtEl>
                                          <p:spTgt spid="21"/>
                                        </p:tgtEl>
                                        <p:attrNameLst>
                                          <p:attrName>style.visibility</p:attrName>
                                        </p:attrNameLst>
                                      </p:cBhvr>
                                      <p:to>
                                        <p:strVal val="visible"/>
                                      </p:to>
                                    </p:set>
                                    <p:animEffect transition="in" filter="randombar(horizontal)">
                                      <p:cBhvr>
                                        <p:cTn id="51" dur="500"/>
                                        <p:tgtEl>
                                          <p:spTgt spid="21"/>
                                        </p:tgtEl>
                                      </p:cBhvr>
                                    </p:animEffect>
                                  </p:childTnLst>
                                </p:cTn>
                              </p:par>
                            </p:childTnLst>
                          </p:cTn>
                        </p:par>
                        <p:par>
                          <p:cTn id="52" fill="hold">
                            <p:stCondLst>
                              <p:cond delay="3750"/>
                            </p:stCondLst>
                            <p:childTnLst>
                              <p:par>
                                <p:cTn id="53" presetID="31" presetClass="entr" presetSubtype="0" fill="hold" grpId="0" nodeType="afterEffect">
                                  <p:stCondLst>
                                    <p:cond delay="0"/>
                                  </p:stCondLst>
                                  <p:childTnLst>
                                    <p:set>
                                      <p:cBhvr>
                                        <p:cTn id="54" dur="1" fill="hold">
                                          <p:stCondLst>
                                            <p:cond delay="0"/>
                                          </p:stCondLst>
                                        </p:cTn>
                                        <p:tgtEl>
                                          <p:spTgt spid="25"/>
                                        </p:tgtEl>
                                        <p:attrNameLst>
                                          <p:attrName>style.visibility</p:attrName>
                                        </p:attrNameLst>
                                      </p:cBhvr>
                                      <p:to>
                                        <p:strVal val="visible"/>
                                      </p:to>
                                    </p:set>
                                    <p:anim calcmode="lin" valueType="num">
                                      <p:cBhvr>
                                        <p:cTn id="55" dur="750" fill="hold"/>
                                        <p:tgtEl>
                                          <p:spTgt spid="25"/>
                                        </p:tgtEl>
                                        <p:attrNameLst>
                                          <p:attrName>ppt_w</p:attrName>
                                        </p:attrNameLst>
                                      </p:cBhvr>
                                      <p:tavLst>
                                        <p:tav tm="0">
                                          <p:val>
                                            <p:fltVal val="0"/>
                                          </p:val>
                                        </p:tav>
                                        <p:tav tm="100000">
                                          <p:val>
                                            <p:strVal val="#ppt_w"/>
                                          </p:val>
                                        </p:tav>
                                      </p:tavLst>
                                    </p:anim>
                                    <p:anim calcmode="lin" valueType="num">
                                      <p:cBhvr>
                                        <p:cTn id="56" dur="750" fill="hold"/>
                                        <p:tgtEl>
                                          <p:spTgt spid="25"/>
                                        </p:tgtEl>
                                        <p:attrNameLst>
                                          <p:attrName>ppt_h</p:attrName>
                                        </p:attrNameLst>
                                      </p:cBhvr>
                                      <p:tavLst>
                                        <p:tav tm="0">
                                          <p:val>
                                            <p:fltVal val="0"/>
                                          </p:val>
                                        </p:tav>
                                        <p:tav tm="100000">
                                          <p:val>
                                            <p:strVal val="#ppt_h"/>
                                          </p:val>
                                        </p:tav>
                                      </p:tavLst>
                                    </p:anim>
                                    <p:anim calcmode="lin" valueType="num">
                                      <p:cBhvr>
                                        <p:cTn id="57" dur="750" fill="hold"/>
                                        <p:tgtEl>
                                          <p:spTgt spid="25"/>
                                        </p:tgtEl>
                                        <p:attrNameLst>
                                          <p:attrName>style.rotation</p:attrName>
                                        </p:attrNameLst>
                                      </p:cBhvr>
                                      <p:tavLst>
                                        <p:tav tm="0">
                                          <p:val>
                                            <p:fltVal val="90"/>
                                          </p:val>
                                        </p:tav>
                                        <p:tav tm="100000">
                                          <p:val>
                                            <p:fltVal val="0"/>
                                          </p:val>
                                        </p:tav>
                                      </p:tavLst>
                                    </p:anim>
                                    <p:animEffect transition="in" filter="fade">
                                      <p:cBhvr>
                                        <p:cTn id="58" dur="750"/>
                                        <p:tgtEl>
                                          <p:spTgt spid="25"/>
                                        </p:tgtEl>
                                      </p:cBhvr>
                                    </p:animEffect>
                                  </p:childTnLst>
                                </p:cTn>
                              </p:par>
                            </p:childTnLst>
                          </p:cTn>
                        </p:par>
                      </p:childTnLst>
                    </p:cTn>
                  </p:par>
                  <p:par>
                    <p:cTn id="59" fill="hold">
                      <p:stCondLst>
                        <p:cond delay="indefinite"/>
                      </p:stCondLst>
                      <p:childTnLst>
                        <p:par>
                          <p:cTn id="60" fill="hold">
                            <p:stCondLst>
                              <p:cond delay="0"/>
                            </p:stCondLst>
                            <p:childTnLst>
                              <p:par>
                                <p:cTn id="61" presetID="22" presetClass="entr" presetSubtype="1" fill="hold" nodeType="clickEffect">
                                  <p:stCondLst>
                                    <p:cond delay="0"/>
                                  </p:stCondLst>
                                  <p:childTnLst>
                                    <p:set>
                                      <p:cBhvr>
                                        <p:cTn id="62" dur="1" fill="hold">
                                          <p:stCondLst>
                                            <p:cond delay="0"/>
                                          </p:stCondLst>
                                        </p:cTn>
                                        <p:tgtEl>
                                          <p:spTgt spid="14">
                                            <p:txEl>
                                              <p:pRg st="0" end="0"/>
                                            </p:txEl>
                                          </p:spTgt>
                                        </p:tgtEl>
                                        <p:attrNameLst>
                                          <p:attrName>style.visibility</p:attrName>
                                        </p:attrNameLst>
                                      </p:cBhvr>
                                      <p:to>
                                        <p:strVal val="visible"/>
                                      </p:to>
                                    </p:set>
                                    <p:animEffect transition="in" filter="wipe(up)">
                                      <p:cBhvr>
                                        <p:cTn id="63" dur="3000"/>
                                        <p:tgtEl>
                                          <p:spTgt spid="1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Lst>
  </p:timing>
</p:sld>
</file>

<file path=ppt/slides/slide68.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FF3399">
                <a:alpha val="47000"/>
              </a:srgbClr>
            </a:gs>
            <a:gs pos="22000">
              <a:srgbClr val="FF6633">
                <a:alpha val="43000"/>
              </a:srgbClr>
            </a:gs>
            <a:gs pos="47000">
              <a:srgbClr val="FFFF00">
                <a:alpha val="50000"/>
              </a:srgbClr>
            </a:gs>
            <a:gs pos="71000">
              <a:srgbClr val="01A78F">
                <a:alpha val="51000"/>
              </a:srgbClr>
            </a:gs>
            <a:gs pos="88000">
              <a:srgbClr val="9900CC">
                <a:alpha val="52000"/>
              </a:srgbClr>
            </a:gs>
          </a:gsLst>
          <a:lin ang="16200000" scaled="1"/>
          <a:tileRect/>
        </a:gradFill>
        <a:effectLst/>
      </p:bgPr>
    </p:bg>
    <p:spTree>
      <p:nvGrpSpPr>
        <p:cNvPr id="1" name=""/>
        <p:cNvGrpSpPr/>
        <p:nvPr/>
      </p:nvGrpSpPr>
      <p:grpSpPr>
        <a:xfrm>
          <a:off x="0" y="0"/>
          <a:ext cx="0" cy="0"/>
          <a:chOff x="0" y="0"/>
          <a:chExt cx="0" cy="0"/>
        </a:xfrm>
      </p:grpSpPr>
      <p:sp>
        <p:nvSpPr>
          <p:cNvPr id="15" name="Slide Number Placeholder 3"/>
          <p:cNvSpPr>
            <a:spLocks noGrp="1"/>
          </p:cNvSpPr>
          <p:nvPr>
            <p:ph type="sldNum" sz="quarter" idx="12"/>
          </p:nvPr>
        </p:nvSpPr>
        <p:spPr>
          <a:xfrm>
            <a:off x="11639028" y="6511325"/>
            <a:ext cx="549797" cy="365125"/>
          </a:xfrm>
        </p:spPr>
        <p:txBody>
          <a:bodyPr/>
          <a:lstStyle/>
          <a:p>
            <a:fld id="{81FEFA0A-2F20-4B60-98C6-5FFDA469AA1C}" type="slidenum">
              <a:rPr lang="en-US" smtClean="0">
                <a:solidFill>
                  <a:srgbClr val="000000"/>
                </a:solidFill>
              </a:rPr>
              <a:pPr/>
              <a:t>68</a:t>
            </a:fld>
            <a:endParaRPr lang="en-US" dirty="0">
              <a:solidFill>
                <a:srgbClr val="000000"/>
              </a:solidFill>
            </a:endParaRPr>
          </a:p>
        </p:txBody>
      </p:sp>
      <p:pic>
        <p:nvPicPr>
          <p:cNvPr id="16" name="Picture 2" descr="C:\Users\Rae\Desktop\Enoch-Zadok PPT &amp; Firstfruits festival.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05000" y="378802"/>
            <a:ext cx="9822060" cy="614654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24" name="Rectangle 23"/>
          <p:cNvSpPr/>
          <p:nvPr/>
        </p:nvSpPr>
        <p:spPr>
          <a:xfrm>
            <a:off x="4865242" y="3472930"/>
            <a:ext cx="5232645" cy="2260328"/>
          </a:xfrm>
          <a:prstGeom prst="rect">
            <a:avLst/>
          </a:prstGeom>
          <a:noFill/>
          <a:ln w="38100">
            <a:solidFill>
              <a:srgbClr val="FFFF00"/>
            </a:solidFill>
          </a:ln>
          <a:effectLst>
            <a:glow rad="101600">
              <a:srgbClr val="7030A0"/>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2400">
              <a:solidFill>
                <a:prstClr val="white"/>
              </a:solidFill>
            </a:endParaRPr>
          </a:p>
        </p:txBody>
      </p:sp>
      <p:sp>
        <p:nvSpPr>
          <p:cNvPr id="17" name="Oval Callout 16"/>
          <p:cNvSpPr/>
          <p:nvPr/>
        </p:nvSpPr>
        <p:spPr>
          <a:xfrm>
            <a:off x="116417" y="319726"/>
            <a:ext cx="4464496" cy="6146542"/>
          </a:xfrm>
          <a:prstGeom prst="wedgeEllipseCallout">
            <a:avLst>
              <a:gd name="adj1" fmla="val 55889"/>
              <a:gd name="adj2" fmla="val 19166"/>
            </a:avLst>
          </a:prstGeom>
          <a:solidFill>
            <a:schemeClr val="tx2"/>
          </a:solidFill>
          <a:ln w="28575">
            <a:solidFill>
              <a:srgbClr val="FFFF00"/>
            </a:solidFill>
          </a:ln>
          <a:effectLst>
            <a:glow rad="317500">
              <a:srgbClr val="FFCCCC"/>
            </a:glow>
          </a:effectLst>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2800" b="1" dirty="0">
              <a:ln>
                <a:solidFill>
                  <a:sysClr val="windowText" lastClr="000000"/>
                </a:solidFill>
              </a:ln>
              <a:solidFill>
                <a:srgbClr val="FF33CC"/>
              </a:solidFill>
              <a:effectLst>
                <a:glow rad="63500">
                  <a:srgbClr val="FFFF00"/>
                </a:glow>
              </a:effectLst>
            </a:endParaRPr>
          </a:p>
        </p:txBody>
      </p:sp>
      <p:sp>
        <p:nvSpPr>
          <p:cNvPr id="32" name="Rectangle 31"/>
          <p:cNvSpPr/>
          <p:nvPr/>
        </p:nvSpPr>
        <p:spPr>
          <a:xfrm>
            <a:off x="477788" y="823782"/>
            <a:ext cx="3672408" cy="5509200"/>
          </a:xfrm>
          <a:prstGeom prst="rect">
            <a:avLst/>
          </a:prstGeom>
          <a:noFill/>
        </p:spPr>
        <p:txBody>
          <a:bodyPr wrap="square" lIns="91440" tIns="45720" rIns="91440" bIns="45720">
            <a:spAutoFit/>
            <a:scene3d>
              <a:camera prst="orthographicFront"/>
              <a:lightRig rig="threePt" dir="t"/>
            </a:scene3d>
            <a:sp3d extrusionH="57150">
              <a:bevelT w="38100" h="38100" prst="angle"/>
            </a:sp3d>
          </a:bodyPr>
          <a:lstStyle/>
          <a:p>
            <a:pPr algn="ctr"/>
            <a:r>
              <a:rPr lang="en-US" sz="2800" b="1" dirty="0" smtClean="0">
                <a:ln w="1905">
                  <a:solidFill>
                    <a:schemeClr val="bg1"/>
                  </a:solidFill>
                </a:ln>
                <a:solidFill>
                  <a:srgbClr val="FF99FF"/>
                </a:solidFill>
                <a:effectLst>
                  <a:innerShdw blurRad="69850" dist="43180" dir="5400000">
                    <a:srgbClr val="000000">
                      <a:alpha val="65000"/>
                    </a:srgbClr>
                  </a:innerShdw>
                </a:effectLst>
                <a:latin typeface="Comic Sans MS" pitchFamily="66" charset="0"/>
              </a:rPr>
              <a:t>Enoch’s </a:t>
            </a:r>
            <a:br>
              <a:rPr lang="en-US" sz="2800" b="1" dirty="0" smtClean="0">
                <a:ln w="1905">
                  <a:solidFill>
                    <a:schemeClr val="bg1"/>
                  </a:solidFill>
                </a:ln>
                <a:solidFill>
                  <a:srgbClr val="FF99FF"/>
                </a:solidFill>
                <a:effectLst>
                  <a:innerShdw blurRad="69850" dist="43180" dir="5400000">
                    <a:srgbClr val="000000">
                      <a:alpha val="65000"/>
                    </a:srgbClr>
                  </a:innerShdw>
                </a:effectLst>
                <a:latin typeface="Comic Sans MS" pitchFamily="66" charset="0"/>
              </a:rPr>
            </a:br>
            <a:r>
              <a:rPr lang="en-US" sz="2800" b="1" dirty="0" smtClean="0">
                <a:ln w="1905">
                  <a:solidFill>
                    <a:schemeClr val="bg1"/>
                  </a:solidFill>
                </a:ln>
                <a:solidFill>
                  <a:srgbClr val="FF99FF"/>
                </a:solidFill>
                <a:effectLst>
                  <a:innerShdw blurRad="69850" dist="43180" dir="5400000">
                    <a:srgbClr val="000000">
                      <a:alpha val="65000"/>
                    </a:srgbClr>
                  </a:innerShdw>
                </a:effectLst>
                <a:latin typeface="Comic Sans MS" pitchFamily="66" charset="0"/>
              </a:rPr>
              <a:t>First Fruits and Pentecost Festivals are </a:t>
            </a:r>
            <a:r>
              <a:rPr lang="en-US" sz="2800" b="1" u="sng" dirty="0" smtClean="0">
                <a:ln w="1905">
                  <a:solidFill>
                    <a:schemeClr val="bg1"/>
                  </a:solidFill>
                </a:ln>
                <a:solidFill>
                  <a:srgbClr val="FF99FF"/>
                </a:solidFill>
                <a:effectLst>
                  <a:innerShdw blurRad="69850" dist="43180" dir="5400000">
                    <a:srgbClr val="000000">
                      <a:alpha val="65000"/>
                    </a:srgbClr>
                  </a:innerShdw>
                </a:effectLst>
                <a:latin typeface="Comic Sans MS" pitchFamily="66" charset="0"/>
              </a:rPr>
              <a:t>alwa</a:t>
            </a:r>
            <a:r>
              <a:rPr lang="en-US" sz="2800" b="1" dirty="0" smtClean="0">
                <a:ln w="1905">
                  <a:solidFill>
                    <a:schemeClr val="bg1"/>
                  </a:solidFill>
                </a:ln>
                <a:solidFill>
                  <a:srgbClr val="FF99FF"/>
                </a:solidFill>
                <a:effectLst>
                  <a:innerShdw blurRad="69850" dist="43180" dir="5400000">
                    <a:srgbClr val="000000">
                      <a:alpha val="65000"/>
                    </a:srgbClr>
                  </a:innerShdw>
                </a:effectLst>
                <a:latin typeface="Comic Sans MS" pitchFamily="66" charset="0"/>
              </a:rPr>
              <a:t>y</a:t>
            </a:r>
            <a:r>
              <a:rPr lang="en-US" sz="2800" b="1" u="sng" dirty="0" smtClean="0">
                <a:ln w="1905">
                  <a:solidFill>
                    <a:schemeClr val="bg1"/>
                  </a:solidFill>
                </a:ln>
                <a:solidFill>
                  <a:srgbClr val="FF99FF"/>
                </a:solidFill>
                <a:effectLst>
                  <a:innerShdw blurRad="69850" dist="43180" dir="5400000">
                    <a:srgbClr val="000000">
                      <a:alpha val="65000"/>
                    </a:srgbClr>
                  </a:innerShdw>
                </a:effectLst>
                <a:latin typeface="Comic Sans MS" pitchFamily="66" charset="0"/>
              </a:rPr>
              <a:t>s on the </a:t>
            </a:r>
            <a:br>
              <a:rPr lang="en-US" sz="2800" b="1" u="sng" dirty="0" smtClean="0">
                <a:ln w="1905">
                  <a:solidFill>
                    <a:schemeClr val="bg1"/>
                  </a:solidFill>
                </a:ln>
                <a:solidFill>
                  <a:srgbClr val="FF99FF"/>
                </a:solidFill>
                <a:effectLst>
                  <a:innerShdw blurRad="69850" dist="43180" dir="5400000">
                    <a:srgbClr val="000000">
                      <a:alpha val="65000"/>
                    </a:srgbClr>
                  </a:innerShdw>
                </a:effectLst>
                <a:latin typeface="Comic Sans MS" pitchFamily="66" charset="0"/>
              </a:rPr>
            </a:br>
            <a:r>
              <a:rPr lang="en-US" sz="2800" b="1" u="sng" dirty="0" smtClean="0">
                <a:ln w="1905">
                  <a:solidFill>
                    <a:schemeClr val="bg1"/>
                  </a:solidFill>
                </a:ln>
                <a:solidFill>
                  <a:srgbClr val="FF99FF"/>
                </a:solidFill>
                <a:effectLst>
                  <a:innerShdw blurRad="69850" dist="43180" dir="5400000">
                    <a:srgbClr val="000000">
                      <a:alpha val="65000"/>
                    </a:srgbClr>
                  </a:innerShdw>
                </a:effectLst>
                <a:latin typeface="Comic Sans MS" pitchFamily="66" charset="0"/>
              </a:rPr>
              <a:t>same </a:t>
            </a:r>
            <a:r>
              <a:rPr lang="en-US" sz="2800" b="1" u="sng" dirty="0" smtClean="0">
                <a:ln w="1905">
                  <a:solidFill>
                    <a:srgbClr val="2932E7"/>
                  </a:solidFill>
                </a:ln>
                <a:solidFill>
                  <a:srgbClr val="FF99FF"/>
                </a:solidFill>
                <a:effectLst>
                  <a:glow rad="101600">
                    <a:srgbClr val="FFFF00"/>
                  </a:glow>
                  <a:innerShdw blurRad="69850" dist="43180" dir="5400000">
                    <a:srgbClr val="000000">
                      <a:alpha val="65000"/>
                    </a:srgbClr>
                  </a:innerShdw>
                </a:effectLst>
                <a:latin typeface="Arial Black" panose="020B0A04020102020204" pitchFamily="34" charset="0"/>
              </a:rPr>
              <a:t>date</a:t>
            </a:r>
            <a:r>
              <a:rPr lang="en-US" sz="2800" b="1" u="sng" dirty="0" smtClean="0">
                <a:ln w="1905">
                  <a:solidFill>
                    <a:schemeClr val="bg1"/>
                  </a:solidFill>
                </a:ln>
                <a:solidFill>
                  <a:srgbClr val="FF99FF"/>
                </a:solidFill>
                <a:effectLst>
                  <a:innerShdw blurRad="69850" dist="43180" dir="5400000">
                    <a:srgbClr val="000000">
                      <a:alpha val="65000"/>
                    </a:srgbClr>
                  </a:innerShdw>
                </a:effectLst>
                <a:latin typeface="Comic Sans MS" pitchFamily="66" charset="0"/>
              </a:rPr>
              <a:t> of </a:t>
            </a:r>
            <a:br>
              <a:rPr lang="en-US" sz="2800" b="1" u="sng" dirty="0" smtClean="0">
                <a:ln w="1905">
                  <a:solidFill>
                    <a:schemeClr val="bg1"/>
                  </a:solidFill>
                </a:ln>
                <a:solidFill>
                  <a:srgbClr val="FF99FF"/>
                </a:solidFill>
                <a:effectLst>
                  <a:innerShdw blurRad="69850" dist="43180" dir="5400000">
                    <a:srgbClr val="000000">
                      <a:alpha val="65000"/>
                    </a:srgbClr>
                  </a:innerShdw>
                </a:effectLst>
                <a:latin typeface="Comic Sans MS" pitchFamily="66" charset="0"/>
              </a:rPr>
            </a:br>
            <a:r>
              <a:rPr lang="en-US" sz="2800" b="1" u="sng" dirty="0" smtClean="0">
                <a:ln w="1905">
                  <a:solidFill>
                    <a:schemeClr val="bg1"/>
                  </a:solidFill>
                </a:ln>
                <a:solidFill>
                  <a:srgbClr val="FF99FF"/>
                </a:solidFill>
                <a:effectLst>
                  <a:innerShdw blurRad="69850" dist="43180" dir="5400000">
                    <a:srgbClr val="000000">
                      <a:alpha val="65000"/>
                    </a:srgbClr>
                  </a:innerShdw>
                </a:effectLst>
                <a:latin typeface="Comic Sans MS" pitchFamily="66" charset="0"/>
              </a:rPr>
              <a:t>their months</a:t>
            </a:r>
            <a:r>
              <a:rPr lang="en-US" sz="2800" b="1" dirty="0">
                <a:ln w="1905">
                  <a:solidFill>
                    <a:schemeClr val="bg1"/>
                  </a:solidFill>
                </a:ln>
                <a:solidFill>
                  <a:srgbClr val="FF99FF"/>
                </a:solidFill>
                <a:effectLst>
                  <a:innerShdw blurRad="69850" dist="43180" dir="5400000">
                    <a:srgbClr val="000000">
                      <a:alpha val="65000"/>
                    </a:srgbClr>
                  </a:innerShdw>
                </a:effectLst>
                <a:latin typeface="Comic Sans MS" pitchFamily="66" charset="0"/>
              </a:rPr>
              <a:t>.</a:t>
            </a:r>
            <a:br>
              <a:rPr lang="en-US" sz="2800" b="1" dirty="0">
                <a:ln w="1905">
                  <a:solidFill>
                    <a:schemeClr val="bg1"/>
                  </a:solidFill>
                </a:ln>
                <a:solidFill>
                  <a:srgbClr val="FF99FF"/>
                </a:solidFill>
                <a:effectLst>
                  <a:innerShdw blurRad="69850" dist="43180" dir="5400000">
                    <a:srgbClr val="000000">
                      <a:alpha val="65000"/>
                    </a:srgbClr>
                  </a:innerShdw>
                </a:effectLst>
                <a:latin typeface="Comic Sans MS" pitchFamily="66" charset="0"/>
              </a:rPr>
            </a:br>
            <a:endParaRPr lang="en-US" sz="1600" b="1" dirty="0" smtClean="0">
              <a:ln w="1905">
                <a:solidFill>
                  <a:schemeClr val="bg1"/>
                </a:solidFill>
              </a:ln>
              <a:solidFill>
                <a:srgbClr val="FF99FF"/>
              </a:solidFill>
              <a:effectLst>
                <a:innerShdw blurRad="69850" dist="43180" dir="5400000">
                  <a:srgbClr val="000000">
                    <a:alpha val="65000"/>
                  </a:srgbClr>
                </a:innerShdw>
              </a:effectLst>
              <a:latin typeface="Comic Sans MS" pitchFamily="66" charset="0"/>
            </a:endParaRPr>
          </a:p>
          <a:p>
            <a:pPr algn="ctr"/>
            <a:r>
              <a:rPr lang="en-US" sz="2800" b="1" dirty="0" smtClean="0">
                <a:ln w="1905">
                  <a:solidFill>
                    <a:schemeClr val="bg1"/>
                  </a:solidFill>
                </a:ln>
                <a:solidFill>
                  <a:srgbClr val="FF99FF"/>
                </a:solidFill>
                <a:effectLst>
                  <a:innerShdw blurRad="69850" dist="43180" dir="5400000">
                    <a:srgbClr val="000000">
                      <a:alpha val="65000"/>
                    </a:srgbClr>
                  </a:innerShdw>
                </a:effectLst>
                <a:latin typeface="Comic Sans MS" pitchFamily="66" charset="0"/>
              </a:rPr>
              <a:t>Watch for 2 </a:t>
            </a:r>
            <a:r>
              <a:rPr lang="en-US" sz="2800" b="1" dirty="0">
                <a:ln w="1905">
                  <a:solidFill>
                    <a:schemeClr val="bg1"/>
                  </a:solidFill>
                </a:ln>
                <a:solidFill>
                  <a:srgbClr val="FF99FF"/>
                </a:solidFill>
                <a:effectLst>
                  <a:innerShdw blurRad="69850" dist="43180" dir="5400000">
                    <a:srgbClr val="000000">
                      <a:alpha val="65000"/>
                    </a:srgbClr>
                  </a:innerShdw>
                </a:effectLst>
                <a:latin typeface="Comic Sans MS" pitchFamily="66" charset="0"/>
              </a:rPr>
              <a:t>distinct </a:t>
            </a:r>
            <a:r>
              <a:rPr lang="en-US" sz="2800" b="1" dirty="0" smtClean="0">
                <a:ln w="1905">
                  <a:solidFill>
                    <a:schemeClr val="bg1"/>
                  </a:solidFill>
                </a:ln>
                <a:solidFill>
                  <a:srgbClr val="FF99FF"/>
                </a:solidFill>
                <a:effectLst>
                  <a:innerShdw blurRad="69850" dist="43180" dir="5400000">
                    <a:srgbClr val="000000">
                      <a:alpha val="65000"/>
                    </a:srgbClr>
                  </a:innerShdw>
                </a:effectLst>
                <a:latin typeface="Comic Sans MS" pitchFamily="66" charset="0"/>
              </a:rPr>
              <a:t>reasons </a:t>
            </a:r>
            <a:br>
              <a:rPr lang="en-US" sz="2800" b="1" dirty="0" smtClean="0">
                <a:ln w="1905">
                  <a:solidFill>
                    <a:schemeClr val="bg1"/>
                  </a:solidFill>
                </a:ln>
                <a:solidFill>
                  <a:srgbClr val="FF99FF"/>
                </a:solidFill>
                <a:effectLst>
                  <a:innerShdw blurRad="69850" dist="43180" dir="5400000">
                    <a:srgbClr val="000000">
                      <a:alpha val="65000"/>
                    </a:srgbClr>
                  </a:innerShdw>
                </a:effectLst>
                <a:latin typeface="Comic Sans MS" pitchFamily="66" charset="0"/>
              </a:rPr>
            </a:br>
            <a:r>
              <a:rPr lang="en-US" sz="2800" b="1" dirty="0" smtClean="0">
                <a:ln w="1905">
                  <a:solidFill>
                    <a:schemeClr val="bg1"/>
                  </a:solidFill>
                </a:ln>
                <a:solidFill>
                  <a:srgbClr val="FF99FF"/>
                </a:solidFill>
                <a:effectLst>
                  <a:innerShdw blurRad="69850" dist="43180" dir="5400000">
                    <a:srgbClr val="000000">
                      <a:alpha val="65000"/>
                    </a:srgbClr>
                  </a:innerShdw>
                </a:effectLst>
                <a:latin typeface="Comic Sans MS" pitchFamily="66" charset="0"/>
              </a:rPr>
              <a:t>for this “</a:t>
            </a:r>
            <a:r>
              <a:rPr lang="en-US" sz="2800" b="1" dirty="0" smtClean="0">
                <a:ln w="1905">
                  <a:solidFill>
                    <a:schemeClr val="bg1"/>
                  </a:solidFill>
                </a:ln>
                <a:solidFill>
                  <a:srgbClr val="BCFFDE"/>
                </a:solidFill>
                <a:effectLst>
                  <a:innerShdw blurRad="69850" dist="43180" dir="5400000">
                    <a:srgbClr val="000000">
                      <a:alpha val="65000"/>
                    </a:srgbClr>
                  </a:innerShdw>
                </a:effectLst>
                <a:latin typeface="Comic Sans MS" pitchFamily="66" charset="0"/>
              </a:rPr>
              <a:t>rule</a:t>
            </a:r>
            <a:r>
              <a:rPr lang="en-US" sz="2800" b="1" dirty="0" smtClean="0">
                <a:ln w="1905">
                  <a:solidFill>
                    <a:schemeClr val="bg1"/>
                  </a:solidFill>
                </a:ln>
                <a:solidFill>
                  <a:srgbClr val="FF99FF"/>
                </a:solidFill>
                <a:effectLst>
                  <a:innerShdw blurRad="69850" dist="43180" dir="5400000">
                    <a:srgbClr val="000000">
                      <a:alpha val="65000"/>
                    </a:srgbClr>
                  </a:innerShdw>
                </a:effectLst>
                <a:latin typeface="Comic Sans MS" pitchFamily="66" charset="0"/>
              </a:rPr>
              <a:t>” forth-coming </a:t>
            </a:r>
            <a:br>
              <a:rPr lang="en-US" sz="2800" b="1" dirty="0" smtClean="0">
                <a:ln w="1905">
                  <a:solidFill>
                    <a:schemeClr val="bg1"/>
                  </a:solidFill>
                </a:ln>
                <a:solidFill>
                  <a:srgbClr val="FF99FF"/>
                </a:solidFill>
                <a:effectLst>
                  <a:innerShdw blurRad="69850" dist="43180" dir="5400000">
                    <a:srgbClr val="000000">
                      <a:alpha val="65000"/>
                    </a:srgbClr>
                  </a:innerShdw>
                </a:effectLst>
                <a:latin typeface="Comic Sans MS" pitchFamily="66" charset="0"/>
              </a:rPr>
            </a:br>
            <a:r>
              <a:rPr lang="en-US" sz="2800" b="1" dirty="0" smtClean="0">
                <a:ln w="1905">
                  <a:solidFill>
                    <a:schemeClr val="bg1"/>
                  </a:solidFill>
                </a:ln>
                <a:solidFill>
                  <a:srgbClr val="FF99FF"/>
                </a:solidFill>
                <a:effectLst>
                  <a:innerShdw blurRad="69850" dist="43180" dir="5400000">
                    <a:srgbClr val="000000">
                      <a:alpha val="65000"/>
                    </a:srgbClr>
                  </a:innerShdw>
                </a:effectLst>
                <a:latin typeface="Comic Sans MS" pitchFamily="66" charset="0"/>
              </a:rPr>
              <a:t>in </a:t>
            </a:r>
            <a:r>
              <a:rPr lang="en-US" sz="2800" b="1" dirty="0" smtClean="0">
                <a:ln w="1905">
                  <a:solidFill>
                    <a:schemeClr val="bg1"/>
                  </a:solidFill>
                </a:ln>
                <a:solidFill>
                  <a:srgbClr val="FFFF00"/>
                </a:solidFill>
                <a:effectLst>
                  <a:innerShdw blurRad="69850" dist="43180" dir="5400000">
                    <a:srgbClr val="000000">
                      <a:alpha val="65000"/>
                    </a:srgbClr>
                  </a:innerShdw>
                </a:effectLst>
                <a:latin typeface="Comic Sans MS" pitchFamily="66" charset="0"/>
              </a:rPr>
              <a:t>Part 4!</a:t>
            </a:r>
            <a:r>
              <a:rPr lang="en-US" sz="2800" b="1" dirty="0">
                <a:ln w="1905">
                  <a:solidFill>
                    <a:schemeClr val="bg1"/>
                  </a:solidFill>
                </a:ln>
                <a:solidFill>
                  <a:srgbClr val="FF99FF"/>
                </a:solidFill>
                <a:effectLst>
                  <a:innerShdw blurRad="69850" dist="43180" dir="5400000">
                    <a:srgbClr val="000000">
                      <a:alpha val="65000"/>
                    </a:srgbClr>
                  </a:innerShdw>
                </a:effectLst>
                <a:latin typeface="Comic Sans MS" pitchFamily="66" charset="0"/>
              </a:rPr>
              <a:t/>
            </a:r>
            <a:br>
              <a:rPr lang="en-US" sz="2800" b="1" dirty="0">
                <a:ln w="1905">
                  <a:solidFill>
                    <a:schemeClr val="bg1"/>
                  </a:solidFill>
                </a:ln>
                <a:solidFill>
                  <a:srgbClr val="FF99FF"/>
                </a:solidFill>
                <a:effectLst>
                  <a:innerShdw blurRad="69850" dist="43180" dir="5400000">
                    <a:srgbClr val="000000">
                      <a:alpha val="65000"/>
                    </a:srgbClr>
                  </a:innerShdw>
                </a:effectLst>
                <a:latin typeface="Comic Sans MS" pitchFamily="66" charset="0"/>
              </a:rPr>
            </a:br>
            <a:r>
              <a:rPr lang="en-US" sz="2800" b="1" dirty="0">
                <a:ln w="1905">
                  <a:solidFill>
                    <a:schemeClr val="bg1"/>
                  </a:solidFill>
                </a:ln>
                <a:solidFill>
                  <a:srgbClr val="FF99FF"/>
                </a:solidFill>
                <a:effectLst>
                  <a:innerShdw blurRad="69850" dist="43180" dir="5400000">
                    <a:srgbClr val="000000">
                      <a:alpha val="65000"/>
                    </a:srgbClr>
                  </a:innerShdw>
                </a:effectLst>
                <a:latin typeface="Comic Sans MS" pitchFamily="66" charset="0"/>
              </a:rPr>
              <a:t>  </a:t>
            </a:r>
            <a:endParaRPr lang="en-US" sz="2400" b="1" dirty="0">
              <a:ln w="1905">
                <a:solidFill>
                  <a:schemeClr val="bg1"/>
                </a:solidFill>
              </a:ln>
              <a:solidFill>
                <a:srgbClr val="FF99FF"/>
              </a:solidFill>
              <a:effectLst>
                <a:innerShdw blurRad="69850" dist="43180" dir="5400000">
                  <a:srgbClr val="000000">
                    <a:alpha val="65000"/>
                  </a:srgbClr>
                </a:innerShdw>
              </a:effectLst>
              <a:latin typeface="Comic Sans MS" pitchFamily="66" charset="0"/>
            </a:endParaRPr>
          </a:p>
        </p:txBody>
      </p:sp>
      <p:sp>
        <p:nvSpPr>
          <p:cNvPr id="26" name="Lightning Bolt 25"/>
          <p:cNvSpPr/>
          <p:nvPr/>
        </p:nvSpPr>
        <p:spPr>
          <a:xfrm>
            <a:off x="116417" y="3115818"/>
            <a:ext cx="914400" cy="914400"/>
          </a:xfrm>
          <a:prstGeom prst="lightningBolt">
            <a:avLst/>
          </a:prstGeom>
          <a:solidFill>
            <a:srgbClr val="FF33CC"/>
          </a:solidFill>
          <a:ln w="38100">
            <a:solidFill>
              <a:srgbClr val="FFFF00"/>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2400"/>
          </a:p>
        </p:txBody>
      </p:sp>
    </p:spTree>
    <p:extLst>
      <p:ext uri="{BB962C8B-B14F-4D97-AF65-F5344CB8AC3E}">
        <p14:creationId xmlns:p14="http://schemas.microsoft.com/office/powerpoint/2010/main" val="24627293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32">
                                            <p:txEl>
                                              <p:pRg st="0" end="0"/>
                                            </p:txEl>
                                          </p:spTgt>
                                        </p:tgtEl>
                                        <p:attrNameLst>
                                          <p:attrName>style.visibility</p:attrName>
                                        </p:attrNameLst>
                                      </p:cBhvr>
                                      <p:to>
                                        <p:strVal val="visible"/>
                                      </p:to>
                                    </p:set>
                                    <p:animEffect transition="in" filter="wipe(up)">
                                      <p:cBhvr>
                                        <p:cTn id="7" dur="3000"/>
                                        <p:tgtEl>
                                          <p:spTgt spid="32">
                                            <p:txEl>
                                              <p:pRg st="0" end="0"/>
                                            </p:txEl>
                                          </p:spTgt>
                                        </p:tgtEl>
                                      </p:cBhvr>
                                    </p:animEffect>
                                  </p:childTnLst>
                                </p:cTn>
                              </p:par>
                              <p:par>
                                <p:cTn id="8" presetID="21" presetClass="entr" presetSubtype="1" repeatCount="5000" fill="hold" grpId="0" nodeType="withEffect">
                                  <p:stCondLst>
                                    <p:cond delay="0"/>
                                  </p:stCondLst>
                                  <p:childTnLst>
                                    <p:set>
                                      <p:cBhvr>
                                        <p:cTn id="9" dur="1" fill="hold">
                                          <p:stCondLst>
                                            <p:cond delay="0"/>
                                          </p:stCondLst>
                                        </p:cTn>
                                        <p:tgtEl>
                                          <p:spTgt spid="24"/>
                                        </p:tgtEl>
                                        <p:attrNameLst>
                                          <p:attrName>style.visibility</p:attrName>
                                        </p:attrNameLst>
                                      </p:cBhvr>
                                      <p:to>
                                        <p:strVal val="visible"/>
                                      </p:to>
                                    </p:set>
                                    <p:animEffect transition="in" filter="wheel(1)">
                                      <p:cBhvr>
                                        <p:cTn id="10" dur="1000"/>
                                        <p:tgtEl>
                                          <p:spTgt spid="24"/>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1" fill="hold" nodeType="clickEffect">
                                  <p:stCondLst>
                                    <p:cond delay="0"/>
                                  </p:stCondLst>
                                  <p:childTnLst>
                                    <p:set>
                                      <p:cBhvr>
                                        <p:cTn id="14" dur="1" fill="hold">
                                          <p:stCondLst>
                                            <p:cond delay="0"/>
                                          </p:stCondLst>
                                        </p:cTn>
                                        <p:tgtEl>
                                          <p:spTgt spid="32">
                                            <p:txEl>
                                              <p:pRg st="1" end="1"/>
                                            </p:txEl>
                                          </p:spTgt>
                                        </p:tgtEl>
                                        <p:attrNameLst>
                                          <p:attrName>style.visibility</p:attrName>
                                        </p:attrNameLst>
                                      </p:cBhvr>
                                      <p:to>
                                        <p:strVal val="visible"/>
                                      </p:to>
                                    </p:set>
                                    <p:animEffect transition="in" filter="wipe(up)">
                                      <p:cBhvr>
                                        <p:cTn id="15" dur="3000"/>
                                        <p:tgtEl>
                                          <p:spTgt spid="32">
                                            <p:txEl>
                                              <p:pRg st="1" end="1"/>
                                            </p:txEl>
                                          </p:spTgt>
                                        </p:tgtEl>
                                      </p:cBhvr>
                                    </p:animEffect>
                                  </p:childTnLst>
                                </p:cTn>
                              </p:par>
                              <p:par>
                                <p:cTn id="16" presetID="5" presetClass="entr" presetSubtype="10" repeatCount="4000" fill="hold" grpId="0" nodeType="withEffect">
                                  <p:stCondLst>
                                    <p:cond delay="0"/>
                                  </p:stCondLst>
                                  <p:childTnLst>
                                    <p:set>
                                      <p:cBhvr>
                                        <p:cTn id="17" dur="1" fill="hold">
                                          <p:stCondLst>
                                            <p:cond delay="0"/>
                                          </p:stCondLst>
                                        </p:cTn>
                                        <p:tgtEl>
                                          <p:spTgt spid="26"/>
                                        </p:tgtEl>
                                        <p:attrNameLst>
                                          <p:attrName>style.visibility</p:attrName>
                                        </p:attrNameLst>
                                      </p:cBhvr>
                                      <p:to>
                                        <p:strVal val="visible"/>
                                      </p:to>
                                    </p:set>
                                    <p:animEffect transition="in" filter="checkerboard(across)">
                                      <p:cBhvr>
                                        <p:cTn id="18" dur="10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6" grpId="0" animBg="1"/>
    </p:bldLst>
  </p:timing>
</p:sld>
</file>

<file path=ppt/slides/slide69.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FF3399">
                <a:alpha val="6000"/>
              </a:srgbClr>
            </a:gs>
            <a:gs pos="48000">
              <a:srgbClr val="FF6633">
                <a:alpha val="30000"/>
              </a:srgbClr>
            </a:gs>
            <a:gs pos="91000">
              <a:srgbClr val="FFFF00">
                <a:alpha val="57000"/>
              </a:srgbClr>
            </a:gs>
            <a:gs pos="75000">
              <a:srgbClr val="01A78F">
                <a:alpha val="58000"/>
              </a:srgbClr>
            </a:gs>
            <a:gs pos="100000">
              <a:srgbClr val="3366FF"/>
            </a:gs>
          </a:gsLst>
          <a:path path="shape">
            <a:fillToRect l="50000" t="50000" r="50000" b="50000"/>
          </a:path>
          <a:tileRect/>
        </a:gradFill>
        <a:effectLst/>
      </p:bgPr>
    </p:bg>
    <p:spTree>
      <p:nvGrpSpPr>
        <p:cNvPr id="1" name=""/>
        <p:cNvGrpSpPr/>
        <p:nvPr/>
      </p:nvGrpSpPr>
      <p:grpSpPr>
        <a:xfrm>
          <a:off x="0" y="0"/>
          <a:ext cx="0" cy="0"/>
          <a:chOff x="0" y="0"/>
          <a:chExt cx="0" cy="0"/>
        </a:xfrm>
      </p:grpSpPr>
      <p:pic>
        <p:nvPicPr>
          <p:cNvPr id="1030" name="Picture 6" descr="C:\Users\Rae\Desktop\lunar sabbath exposed edit.png"/>
          <p:cNvPicPr>
            <a:picLocks noChangeAspect="1" noChangeArrowheads="1"/>
          </p:cNvPicPr>
          <p:nvPr/>
        </p:nvPicPr>
        <p:blipFill>
          <a:blip r:embed="rId2">
            <a:extLst>
              <a:ext uri="{BEBA8EAE-BF5A-486C-A8C5-ECC9F3942E4B}">
                <a14:imgProps xmlns:a14="http://schemas.microsoft.com/office/drawing/2010/main">
                  <a14:imgLayer r:embed="rId3">
                    <a14:imgEffect>
                      <a14:saturation sat="300000"/>
                    </a14:imgEffect>
                  </a14:imgLayer>
                </a14:imgProps>
              </a:ext>
              <a:ext uri="{28A0092B-C50C-407E-A947-70E740481C1C}">
                <a14:useLocalDpi xmlns:a14="http://schemas.microsoft.com/office/drawing/2010/main" val="0"/>
              </a:ext>
            </a:extLst>
          </a:blip>
          <a:srcRect/>
          <a:stretch>
            <a:fillRect/>
          </a:stretch>
        </p:blipFill>
        <p:spPr bwMode="auto">
          <a:xfrm>
            <a:off x="4222204" y="3140968"/>
            <a:ext cx="6781914" cy="3075682"/>
          </a:xfrm>
          <a:prstGeom prst="roundRect">
            <a:avLst>
              <a:gd name="adj" fmla="val 16667"/>
            </a:avLst>
          </a:prstGeom>
          <a:ln w="57150">
            <a:solidFill>
              <a:schemeClr val="accent6">
                <a:lumMod val="75000"/>
              </a:schemeClr>
            </a:solid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a:extLst>
            <a:ext uri="{909E8E84-426E-40DD-AFC4-6F175D3DCCD1}">
              <a14:hiddenFill xmlns:a14="http://schemas.microsoft.com/office/drawing/2010/main">
                <a:solidFill>
                  <a:srgbClr val="FFFFFF"/>
                </a:solidFill>
              </a14:hiddenFill>
            </a:ext>
          </a:extLst>
        </p:spPr>
      </p:pic>
      <p:sp>
        <p:nvSpPr>
          <p:cNvPr id="4" name="Slide Number Placeholder 3"/>
          <p:cNvSpPr>
            <a:spLocks noGrp="1"/>
          </p:cNvSpPr>
          <p:nvPr>
            <p:ph type="sldNum" sz="quarter" idx="12"/>
          </p:nvPr>
        </p:nvSpPr>
        <p:spPr>
          <a:xfrm>
            <a:off x="11639028" y="6511325"/>
            <a:ext cx="549797" cy="365125"/>
          </a:xfrm>
        </p:spPr>
        <p:txBody>
          <a:bodyPr/>
          <a:lstStyle/>
          <a:p>
            <a:fld id="{81FEFA0A-2F20-4B60-98C6-5FFDA469AA1C}" type="slidenum">
              <a:rPr lang="en-US" smtClean="0">
                <a:solidFill>
                  <a:schemeClr val="tx2"/>
                </a:solidFill>
              </a:rPr>
              <a:pPr/>
              <a:t>69</a:t>
            </a:fld>
            <a:endParaRPr lang="en-US" dirty="0">
              <a:solidFill>
                <a:schemeClr val="tx2"/>
              </a:solidFill>
            </a:endParaRPr>
          </a:p>
        </p:txBody>
      </p:sp>
      <p:sp>
        <p:nvSpPr>
          <p:cNvPr id="2" name="Oval 1"/>
          <p:cNvSpPr/>
          <p:nvPr/>
        </p:nvSpPr>
        <p:spPr>
          <a:xfrm>
            <a:off x="909836" y="620688"/>
            <a:ext cx="7776864" cy="914400"/>
          </a:xfrm>
          <a:prstGeom prst="ellipse">
            <a:avLst/>
          </a:prstGeom>
          <a:solidFill>
            <a:schemeClr val="tx2"/>
          </a:solidFill>
          <a:effectLst>
            <a:glow rad="279400">
              <a:srgbClr val="FFFF00"/>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82550" h="38100" prst="coolSlant"/>
            </a:sp3d>
          </a:bodyPr>
          <a:lstStyle/>
          <a:p>
            <a:pPr algn="ctr"/>
            <a:r>
              <a:rPr lang="en-US" sz="6000" b="1" dirty="0" smtClean="0"/>
              <a:t>Section #</a:t>
            </a:r>
            <a:r>
              <a:rPr lang="en-US" sz="6000" b="1" dirty="0" smtClean="0">
                <a:solidFill>
                  <a:srgbClr val="00FF00"/>
                </a:solidFill>
              </a:rPr>
              <a:t>10</a:t>
            </a:r>
            <a:endParaRPr lang="en-CA" sz="6000" b="1" dirty="0">
              <a:solidFill>
                <a:srgbClr val="00FF00"/>
              </a:solidFill>
            </a:endParaRPr>
          </a:p>
        </p:txBody>
      </p:sp>
      <p:grpSp>
        <p:nvGrpSpPr>
          <p:cNvPr id="8" name="Group 7"/>
          <p:cNvGrpSpPr/>
          <p:nvPr/>
        </p:nvGrpSpPr>
        <p:grpSpPr>
          <a:xfrm>
            <a:off x="477788" y="2293563"/>
            <a:ext cx="4694653" cy="3869183"/>
            <a:chOff x="477788" y="2293563"/>
            <a:chExt cx="4694653" cy="3869183"/>
          </a:xfrm>
        </p:grpSpPr>
        <p:pic>
          <p:nvPicPr>
            <p:cNvPr id="1027" name="Picture 3" descr="C:\Users\Rae\Desktop\bunny trail sign 2.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0940" y="2293563"/>
              <a:ext cx="4381501" cy="3286125"/>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a:extLst>
              <a:ext uri="{909E8E84-426E-40DD-AFC4-6F175D3DCCD1}">
                <a14:hiddenFill xmlns:a14="http://schemas.microsoft.com/office/drawing/2010/main">
                  <a:solidFill>
                    <a:srgbClr val="FFFFFF"/>
                  </a:solidFill>
                </a14:hiddenFill>
              </a:ext>
            </a:extLst>
          </p:spPr>
        </p:pic>
        <p:pic>
          <p:nvPicPr>
            <p:cNvPr id="1028" name="Picture 4" descr="C:\Users\Rae\Desktop\bunny png.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77788" y="3140968"/>
              <a:ext cx="3021778" cy="3021778"/>
            </a:xfrm>
            <a:prstGeom prst="rect">
              <a:avLst/>
            </a:prstGeom>
            <a:noFill/>
            <a:extLst>
              <a:ext uri="{909E8E84-426E-40DD-AFC4-6F175D3DCCD1}">
                <a14:hiddenFill xmlns:a14="http://schemas.microsoft.com/office/drawing/2010/main">
                  <a:solidFill>
                    <a:srgbClr val="FFFFFF"/>
                  </a:solidFill>
                </a14:hiddenFill>
              </a:ext>
            </a:extLst>
          </p:spPr>
        </p:pic>
      </p:grpSp>
      <p:pic>
        <p:nvPicPr>
          <p:cNvPr id="1031" name="Picture 7" descr="C:\Users\Rae\Desktop\clock face huge.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275809" y="620688"/>
            <a:ext cx="4219203" cy="3168352"/>
          </a:xfrm>
          <a:prstGeom prst="roundRect">
            <a:avLst>
              <a:gd name="adj" fmla="val 11111"/>
            </a:avLst>
          </a:prstGeom>
          <a:ln w="190500" cap="rnd">
            <a:solidFill>
              <a:schemeClr val="bg1">
                <a:lumMod val="50000"/>
              </a:schemeClr>
            </a:solidFill>
            <a:prstDash val="solid"/>
          </a:ln>
          <a:effectLst>
            <a:outerShdw blurRad="50800" dist="38100" dir="5400000" algn="t" rotWithShape="0">
              <a:prstClr val="black">
                <a:alpha val="40000"/>
              </a:prstClr>
            </a:outerShdw>
          </a:effectLst>
          <a:scene3d>
            <a:camera prst="perspectiveFront" fov="5400000"/>
            <a:lightRig rig="threePt" dir="t">
              <a:rot lat="0" lon="0" rev="19200000"/>
            </a:lightRig>
          </a:scene3d>
          <a:sp3d extrusionH="25400">
            <a:bevelT w="304800" h="152400" prst="softRound"/>
            <a:extrusionClr>
              <a:srgbClr val="FFFFFF"/>
            </a:extrusionClr>
          </a:sp3d>
          <a:extLst>
            <a:ext uri="{909E8E84-426E-40DD-AFC4-6F175D3DCCD1}">
              <a14:hiddenFill xmlns:a14="http://schemas.microsoft.com/office/drawing/2010/main">
                <a:solidFill>
                  <a:srgbClr val="FFFFFF"/>
                </a:solidFill>
              </a14:hiddenFill>
            </a:ext>
          </a:extLst>
        </p:spPr>
      </p:pic>
      <p:sp>
        <p:nvSpPr>
          <p:cNvPr id="9" name="Rectangle 8"/>
          <p:cNvSpPr/>
          <p:nvPr/>
        </p:nvSpPr>
        <p:spPr>
          <a:xfrm>
            <a:off x="2724086" y="5542215"/>
            <a:ext cx="1124027" cy="923330"/>
          </a:xfrm>
          <a:prstGeom prst="rect">
            <a:avLst/>
          </a:prstGeom>
          <a:noFill/>
        </p:spPr>
        <p:txBody>
          <a:bodyPr wrap="none" lIns="91440" tIns="45720" rIns="91440" bIns="45720">
            <a:spAutoFit/>
          </a:bodyPr>
          <a:lstStyle/>
          <a:p>
            <a:pPr algn="ctr"/>
            <a:r>
              <a:rPr lang="en-US" sz="5400" b="1" cap="none" spc="0" dirty="0" smtClean="0">
                <a:ln w="1905"/>
                <a:solidFill>
                  <a:schemeClr val="accent1">
                    <a:lumMod val="75000"/>
                  </a:schemeClr>
                </a:solidFill>
                <a:effectLst>
                  <a:innerShdw blurRad="69850" dist="43180" dir="5400000">
                    <a:srgbClr val="000000">
                      <a:alpha val="65000"/>
                    </a:srgbClr>
                  </a:innerShdw>
                </a:effectLst>
                <a:latin typeface="Rockwell Extra Bold" pitchFamily="18" charset="0"/>
              </a:rPr>
              <a:t>#1</a:t>
            </a:r>
            <a:endParaRPr lang="en-US" sz="5400" b="1" cap="none" spc="0" dirty="0">
              <a:ln w="1905"/>
              <a:solidFill>
                <a:schemeClr val="accent1">
                  <a:lumMod val="75000"/>
                </a:schemeClr>
              </a:solidFill>
              <a:effectLst>
                <a:innerShdw blurRad="69850" dist="43180" dir="5400000">
                  <a:srgbClr val="000000">
                    <a:alpha val="65000"/>
                  </a:srgbClr>
                </a:innerShdw>
              </a:effectLst>
              <a:latin typeface="Rockwell Extra Bold" pitchFamily="18" charset="0"/>
            </a:endParaRPr>
          </a:p>
        </p:txBody>
      </p:sp>
    </p:spTree>
    <p:extLst>
      <p:ext uri="{BB962C8B-B14F-4D97-AF65-F5344CB8AC3E}">
        <p14:creationId xmlns:p14="http://schemas.microsoft.com/office/powerpoint/2010/main" val="19464300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8" fill="hold" nodeType="afterEffect">
                                  <p:stCondLst>
                                    <p:cond delay="0"/>
                                  </p:stCondLst>
                                  <p:childTnLst>
                                    <p:set>
                                      <p:cBhvr>
                                        <p:cTn id="6" dur="1" fill="hold">
                                          <p:stCondLst>
                                            <p:cond delay="0"/>
                                          </p:stCondLst>
                                        </p:cTn>
                                        <p:tgtEl>
                                          <p:spTgt spid="1031"/>
                                        </p:tgtEl>
                                        <p:attrNameLst>
                                          <p:attrName>style.visibility</p:attrName>
                                        </p:attrNameLst>
                                      </p:cBhvr>
                                      <p:to>
                                        <p:strVal val="visible"/>
                                      </p:to>
                                    </p:set>
                                    <p:animEffect transition="in" filter="wheel(8)">
                                      <p:cBhvr>
                                        <p:cTn id="7" dur="1250"/>
                                        <p:tgtEl>
                                          <p:spTgt spid="1031"/>
                                        </p:tgtEl>
                                      </p:cBhvr>
                                    </p:animEffect>
                                  </p:childTnLst>
                                </p:cTn>
                              </p:par>
                              <p:par>
                                <p:cTn id="8" presetID="26" presetClass="entr" presetSubtype="0" fill="hold" nodeType="withEffect">
                                  <p:stCondLst>
                                    <p:cond delay="750"/>
                                  </p:stCondLst>
                                  <p:childTnLst>
                                    <p:set>
                                      <p:cBhvr>
                                        <p:cTn id="9" dur="1" fill="hold">
                                          <p:stCondLst>
                                            <p:cond delay="0"/>
                                          </p:stCondLst>
                                        </p:cTn>
                                        <p:tgtEl>
                                          <p:spTgt spid="8"/>
                                        </p:tgtEl>
                                        <p:attrNameLst>
                                          <p:attrName>style.visibility</p:attrName>
                                        </p:attrNameLst>
                                      </p:cBhvr>
                                      <p:to>
                                        <p:strVal val="visible"/>
                                      </p:to>
                                    </p:set>
                                    <p:animEffect transition="in" filter="wipe(down)">
                                      <p:cBhvr>
                                        <p:cTn id="10" dur="580">
                                          <p:stCondLst>
                                            <p:cond delay="0"/>
                                          </p:stCondLst>
                                        </p:cTn>
                                        <p:tgtEl>
                                          <p:spTgt spid="8"/>
                                        </p:tgtEl>
                                      </p:cBhvr>
                                    </p:animEffect>
                                    <p:anim calcmode="lin" valueType="num">
                                      <p:cBhvr>
                                        <p:cTn id="11" dur="1822"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12" dur="664"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13" dur="664" tmFilter="0, 0; 0.125,0.2665; 0.25,0.4; 0.375,0.465; 0.5,0.5;  0.625,0.535; 0.75,0.6; 0.875,0.7335; 1,1">
                                          <p:stCondLst>
                                            <p:cond delay="664"/>
                                          </p:stCondLst>
                                        </p:cTn>
                                        <p:tgtEl>
                                          <p:spTgt spid="8"/>
                                        </p:tgtEl>
                                        <p:attrNameLst>
                                          <p:attrName>ppt_y</p:attrName>
                                        </p:attrNameLst>
                                      </p:cBhvr>
                                      <p:tavLst>
                                        <p:tav tm="0" fmla="#ppt_y-sin(pi*$)/9">
                                          <p:val>
                                            <p:fltVal val="0"/>
                                          </p:val>
                                        </p:tav>
                                        <p:tav tm="100000">
                                          <p:val>
                                            <p:fltVal val="1"/>
                                          </p:val>
                                        </p:tav>
                                      </p:tavLst>
                                    </p:anim>
                                    <p:anim calcmode="lin" valueType="num">
                                      <p:cBhvr>
                                        <p:cTn id="14" dur="332" tmFilter="0, 0; 0.125,0.2665; 0.25,0.4; 0.375,0.465; 0.5,0.5;  0.625,0.535; 0.75,0.6; 0.875,0.7335; 1,1">
                                          <p:stCondLst>
                                            <p:cond delay="1324"/>
                                          </p:stCondLst>
                                        </p:cTn>
                                        <p:tgtEl>
                                          <p:spTgt spid="8"/>
                                        </p:tgtEl>
                                        <p:attrNameLst>
                                          <p:attrName>ppt_y</p:attrName>
                                        </p:attrNameLst>
                                      </p:cBhvr>
                                      <p:tavLst>
                                        <p:tav tm="0" fmla="#ppt_y-sin(pi*$)/27">
                                          <p:val>
                                            <p:fltVal val="0"/>
                                          </p:val>
                                        </p:tav>
                                        <p:tav tm="100000">
                                          <p:val>
                                            <p:fltVal val="1"/>
                                          </p:val>
                                        </p:tav>
                                      </p:tavLst>
                                    </p:anim>
                                    <p:anim calcmode="lin" valueType="num">
                                      <p:cBhvr>
                                        <p:cTn id="15" dur="164" tmFilter="0, 0; 0.125,0.2665; 0.25,0.4; 0.375,0.465; 0.5,0.5;  0.625,0.535; 0.75,0.6; 0.875,0.7335; 1,1">
                                          <p:stCondLst>
                                            <p:cond delay="1656"/>
                                          </p:stCondLst>
                                        </p:cTn>
                                        <p:tgtEl>
                                          <p:spTgt spid="8"/>
                                        </p:tgtEl>
                                        <p:attrNameLst>
                                          <p:attrName>ppt_y</p:attrName>
                                        </p:attrNameLst>
                                      </p:cBhvr>
                                      <p:tavLst>
                                        <p:tav tm="0" fmla="#ppt_y-sin(pi*$)/81">
                                          <p:val>
                                            <p:fltVal val="0"/>
                                          </p:val>
                                        </p:tav>
                                        <p:tav tm="100000">
                                          <p:val>
                                            <p:fltVal val="1"/>
                                          </p:val>
                                        </p:tav>
                                      </p:tavLst>
                                    </p:anim>
                                    <p:animScale>
                                      <p:cBhvr>
                                        <p:cTn id="16" dur="26">
                                          <p:stCondLst>
                                            <p:cond delay="650"/>
                                          </p:stCondLst>
                                        </p:cTn>
                                        <p:tgtEl>
                                          <p:spTgt spid="8"/>
                                        </p:tgtEl>
                                      </p:cBhvr>
                                      <p:to x="100000" y="60000"/>
                                    </p:animScale>
                                    <p:animScale>
                                      <p:cBhvr>
                                        <p:cTn id="17" dur="166" decel="50000">
                                          <p:stCondLst>
                                            <p:cond delay="676"/>
                                          </p:stCondLst>
                                        </p:cTn>
                                        <p:tgtEl>
                                          <p:spTgt spid="8"/>
                                        </p:tgtEl>
                                      </p:cBhvr>
                                      <p:to x="100000" y="100000"/>
                                    </p:animScale>
                                    <p:animScale>
                                      <p:cBhvr>
                                        <p:cTn id="18" dur="26">
                                          <p:stCondLst>
                                            <p:cond delay="1312"/>
                                          </p:stCondLst>
                                        </p:cTn>
                                        <p:tgtEl>
                                          <p:spTgt spid="8"/>
                                        </p:tgtEl>
                                      </p:cBhvr>
                                      <p:to x="100000" y="80000"/>
                                    </p:animScale>
                                    <p:animScale>
                                      <p:cBhvr>
                                        <p:cTn id="19" dur="166" decel="50000">
                                          <p:stCondLst>
                                            <p:cond delay="1338"/>
                                          </p:stCondLst>
                                        </p:cTn>
                                        <p:tgtEl>
                                          <p:spTgt spid="8"/>
                                        </p:tgtEl>
                                      </p:cBhvr>
                                      <p:to x="100000" y="100000"/>
                                    </p:animScale>
                                    <p:animScale>
                                      <p:cBhvr>
                                        <p:cTn id="20" dur="26">
                                          <p:stCondLst>
                                            <p:cond delay="1642"/>
                                          </p:stCondLst>
                                        </p:cTn>
                                        <p:tgtEl>
                                          <p:spTgt spid="8"/>
                                        </p:tgtEl>
                                      </p:cBhvr>
                                      <p:to x="100000" y="90000"/>
                                    </p:animScale>
                                    <p:animScale>
                                      <p:cBhvr>
                                        <p:cTn id="21" dur="166" decel="50000">
                                          <p:stCondLst>
                                            <p:cond delay="1668"/>
                                          </p:stCondLst>
                                        </p:cTn>
                                        <p:tgtEl>
                                          <p:spTgt spid="8"/>
                                        </p:tgtEl>
                                      </p:cBhvr>
                                      <p:to x="100000" y="100000"/>
                                    </p:animScale>
                                    <p:animScale>
                                      <p:cBhvr>
                                        <p:cTn id="22" dur="26">
                                          <p:stCondLst>
                                            <p:cond delay="1808"/>
                                          </p:stCondLst>
                                        </p:cTn>
                                        <p:tgtEl>
                                          <p:spTgt spid="8"/>
                                        </p:tgtEl>
                                      </p:cBhvr>
                                      <p:to x="100000" y="95000"/>
                                    </p:animScale>
                                    <p:animScale>
                                      <p:cBhvr>
                                        <p:cTn id="23" dur="166" decel="50000">
                                          <p:stCondLst>
                                            <p:cond delay="1834"/>
                                          </p:stCondLst>
                                        </p:cTn>
                                        <p:tgtEl>
                                          <p:spTgt spid="8"/>
                                        </p:tgtEl>
                                      </p:cBhvr>
                                      <p:to x="100000" y="100000"/>
                                    </p:animScale>
                                  </p:childTnLst>
                                </p:cTn>
                              </p:par>
                              <p:par>
                                <p:cTn id="24" presetID="2" presetClass="entr" presetSubtype="8" fill="hold" grpId="0" nodeType="withEffect">
                                  <p:stCondLst>
                                    <p:cond delay="750"/>
                                  </p:stCondLst>
                                  <p:childTnLst>
                                    <p:set>
                                      <p:cBhvr>
                                        <p:cTn id="25" dur="1" fill="hold">
                                          <p:stCondLst>
                                            <p:cond delay="0"/>
                                          </p:stCondLst>
                                        </p:cTn>
                                        <p:tgtEl>
                                          <p:spTgt spid="9"/>
                                        </p:tgtEl>
                                        <p:attrNameLst>
                                          <p:attrName>style.visibility</p:attrName>
                                        </p:attrNameLst>
                                      </p:cBhvr>
                                      <p:to>
                                        <p:strVal val="visible"/>
                                      </p:to>
                                    </p:set>
                                    <p:anim calcmode="lin" valueType="num">
                                      <p:cBhvr additive="base">
                                        <p:cTn id="26" dur="1250" fill="hold"/>
                                        <p:tgtEl>
                                          <p:spTgt spid="9"/>
                                        </p:tgtEl>
                                        <p:attrNameLst>
                                          <p:attrName>ppt_x</p:attrName>
                                        </p:attrNameLst>
                                      </p:cBhvr>
                                      <p:tavLst>
                                        <p:tav tm="0">
                                          <p:val>
                                            <p:strVal val="0-#ppt_w/2"/>
                                          </p:val>
                                        </p:tav>
                                        <p:tav tm="100000">
                                          <p:val>
                                            <p:strVal val="#ppt_x"/>
                                          </p:val>
                                        </p:tav>
                                      </p:tavLst>
                                    </p:anim>
                                    <p:anim calcmode="lin" valueType="num">
                                      <p:cBhvr additive="base">
                                        <p:cTn id="27" dur="1250" fill="hold"/>
                                        <p:tgtEl>
                                          <p:spTgt spid="9"/>
                                        </p:tgtEl>
                                        <p:attrNameLst>
                                          <p:attrName>ppt_y</p:attrName>
                                        </p:attrNameLst>
                                      </p:cBhvr>
                                      <p:tavLst>
                                        <p:tav tm="0">
                                          <p:val>
                                            <p:strVal val="#ppt_y"/>
                                          </p:val>
                                        </p:tav>
                                        <p:tav tm="100000">
                                          <p:val>
                                            <p:strVal val="#ppt_y"/>
                                          </p:val>
                                        </p:tav>
                                      </p:tavLst>
                                    </p:anim>
                                  </p:childTnLst>
                                </p:cTn>
                              </p:par>
                            </p:childTnLst>
                          </p:cTn>
                        </p:par>
                        <p:par>
                          <p:cTn id="28" fill="hold">
                            <p:stCondLst>
                              <p:cond delay="2750"/>
                            </p:stCondLst>
                            <p:childTnLst>
                              <p:par>
                                <p:cTn id="29" presetID="22" presetClass="entr" presetSubtype="8" fill="hold" nodeType="afterEffect">
                                  <p:stCondLst>
                                    <p:cond delay="0"/>
                                  </p:stCondLst>
                                  <p:childTnLst>
                                    <p:set>
                                      <p:cBhvr>
                                        <p:cTn id="30" dur="1" fill="hold">
                                          <p:stCondLst>
                                            <p:cond delay="0"/>
                                          </p:stCondLst>
                                        </p:cTn>
                                        <p:tgtEl>
                                          <p:spTgt spid="1030"/>
                                        </p:tgtEl>
                                        <p:attrNameLst>
                                          <p:attrName>style.visibility</p:attrName>
                                        </p:attrNameLst>
                                      </p:cBhvr>
                                      <p:to>
                                        <p:strVal val="visible"/>
                                      </p:to>
                                    </p:set>
                                    <p:animEffect transition="in" filter="wipe(left)">
                                      <p:cBhvr>
                                        <p:cTn id="31" dur="2750"/>
                                        <p:tgtEl>
                                          <p:spTgt spid="10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70.xml><?xml version="1.0" encoding="utf-8"?>
<p:sld xmlns:a="http://schemas.openxmlformats.org/drawingml/2006/main" xmlns:r="http://schemas.openxmlformats.org/officeDocument/2006/relationships" xmlns:p="http://schemas.openxmlformats.org/presentationml/2006/main">
  <p:cSld>
    <p:bg>
      <p:bgPr>
        <a:gradFill>
          <a:gsLst>
            <a:gs pos="95000">
              <a:srgbClr val="00B050"/>
            </a:gs>
            <a:gs pos="50000">
              <a:srgbClr val="CC00CC">
                <a:alpha val="53000"/>
              </a:srgbClr>
            </a:gs>
            <a:gs pos="9000">
              <a:srgbClr val="FFFF00"/>
            </a:gs>
          </a:gsLst>
          <a:lin ang="5400000" scaled="0"/>
        </a:gradFill>
        <a:effectLst/>
      </p:bgPr>
    </p:bg>
    <p:spTree>
      <p:nvGrpSpPr>
        <p:cNvPr id="1" name=""/>
        <p:cNvGrpSpPr/>
        <p:nvPr/>
      </p:nvGrpSpPr>
      <p:grpSpPr>
        <a:xfrm>
          <a:off x="0" y="0"/>
          <a:ext cx="0" cy="0"/>
          <a:chOff x="0" y="0"/>
          <a:chExt cx="0" cy="0"/>
        </a:xfrm>
      </p:grpSpPr>
      <p:grpSp>
        <p:nvGrpSpPr>
          <p:cNvPr id="5" name="Group 4"/>
          <p:cNvGrpSpPr/>
          <p:nvPr/>
        </p:nvGrpSpPr>
        <p:grpSpPr>
          <a:xfrm>
            <a:off x="6619981" y="3717032"/>
            <a:ext cx="2873653" cy="3140968"/>
            <a:chOff x="6619981" y="3717032"/>
            <a:chExt cx="2873653" cy="3140968"/>
          </a:xfrm>
        </p:grpSpPr>
        <p:sp>
          <p:nvSpPr>
            <p:cNvPr id="2" name="Oval 1"/>
            <p:cNvSpPr/>
            <p:nvPr/>
          </p:nvSpPr>
          <p:spPr>
            <a:xfrm>
              <a:off x="7102524" y="3997424"/>
              <a:ext cx="1584176" cy="144016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pic>
          <p:nvPicPr>
            <p:cNvPr id="6" name="Picture 13" descr="C:\Users\Rae\Desktop\Art on Desktop\white man clip art\yellow-blue smiley faces\smiley face - no way.jpg"/>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0" b="100000" l="0" r="100000"/>
                      </a14:imgEffect>
                    </a14:imgLayer>
                  </a14:imgProps>
                </a:ext>
                <a:ext uri="{28A0092B-C50C-407E-A947-70E740481C1C}">
                  <a14:useLocalDpi xmlns:a14="http://schemas.microsoft.com/office/drawing/2010/main" val="0"/>
                </a:ext>
              </a:extLst>
            </a:blip>
            <a:srcRect/>
            <a:stretch>
              <a:fillRect/>
            </a:stretch>
          </p:blipFill>
          <p:spPr bwMode="auto">
            <a:xfrm>
              <a:off x="6619981" y="3717032"/>
              <a:ext cx="2873653" cy="3140968"/>
            </a:xfrm>
            <a:prstGeom prst="rect">
              <a:avLst/>
            </a:prstGeom>
            <a:noFill/>
            <a:ln>
              <a:noFill/>
            </a:ln>
            <a:effectLst/>
            <a:extLst>
              <a:ext uri="{909E8E84-426E-40DD-AFC4-6F175D3DCCD1}">
                <a14:hiddenFill xmlns:a14="http://schemas.microsoft.com/office/drawing/2010/main">
                  <a:solidFill>
                    <a:srgbClr val="FFFFFF"/>
                  </a:solidFill>
                </a14:hiddenFill>
              </a:ext>
            </a:extLst>
          </p:spPr>
        </p:pic>
      </p:grpSp>
      <p:sp>
        <p:nvSpPr>
          <p:cNvPr id="3" name="Text Placeholder 2"/>
          <p:cNvSpPr>
            <a:spLocks noGrp="1"/>
          </p:cNvSpPr>
          <p:nvPr>
            <p:ph type="body" idx="1"/>
          </p:nvPr>
        </p:nvSpPr>
        <p:spPr>
          <a:xfrm>
            <a:off x="-242292" y="624219"/>
            <a:ext cx="7056784" cy="6117149"/>
          </a:xfrm>
        </p:spPr>
        <p:txBody>
          <a:bodyPr>
            <a:normAutofit fontScale="92500" lnSpcReduction="20000"/>
            <a:scene3d>
              <a:camera prst="orthographicFront"/>
              <a:lightRig rig="threePt" dir="t"/>
            </a:scene3d>
            <a:sp3d extrusionH="57150">
              <a:bevelT w="38100" h="38100"/>
            </a:sp3d>
          </a:bodyPr>
          <a:lstStyle/>
          <a:p>
            <a:pPr algn="ctr">
              <a:lnSpc>
                <a:spcPct val="110000"/>
              </a:lnSpc>
            </a:pPr>
            <a:r>
              <a:rPr lang="en-CA" sz="4800" dirty="0">
                <a:ln>
                  <a:solidFill>
                    <a:schemeClr val="tx2"/>
                  </a:solidFill>
                </a:ln>
                <a:latin typeface="Arial Rounded MT Bold" pitchFamily="34" charset="0"/>
              </a:rPr>
              <a:t>W</a:t>
            </a:r>
            <a:r>
              <a:rPr lang="en-CA" sz="4800" dirty="0" smtClean="0">
                <a:ln>
                  <a:solidFill>
                    <a:schemeClr val="tx2"/>
                  </a:solidFill>
                </a:ln>
                <a:latin typeface="Arial Rounded MT Bold" pitchFamily="34" charset="0"/>
              </a:rPr>
              <a:t>hilst we are </a:t>
            </a:r>
            <a:br>
              <a:rPr lang="en-CA" sz="4800" dirty="0" smtClean="0">
                <a:ln>
                  <a:solidFill>
                    <a:schemeClr val="tx2"/>
                  </a:solidFill>
                </a:ln>
                <a:latin typeface="Arial Rounded MT Bold" pitchFamily="34" charset="0"/>
              </a:rPr>
            </a:br>
            <a:r>
              <a:rPr lang="en-CA" sz="4800" dirty="0" smtClean="0">
                <a:ln>
                  <a:solidFill>
                    <a:schemeClr val="tx2"/>
                  </a:solidFill>
                </a:ln>
                <a:latin typeface="Arial Rounded MT Bold" pitchFamily="34" charset="0"/>
              </a:rPr>
              <a:t>viewing Joshua’s </a:t>
            </a:r>
            <a:br>
              <a:rPr lang="en-CA" sz="4800" dirty="0" smtClean="0">
                <a:ln>
                  <a:solidFill>
                    <a:schemeClr val="tx2"/>
                  </a:solidFill>
                </a:ln>
                <a:latin typeface="Arial Rounded MT Bold" pitchFamily="34" charset="0"/>
              </a:rPr>
            </a:br>
            <a:r>
              <a:rPr lang="en-CA" sz="4800" dirty="0" smtClean="0">
                <a:ln>
                  <a:solidFill>
                    <a:schemeClr val="tx2"/>
                  </a:solidFill>
                </a:ln>
                <a:latin typeface="Arial Rounded MT Bold" pitchFamily="34" charset="0"/>
              </a:rPr>
              <a:t>7</a:t>
            </a:r>
            <a:r>
              <a:rPr lang="en-CA" sz="4800" baseline="30000" dirty="0" smtClean="0">
                <a:ln>
                  <a:solidFill>
                    <a:schemeClr val="tx2"/>
                  </a:solidFill>
                </a:ln>
                <a:latin typeface="Arial Rounded MT Bold" pitchFamily="34" charset="0"/>
              </a:rPr>
              <a:t>th</a:t>
            </a:r>
            <a:r>
              <a:rPr lang="en-CA" sz="4800" dirty="0" smtClean="0">
                <a:ln>
                  <a:solidFill>
                    <a:schemeClr val="tx2"/>
                  </a:solidFill>
                </a:ln>
                <a:latin typeface="Arial Rounded MT Bold" pitchFamily="34" charset="0"/>
              </a:rPr>
              <a:t> Day Sabbath </a:t>
            </a:r>
            <a:br>
              <a:rPr lang="en-CA" sz="4800" dirty="0" smtClean="0">
                <a:ln>
                  <a:solidFill>
                    <a:schemeClr val="tx2"/>
                  </a:solidFill>
                </a:ln>
                <a:latin typeface="Arial Rounded MT Bold" pitchFamily="34" charset="0"/>
              </a:rPr>
            </a:br>
            <a:r>
              <a:rPr lang="en-CA" sz="4800" dirty="0" smtClean="0">
                <a:ln>
                  <a:solidFill>
                    <a:schemeClr val="tx2"/>
                  </a:solidFill>
                </a:ln>
                <a:latin typeface="Arial Rounded MT Bold" pitchFamily="34" charset="0"/>
              </a:rPr>
              <a:t>of Abib </a:t>
            </a:r>
            <a:r>
              <a:rPr lang="en-CA" sz="5200" b="1" dirty="0" smtClean="0">
                <a:ln>
                  <a:solidFill>
                    <a:schemeClr val="tx2"/>
                  </a:solidFill>
                </a:ln>
                <a:solidFill>
                  <a:srgbClr val="00FFFF"/>
                </a:solidFill>
                <a:latin typeface="Arial Rounded MT Bold" pitchFamily="34" charset="0"/>
              </a:rPr>
              <a:t>14</a:t>
            </a:r>
            <a:r>
              <a:rPr lang="en-CA" sz="4800" b="1" dirty="0" smtClean="0">
                <a:ln>
                  <a:solidFill>
                    <a:schemeClr val="tx2"/>
                  </a:solidFill>
                </a:ln>
                <a:solidFill>
                  <a:srgbClr val="00FFFF"/>
                </a:solidFill>
                <a:latin typeface="Arial Rounded MT Bold" pitchFamily="34" charset="0"/>
              </a:rPr>
              <a:t>, </a:t>
            </a:r>
            <a:br>
              <a:rPr lang="en-CA" sz="4800" b="1" dirty="0" smtClean="0">
                <a:ln>
                  <a:solidFill>
                    <a:schemeClr val="tx2"/>
                  </a:solidFill>
                </a:ln>
                <a:solidFill>
                  <a:srgbClr val="00FFFF"/>
                </a:solidFill>
                <a:latin typeface="Arial Rounded MT Bold" pitchFamily="34" charset="0"/>
              </a:rPr>
            </a:br>
            <a:r>
              <a:rPr lang="en-CA" sz="4800" dirty="0" smtClean="0">
                <a:ln>
                  <a:solidFill>
                    <a:schemeClr val="tx2"/>
                  </a:solidFill>
                </a:ln>
                <a:latin typeface="Arial Rounded MT Bold" pitchFamily="34" charset="0"/>
              </a:rPr>
              <a:t>can we </a:t>
            </a:r>
            <a:br>
              <a:rPr lang="en-CA" sz="4800" dirty="0" smtClean="0">
                <a:ln>
                  <a:solidFill>
                    <a:schemeClr val="tx2"/>
                  </a:solidFill>
                </a:ln>
                <a:latin typeface="Arial Rounded MT Bold" pitchFamily="34" charset="0"/>
              </a:rPr>
            </a:br>
            <a:r>
              <a:rPr lang="en-CA" sz="4800" dirty="0" smtClean="0">
                <a:ln>
                  <a:solidFill>
                    <a:schemeClr val="tx2"/>
                  </a:solidFill>
                </a:ln>
                <a:latin typeface="Arial Rounded MT Bold" pitchFamily="34" charset="0"/>
              </a:rPr>
              <a:t>allow ourselves </a:t>
            </a:r>
            <a:br>
              <a:rPr lang="en-CA" sz="4800" dirty="0" smtClean="0">
                <a:ln>
                  <a:solidFill>
                    <a:schemeClr val="tx2"/>
                  </a:solidFill>
                </a:ln>
                <a:latin typeface="Arial Rounded MT Bold" pitchFamily="34" charset="0"/>
              </a:rPr>
            </a:br>
            <a:r>
              <a:rPr lang="en-CA" sz="4800" dirty="0" smtClean="0">
                <a:ln>
                  <a:solidFill>
                    <a:schemeClr val="tx2"/>
                  </a:solidFill>
                </a:ln>
                <a:latin typeface="Arial Rounded MT Bold" pitchFamily="34" charset="0"/>
              </a:rPr>
              <a:t>a </a:t>
            </a:r>
            <a:r>
              <a:rPr lang="en-CA" sz="4800" u="sng" dirty="0" smtClean="0">
                <a:ln>
                  <a:solidFill>
                    <a:schemeClr val="tx2"/>
                  </a:solidFill>
                </a:ln>
                <a:latin typeface="Arial Rounded MT Bold" pitchFamily="34" charset="0"/>
              </a:rPr>
              <a:t>brief </a:t>
            </a:r>
            <a:r>
              <a:rPr lang="en-CA" sz="4800" dirty="0" smtClean="0">
                <a:ln>
                  <a:solidFill>
                    <a:schemeClr val="tx2"/>
                  </a:solidFill>
                </a:ln>
                <a:latin typeface="Arial Rounded MT Bold" pitchFamily="34" charset="0"/>
              </a:rPr>
              <a:t>p</a:t>
            </a:r>
            <a:r>
              <a:rPr lang="en-CA" sz="4800" u="sng" dirty="0" smtClean="0">
                <a:ln>
                  <a:solidFill>
                    <a:schemeClr val="tx2"/>
                  </a:solidFill>
                </a:ln>
                <a:latin typeface="Arial Rounded MT Bold" pitchFamily="34" charset="0"/>
              </a:rPr>
              <a:t>eek</a:t>
            </a:r>
            <a:r>
              <a:rPr lang="en-CA" sz="4800" dirty="0" smtClean="0">
                <a:ln>
                  <a:solidFill>
                    <a:schemeClr val="tx2"/>
                  </a:solidFill>
                </a:ln>
                <a:latin typeface="Arial Rounded MT Bold" pitchFamily="34" charset="0"/>
              </a:rPr>
              <a:t> at the </a:t>
            </a:r>
            <a:br>
              <a:rPr lang="en-CA" sz="4800" dirty="0" smtClean="0">
                <a:ln>
                  <a:solidFill>
                    <a:schemeClr val="tx2"/>
                  </a:solidFill>
                </a:ln>
                <a:latin typeface="Arial Rounded MT Bold" pitchFamily="34" charset="0"/>
              </a:rPr>
            </a:br>
            <a:r>
              <a:rPr lang="en-CA" sz="4800" dirty="0" smtClean="0">
                <a:ln>
                  <a:solidFill>
                    <a:schemeClr val="tx2"/>
                  </a:solidFill>
                </a:ln>
                <a:latin typeface="Arial Rounded MT Bold" pitchFamily="34" charset="0"/>
              </a:rPr>
              <a:t>lunar Sabbath requirements? </a:t>
            </a:r>
            <a:endParaRPr lang="en-CA" sz="4800" dirty="0">
              <a:ln>
                <a:solidFill>
                  <a:schemeClr val="tx2"/>
                </a:solidFill>
              </a:ln>
              <a:latin typeface="Arial Rounded MT Bold" pitchFamily="34" charset="0"/>
            </a:endParaRPr>
          </a:p>
        </p:txBody>
      </p:sp>
      <p:sp>
        <p:nvSpPr>
          <p:cNvPr id="4" name="Slide Number Placeholder 3"/>
          <p:cNvSpPr>
            <a:spLocks noGrp="1"/>
          </p:cNvSpPr>
          <p:nvPr>
            <p:ph type="sldNum" sz="quarter" idx="12"/>
          </p:nvPr>
        </p:nvSpPr>
        <p:spPr>
          <a:xfrm>
            <a:off x="9118748" y="6381328"/>
            <a:ext cx="2844059" cy="365125"/>
          </a:xfrm>
        </p:spPr>
        <p:txBody>
          <a:bodyPr/>
          <a:lstStyle/>
          <a:p>
            <a:fld id="{81FEFA0A-2F20-4B60-98C6-5FFDA469AA1C}" type="slidenum">
              <a:rPr lang="en-US" smtClean="0"/>
              <a:pPr/>
              <a:t>70</a:t>
            </a:fld>
            <a:endParaRPr lang="en-US" dirty="0"/>
          </a:p>
        </p:txBody>
      </p:sp>
      <p:pic>
        <p:nvPicPr>
          <p:cNvPr id="3074" name="Picture 2" descr="C:\Users\Rae\Desktop\lunar sabbat illusion.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54452" y="480203"/>
            <a:ext cx="5299349" cy="2876789"/>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181011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bg>
      <p:bgPr>
        <a:gradFill flip="none" rotWithShape="1">
          <a:gsLst>
            <a:gs pos="95000">
              <a:srgbClr val="00B050"/>
            </a:gs>
            <a:gs pos="50000">
              <a:srgbClr val="CC00CC">
                <a:alpha val="53000"/>
              </a:srgbClr>
            </a:gs>
            <a:gs pos="9000">
              <a:srgbClr val="FFFF00"/>
            </a:gs>
          </a:gsLst>
          <a:lin ang="8100000" scaled="1"/>
          <a:tileRect/>
        </a:gradFill>
        <a:effectLst/>
      </p:bgPr>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89756" y="260648"/>
            <a:ext cx="5904656" cy="6360523"/>
          </a:xfrm>
        </p:spPr>
        <p:txBody>
          <a:bodyPr>
            <a:normAutofit fontScale="70000" lnSpcReduction="20000"/>
            <a:scene3d>
              <a:camera prst="orthographicFront"/>
              <a:lightRig rig="threePt" dir="t"/>
            </a:scene3d>
            <a:sp3d extrusionH="57150">
              <a:bevelT w="38100" h="38100"/>
            </a:sp3d>
          </a:bodyPr>
          <a:lstStyle/>
          <a:p>
            <a:pPr marL="685800" indent="-685800">
              <a:lnSpc>
                <a:spcPct val="110000"/>
              </a:lnSpc>
              <a:buFont typeface="Arial" pitchFamily="34" charset="0"/>
              <a:buChar char="•"/>
            </a:pPr>
            <a:r>
              <a:rPr lang="en-CA" sz="4800" dirty="0" smtClean="0">
                <a:ln>
                  <a:solidFill>
                    <a:schemeClr val="tx2"/>
                  </a:solidFill>
                </a:ln>
                <a:latin typeface="Arial Rounded MT Bold" pitchFamily="34" charset="0"/>
              </a:rPr>
              <a:t>The most common method for reckoning the lunar weekly Sabbath is to begin the count from the New Moon day, which is not considered a Sabbath.</a:t>
            </a:r>
          </a:p>
          <a:p>
            <a:pPr marL="685800" indent="-685800">
              <a:lnSpc>
                <a:spcPct val="110000"/>
              </a:lnSpc>
              <a:buFont typeface="Arial" pitchFamily="34" charset="0"/>
              <a:buChar char="•"/>
            </a:pPr>
            <a:r>
              <a:rPr lang="en-CA" sz="4800" dirty="0" smtClean="0">
                <a:ln>
                  <a:solidFill>
                    <a:schemeClr val="tx2"/>
                  </a:solidFill>
                </a:ln>
                <a:latin typeface="Arial Rounded MT Bold" pitchFamily="34" charset="0"/>
              </a:rPr>
              <a:t>Each ¼ phase that follows, marks the weekly Sabbath, no matter which cycle of the week the crescent moon shows up.</a:t>
            </a:r>
            <a:endParaRPr lang="en-CA" sz="4800" dirty="0">
              <a:ln>
                <a:solidFill>
                  <a:schemeClr val="tx2"/>
                </a:solidFill>
              </a:ln>
              <a:latin typeface="Arial Rounded MT Bold" pitchFamily="34" charset="0"/>
            </a:endParaRPr>
          </a:p>
        </p:txBody>
      </p:sp>
      <p:sp>
        <p:nvSpPr>
          <p:cNvPr id="4" name="Slide Number Placeholder 3"/>
          <p:cNvSpPr>
            <a:spLocks noGrp="1"/>
          </p:cNvSpPr>
          <p:nvPr>
            <p:ph type="sldNum" sz="quarter" idx="12"/>
          </p:nvPr>
        </p:nvSpPr>
        <p:spPr>
          <a:xfrm>
            <a:off x="9118748" y="6381328"/>
            <a:ext cx="2844059" cy="365125"/>
          </a:xfrm>
        </p:spPr>
        <p:txBody>
          <a:bodyPr/>
          <a:lstStyle/>
          <a:p>
            <a:fld id="{81FEFA0A-2F20-4B60-98C6-5FFDA469AA1C}" type="slidenum">
              <a:rPr lang="en-US" smtClean="0"/>
              <a:pPr/>
              <a:t>71</a:t>
            </a:fld>
            <a:endParaRPr lang="en-US" dirty="0"/>
          </a:p>
        </p:txBody>
      </p:sp>
      <p:pic>
        <p:nvPicPr>
          <p:cNvPr id="8" name="Picture 2" descr="C:\Users\Rae\Desktop\moon sabbath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14492" y="332656"/>
            <a:ext cx="4832351" cy="3467100"/>
          </a:xfrm>
          <a:prstGeom prst="rect">
            <a:avLst/>
          </a:prstGeom>
          <a:noFill/>
          <a:ln w="57150">
            <a:solidFill>
              <a:srgbClr val="0070C0"/>
            </a:solidFill>
          </a:ln>
          <a:scene3d>
            <a:camera prst="orthographicFront"/>
            <a:lightRig rig="threePt" dir="t"/>
          </a:scene3d>
          <a:sp3d>
            <a:bevelT/>
          </a:sp3d>
          <a:extLst>
            <a:ext uri="{909E8E84-426E-40DD-AFC4-6F175D3DCCD1}">
              <a14:hiddenFill xmlns:a14="http://schemas.microsoft.com/office/drawing/2010/main">
                <a:solidFill>
                  <a:srgbClr val="FFFFFF"/>
                </a:solidFill>
              </a14:hiddenFill>
            </a:ext>
          </a:extLst>
        </p:spPr>
      </p:pic>
      <p:grpSp>
        <p:nvGrpSpPr>
          <p:cNvPr id="5" name="Group 4"/>
          <p:cNvGrpSpPr/>
          <p:nvPr/>
        </p:nvGrpSpPr>
        <p:grpSpPr>
          <a:xfrm>
            <a:off x="9838828" y="3429000"/>
            <a:ext cx="2513613" cy="2510984"/>
            <a:chOff x="6619981" y="3717032"/>
            <a:chExt cx="2873653" cy="3140968"/>
          </a:xfrm>
        </p:grpSpPr>
        <p:sp>
          <p:nvSpPr>
            <p:cNvPr id="2" name="Oval 1"/>
            <p:cNvSpPr/>
            <p:nvPr/>
          </p:nvSpPr>
          <p:spPr>
            <a:xfrm>
              <a:off x="7102524" y="3997424"/>
              <a:ext cx="1584176" cy="144016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pic>
          <p:nvPicPr>
            <p:cNvPr id="6" name="Picture 13" descr="C:\Users\Rae\Desktop\Art on Desktop\white man clip art\yellow-blue smiley faces\smiley face - no way.jpg"/>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0" b="100000" l="0" r="100000"/>
                      </a14:imgEffect>
                    </a14:imgLayer>
                  </a14:imgProps>
                </a:ext>
                <a:ext uri="{28A0092B-C50C-407E-A947-70E740481C1C}">
                  <a14:useLocalDpi xmlns:a14="http://schemas.microsoft.com/office/drawing/2010/main" val="0"/>
                </a:ext>
              </a:extLst>
            </a:blip>
            <a:srcRect/>
            <a:stretch>
              <a:fillRect/>
            </a:stretch>
          </p:blipFill>
          <p:spPr bwMode="auto">
            <a:xfrm>
              <a:off x="6619981" y="3717032"/>
              <a:ext cx="2873653" cy="3140968"/>
            </a:xfrm>
            <a:prstGeom prst="rect">
              <a:avLst/>
            </a:prstGeom>
            <a:noFill/>
            <a:ln>
              <a:noFill/>
            </a:ln>
            <a:effectLst/>
            <a:extLst>
              <a:ext uri="{909E8E84-426E-40DD-AFC4-6F175D3DCCD1}">
                <a14:hiddenFill xmlns:a14="http://schemas.microsoft.com/office/drawing/2010/main">
                  <a:solidFill>
                    <a:srgbClr val="FFFFFF"/>
                  </a:solidFill>
                </a14:hiddenFill>
              </a:ext>
            </a:extLst>
          </p:spPr>
        </p:pic>
      </p:grpSp>
      <p:sp>
        <p:nvSpPr>
          <p:cNvPr id="7" name="TextBox 6"/>
          <p:cNvSpPr txBox="1"/>
          <p:nvPr/>
        </p:nvSpPr>
        <p:spPr>
          <a:xfrm>
            <a:off x="5878388" y="4013376"/>
            <a:ext cx="4392488" cy="2336024"/>
          </a:xfrm>
          <a:prstGeom prst="rect">
            <a:avLst/>
          </a:prstGeom>
          <a:noFill/>
        </p:spPr>
        <p:txBody>
          <a:bodyPr wrap="square" rtlCol="0">
            <a:spAutoFit/>
          </a:bodyPr>
          <a:lstStyle/>
          <a:p>
            <a:pPr>
              <a:lnSpc>
                <a:spcPct val="90000"/>
              </a:lnSpc>
            </a:pPr>
            <a:r>
              <a:rPr lang="en-US" spc="3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One belief is: </a:t>
            </a:r>
            <a:br>
              <a:rPr lang="en-US" spc="3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br>
            <a:r>
              <a:rPr lang="en-US" spc="3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The moon phases will always mark the weekly Sabbath </a:t>
            </a:r>
            <a:br>
              <a:rPr lang="en-US" spc="3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br>
            <a:r>
              <a:rPr lang="en-US" spc="3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AND the worship feast days.</a:t>
            </a:r>
          </a:p>
          <a:p>
            <a:pPr marL="285750" indent="-285750">
              <a:lnSpc>
                <a:spcPct val="90000"/>
              </a:lnSpc>
              <a:buFont typeface="Arial" pitchFamily="34" charset="0"/>
              <a:buChar char="•"/>
            </a:pPr>
            <a:r>
              <a:rPr lang="en-US" spc="3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Also, you never need </a:t>
            </a:r>
            <a:br>
              <a:rPr lang="en-US" spc="3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br>
            <a:r>
              <a:rPr lang="en-US" spc="3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to rely on a Gregorian calendar to know which </a:t>
            </a:r>
            <a:br>
              <a:rPr lang="en-US" spc="3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br>
            <a:r>
              <a:rPr lang="en-US" spc="3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day is the moon’s weekly Sabbath.</a:t>
            </a:r>
            <a:endParaRPr lang="en-US" spc="30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9" name="Rectangle 8"/>
          <p:cNvSpPr/>
          <p:nvPr/>
        </p:nvSpPr>
        <p:spPr>
          <a:xfrm>
            <a:off x="6923783" y="393089"/>
            <a:ext cx="4647659" cy="259228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Tree>
    <p:extLst>
      <p:ext uri="{BB962C8B-B14F-4D97-AF65-F5344CB8AC3E}">
        <p14:creationId xmlns:p14="http://schemas.microsoft.com/office/powerpoint/2010/main" val="31308251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par>
                                <p:cTn id="10" presetID="22" presetClass="exit" presetSubtype="4" fill="hold" grpId="0" nodeType="withEffect">
                                  <p:stCondLst>
                                    <p:cond delay="1000"/>
                                  </p:stCondLst>
                                  <p:childTnLst>
                                    <p:animEffect transition="out" filter="wipe(down)">
                                      <p:cBhvr>
                                        <p:cTn id="11" dur="5500"/>
                                        <p:tgtEl>
                                          <p:spTgt spid="9"/>
                                        </p:tgtEl>
                                      </p:cBhvr>
                                    </p:animEffect>
                                    <p:set>
                                      <p:cBhvr>
                                        <p:cTn id="12" dur="1" fill="hold">
                                          <p:stCondLst>
                                            <p:cond delay="5499"/>
                                          </p:stCondLst>
                                        </p:cTn>
                                        <p:tgtEl>
                                          <p:spTgt spid="9"/>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1000"/>
                                        <p:tgtEl>
                                          <p:spTgt spid="7"/>
                                        </p:tgtEl>
                                      </p:cBhvr>
                                    </p:animEffect>
                                    <p:anim calcmode="lin" valueType="num">
                                      <p:cBhvr>
                                        <p:cTn id="18" dur="1000" fill="hold"/>
                                        <p:tgtEl>
                                          <p:spTgt spid="7"/>
                                        </p:tgtEl>
                                        <p:attrNameLst>
                                          <p:attrName>ppt_x</p:attrName>
                                        </p:attrNameLst>
                                      </p:cBhvr>
                                      <p:tavLst>
                                        <p:tav tm="0">
                                          <p:val>
                                            <p:strVal val="#ppt_x"/>
                                          </p:val>
                                        </p:tav>
                                        <p:tav tm="100000">
                                          <p:val>
                                            <p:strVal val="#ppt_x"/>
                                          </p:val>
                                        </p:tav>
                                      </p:tavLst>
                                    </p:anim>
                                    <p:anim calcmode="lin" valueType="num">
                                      <p:cBhvr>
                                        <p:cTn id="1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animBg="1"/>
    </p:bldLst>
  </p:timing>
</p:sld>
</file>

<file path=ppt/slides/slide7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9327501" y="6492875"/>
            <a:ext cx="2844059" cy="365125"/>
          </a:xfrm>
        </p:spPr>
        <p:txBody>
          <a:bodyPr/>
          <a:lstStyle/>
          <a:p>
            <a:fld id="{81FEFA0A-2F20-4B60-98C6-5FFDA469AA1C}" type="slidenum">
              <a:rPr lang="en-US" smtClean="0">
                <a:solidFill>
                  <a:schemeClr val="bg1"/>
                </a:solidFill>
              </a:rPr>
              <a:pPr/>
              <a:t>72</a:t>
            </a:fld>
            <a:endParaRPr lang="en-US" dirty="0">
              <a:solidFill>
                <a:schemeClr val="bg1"/>
              </a:solidFill>
            </a:endParaRPr>
          </a:p>
        </p:txBody>
      </p:sp>
      <p:sp>
        <p:nvSpPr>
          <p:cNvPr id="3" name="Rectangle 2"/>
          <p:cNvSpPr/>
          <p:nvPr/>
        </p:nvSpPr>
        <p:spPr>
          <a:xfrm>
            <a:off x="405780" y="404664"/>
            <a:ext cx="5328592" cy="4104456"/>
          </a:xfrm>
          <a:prstGeom prst="rect">
            <a:avLst/>
          </a:prstGeom>
          <a:solidFill>
            <a:srgbClr val="7030A0"/>
          </a:solidFill>
          <a:ln/>
        </p:spPr>
        <p:style>
          <a:lnRef idx="0">
            <a:schemeClr val="dk1"/>
          </a:lnRef>
          <a:fillRef idx="3">
            <a:schemeClr val="dk1"/>
          </a:fillRef>
          <a:effectRef idx="3">
            <a:schemeClr val="dk1"/>
          </a:effectRef>
          <a:fontRef idx="minor">
            <a:schemeClr val="lt1"/>
          </a:fontRef>
        </p:style>
        <p:txBody>
          <a:bodyPr rtlCol="0" anchor="ctr">
            <a:scene3d>
              <a:camera prst="orthographicFront"/>
              <a:lightRig rig="soft" dir="t">
                <a:rot lat="0" lon="0" rev="10800000"/>
              </a:lightRig>
            </a:scene3d>
            <a:sp3d>
              <a:bevelT w="27940" h="12700"/>
              <a:contourClr>
                <a:srgbClr val="DDDDDD"/>
              </a:contourClr>
            </a:sp3d>
          </a:bodyPr>
          <a:lstStyle/>
          <a:p>
            <a:pPr algn="ctr"/>
            <a:r>
              <a:rPr lang="en-US" sz="3600" b="1" spc="150" dirty="0" smtClean="0">
                <a:ln w="11430"/>
                <a:solidFill>
                  <a:srgbClr val="F8F8F8"/>
                </a:solidFill>
                <a:effectLst>
                  <a:outerShdw blurRad="25400" algn="tl" rotWithShape="0">
                    <a:srgbClr val="000000">
                      <a:alpha val="43000"/>
                    </a:srgbClr>
                  </a:outerShdw>
                </a:effectLst>
                <a:latin typeface="Aharoni" pitchFamily="2" charset="-79"/>
                <a:cs typeface="Aharoni" pitchFamily="2" charset="-79"/>
              </a:rPr>
              <a:t>Sometimes the lunar phases align with </a:t>
            </a:r>
            <a:br>
              <a:rPr lang="en-US" sz="3600" b="1" spc="150" dirty="0" smtClean="0">
                <a:ln w="11430"/>
                <a:solidFill>
                  <a:srgbClr val="F8F8F8"/>
                </a:solidFill>
                <a:effectLst>
                  <a:outerShdw blurRad="25400" algn="tl" rotWithShape="0">
                    <a:srgbClr val="000000">
                      <a:alpha val="43000"/>
                    </a:srgbClr>
                  </a:outerShdw>
                </a:effectLst>
                <a:latin typeface="Aharoni" pitchFamily="2" charset="-79"/>
                <a:cs typeface="Aharoni" pitchFamily="2" charset="-79"/>
              </a:rPr>
            </a:br>
            <a:r>
              <a:rPr lang="en-US" sz="3600" b="1" spc="150" dirty="0" smtClean="0">
                <a:ln w="11430"/>
                <a:solidFill>
                  <a:srgbClr val="F8F8F8"/>
                </a:solidFill>
                <a:effectLst>
                  <a:outerShdw blurRad="25400" algn="tl" rotWithShape="0">
                    <a:srgbClr val="000000">
                      <a:alpha val="43000"/>
                    </a:srgbClr>
                  </a:outerShdw>
                </a:effectLst>
                <a:latin typeface="Aharoni" pitchFamily="2" charset="-79"/>
                <a:cs typeface="Aharoni" pitchFamily="2" charset="-79"/>
              </a:rPr>
              <a:t>the weekly </a:t>
            </a:r>
            <a:br>
              <a:rPr lang="en-US" sz="3600" b="1" spc="150" dirty="0" smtClean="0">
                <a:ln w="11430"/>
                <a:solidFill>
                  <a:srgbClr val="F8F8F8"/>
                </a:solidFill>
                <a:effectLst>
                  <a:outerShdw blurRad="25400" algn="tl" rotWithShape="0">
                    <a:srgbClr val="000000">
                      <a:alpha val="43000"/>
                    </a:srgbClr>
                  </a:outerShdw>
                </a:effectLst>
                <a:latin typeface="Aharoni" pitchFamily="2" charset="-79"/>
                <a:cs typeface="Aharoni" pitchFamily="2" charset="-79"/>
              </a:rPr>
            </a:br>
            <a:r>
              <a:rPr lang="en-US" sz="3600" b="1" spc="150" dirty="0" smtClean="0">
                <a:ln w="11430"/>
                <a:solidFill>
                  <a:srgbClr val="F8F8F8"/>
                </a:solidFill>
                <a:effectLst>
                  <a:outerShdw blurRad="25400" algn="tl" rotWithShape="0">
                    <a:srgbClr val="000000">
                      <a:alpha val="43000"/>
                    </a:srgbClr>
                  </a:outerShdw>
                </a:effectLst>
                <a:latin typeface="Aharoni" pitchFamily="2" charset="-79"/>
                <a:cs typeface="Aharoni" pitchFamily="2" charset="-79"/>
              </a:rPr>
              <a:t>[</a:t>
            </a:r>
            <a:r>
              <a:rPr lang="en-US" sz="2400" b="1" spc="150" dirty="0" smtClean="0">
                <a:ln w="11430"/>
                <a:solidFill>
                  <a:srgbClr val="F8F8F8"/>
                </a:solidFill>
                <a:effectLst>
                  <a:outerShdw blurRad="25400" algn="tl" rotWithShape="0">
                    <a:srgbClr val="000000">
                      <a:alpha val="43000"/>
                    </a:srgbClr>
                  </a:outerShdw>
                </a:effectLst>
                <a:latin typeface="Aharoni" pitchFamily="2" charset="-79"/>
                <a:cs typeface="Aharoni" pitchFamily="2" charset="-79"/>
              </a:rPr>
              <a:t>Saturday</a:t>
            </a:r>
            <a:r>
              <a:rPr lang="en-US" sz="3600" b="1" spc="150" dirty="0" smtClean="0">
                <a:ln w="11430"/>
                <a:solidFill>
                  <a:srgbClr val="F8F8F8"/>
                </a:solidFill>
                <a:effectLst>
                  <a:outerShdw blurRad="25400" algn="tl" rotWithShape="0">
                    <a:srgbClr val="000000">
                      <a:alpha val="43000"/>
                    </a:srgbClr>
                  </a:outerShdw>
                </a:effectLst>
                <a:latin typeface="Aharoni" pitchFamily="2" charset="-79"/>
                <a:cs typeface="Aharoni" pitchFamily="2" charset="-79"/>
              </a:rPr>
              <a:t>] Sabbath </a:t>
            </a:r>
            <a:br>
              <a:rPr lang="en-US" sz="3600" b="1" spc="150" dirty="0" smtClean="0">
                <a:ln w="11430"/>
                <a:solidFill>
                  <a:srgbClr val="F8F8F8"/>
                </a:solidFill>
                <a:effectLst>
                  <a:outerShdw blurRad="25400" algn="tl" rotWithShape="0">
                    <a:srgbClr val="000000">
                      <a:alpha val="43000"/>
                    </a:srgbClr>
                  </a:outerShdw>
                </a:effectLst>
                <a:latin typeface="Aharoni" pitchFamily="2" charset="-79"/>
                <a:cs typeface="Aharoni" pitchFamily="2" charset="-79"/>
              </a:rPr>
            </a:br>
            <a:r>
              <a:rPr lang="en-US" sz="3600" b="1" spc="150" dirty="0" smtClean="0">
                <a:ln w="11430"/>
                <a:solidFill>
                  <a:srgbClr val="F8F8F8"/>
                </a:solidFill>
                <a:effectLst>
                  <a:outerShdw blurRad="25400" algn="tl" rotWithShape="0">
                    <a:srgbClr val="000000">
                      <a:alpha val="43000"/>
                    </a:srgbClr>
                  </a:outerShdw>
                </a:effectLst>
                <a:latin typeface="Aharoni" pitchFamily="2" charset="-79"/>
                <a:cs typeface="Aharoni" pitchFamily="2" charset="-79"/>
              </a:rPr>
              <a:t>found on the Gregorian Calendar.</a:t>
            </a:r>
            <a:endParaRPr lang="en-US" sz="3600" b="1" spc="150" dirty="0">
              <a:ln w="11430"/>
              <a:solidFill>
                <a:srgbClr val="F8F8F8"/>
              </a:solidFill>
              <a:effectLst>
                <a:outerShdw blurRad="25400" algn="tl" rotWithShape="0">
                  <a:srgbClr val="000000">
                    <a:alpha val="43000"/>
                  </a:srgbClr>
                </a:outerShdw>
              </a:effectLst>
              <a:latin typeface="Aharoni" pitchFamily="2" charset="-79"/>
              <a:cs typeface="Aharoni" pitchFamily="2" charset="-79"/>
            </a:endParaRPr>
          </a:p>
        </p:txBody>
      </p:sp>
    </p:spTree>
    <p:extLst>
      <p:ext uri="{BB962C8B-B14F-4D97-AF65-F5344CB8AC3E}">
        <p14:creationId xmlns:p14="http://schemas.microsoft.com/office/powerpoint/2010/main" val="19542516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25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up)">
                                      <p:cBhvr>
                                        <p:cTn id="7" dur="175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3"/>
          <p:cNvSpPr/>
          <p:nvPr/>
        </p:nvSpPr>
        <p:spPr>
          <a:xfrm>
            <a:off x="1557908" y="3861048"/>
            <a:ext cx="3632751" cy="5040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000" dirty="0" smtClean="0">
                <a:solidFill>
                  <a:srgbClr val="99FF99"/>
                </a:solidFill>
              </a:rPr>
              <a:t>#s 1 </a:t>
            </a:r>
            <a:r>
              <a:rPr lang="en-CA" sz="2000" dirty="0" smtClean="0">
                <a:solidFill>
                  <a:srgbClr val="FF3399"/>
                </a:solidFill>
              </a:rPr>
              <a:t>&amp;</a:t>
            </a:r>
            <a:r>
              <a:rPr lang="en-CA" sz="2000" dirty="0" smtClean="0">
                <a:solidFill>
                  <a:srgbClr val="99FF99"/>
                </a:solidFill>
              </a:rPr>
              <a:t> 30 are not counted </a:t>
            </a:r>
            <a:br>
              <a:rPr lang="en-CA" sz="2000" dirty="0" smtClean="0">
                <a:solidFill>
                  <a:srgbClr val="99FF99"/>
                </a:solidFill>
              </a:rPr>
            </a:br>
            <a:r>
              <a:rPr lang="en-CA" sz="2000" dirty="0" smtClean="0">
                <a:solidFill>
                  <a:srgbClr val="99FF99"/>
                </a:solidFill>
              </a:rPr>
              <a:t>within the weekly 7 count!</a:t>
            </a:r>
            <a:endParaRPr lang="en-CA" sz="2000" dirty="0">
              <a:solidFill>
                <a:srgbClr val="99FF99"/>
              </a:solidFill>
            </a:endParaRPr>
          </a:p>
        </p:txBody>
      </p:sp>
      <p:sp>
        <p:nvSpPr>
          <p:cNvPr id="2" name="Slide Number Placeholder 1"/>
          <p:cNvSpPr>
            <a:spLocks noGrp="1"/>
          </p:cNvSpPr>
          <p:nvPr>
            <p:ph type="sldNum" sz="quarter" idx="12"/>
          </p:nvPr>
        </p:nvSpPr>
        <p:spPr>
          <a:xfrm>
            <a:off x="9327501" y="6492875"/>
            <a:ext cx="2844059" cy="365125"/>
          </a:xfrm>
        </p:spPr>
        <p:txBody>
          <a:bodyPr/>
          <a:lstStyle/>
          <a:p>
            <a:fld id="{81FEFA0A-2F20-4B60-98C6-5FFDA469AA1C}" type="slidenum">
              <a:rPr lang="en-US" smtClean="0">
                <a:solidFill>
                  <a:prstClr val="white"/>
                </a:solidFill>
              </a:rPr>
              <a:pPr/>
              <a:t>73</a:t>
            </a:fld>
            <a:endParaRPr lang="en-US" dirty="0">
              <a:solidFill>
                <a:prstClr val="white"/>
              </a:solidFill>
            </a:endParaRPr>
          </a:p>
        </p:txBody>
      </p:sp>
      <p:sp>
        <p:nvSpPr>
          <p:cNvPr id="3" name="Rectangle 2"/>
          <p:cNvSpPr/>
          <p:nvPr/>
        </p:nvSpPr>
        <p:spPr>
          <a:xfrm>
            <a:off x="405780" y="404664"/>
            <a:ext cx="5328592" cy="4104456"/>
          </a:xfrm>
          <a:prstGeom prst="rect">
            <a:avLst/>
          </a:prstGeom>
          <a:solidFill>
            <a:srgbClr val="7030A0"/>
          </a:solidFill>
          <a:ln/>
        </p:spPr>
        <p:style>
          <a:lnRef idx="0">
            <a:schemeClr val="dk1"/>
          </a:lnRef>
          <a:fillRef idx="3">
            <a:schemeClr val="dk1"/>
          </a:fillRef>
          <a:effectRef idx="3">
            <a:schemeClr val="dk1"/>
          </a:effectRef>
          <a:fontRef idx="minor">
            <a:schemeClr val="lt1"/>
          </a:fontRef>
        </p:style>
        <p:txBody>
          <a:bodyPr rtlCol="0" anchor="ctr">
            <a:scene3d>
              <a:camera prst="orthographicFront"/>
              <a:lightRig rig="soft" dir="t">
                <a:rot lat="0" lon="0" rev="10800000"/>
              </a:lightRig>
            </a:scene3d>
            <a:sp3d>
              <a:bevelT w="27940" h="12700"/>
              <a:contourClr>
                <a:srgbClr val="DDDDDD"/>
              </a:contourClr>
            </a:sp3d>
          </a:bodyPr>
          <a:lstStyle/>
          <a:p>
            <a:pPr algn="ctr">
              <a:lnSpc>
                <a:spcPct val="150000"/>
              </a:lnSpc>
            </a:pPr>
            <a:r>
              <a:rPr lang="en-US" sz="3600" b="1" spc="150" dirty="0" smtClean="0">
                <a:ln w="11430"/>
                <a:solidFill>
                  <a:srgbClr val="F8F8F8"/>
                </a:solidFill>
                <a:effectLst>
                  <a:outerShdw blurRad="25400" algn="tl" rotWithShape="0">
                    <a:srgbClr val="000000">
                      <a:alpha val="43000"/>
                    </a:srgbClr>
                  </a:outerShdw>
                </a:effectLst>
                <a:latin typeface="Aharoni" pitchFamily="2" charset="-79"/>
                <a:cs typeface="Aharoni" pitchFamily="2" charset="-79"/>
              </a:rPr>
              <a:t>Example:  </a:t>
            </a:r>
            <a:br>
              <a:rPr lang="en-US" sz="3600" b="1" spc="150" dirty="0" smtClean="0">
                <a:ln w="11430"/>
                <a:solidFill>
                  <a:srgbClr val="F8F8F8"/>
                </a:solidFill>
                <a:effectLst>
                  <a:outerShdw blurRad="25400" algn="tl" rotWithShape="0">
                    <a:srgbClr val="000000">
                      <a:alpha val="43000"/>
                    </a:srgbClr>
                  </a:outerShdw>
                </a:effectLst>
                <a:latin typeface="Aharoni" pitchFamily="2" charset="-79"/>
                <a:cs typeface="Aharoni" pitchFamily="2" charset="-79"/>
              </a:rPr>
            </a:br>
            <a:r>
              <a:rPr lang="en-US" sz="3600" b="1" spc="150" dirty="0" smtClean="0">
                <a:ln w="11430"/>
                <a:solidFill>
                  <a:srgbClr val="F8F8F8"/>
                </a:solidFill>
                <a:effectLst>
                  <a:outerShdw blurRad="25400" algn="tl" rotWithShape="0">
                    <a:srgbClr val="000000">
                      <a:alpha val="43000"/>
                    </a:srgbClr>
                  </a:outerShdw>
                </a:effectLst>
                <a:latin typeface="Aharoni" pitchFamily="2" charset="-79"/>
                <a:cs typeface="Aharoni" pitchFamily="2" charset="-79"/>
              </a:rPr>
              <a:t>The following lunar-phases mark the weekly Sabbaths on 8</a:t>
            </a:r>
            <a:r>
              <a:rPr lang="en-US" sz="3600" b="1" spc="150" baseline="30000" dirty="0" smtClean="0">
                <a:ln w="11430"/>
                <a:solidFill>
                  <a:srgbClr val="F8F8F8"/>
                </a:solidFill>
                <a:effectLst>
                  <a:outerShdw blurRad="25400" algn="tl" rotWithShape="0">
                    <a:srgbClr val="000000">
                      <a:alpha val="43000"/>
                    </a:srgbClr>
                  </a:outerShdw>
                </a:effectLst>
                <a:latin typeface="Aharoni" pitchFamily="2" charset="-79"/>
                <a:cs typeface="Aharoni" pitchFamily="2" charset="-79"/>
              </a:rPr>
              <a:t>th</a:t>
            </a:r>
            <a:r>
              <a:rPr lang="en-US" sz="3600" b="1" spc="150" dirty="0" smtClean="0">
                <a:ln w="11430"/>
                <a:solidFill>
                  <a:srgbClr val="F8F8F8"/>
                </a:solidFill>
                <a:effectLst>
                  <a:outerShdw blurRad="25400" algn="tl" rotWithShape="0">
                    <a:srgbClr val="000000">
                      <a:alpha val="43000"/>
                    </a:srgbClr>
                  </a:outerShdw>
                </a:effectLst>
                <a:latin typeface="Aharoni" pitchFamily="2" charset="-79"/>
                <a:cs typeface="Aharoni" pitchFamily="2" charset="-79"/>
              </a:rPr>
              <a:t>, 15</a:t>
            </a:r>
            <a:r>
              <a:rPr lang="en-US" sz="3600" b="1" spc="150" baseline="30000" dirty="0" smtClean="0">
                <a:ln w="11430"/>
                <a:solidFill>
                  <a:srgbClr val="F8F8F8"/>
                </a:solidFill>
                <a:effectLst>
                  <a:outerShdw blurRad="25400" algn="tl" rotWithShape="0">
                    <a:srgbClr val="000000">
                      <a:alpha val="43000"/>
                    </a:srgbClr>
                  </a:outerShdw>
                </a:effectLst>
                <a:latin typeface="Aharoni" pitchFamily="2" charset="-79"/>
                <a:cs typeface="Aharoni" pitchFamily="2" charset="-79"/>
              </a:rPr>
              <a:t>th</a:t>
            </a:r>
            <a:r>
              <a:rPr lang="en-US" sz="3600" b="1" spc="150" dirty="0" smtClean="0">
                <a:ln w="11430"/>
                <a:solidFill>
                  <a:srgbClr val="F8F8F8"/>
                </a:solidFill>
                <a:effectLst>
                  <a:outerShdw blurRad="25400" algn="tl" rotWithShape="0">
                    <a:srgbClr val="000000">
                      <a:alpha val="43000"/>
                    </a:srgbClr>
                  </a:outerShdw>
                </a:effectLst>
                <a:latin typeface="Aharoni" pitchFamily="2" charset="-79"/>
                <a:cs typeface="Aharoni" pitchFamily="2" charset="-79"/>
              </a:rPr>
              <a:t>, 22</a:t>
            </a:r>
            <a:r>
              <a:rPr lang="en-US" sz="3600" b="1" spc="150" baseline="30000" dirty="0" smtClean="0">
                <a:ln w="11430"/>
                <a:solidFill>
                  <a:srgbClr val="F8F8F8"/>
                </a:solidFill>
                <a:effectLst>
                  <a:outerShdw blurRad="25400" algn="tl" rotWithShape="0">
                    <a:srgbClr val="000000">
                      <a:alpha val="43000"/>
                    </a:srgbClr>
                  </a:outerShdw>
                </a:effectLst>
                <a:latin typeface="Aharoni" pitchFamily="2" charset="-79"/>
                <a:cs typeface="Aharoni" pitchFamily="2" charset="-79"/>
              </a:rPr>
              <a:t>nd</a:t>
            </a:r>
            <a:r>
              <a:rPr lang="en-US" sz="3600" b="1" spc="150" dirty="0" smtClean="0">
                <a:ln w="11430"/>
                <a:solidFill>
                  <a:srgbClr val="F8F8F8"/>
                </a:solidFill>
                <a:effectLst>
                  <a:outerShdw blurRad="25400" algn="tl" rotWithShape="0">
                    <a:srgbClr val="000000">
                      <a:alpha val="43000"/>
                    </a:srgbClr>
                  </a:outerShdw>
                </a:effectLst>
                <a:latin typeface="Aharoni" pitchFamily="2" charset="-79"/>
                <a:cs typeface="Aharoni" pitchFamily="2" charset="-79"/>
              </a:rPr>
              <a:t> &amp; 29</a:t>
            </a:r>
            <a:r>
              <a:rPr lang="en-US" sz="3600" b="1" spc="150" baseline="30000" dirty="0" smtClean="0">
                <a:ln w="11430"/>
                <a:solidFill>
                  <a:srgbClr val="F8F8F8"/>
                </a:solidFill>
                <a:effectLst>
                  <a:outerShdw blurRad="25400" algn="tl" rotWithShape="0">
                    <a:srgbClr val="000000">
                      <a:alpha val="43000"/>
                    </a:srgbClr>
                  </a:outerShdw>
                </a:effectLst>
                <a:latin typeface="Aharoni" pitchFamily="2" charset="-79"/>
                <a:cs typeface="Aharoni" pitchFamily="2" charset="-79"/>
              </a:rPr>
              <a:t>th</a:t>
            </a:r>
            <a:r>
              <a:rPr lang="en-US" sz="3600" b="1" spc="150" dirty="0" smtClean="0">
                <a:ln w="11430"/>
                <a:solidFill>
                  <a:srgbClr val="F8F8F8"/>
                </a:solidFill>
                <a:effectLst>
                  <a:outerShdw blurRad="25400" algn="tl" rotWithShape="0">
                    <a:srgbClr val="000000">
                      <a:alpha val="43000"/>
                    </a:srgbClr>
                  </a:outerShdw>
                </a:effectLst>
                <a:latin typeface="Aharoni" pitchFamily="2" charset="-79"/>
                <a:cs typeface="Aharoni" pitchFamily="2" charset="-79"/>
              </a:rPr>
              <a:t>. </a:t>
            </a:r>
            <a:endParaRPr lang="en-US" sz="3600" b="1" spc="150" dirty="0">
              <a:ln w="11430"/>
              <a:solidFill>
                <a:srgbClr val="F8F8F8"/>
              </a:solidFill>
              <a:effectLst>
                <a:outerShdw blurRad="25400" algn="tl" rotWithShape="0">
                  <a:srgbClr val="000000">
                    <a:alpha val="43000"/>
                  </a:srgbClr>
                </a:outerShdw>
              </a:effectLst>
              <a:latin typeface="Aharoni" pitchFamily="2" charset="-79"/>
              <a:cs typeface="Aharoni" pitchFamily="2" charset="-79"/>
            </a:endParaRPr>
          </a:p>
        </p:txBody>
      </p:sp>
      <p:cxnSp>
        <p:nvCxnSpPr>
          <p:cNvPr id="5" name="Straight Arrow Connector 4"/>
          <p:cNvCxnSpPr/>
          <p:nvPr/>
        </p:nvCxnSpPr>
        <p:spPr>
          <a:xfrm flipH="1">
            <a:off x="5518348" y="1556792"/>
            <a:ext cx="360040" cy="288032"/>
          </a:xfrm>
          <a:prstGeom prst="straightConnector1">
            <a:avLst/>
          </a:prstGeom>
          <a:ln w="57150">
            <a:tailEnd type="triangle"/>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cxnSp>
        <p:nvCxnSpPr>
          <p:cNvPr id="6" name="Straight Arrow Connector 5"/>
          <p:cNvCxnSpPr/>
          <p:nvPr/>
        </p:nvCxnSpPr>
        <p:spPr>
          <a:xfrm flipH="1">
            <a:off x="5554736" y="2117151"/>
            <a:ext cx="360040" cy="288032"/>
          </a:xfrm>
          <a:prstGeom prst="straightConnector1">
            <a:avLst/>
          </a:prstGeom>
          <a:ln w="57150">
            <a:tailEnd type="triangle"/>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cxnSp>
        <p:nvCxnSpPr>
          <p:cNvPr id="7" name="Straight Arrow Connector 6"/>
          <p:cNvCxnSpPr/>
          <p:nvPr/>
        </p:nvCxnSpPr>
        <p:spPr>
          <a:xfrm flipH="1">
            <a:off x="5554736" y="2677510"/>
            <a:ext cx="360040" cy="288032"/>
          </a:xfrm>
          <a:prstGeom prst="straightConnector1">
            <a:avLst/>
          </a:prstGeom>
          <a:ln w="57150">
            <a:tailEnd type="triangle"/>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flipH="1">
            <a:off x="5554736" y="3237869"/>
            <a:ext cx="360040" cy="288032"/>
          </a:xfrm>
          <a:prstGeom prst="straightConnector1">
            <a:avLst/>
          </a:prstGeom>
          <a:ln w="57150">
            <a:tailEnd type="triangle"/>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391175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xit" presetSubtype="0" fill="hold" grpId="0" nodeType="clickEffect">
                                  <p:stCondLst>
                                    <p:cond delay="0"/>
                                  </p:stCondLst>
                                  <p:childTnLst>
                                    <p:anim calcmode="lin" valueType="num">
                                      <p:cBhvr>
                                        <p:cTn id="6" dur="1000"/>
                                        <p:tgtEl>
                                          <p:spTgt spid="3"/>
                                        </p:tgtEl>
                                        <p:attrNameLst>
                                          <p:attrName>ppt_w</p:attrName>
                                        </p:attrNameLst>
                                      </p:cBhvr>
                                      <p:tavLst>
                                        <p:tav tm="0">
                                          <p:val>
                                            <p:strVal val="ppt_w"/>
                                          </p:val>
                                        </p:tav>
                                        <p:tav tm="100000">
                                          <p:val>
                                            <p:fltVal val="0"/>
                                          </p:val>
                                        </p:tav>
                                      </p:tavLst>
                                    </p:anim>
                                    <p:anim calcmode="lin" valueType="num">
                                      <p:cBhvr>
                                        <p:cTn id="7" dur="1000"/>
                                        <p:tgtEl>
                                          <p:spTgt spid="3"/>
                                        </p:tgtEl>
                                        <p:attrNameLst>
                                          <p:attrName>ppt_h</p:attrName>
                                        </p:attrNameLst>
                                      </p:cBhvr>
                                      <p:tavLst>
                                        <p:tav tm="0">
                                          <p:val>
                                            <p:strVal val="ppt_h"/>
                                          </p:val>
                                        </p:tav>
                                        <p:tav tm="100000">
                                          <p:val>
                                            <p:fltVal val="0"/>
                                          </p:val>
                                        </p:tav>
                                      </p:tavLst>
                                    </p:anim>
                                    <p:anim calcmode="lin" valueType="num">
                                      <p:cBhvr>
                                        <p:cTn id="8" dur="1000"/>
                                        <p:tgtEl>
                                          <p:spTgt spid="3"/>
                                        </p:tgtEl>
                                        <p:attrNameLst>
                                          <p:attrName>style.rotation</p:attrName>
                                        </p:attrNameLst>
                                      </p:cBhvr>
                                      <p:tavLst>
                                        <p:tav tm="0">
                                          <p:val>
                                            <p:fltVal val="0"/>
                                          </p:val>
                                        </p:tav>
                                        <p:tav tm="100000">
                                          <p:val>
                                            <p:fltVal val="90"/>
                                          </p:val>
                                        </p:tav>
                                      </p:tavLst>
                                    </p:anim>
                                    <p:animEffect transition="out" filter="fade">
                                      <p:cBhvr>
                                        <p:cTn id="9" dur="1000"/>
                                        <p:tgtEl>
                                          <p:spTgt spid="3"/>
                                        </p:tgtEl>
                                      </p:cBhvr>
                                    </p:animEffect>
                                    <p:set>
                                      <p:cBhvr>
                                        <p:cTn id="10" dur="1" fill="hold">
                                          <p:stCondLst>
                                            <p:cond delay="999"/>
                                          </p:stCondLst>
                                        </p:cTn>
                                        <p:tgtEl>
                                          <p:spTgt spid="3"/>
                                        </p:tgtEl>
                                        <p:attrNameLst>
                                          <p:attrName>style.visibility</p:attrName>
                                        </p:attrNameLst>
                                      </p:cBhvr>
                                      <p:to>
                                        <p:strVal val="hidden"/>
                                      </p:to>
                                    </p:set>
                                  </p:childTnLst>
                                </p:cTn>
                              </p:par>
                            </p:childTnLst>
                          </p:cTn>
                        </p:par>
                        <p:par>
                          <p:cTn id="11" fill="hold">
                            <p:stCondLst>
                              <p:cond delay="1000"/>
                            </p:stCondLst>
                            <p:childTnLst>
                              <p:par>
                                <p:cTn id="12" presetID="9" presetClass="entr" presetSubtype="0" fill="hold" nodeType="after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dissolve">
                                      <p:cBhvr>
                                        <p:cTn id="14" dur="500"/>
                                        <p:tgtEl>
                                          <p:spTgt spid="5"/>
                                        </p:tgtEl>
                                      </p:cBhvr>
                                    </p:animEffect>
                                  </p:childTnLst>
                                </p:cTn>
                              </p:par>
                            </p:childTnLst>
                          </p:cTn>
                        </p:par>
                        <p:par>
                          <p:cTn id="15" fill="hold">
                            <p:stCondLst>
                              <p:cond delay="1500"/>
                            </p:stCondLst>
                            <p:childTnLst>
                              <p:par>
                                <p:cTn id="16" presetID="9" presetClass="entr" presetSubtype="0" fill="hold" nodeType="after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dissolve">
                                      <p:cBhvr>
                                        <p:cTn id="18" dur="500"/>
                                        <p:tgtEl>
                                          <p:spTgt spid="6"/>
                                        </p:tgtEl>
                                      </p:cBhvr>
                                    </p:animEffect>
                                  </p:childTnLst>
                                </p:cTn>
                              </p:par>
                            </p:childTnLst>
                          </p:cTn>
                        </p:par>
                        <p:par>
                          <p:cTn id="19" fill="hold">
                            <p:stCondLst>
                              <p:cond delay="2000"/>
                            </p:stCondLst>
                            <p:childTnLst>
                              <p:par>
                                <p:cTn id="20" presetID="9" presetClass="entr" presetSubtype="0" fill="hold" nodeType="after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dissolve">
                                      <p:cBhvr>
                                        <p:cTn id="22" dur="500"/>
                                        <p:tgtEl>
                                          <p:spTgt spid="7"/>
                                        </p:tgtEl>
                                      </p:cBhvr>
                                    </p:animEffect>
                                  </p:childTnLst>
                                </p:cTn>
                              </p:par>
                            </p:childTnLst>
                          </p:cTn>
                        </p:par>
                        <p:par>
                          <p:cTn id="23" fill="hold">
                            <p:stCondLst>
                              <p:cond delay="2500"/>
                            </p:stCondLst>
                            <p:childTnLst>
                              <p:par>
                                <p:cTn id="24" presetID="9" presetClass="entr" presetSubtype="0" fill="hold" nodeType="after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dissolve">
                                      <p:cBhvr>
                                        <p:cTn id="26" dur="500"/>
                                        <p:tgtEl>
                                          <p:spTgt spid="8"/>
                                        </p:tgtEl>
                                      </p:cBhvr>
                                    </p:animEffect>
                                  </p:childTnLst>
                                </p:cTn>
                              </p:par>
                            </p:childTnLst>
                          </p:cTn>
                        </p:par>
                        <p:par>
                          <p:cTn id="27" fill="hold">
                            <p:stCondLst>
                              <p:cond delay="3000"/>
                            </p:stCondLst>
                            <p:childTnLst>
                              <p:par>
                                <p:cTn id="28" presetID="22" presetClass="entr" presetSubtype="1" fill="hold" grpId="0" nodeType="afterEffect">
                                  <p:stCondLst>
                                    <p:cond delay="1000"/>
                                  </p:stCondLst>
                                  <p:childTnLst>
                                    <p:set>
                                      <p:cBhvr>
                                        <p:cTn id="29" dur="1" fill="hold">
                                          <p:stCondLst>
                                            <p:cond delay="0"/>
                                          </p:stCondLst>
                                        </p:cTn>
                                        <p:tgtEl>
                                          <p:spTgt spid="4"/>
                                        </p:tgtEl>
                                        <p:attrNameLst>
                                          <p:attrName>style.visibility</p:attrName>
                                        </p:attrNameLst>
                                      </p:cBhvr>
                                      <p:to>
                                        <p:strVal val="visible"/>
                                      </p:to>
                                    </p:set>
                                    <p:animEffect transition="in" filter="wipe(up)">
                                      <p:cBhvr>
                                        <p:cTn id="3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3" grpId="0" animBg="1"/>
    </p:bldLst>
  </p:timing>
</p:sld>
</file>

<file path=ppt/slides/slide74.xml><?xml version="1.0" encoding="utf-8"?>
<p:sld xmlns:a="http://schemas.openxmlformats.org/drawingml/2006/main" xmlns:r="http://schemas.openxmlformats.org/officeDocument/2006/relationships" xmlns:p="http://schemas.openxmlformats.org/presentationml/2006/main">
  <p:cSld>
    <p:bg>
      <p:bgPr>
        <a:gradFill>
          <a:gsLst>
            <a:gs pos="13000">
              <a:schemeClr val="tx2">
                <a:lumMod val="95000"/>
                <a:lumOff val="5000"/>
              </a:schemeClr>
            </a:gs>
            <a:gs pos="39999">
              <a:srgbClr val="0A128C"/>
            </a:gs>
            <a:gs pos="86000">
              <a:schemeClr val="tx2">
                <a:lumMod val="85000"/>
                <a:lumOff val="15000"/>
              </a:schemeClr>
            </a:gs>
          </a:gsLst>
          <a:lin ang="8100000" scaled="0"/>
        </a:gradFill>
        <a:effectLst/>
      </p:bgPr>
    </p:bg>
    <p:spTree>
      <p:nvGrpSpPr>
        <p:cNvPr id="1" name=""/>
        <p:cNvGrpSpPr/>
        <p:nvPr/>
      </p:nvGrpSpPr>
      <p:grpSpPr>
        <a:xfrm>
          <a:off x="0" y="0"/>
          <a:ext cx="0" cy="0"/>
          <a:chOff x="0" y="0"/>
          <a:chExt cx="0" cy="0"/>
        </a:xfrm>
      </p:grpSpPr>
      <p:sp>
        <p:nvSpPr>
          <p:cNvPr id="10" name="Slide Number Placeholder 1"/>
          <p:cNvSpPr>
            <a:spLocks noGrp="1"/>
          </p:cNvSpPr>
          <p:nvPr>
            <p:ph type="sldNum" sz="quarter" idx="12"/>
          </p:nvPr>
        </p:nvSpPr>
        <p:spPr>
          <a:xfrm>
            <a:off x="9327110" y="6492875"/>
            <a:ext cx="2844059" cy="365125"/>
          </a:xfrm>
        </p:spPr>
        <p:txBody>
          <a:bodyPr/>
          <a:lstStyle/>
          <a:p>
            <a:fld id="{81FEFA0A-2F20-4B60-98C6-5FFDA469AA1C}" type="slidenum">
              <a:rPr lang="en-US" smtClean="0">
                <a:solidFill>
                  <a:schemeClr val="bg1"/>
                </a:solidFill>
              </a:rPr>
              <a:pPr/>
              <a:t>74</a:t>
            </a:fld>
            <a:endParaRPr lang="en-US" dirty="0">
              <a:solidFill>
                <a:schemeClr val="bg1"/>
              </a:solidFill>
            </a:endParaRPr>
          </a:p>
        </p:txBody>
      </p:sp>
      <p:pic>
        <p:nvPicPr>
          <p:cNvPr id="13" name="Picture 6" descr="C:\Users\Rae\Desktop\moon see-through bkgd.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5780" y="201883"/>
            <a:ext cx="5434335" cy="3971244"/>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14" name="Rectangle 13"/>
          <p:cNvSpPr/>
          <p:nvPr/>
        </p:nvSpPr>
        <p:spPr>
          <a:xfrm>
            <a:off x="5230316" y="260648"/>
            <a:ext cx="6624735" cy="4401205"/>
          </a:xfrm>
          <a:prstGeom prst="rect">
            <a:avLst/>
          </a:prstGeom>
          <a:noFill/>
        </p:spPr>
        <p:txBody>
          <a:bodyPr wrap="square" lIns="91440" tIns="45720" rIns="91440" bIns="45720">
            <a:spAutoFit/>
            <a:scene3d>
              <a:camera prst="orthographicFront"/>
              <a:lightRig rig="soft" dir="t">
                <a:rot lat="0" lon="0" rev="10800000"/>
              </a:lightRig>
            </a:scene3d>
            <a:sp3d>
              <a:bevelT w="27940" h="12700"/>
              <a:contourClr>
                <a:srgbClr val="DDDDDD"/>
              </a:contourClr>
            </a:sp3d>
          </a:bodyPr>
          <a:lstStyle/>
          <a:p>
            <a:pPr algn="ctr"/>
            <a:r>
              <a:rPr lang="en-US" sz="4000" b="1" cap="none" spc="150" dirty="0" smtClean="0">
                <a:ln w="11430"/>
                <a:solidFill>
                  <a:srgbClr val="F8F8F8"/>
                </a:solidFill>
                <a:effectLst>
                  <a:outerShdw blurRad="25400" algn="tl" rotWithShape="0">
                    <a:srgbClr val="000000">
                      <a:alpha val="43000"/>
                    </a:srgbClr>
                  </a:outerShdw>
                </a:effectLst>
                <a:latin typeface="Aharoni" pitchFamily="2" charset="-79"/>
                <a:cs typeface="Aharoni" pitchFamily="2" charset="-79"/>
              </a:rPr>
              <a:t>Let’s test the lunar Sabbath concept using the calendar year </a:t>
            </a:r>
            <a:br>
              <a:rPr lang="en-US" sz="4000" b="1" cap="none" spc="150" dirty="0" smtClean="0">
                <a:ln w="11430"/>
                <a:solidFill>
                  <a:srgbClr val="F8F8F8"/>
                </a:solidFill>
                <a:effectLst>
                  <a:outerShdw blurRad="25400" algn="tl" rotWithShape="0">
                    <a:srgbClr val="000000">
                      <a:alpha val="43000"/>
                    </a:srgbClr>
                  </a:outerShdw>
                </a:effectLst>
                <a:latin typeface="Aharoni" pitchFamily="2" charset="-79"/>
                <a:cs typeface="Aharoni" pitchFamily="2" charset="-79"/>
              </a:rPr>
            </a:br>
            <a:r>
              <a:rPr lang="en-US" sz="4000" b="1" cap="none" spc="150" dirty="0" smtClean="0">
                <a:ln w="11430"/>
                <a:solidFill>
                  <a:srgbClr val="F8F8F8"/>
                </a:solidFill>
                <a:effectLst>
                  <a:outerShdw blurRad="25400" algn="tl" rotWithShape="0">
                    <a:srgbClr val="000000">
                      <a:alpha val="43000"/>
                    </a:srgbClr>
                  </a:outerShdw>
                </a:effectLst>
                <a:latin typeface="Aharoni" pitchFamily="2" charset="-79"/>
                <a:cs typeface="Aharoni" pitchFamily="2" charset="-79"/>
              </a:rPr>
              <a:t>of Joshua. </a:t>
            </a:r>
          </a:p>
          <a:p>
            <a:pPr algn="ctr"/>
            <a:r>
              <a:rPr lang="en-US" sz="4000" b="1" spc="150" dirty="0" smtClean="0">
                <a:ln w="11430"/>
                <a:solidFill>
                  <a:srgbClr val="C00000"/>
                </a:solidFill>
                <a:effectLst>
                  <a:outerShdw blurRad="25400" algn="tl" rotWithShape="0">
                    <a:srgbClr val="000000">
                      <a:alpha val="43000"/>
                    </a:srgbClr>
                  </a:outerShdw>
                </a:effectLst>
                <a:latin typeface="Aharoni" pitchFamily="2" charset="-79"/>
                <a:cs typeface="Aharoni" pitchFamily="2" charset="-79"/>
              </a:rPr>
              <a:t>WILL</a:t>
            </a:r>
            <a:r>
              <a:rPr lang="en-US" sz="4000" b="1" cap="none" spc="150" dirty="0" smtClean="0">
                <a:ln w="11430"/>
                <a:solidFill>
                  <a:srgbClr val="F8F8F8"/>
                </a:solidFill>
                <a:effectLst>
                  <a:outerShdw blurRad="25400" algn="tl" rotWithShape="0">
                    <a:srgbClr val="000000">
                      <a:alpha val="43000"/>
                    </a:srgbClr>
                  </a:outerShdw>
                </a:effectLst>
                <a:latin typeface="Aharoni" pitchFamily="2" charset="-79"/>
                <a:cs typeface="Aharoni" pitchFamily="2" charset="-79"/>
              </a:rPr>
              <a:t> the lunar sabbaths align with the Sabbath in the year of Joshua?</a:t>
            </a:r>
            <a:endParaRPr lang="en-US" sz="4000" b="1" cap="none" spc="150" dirty="0">
              <a:ln w="11430"/>
              <a:solidFill>
                <a:srgbClr val="F8F8F8"/>
              </a:solidFill>
              <a:effectLst>
                <a:outerShdw blurRad="25400" algn="tl" rotWithShape="0">
                  <a:srgbClr val="000000">
                    <a:alpha val="43000"/>
                  </a:srgbClr>
                </a:outerShdw>
              </a:effectLst>
              <a:latin typeface="Aharoni" pitchFamily="2" charset="-79"/>
              <a:cs typeface="Aharoni" pitchFamily="2" charset="-79"/>
            </a:endParaRPr>
          </a:p>
        </p:txBody>
      </p:sp>
      <p:sp>
        <p:nvSpPr>
          <p:cNvPr id="15" name="Rectangle 14"/>
          <p:cNvSpPr/>
          <p:nvPr/>
        </p:nvSpPr>
        <p:spPr>
          <a:xfrm>
            <a:off x="300380" y="4653136"/>
            <a:ext cx="11554672" cy="2154436"/>
          </a:xfrm>
          <a:prstGeom prst="rect">
            <a:avLst/>
          </a:prstGeom>
          <a:noFill/>
        </p:spPr>
        <p:txBody>
          <a:bodyPr wrap="square" lIns="91440" tIns="45720" rIns="91440" bIns="45720">
            <a:spAutoFit/>
            <a:scene3d>
              <a:camera prst="orthographicFront"/>
              <a:lightRig rig="soft" dir="t">
                <a:rot lat="0" lon="0" rev="10800000"/>
              </a:lightRig>
            </a:scene3d>
            <a:sp3d>
              <a:bevelT w="27940" h="12700"/>
              <a:contourClr>
                <a:srgbClr val="DDDDDD"/>
              </a:contourClr>
            </a:sp3d>
          </a:bodyPr>
          <a:lstStyle/>
          <a:p>
            <a:pPr algn="ctr"/>
            <a:r>
              <a:rPr lang="en-US" sz="5400" b="1" cap="none" spc="150" dirty="0" smtClean="0">
                <a:ln w="38100">
                  <a:solidFill>
                    <a:schemeClr val="bg1"/>
                  </a:solidFill>
                </a:ln>
                <a:solidFill>
                  <a:srgbClr val="CCFF99"/>
                </a:solidFill>
                <a:effectLst>
                  <a:outerShdw blurRad="25400" algn="tl" rotWithShape="0">
                    <a:srgbClr val="000000">
                      <a:alpha val="43000"/>
                    </a:srgbClr>
                  </a:outerShdw>
                </a:effectLst>
                <a:latin typeface="Aharoni" pitchFamily="2" charset="-79"/>
                <a:cs typeface="Aharoni" pitchFamily="2" charset="-79"/>
              </a:rPr>
              <a:t>Will Joshua agree to some aspect of the lunar calendar</a:t>
            </a:r>
            <a:r>
              <a:rPr lang="en-US" sz="8000" b="1" cap="none" spc="150" dirty="0" smtClean="0">
                <a:ln w="38100">
                  <a:solidFill>
                    <a:schemeClr val="bg1"/>
                  </a:solidFill>
                </a:ln>
                <a:solidFill>
                  <a:srgbClr val="CCFF99"/>
                </a:solidFill>
                <a:effectLst>
                  <a:outerShdw blurRad="25400" algn="tl" rotWithShape="0">
                    <a:srgbClr val="000000">
                      <a:alpha val="43000"/>
                    </a:srgbClr>
                  </a:outerShdw>
                </a:effectLst>
                <a:latin typeface="Aharoni" pitchFamily="2" charset="-79"/>
                <a:cs typeface="Aharoni" pitchFamily="2" charset="-79"/>
              </a:rPr>
              <a:t>?</a:t>
            </a:r>
            <a:endParaRPr lang="en-US" sz="5400" b="1" cap="none" spc="150" dirty="0">
              <a:ln w="38100">
                <a:solidFill>
                  <a:schemeClr val="bg1"/>
                </a:solidFill>
              </a:ln>
              <a:solidFill>
                <a:srgbClr val="CCFF99"/>
              </a:solidFill>
              <a:effectLst>
                <a:outerShdw blurRad="25400" algn="tl" rotWithShape="0">
                  <a:srgbClr val="000000">
                    <a:alpha val="43000"/>
                  </a:srgbClr>
                </a:outerShdw>
              </a:effectLst>
              <a:latin typeface="Aharoni" pitchFamily="2" charset="-79"/>
              <a:cs typeface="Aharoni" pitchFamily="2" charset="-79"/>
            </a:endParaRPr>
          </a:p>
        </p:txBody>
      </p:sp>
      <p:pic>
        <p:nvPicPr>
          <p:cNvPr id="16" name="Picture 11" descr="C:\Users\Rae\Desktop\Art on Desktop\white man clip art\yellow-blue smiley faces\Smiley Decision Questions png.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9756" y="2704879"/>
            <a:ext cx="1960245" cy="22060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026634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1000"/>
                                        <p:tgtEl>
                                          <p:spTgt spid="15"/>
                                        </p:tgtEl>
                                      </p:cBhvr>
                                    </p:animEffect>
                                    <p:anim calcmode="lin" valueType="num">
                                      <p:cBhvr>
                                        <p:cTn id="8" dur="1000" fill="hold"/>
                                        <p:tgtEl>
                                          <p:spTgt spid="15"/>
                                        </p:tgtEl>
                                        <p:attrNameLst>
                                          <p:attrName>ppt_x</p:attrName>
                                        </p:attrNameLst>
                                      </p:cBhvr>
                                      <p:tavLst>
                                        <p:tav tm="0">
                                          <p:val>
                                            <p:strVal val="#ppt_x"/>
                                          </p:val>
                                        </p:tav>
                                        <p:tav tm="100000">
                                          <p:val>
                                            <p:strVal val="#ppt_x"/>
                                          </p:val>
                                        </p:tav>
                                      </p:tavLst>
                                    </p:anim>
                                    <p:anim calcmode="lin" valueType="num">
                                      <p:cBhvr>
                                        <p:cTn id="9" dur="1000" fill="hold"/>
                                        <p:tgtEl>
                                          <p:spTgt spid="15"/>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1000"/>
                                        <p:tgtEl>
                                          <p:spTgt spid="16"/>
                                        </p:tgtEl>
                                      </p:cBhvr>
                                    </p:animEffect>
                                    <p:anim calcmode="lin" valueType="num">
                                      <p:cBhvr>
                                        <p:cTn id="13" dur="1000" fill="hold"/>
                                        <p:tgtEl>
                                          <p:spTgt spid="16"/>
                                        </p:tgtEl>
                                        <p:attrNameLst>
                                          <p:attrName>ppt_x</p:attrName>
                                        </p:attrNameLst>
                                      </p:cBhvr>
                                      <p:tavLst>
                                        <p:tav tm="0">
                                          <p:val>
                                            <p:strVal val="#ppt_x"/>
                                          </p:val>
                                        </p:tav>
                                        <p:tav tm="100000">
                                          <p:val>
                                            <p:strVal val="#ppt_x"/>
                                          </p:val>
                                        </p:tav>
                                      </p:tavLst>
                                    </p:anim>
                                    <p:anim calcmode="lin" valueType="num">
                                      <p:cBhvr>
                                        <p:cTn id="14"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Slide Number Placeholder 3"/>
          <p:cNvSpPr txBox="1">
            <a:spLocks/>
          </p:cNvSpPr>
          <p:nvPr/>
        </p:nvSpPr>
        <p:spPr>
          <a:xfrm>
            <a:off x="11679137" y="6520259"/>
            <a:ext cx="477789" cy="365125"/>
          </a:xfrm>
          <a:prstGeom prst="rect">
            <a:avLst/>
          </a:prstGeom>
        </p:spPr>
        <p:txBody>
          <a:bodyPr vert="horz" lIns="91440" tIns="45720" rIns="91440" bIns="45720" rtlCol="0" anchor="ctr"/>
          <a:lstStyle>
            <a:defPPr>
              <a:defRPr lang="en-US"/>
            </a:defPPr>
            <a:lvl1pPr marL="0" algn="r" defTabSz="914400" rtl="0" eaLnBrk="1" latinLnBrk="0" hangingPunct="1">
              <a:defRPr sz="1200" b="1" kern="1200">
                <a:solidFill>
                  <a:schemeClr val="bg2">
                    <a:lumMod val="1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1FEFA0A-2F20-4B60-98C6-5FFDA469AA1C}" type="slidenum">
              <a:rPr lang="en-US" smtClean="0">
                <a:solidFill>
                  <a:schemeClr val="tx2"/>
                </a:solidFill>
              </a:rPr>
              <a:pPr/>
              <a:t>75</a:t>
            </a:fld>
            <a:endParaRPr lang="en-US" dirty="0">
              <a:solidFill>
                <a:schemeClr val="tx2"/>
              </a:solidFill>
            </a:endParaRPr>
          </a:p>
        </p:txBody>
      </p:sp>
      <p:graphicFrame>
        <p:nvGraphicFramePr>
          <p:cNvPr id="15" name="Table 14"/>
          <p:cNvGraphicFramePr>
            <a:graphicFrameLocks noGrp="1"/>
          </p:cNvGraphicFramePr>
          <p:nvPr>
            <p:extLst>
              <p:ext uri="{D42A27DB-BD31-4B8C-83A1-F6EECF244321}">
                <p14:modId xmlns:p14="http://schemas.microsoft.com/office/powerpoint/2010/main" val="3863109715"/>
              </p:ext>
            </p:extLst>
          </p:nvPr>
        </p:nvGraphicFramePr>
        <p:xfrm>
          <a:off x="736094" y="623100"/>
          <a:ext cx="4952983" cy="3798933"/>
        </p:xfrm>
        <a:graphic>
          <a:graphicData uri="http://schemas.openxmlformats.org/drawingml/2006/table">
            <a:tbl>
              <a:tblPr firstRow="1" bandRow="1">
                <a:tableStyleId>{69C7853C-536D-4A76-A0AE-DD22124D55A5}</a:tableStyleId>
              </a:tblPr>
              <a:tblGrid>
                <a:gridCol w="707569"/>
                <a:gridCol w="707569"/>
                <a:gridCol w="707569"/>
                <a:gridCol w="707569"/>
                <a:gridCol w="707569"/>
                <a:gridCol w="707569"/>
                <a:gridCol w="707569"/>
              </a:tblGrid>
              <a:tr h="595911">
                <a:tc>
                  <a:txBody>
                    <a:bodyPr/>
                    <a:lstStyle/>
                    <a:p>
                      <a:pPr algn="ctr"/>
                      <a:r>
                        <a:rPr lang="en-US" b="1" dirty="0" smtClean="0"/>
                        <a:t>1</a:t>
                      </a:r>
                      <a:r>
                        <a:rPr lang="en-US" b="1" baseline="30000" dirty="0" smtClean="0"/>
                        <a:t>st</a:t>
                      </a:r>
                      <a:r>
                        <a:rPr lang="en-US" b="1" dirty="0" smtClean="0"/>
                        <a:t> </a:t>
                      </a:r>
                      <a:endParaRPr lang="en-US" b="1" dirty="0"/>
                    </a:p>
                  </a:txBody>
                  <a:tcPr/>
                </a:tc>
                <a:tc>
                  <a:txBody>
                    <a:bodyPr/>
                    <a:lstStyle/>
                    <a:p>
                      <a:pPr algn="ctr"/>
                      <a:r>
                        <a:rPr lang="en-US" b="1" dirty="0" smtClean="0"/>
                        <a:t>2</a:t>
                      </a:r>
                      <a:r>
                        <a:rPr lang="en-US" b="1" baseline="30000" dirty="0" smtClean="0"/>
                        <a:t>nd</a:t>
                      </a:r>
                      <a:r>
                        <a:rPr lang="en-US" b="1" dirty="0" smtClean="0"/>
                        <a:t> </a:t>
                      </a:r>
                      <a:endParaRPr lang="en-US" b="1" dirty="0"/>
                    </a:p>
                  </a:txBody>
                  <a:tcPr/>
                </a:tc>
                <a:tc>
                  <a:txBody>
                    <a:bodyPr/>
                    <a:lstStyle/>
                    <a:p>
                      <a:pPr algn="ctr"/>
                      <a:r>
                        <a:rPr lang="en-US" b="1" dirty="0" smtClean="0"/>
                        <a:t>3</a:t>
                      </a:r>
                      <a:r>
                        <a:rPr lang="en-US" b="1" baseline="30000" dirty="0" smtClean="0"/>
                        <a:t>rd</a:t>
                      </a:r>
                      <a:r>
                        <a:rPr lang="en-US" b="1" dirty="0" smtClean="0"/>
                        <a:t> </a:t>
                      </a:r>
                      <a:endParaRPr lang="en-US" b="1" dirty="0"/>
                    </a:p>
                  </a:txBody>
                  <a:tcPr/>
                </a:tc>
                <a:tc>
                  <a:txBody>
                    <a:bodyPr/>
                    <a:lstStyle/>
                    <a:p>
                      <a:pPr algn="ctr"/>
                      <a:r>
                        <a:rPr lang="en-US" b="1" dirty="0" smtClean="0"/>
                        <a:t>4</a:t>
                      </a:r>
                      <a:r>
                        <a:rPr lang="en-US" b="1" baseline="30000" dirty="0" smtClean="0"/>
                        <a:t>th</a:t>
                      </a:r>
                      <a:r>
                        <a:rPr lang="en-US" b="1" dirty="0" smtClean="0"/>
                        <a:t> </a:t>
                      </a:r>
                      <a:endParaRPr lang="en-US" b="1" dirty="0"/>
                    </a:p>
                  </a:txBody>
                  <a:tcPr/>
                </a:tc>
                <a:tc>
                  <a:txBody>
                    <a:bodyPr/>
                    <a:lstStyle/>
                    <a:p>
                      <a:pPr algn="ctr"/>
                      <a:r>
                        <a:rPr lang="en-US" b="1" dirty="0" smtClean="0"/>
                        <a:t>5</a:t>
                      </a:r>
                      <a:r>
                        <a:rPr lang="en-US" b="1" baseline="30000" dirty="0" smtClean="0"/>
                        <a:t>th</a:t>
                      </a:r>
                      <a:r>
                        <a:rPr lang="en-US" b="1" dirty="0" smtClean="0"/>
                        <a:t> </a:t>
                      </a:r>
                      <a:endParaRPr lang="en-US" b="1" dirty="0"/>
                    </a:p>
                  </a:txBody>
                  <a:tcPr/>
                </a:tc>
                <a:tc>
                  <a:txBody>
                    <a:bodyPr/>
                    <a:lstStyle/>
                    <a:p>
                      <a:pPr algn="ctr"/>
                      <a:r>
                        <a:rPr lang="en-US" b="1" dirty="0" smtClean="0"/>
                        <a:t>6</a:t>
                      </a:r>
                      <a:r>
                        <a:rPr lang="en-US" b="1" baseline="30000" dirty="0" smtClean="0"/>
                        <a:t>th</a:t>
                      </a:r>
                      <a:r>
                        <a:rPr lang="en-US" b="1" dirty="0" smtClean="0"/>
                        <a:t> </a:t>
                      </a:r>
                      <a:endParaRPr lang="en-US" b="1" dirty="0"/>
                    </a:p>
                  </a:txBody>
                  <a:tcPr/>
                </a:tc>
                <a:tc>
                  <a:txBody>
                    <a:bodyPr/>
                    <a:lstStyle/>
                    <a:p>
                      <a:pPr algn="ctr"/>
                      <a:r>
                        <a:rPr lang="en-US" b="1" dirty="0" smtClean="0"/>
                        <a:t>7</a:t>
                      </a:r>
                      <a:r>
                        <a:rPr lang="en-US" b="1" baseline="30000" dirty="0" smtClean="0"/>
                        <a:t>th</a:t>
                      </a:r>
                      <a:r>
                        <a:rPr lang="en-US" b="1" dirty="0" smtClean="0"/>
                        <a:t> </a:t>
                      </a:r>
                      <a:endParaRPr lang="en-US" b="1" dirty="0"/>
                    </a:p>
                  </a:txBody>
                  <a:tcPr anchor="ctr">
                    <a:cell3D prstMaterial="dkEdge">
                      <a:bevel w="77470" h="12700" prst="softRound"/>
                      <a:lightRig rig="flood" dir="t"/>
                    </a:cell3D>
                    <a:solidFill>
                      <a:srgbClr val="FF99FF"/>
                    </a:solidFill>
                  </a:tcPr>
                </a:tc>
              </a:tr>
              <a:tr h="595911">
                <a:tc>
                  <a:txBody>
                    <a:bodyPr/>
                    <a:lstStyle/>
                    <a:p>
                      <a:r>
                        <a:rPr lang="en-US" b="1" dirty="0" smtClean="0"/>
                        <a:t>1</a:t>
                      </a:r>
                      <a:endParaRPr lang="en-US" b="1" dirty="0"/>
                    </a:p>
                  </a:txBody>
                  <a:tcPr>
                    <a:solidFill>
                      <a:schemeClr val="bg1"/>
                    </a:solidFill>
                  </a:tcPr>
                </a:tc>
                <a:tc>
                  <a:txBody>
                    <a:bodyPr/>
                    <a:lstStyle/>
                    <a:p>
                      <a:r>
                        <a:rPr lang="en-US" b="1" dirty="0" smtClean="0"/>
                        <a:t>2</a:t>
                      </a:r>
                      <a:endParaRPr lang="en-US" b="1" dirty="0"/>
                    </a:p>
                  </a:txBody>
                  <a:tcPr>
                    <a:solidFill>
                      <a:schemeClr val="bg1"/>
                    </a:solidFill>
                  </a:tcPr>
                </a:tc>
                <a:tc>
                  <a:txBody>
                    <a:bodyPr/>
                    <a:lstStyle/>
                    <a:p>
                      <a:r>
                        <a:rPr lang="en-US" b="1" dirty="0" smtClean="0"/>
                        <a:t>3</a:t>
                      </a:r>
                      <a:endParaRPr lang="en-US" b="1" dirty="0"/>
                    </a:p>
                  </a:txBody>
                  <a:tcPr>
                    <a:solidFill>
                      <a:schemeClr val="bg1"/>
                    </a:solidFill>
                  </a:tcPr>
                </a:tc>
                <a:tc>
                  <a:txBody>
                    <a:bodyPr/>
                    <a:lstStyle/>
                    <a:p>
                      <a:r>
                        <a:rPr lang="en-US" b="1" dirty="0" smtClean="0"/>
                        <a:t>4</a:t>
                      </a:r>
                      <a:endParaRPr lang="en-US" b="1" dirty="0"/>
                    </a:p>
                  </a:txBody>
                  <a:tcPr>
                    <a:solidFill>
                      <a:schemeClr val="bg1"/>
                    </a:solidFill>
                  </a:tcPr>
                </a:tc>
                <a:tc>
                  <a:txBody>
                    <a:bodyPr/>
                    <a:lstStyle/>
                    <a:p>
                      <a:r>
                        <a:rPr lang="en-US" b="1" dirty="0" smtClean="0"/>
                        <a:t>5</a:t>
                      </a:r>
                      <a:endParaRPr lang="en-US" b="1" dirty="0"/>
                    </a:p>
                  </a:txBody>
                  <a:tcPr>
                    <a:solidFill>
                      <a:schemeClr val="bg1"/>
                    </a:solidFill>
                  </a:tcPr>
                </a:tc>
                <a:tc>
                  <a:txBody>
                    <a:bodyPr/>
                    <a:lstStyle/>
                    <a:p>
                      <a:r>
                        <a:rPr lang="en-US" b="1" dirty="0" smtClean="0"/>
                        <a:t>6</a:t>
                      </a:r>
                      <a:endParaRPr lang="en-US" b="1" dirty="0"/>
                    </a:p>
                  </a:txBody>
                  <a:tcPr>
                    <a:solidFill>
                      <a:schemeClr val="bg1"/>
                    </a:solidFill>
                  </a:tcPr>
                </a:tc>
                <a:tc>
                  <a:txBody>
                    <a:bodyPr/>
                    <a:lstStyle/>
                    <a:p>
                      <a:r>
                        <a:rPr lang="en-US" b="1" dirty="0" smtClean="0"/>
                        <a:t>7</a:t>
                      </a:r>
                      <a:endParaRPr lang="en-US" b="1" dirty="0"/>
                    </a:p>
                  </a:txBody>
                  <a:tcPr>
                    <a:solidFill>
                      <a:schemeClr val="accent1">
                        <a:lumMod val="40000"/>
                        <a:lumOff val="60000"/>
                      </a:schemeClr>
                    </a:solidFill>
                  </a:tcPr>
                </a:tc>
              </a:tr>
              <a:tr h="819378">
                <a:tc>
                  <a:txBody>
                    <a:bodyPr/>
                    <a:lstStyle/>
                    <a:p>
                      <a:r>
                        <a:rPr lang="en-US" b="1" dirty="0" smtClean="0"/>
                        <a:t>8</a:t>
                      </a:r>
                      <a:endParaRPr lang="en-US" b="1" dirty="0"/>
                    </a:p>
                  </a:txBody>
                  <a:tcPr>
                    <a:solidFill>
                      <a:schemeClr val="bg1"/>
                    </a:solidFill>
                  </a:tcPr>
                </a:tc>
                <a:tc>
                  <a:txBody>
                    <a:bodyPr/>
                    <a:lstStyle/>
                    <a:p>
                      <a:r>
                        <a:rPr lang="en-US" b="1" dirty="0" smtClean="0"/>
                        <a:t>9</a:t>
                      </a:r>
                      <a:endParaRPr lang="en-US" b="1" dirty="0"/>
                    </a:p>
                  </a:txBody>
                  <a:tcPr>
                    <a:solidFill>
                      <a:schemeClr val="bg1"/>
                    </a:solidFill>
                  </a:tcPr>
                </a:tc>
                <a:tc>
                  <a:txBody>
                    <a:bodyPr/>
                    <a:lstStyle/>
                    <a:p>
                      <a:r>
                        <a:rPr lang="en-US" b="1" dirty="0" smtClean="0"/>
                        <a:t>10</a:t>
                      </a:r>
                      <a:endParaRPr lang="en-US" b="1" dirty="0"/>
                    </a:p>
                  </a:txBody>
                  <a:tcPr>
                    <a:solidFill>
                      <a:schemeClr val="bg1"/>
                    </a:solidFill>
                  </a:tcPr>
                </a:tc>
                <a:tc>
                  <a:txBody>
                    <a:bodyPr/>
                    <a:lstStyle/>
                    <a:p>
                      <a:r>
                        <a:rPr lang="en-US" b="1" dirty="0" smtClean="0"/>
                        <a:t>11</a:t>
                      </a:r>
                      <a:endParaRPr lang="en-US" b="1" dirty="0"/>
                    </a:p>
                  </a:txBody>
                  <a:tcPr>
                    <a:solidFill>
                      <a:schemeClr val="bg1"/>
                    </a:solidFill>
                  </a:tcPr>
                </a:tc>
                <a:tc>
                  <a:txBody>
                    <a:bodyPr/>
                    <a:lstStyle/>
                    <a:p>
                      <a:r>
                        <a:rPr lang="en-US" b="1" dirty="0" smtClean="0"/>
                        <a:t>12</a:t>
                      </a:r>
                      <a:endParaRPr lang="en-US" b="1" dirty="0"/>
                    </a:p>
                  </a:txBody>
                  <a:tcPr>
                    <a:solidFill>
                      <a:schemeClr val="bg1"/>
                    </a:solidFill>
                  </a:tcPr>
                </a:tc>
                <a:tc>
                  <a:txBody>
                    <a:bodyPr/>
                    <a:lstStyle/>
                    <a:p>
                      <a:r>
                        <a:rPr lang="en-US" b="1" dirty="0" smtClean="0"/>
                        <a:t>13</a:t>
                      </a:r>
                      <a:endParaRPr lang="en-US" b="1" dirty="0"/>
                    </a:p>
                  </a:txBody>
                  <a:tcPr>
                    <a:solidFill>
                      <a:schemeClr val="bg1"/>
                    </a:solidFill>
                  </a:tcPr>
                </a:tc>
                <a:tc>
                  <a:txBody>
                    <a:bodyPr/>
                    <a:lstStyle/>
                    <a:p>
                      <a:r>
                        <a:rPr lang="en-US" b="1" dirty="0" smtClean="0">
                          <a:solidFill>
                            <a:schemeClr val="bg1"/>
                          </a:solidFill>
                        </a:rPr>
                        <a:t>14 </a:t>
                      </a:r>
                      <a:r>
                        <a:rPr lang="en-US" sz="1400" b="1" dirty="0" smtClean="0">
                          <a:solidFill>
                            <a:schemeClr val="bg1"/>
                          </a:solidFill>
                        </a:rPr>
                        <a:t>P/O</a:t>
                      </a:r>
                      <a:endParaRPr lang="en-US" sz="3600" b="1" dirty="0">
                        <a:solidFill>
                          <a:schemeClr val="bg1"/>
                        </a:solidFill>
                      </a:endParaRPr>
                    </a:p>
                  </a:txBody>
                  <a:tcPr>
                    <a:cell3D prstMaterial="dkEdge">
                      <a:bevel w="77470" h="12700" prst="softRound"/>
                      <a:lightRig rig="flood" dir="t"/>
                    </a:cell3D>
                    <a:gradFill>
                      <a:gsLst>
                        <a:gs pos="30000">
                          <a:srgbClr val="FF0000"/>
                        </a:gs>
                        <a:gs pos="61000">
                          <a:schemeClr val="accent1">
                            <a:lumMod val="40000"/>
                            <a:lumOff val="60000"/>
                          </a:schemeClr>
                        </a:gs>
                      </a:gsLst>
                      <a:lin ang="2700000" scaled="1"/>
                    </a:gradFill>
                  </a:tcPr>
                </a:tc>
              </a:tr>
              <a:tr h="595911">
                <a:tc>
                  <a:txBody>
                    <a:bodyPr/>
                    <a:lstStyle/>
                    <a:p>
                      <a:r>
                        <a:rPr lang="en-US" b="1" dirty="0" smtClean="0">
                          <a:solidFill>
                            <a:schemeClr val="tx1"/>
                          </a:solidFill>
                        </a:rPr>
                        <a:t>15</a:t>
                      </a:r>
                      <a:r>
                        <a:rPr lang="en-US" sz="900" b="1" dirty="0" smtClean="0">
                          <a:solidFill>
                            <a:schemeClr val="accent6">
                              <a:lumMod val="50000"/>
                            </a:schemeClr>
                          </a:solidFill>
                        </a:rPr>
                        <a:t> </a:t>
                      </a:r>
                      <a:endParaRPr lang="en-US" b="1" dirty="0">
                        <a:solidFill>
                          <a:schemeClr val="tx1"/>
                        </a:solidFill>
                      </a:endParaRPr>
                    </a:p>
                  </a:txBody>
                  <a:tcPr>
                    <a:solidFill>
                      <a:schemeClr val="bg1"/>
                    </a:solidFill>
                  </a:tcPr>
                </a:tc>
                <a:tc>
                  <a:txBody>
                    <a:bodyPr/>
                    <a:lstStyle/>
                    <a:p>
                      <a:r>
                        <a:rPr lang="en-US" b="1" dirty="0" smtClean="0"/>
                        <a:t>16</a:t>
                      </a:r>
                      <a:endParaRPr lang="en-US" b="1" dirty="0"/>
                    </a:p>
                  </a:txBody>
                  <a:tcPr>
                    <a:solidFill>
                      <a:schemeClr val="bg1"/>
                    </a:solidFill>
                  </a:tcPr>
                </a:tc>
                <a:tc>
                  <a:txBody>
                    <a:bodyPr/>
                    <a:lstStyle/>
                    <a:p>
                      <a:r>
                        <a:rPr lang="en-US" b="1" dirty="0" smtClean="0"/>
                        <a:t>17</a:t>
                      </a:r>
                      <a:endParaRPr lang="en-US" b="1" dirty="0"/>
                    </a:p>
                  </a:txBody>
                  <a:tcPr>
                    <a:solidFill>
                      <a:schemeClr val="bg1"/>
                    </a:solidFill>
                  </a:tcPr>
                </a:tc>
                <a:tc>
                  <a:txBody>
                    <a:bodyPr/>
                    <a:lstStyle/>
                    <a:p>
                      <a:r>
                        <a:rPr lang="en-US" b="1" dirty="0" smtClean="0"/>
                        <a:t>18</a:t>
                      </a:r>
                      <a:endParaRPr lang="en-US" b="1" dirty="0"/>
                    </a:p>
                  </a:txBody>
                  <a:tcPr>
                    <a:solidFill>
                      <a:schemeClr val="bg1"/>
                    </a:solidFill>
                  </a:tcPr>
                </a:tc>
                <a:tc>
                  <a:txBody>
                    <a:bodyPr/>
                    <a:lstStyle/>
                    <a:p>
                      <a:r>
                        <a:rPr lang="en-US" b="1" dirty="0" smtClean="0"/>
                        <a:t>19</a:t>
                      </a:r>
                      <a:endParaRPr lang="en-US" b="1" dirty="0"/>
                    </a:p>
                  </a:txBody>
                  <a:tcPr>
                    <a:solidFill>
                      <a:schemeClr val="bg1"/>
                    </a:solidFill>
                  </a:tcPr>
                </a:tc>
                <a:tc>
                  <a:txBody>
                    <a:bodyPr/>
                    <a:lstStyle/>
                    <a:p>
                      <a:r>
                        <a:rPr lang="en-US" b="1" dirty="0" smtClean="0">
                          <a:solidFill>
                            <a:srgbClr val="164B4F"/>
                          </a:solidFill>
                        </a:rPr>
                        <a:t>20</a:t>
                      </a:r>
                      <a:endParaRPr lang="en-US" b="1" dirty="0">
                        <a:solidFill>
                          <a:srgbClr val="164B4F"/>
                        </a:solidFill>
                      </a:endParaRPr>
                    </a:p>
                  </a:txBody>
                  <a:tcPr>
                    <a:solidFill>
                      <a:schemeClr val="bg1"/>
                    </a:solidFill>
                  </a:tcPr>
                </a:tc>
                <a:tc>
                  <a:txBody>
                    <a:bodyPr/>
                    <a:lstStyle/>
                    <a:p>
                      <a:r>
                        <a:rPr lang="en-US" b="1" dirty="0" smtClean="0"/>
                        <a:t>21</a:t>
                      </a:r>
                      <a:endParaRPr lang="en-US" b="1" dirty="0"/>
                    </a:p>
                  </a:txBody>
                  <a:tcPr>
                    <a:solidFill>
                      <a:schemeClr val="accent1">
                        <a:lumMod val="40000"/>
                        <a:lumOff val="60000"/>
                      </a:schemeClr>
                    </a:solidFill>
                  </a:tcPr>
                </a:tc>
              </a:tr>
              <a:tr h="595911">
                <a:tc>
                  <a:txBody>
                    <a:bodyPr/>
                    <a:lstStyle/>
                    <a:p>
                      <a:r>
                        <a:rPr lang="en-US" b="1" dirty="0" smtClean="0"/>
                        <a:t>22</a:t>
                      </a:r>
                      <a:endParaRPr lang="en-US" b="1" dirty="0"/>
                    </a:p>
                  </a:txBody>
                  <a:tcPr>
                    <a:solidFill>
                      <a:schemeClr val="bg1"/>
                    </a:solidFill>
                  </a:tcPr>
                </a:tc>
                <a:tc>
                  <a:txBody>
                    <a:bodyPr/>
                    <a:lstStyle/>
                    <a:p>
                      <a:r>
                        <a:rPr lang="en-US" b="1" dirty="0" smtClean="0"/>
                        <a:t>23</a:t>
                      </a:r>
                      <a:endParaRPr lang="en-US" b="1" dirty="0"/>
                    </a:p>
                  </a:txBody>
                  <a:tcPr>
                    <a:solidFill>
                      <a:schemeClr val="bg1"/>
                    </a:solidFill>
                  </a:tcPr>
                </a:tc>
                <a:tc>
                  <a:txBody>
                    <a:bodyPr/>
                    <a:lstStyle/>
                    <a:p>
                      <a:r>
                        <a:rPr lang="en-US" b="1" dirty="0" smtClean="0"/>
                        <a:t>24</a:t>
                      </a:r>
                      <a:endParaRPr lang="en-US" b="1" dirty="0"/>
                    </a:p>
                  </a:txBody>
                  <a:tcPr>
                    <a:solidFill>
                      <a:schemeClr val="bg1"/>
                    </a:solidFill>
                  </a:tcPr>
                </a:tc>
                <a:tc>
                  <a:txBody>
                    <a:bodyPr/>
                    <a:lstStyle/>
                    <a:p>
                      <a:r>
                        <a:rPr lang="en-US" b="1" dirty="0" smtClean="0"/>
                        <a:t>25</a:t>
                      </a:r>
                      <a:endParaRPr lang="en-US" b="1" dirty="0"/>
                    </a:p>
                  </a:txBody>
                  <a:tcPr>
                    <a:solidFill>
                      <a:schemeClr val="bg1"/>
                    </a:solidFill>
                  </a:tcPr>
                </a:tc>
                <a:tc>
                  <a:txBody>
                    <a:bodyPr/>
                    <a:lstStyle/>
                    <a:p>
                      <a:r>
                        <a:rPr lang="en-US" b="1" dirty="0" smtClean="0"/>
                        <a:t>26</a:t>
                      </a:r>
                      <a:endParaRPr lang="en-US" b="1" dirty="0"/>
                    </a:p>
                  </a:txBody>
                  <a:tcPr>
                    <a:solidFill>
                      <a:schemeClr val="bg1"/>
                    </a:solidFill>
                  </a:tcPr>
                </a:tc>
                <a:tc>
                  <a:txBody>
                    <a:bodyPr/>
                    <a:lstStyle/>
                    <a:p>
                      <a:r>
                        <a:rPr lang="en-US" b="1" dirty="0" smtClean="0"/>
                        <a:t>27</a:t>
                      </a:r>
                      <a:endParaRPr lang="en-US" b="1" dirty="0"/>
                    </a:p>
                  </a:txBody>
                  <a:tcPr>
                    <a:solidFill>
                      <a:schemeClr val="bg1"/>
                    </a:solidFill>
                  </a:tcPr>
                </a:tc>
                <a:tc>
                  <a:txBody>
                    <a:bodyPr/>
                    <a:lstStyle/>
                    <a:p>
                      <a:r>
                        <a:rPr lang="en-US" b="1" dirty="0" smtClean="0"/>
                        <a:t>28</a:t>
                      </a:r>
                      <a:endParaRPr lang="en-US" b="1" dirty="0"/>
                    </a:p>
                  </a:txBody>
                  <a:tcPr>
                    <a:solidFill>
                      <a:schemeClr val="accent1">
                        <a:lumMod val="40000"/>
                        <a:lumOff val="60000"/>
                      </a:schemeClr>
                    </a:solidFill>
                  </a:tcPr>
                </a:tc>
              </a:tr>
              <a:tr h="595911">
                <a:tc>
                  <a:txBody>
                    <a:bodyPr/>
                    <a:lstStyle/>
                    <a:p>
                      <a:r>
                        <a:rPr lang="en-US" b="1" dirty="0" smtClean="0"/>
                        <a:t>29</a:t>
                      </a:r>
                      <a:endParaRPr lang="en-US" b="1" dirty="0"/>
                    </a:p>
                  </a:txBody>
                  <a:tcPr>
                    <a:solidFill>
                      <a:schemeClr val="bg1"/>
                    </a:solidFill>
                  </a:tcPr>
                </a:tc>
                <a:tc>
                  <a:txBody>
                    <a:bodyPr/>
                    <a:lstStyle/>
                    <a:p>
                      <a:r>
                        <a:rPr lang="en-US" b="1" dirty="0" smtClean="0"/>
                        <a:t>30</a:t>
                      </a:r>
                      <a:endParaRPr lang="en-US" b="1" dirty="0"/>
                    </a:p>
                  </a:txBody>
                  <a:tcPr>
                    <a:solidFill>
                      <a:schemeClr val="bg1"/>
                    </a:solidFill>
                  </a:tcPr>
                </a:tc>
                <a:tc>
                  <a:txBody>
                    <a:bodyPr/>
                    <a:lstStyle/>
                    <a:p>
                      <a:endParaRPr lang="en-US" b="1" dirty="0"/>
                    </a:p>
                  </a:txBody>
                  <a:tcPr>
                    <a:solidFill>
                      <a:schemeClr val="bg1"/>
                    </a:solidFill>
                  </a:tcPr>
                </a:tc>
                <a:tc>
                  <a:txBody>
                    <a:bodyPr/>
                    <a:lstStyle/>
                    <a:p>
                      <a:endParaRPr lang="en-US" b="1" dirty="0"/>
                    </a:p>
                  </a:txBody>
                  <a:tcPr>
                    <a:solidFill>
                      <a:schemeClr val="bg1"/>
                    </a:solidFill>
                  </a:tcPr>
                </a:tc>
                <a:tc>
                  <a:txBody>
                    <a:bodyPr/>
                    <a:lstStyle/>
                    <a:p>
                      <a:endParaRPr lang="en-US" b="1" dirty="0"/>
                    </a:p>
                  </a:txBody>
                  <a:tcPr>
                    <a:solidFill>
                      <a:schemeClr val="bg1"/>
                    </a:solidFill>
                  </a:tcPr>
                </a:tc>
                <a:tc>
                  <a:txBody>
                    <a:bodyPr/>
                    <a:lstStyle/>
                    <a:p>
                      <a:endParaRPr lang="en-US" b="1" dirty="0"/>
                    </a:p>
                  </a:txBody>
                  <a:tcPr>
                    <a:solidFill>
                      <a:schemeClr val="bg1"/>
                    </a:solidFill>
                  </a:tcPr>
                </a:tc>
                <a:tc>
                  <a:txBody>
                    <a:bodyPr/>
                    <a:lstStyle/>
                    <a:p>
                      <a:endParaRPr lang="en-US" b="1" dirty="0"/>
                    </a:p>
                  </a:txBody>
                  <a:tcPr>
                    <a:solidFill>
                      <a:schemeClr val="bg1"/>
                    </a:solidFill>
                  </a:tcPr>
                </a:tc>
              </a:tr>
            </a:tbl>
          </a:graphicData>
        </a:graphic>
      </p:graphicFrame>
      <p:sp>
        <p:nvSpPr>
          <p:cNvPr id="18" name="Rectangle 17"/>
          <p:cNvSpPr/>
          <p:nvPr/>
        </p:nvSpPr>
        <p:spPr>
          <a:xfrm>
            <a:off x="693812" y="48536"/>
            <a:ext cx="5010834" cy="584775"/>
          </a:xfrm>
          <a:prstGeom prst="rect">
            <a:avLst/>
          </a:prstGeom>
          <a:noFill/>
        </p:spPr>
        <p:txBody>
          <a:bodyPr wrap="square" lIns="91440" tIns="45720" rIns="91440" bIns="45720">
            <a:spAutoFit/>
          </a:bodyPr>
          <a:lstStyle/>
          <a:p>
            <a:pPr algn="ctr"/>
            <a:r>
              <a:rPr lang="en-US" sz="3200" b="1" dirty="0" smtClean="0">
                <a:ln w="1905"/>
                <a:solidFill>
                  <a:srgbClr val="00B0F0"/>
                </a:solidFill>
                <a:effectLst>
                  <a:glow rad="127000">
                    <a:srgbClr val="FFFFCC"/>
                  </a:glow>
                  <a:innerShdw blurRad="69850" dist="43180" dir="5400000">
                    <a:srgbClr val="000000">
                      <a:alpha val="65000"/>
                    </a:srgbClr>
                  </a:innerShdw>
                </a:effectLst>
                <a:latin typeface="Arial Rounded MT Bold" pitchFamily="34" charset="0"/>
              </a:rPr>
              <a:t>Jo</a:t>
            </a:r>
            <a:r>
              <a:rPr lang="en-US" sz="3200" b="1" cap="none" spc="0" dirty="0" smtClean="0">
                <a:ln w="1905"/>
                <a:solidFill>
                  <a:srgbClr val="00B0F0"/>
                </a:solidFill>
                <a:effectLst>
                  <a:glow rad="127000">
                    <a:srgbClr val="FFFFCC"/>
                  </a:glow>
                  <a:innerShdw blurRad="69850" dist="43180" dir="5400000">
                    <a:srgbClr val="000000">
                      <a:alpha val="65000"/>
                    </a:srgbClr>
                  </a:innerShdw>
                </a:effectLst>
                <a:latin typeface="Arial Rounded MT Bold" pitchFamily="34" charset="0"/>
              </a:rPr>
              <a:t>shua’s</a:t>
            </a:r>
            <a:r>
              <a:rPr lang="en-US" sz="3200" b="1" dirty="0" smtClean="0">
                <a:ln w="1905"/>
                <a:solidFill>
                  <a:srgbClr val="00B050"/>
                </a:solidFill>
                <a:effectLst>
                  <a:glow rad="127000">
                    <a:srgbClr val="FFFFCC"/>
                  </a:glow>
                  <a:innerShdw blurRad="69850" dist="43180" dir="5400000">
                    <a:srgbClr val="000000">
                      <a:alpha val="65000"/>
                    </a:srgbClr>
                  </a:innerShdw>
                </a:effectLst>
                <a:latin typeface="Arial Rounded MT Bold" pitchFamily="34" charset="0"/>
              </a:rPr>
              <a:t> </a:t>
            </a:r>
            <a:r>
              <a:rPr lang="en-US" sz="3200" b="1" dirty="0" smtClean="0">
                <a:ln w="1905"/>
                <a:solidFill>
                  <a:srgbClr val="FF0000"/>
                </a:solidFill>
                <a:effectLst>
                  <a:glow rad="127000">
                    <a:srgbClr val="FFFFCC"/>
                  </a:glow>
                  <a:innerShdw blurRad="69850" dist="43180" dir="5400000">
                    <a:srgbClr val="000000">
                      <a:alpha val="65000"/>
                    </a:srgbClr>
                  </a:innerShdw>
                </a:effectLst>
                <a:latin typeface="Arial Rounded MT Bold" pitchFamily="34" charset="0"/>
              </a:rPr>
              <a:t>1</a:t>
            </a:r>
            <a:r>
              <a:rPr lang="en-US" sz="3200" b="1" baseline="30000" dirty="0" smtClean="0">
                <a:ln w="1905"/>
                <a:solidFill>
                  <a:srgbClr val="FF0000"/>
                </a:solidFill>
                <a:effectLst>
                  <a:glow rad="127000">
                    <a:srgbClr val="FFFFCC"/>
                  </a:glow>
                  <a:innerShdw blurRad="69850" dist="43180" dir="5400000">
                    <a:srgbClr val="000000">
                      <a:alpha val="65000"/>
                    </a:srgbClr>
                  </a:innerShdw>
                </a:effectLst>
                <a:latin typeface="Arial Rounded MT Bold" pitchFamily="34" charset="0"/>
              </a:rPr>
              <a:t>st</a:t>
            </a:r>
            <a:r>
              <a:rPr lang="en-US" sz="3200" b="1" dirty="0" smtClean="0">
                <a:ln w="1905"/>
                <a:solidFill>
                  <a:srgbClr val="FF0000"/>
                </a:solidFill>
                <a:effectLst>
                  <a:glow rad="127000">
                    <a:srgbClr val="FFFFCC"/>
                  </a:glow>
                  <a:innerShdw blurRad="69850" dist="43180" dir="5400000">
                    <a:srgbClr val="000000">
                      <a:alpha val="65000"/>
                    </a:srgbClr>
                  </a:innerShdw>
                </a:effectLst>
                <a:latin typeface="Arial Rounded MT Bold" pitchFamily="34" charset="0"/>
              </a:rPr>
              <a:t> Month </a:t>
            </a:r>
            <a:endParaRPr lang="en-US" sz="3200" b="1" cap="none" spc="0" dirty="0">
              <a:ln w="1905"/>
              <a:solidFill>
                <a:srgbClr val="FF0000"/>
              </a:solidFill>
              <a:effectLst>
                <a:glow rad="127000">
                  <a:srgbClr val="FFFFCC"/>
                </a:glow>
                <a:innerShdw blurRad="69850" dist="43180" dir="5400000">
                  <a:srgbClr val="000000">
                    <a:alpha val="65000"/>
                  </a:srgbClr>
                </a:innerShdw>
              </a:effectLst>
              <a:latin typeface="Arial Rounded MT Bold" pitchFamily="34" charset="0"/>
            </a:endParaRPr>
          </a:p>
        </p:txBody>
      </p:sp>
      <p:sp>
        <p:nvSpPr>
          <p:cNvPr id="20" name="Rectangle 19"/>
          <p:cNvSpPr/>
          <p:nvPr/>
        </p:nvSpPr>
        <p:spPr>
          <a:xfrm>
            <a:off x="117748" y="4555423"/>
            <a:ext cx="11953328" cy="461665"/>
          </a:xfrm>
          <a:prstGeom prst="rect">
            <a:avLst/>
          </a:prstGeom>
          <a:noFill/>
        </p:spPr>
        <p:txBody>
          <a:bodyPr wrap="square" lIns="91440" tIns="45720" rIns="91440" bIns="45720">
            <a:spAutoFit/>
            <a:scene3d>
              <a:camera prst="orthographicFront"/>
              <a:lightRig rig="threePt" dir="t"/>
            </a:scene3d>
            <a:sp3d extrusionH="57150">
              <a:bevelT w="38100" h="38100" prst="angle"/>
            </a:sp3d>
          </a:bodyPr>
          <a:lstStyle/>
          <a:p>
            <a:pPr algn="ctr"/>
            <a:r>
              <a:rPr lang="en-US" sz="2400" b="1" dirty="0" smtClean="0">
                <a:ln w="1905"/>
                <a:solidFill>
                  <a:srgbClr val="C00000"/>
                </a:solidFill>
                <a:effectLst>
                  <a:innerShdw blurRad="69850" dist="43180" dir="5400000">
                    <a:srgbClr val="000000">
                      <a:alpha val="65000"/>
                    </a:srgbClr>
                  </a:innerShdw>
                </a:effectLst>
                <a:latin typeface="Comic Sans MS" pitchFamily="66" charset="0"/>
              </a:rPr>
              <a:t>**Both calendars correctly place Passover on the 14</a:t>
            </a:r>
            <a:r>
              <a:rPr lang="en-US" sz="2400" b="1" baseline="30000" dirty="0" smtClean="0">
                <a:ln w="1905"/>
                <a:solidFill>
                  <a:srgbClr val="C00000"/>
                </a:solidFill>
                <a:effectLst>
                  <a:innerShdw blurRad="69850" dist="43180" dir="5400000">
                    <a:srgbClr val="000000">
                      <a:alpha val="65000"/>
                    </a:srgbClr>
                  </a:innerShdw>
                </a:effectLst>
                <a:latin typeface="Comic Sans MS" pitchFamily="66" charset="0"/>
              </a:rPr>
              <a:t>th</a:t>
            </a:r>
            <a:r>
              <a:rPr lang="en-US" sz="2400" b="1" dirty="0" smtClean="0">
                <a:ln w="1905"/>
                <a:solidFill>
                  <a:srgbClr val="C00000"/>
                </a:solidFill>
                <a:effectLst>
                  <a:innerShdw blurRad="69850" dist="43180" dir="5400000">
                    <a:srgbClr val="000000">
                      <a:alpha val="65000"/>
                    </a:srgbClr>
                  </a:innerShdw>
                </a:effectLst>
                <a:latin typeface="Comic Sans MS" pitchFamily="66" charset="0"/>
              </a:rPr>
              <a:t> day of the month.</a:t>
            </a:r>
          </a:p>
        </p:txBody>
      </p:sp>
      <p:graphicFrame>
        <p:nvGraphicFramePr>
          <p:cNvPr id="24" name="Table 23"/>
          <p:cNvGraphicFramePr>
            <a:graphicFrameLocks noGrp="1"/>
          </p:cNvGraphicFramePr>
          <p:nvPr>
            <p:extLst>
              <p:ext uri="{D42A27DB-BD31-4B8C-83A1-F6EECF244321}">
                <p14:modId xmlns:p14="http://schemas.microsoft.com/office/powerpoint/2010/main" val="2669025482"/>
              </p:ext>
            </p:extLst>
          </p:nvPr>
        </p:nvGraphicFramePr>
        <p:xfrm>
          <a:off x="6598468" y="626285"/>
          <a:ext cx="4948222" cy="3798283"/>
        </p:xfrm>
        <a:graphic>
          <a:graphicData uri="http://schemas.openxmlformats.org/drawingml/2006/table">
            <a:tbl>
              <a:tblPr firstRow="1" bandRow="1">
                <a:tableStyleId>{284E427A-3D55-4303-BF80-6455036E1DE7}</a:tableStyleId>
              </a:tblPr>
              <a:tblGrid>
                <a:gridCol w="706889"/>
                <a:gridCol w="714499"/>
                <a:gridCol w="699278"/>
                <a:gridCol w="706889"/>
                <a:gridCol w="706889"/>
                <a:gridCol w="706889"/>
                <a:gridCol w="706889"/>
              </a:tblGrid>
              <a:tr h="512128">
                <a:tc>
                  <a:txBody>
                    <a:bodyPr/>
                    <a:lstStyle/>
                    <a:p>
                      <a:pPr algn="ctr"/>
                      <a:r>
                        <a:rPr lang="en-US" b="1" dirty="0" smtClean="0"/>
                        <a:t>1</a:t>
                      </a:r>
                      <a:r>
                        <a:rPr lang="en-US" b="1" baseline="30000" dirty="0" smtClean="0"/>
                        <a:t>st</a:t>
                      </a:r>
                      <a:r>
                        <a:rPr lang="en-US" b="1" dirty="0" smtClean="0"/>
                        <a:t> </a:t>
                      </a:r>
                      <a:endParaRPr lang="en-US" b="1" dirty="0"/>
                    </a:p>
                  </a:txBody>
                  <a:tcPr/>
                </a:tc>
                <a:tc>
                  <a:txBody>
                    <a:bodyPr/>
                    <a:lstStyle/>
                    <a:p>
                      <a:pPr algn="ctr"/>
                      <a:r>
                        <a:rPr lang="en-US" b="1" dirty="0" smtClean="0"/>
                        <a:t>2</a:t>
                      </a:r>
                      <a:r>
                        <a:rPr lang="en-US" b="1" baseline="30000" dirty="0" smtClean="0"/>
                        <a:t>nd</a:t>
                      </a:r>
                      <a:r>
                        <a:rPr lang="en-US" b="1" dirty="0" smtClean="0"/>
                        <a:t> </a:t>
                      </a:r>
                      <a:endParaRPr lang="en-US" b="1" dirty="0"/>
                    </a:p>
                  </a:txBody>
                  <a:tcPr/>
                </a:tc>
                <a:tc>
                  <a:txBody>
                    <a:bodyPr/>
                    <a:lstStyle/>
                    <a:p>
                      <a:pPr algn="ctr"/>
                      <a:r>
                        <a:rPr lang="en-US" b="1" dirty="0" smtClean="0"/>
                        <a:t>3</a:t>
                      </a:r>
                      <a:r>
                        <a:rPr lang="en-US" b="1" baseline="30000" dirty="0" smtClean="0"/>
                        <a:t>rd</a:t>
                      </a:r>
                      <a:r>
                        <a:rPr lang="en-US" b="1" dirty="0" smtClean="0"/>
                        <a:t> </a:t>
                      </a:r>
                      <a:endParaRPr lang="en-US" b="1" dirty="0"/>
                    </a:p>
                  </a:txBody>
                  <a:tcPr/>
                </a:tc>
                <a:tc>
                  <a:txBody>
                    <a:bodyPr/>
                    <a:lstStyle/>
                    <a:p>
                      <a:pPr algn="ctr"/>
                      <a:r>
                        <a:rPr lang="en-US" b="1" dirty="0" smtClean="0"/>
                        <a:t>4</a:t>
                      </a:r>
                      <a:r>
                        <a:rPr lang="en-US" b="1" baseline="30000" dirty="0" smtClean="0"/>
                        <a:t>th</a:t>
                      </a:r>
                      <a:r>
                        <a:rPr lang="en-US" b="1" dirty="0" smtClean="0"/>
                        <a:t> </a:t>
                      </a:r>
                      <a:endParaRPr lang="en-US" b="1" dirty="0"/>
                    </a:p>
                  </a:txBody>
                  <a:tcPr/>
                </a:tc>
                <a:tc>
                  <a:txBody>
                    <a:bodyPr/>
                    <a:lstStyle/>
                    <a:p>
                      <a:pPr algn="ctr"/>
                      <a:r>
                        <a:rPr lang="en-US" b="1" dirty="0" smtClean="0"/>
                        <a:t>5</a:t>
                      </a:r>
                      <a:r>
                        <a:rPr lang="en-US" b="1" baseline="30000" dirty="0" smtClean="0"/>
                        <a:t>th</a:t>
                      </a:r>
                      <a:r>
                        <a:rPr lang="en-US" b="1" dirty="0" smtClean="0"/>
                        <a:t> </a:t>
                      </a:r>
                      <a:endParaRPr lang="en-US" b="1" dirty="0"/>
                    </a:p>
                  </a:txBody>
                  <a:tcPr/>
                </a:tc>
                <a:tc>
                  <a:txBody>
                    <a:bodyPr/>
                    <a:lstStyle/>
                    <a:p>
                      <a:pPr algn="ctr"/>
                      <a:r>
                        <a:rPr lang="en-US" b="1" dirty="0" smtClean="0"/>
                        <a:t>6</a:t>
                      </a:r>
                      <a:r>
                        <a:rPr lang="en-US" b="1" baseline="30000" dirty="0" smtClean="0"/>
                        <a:t>th</a:t>
                      </a:r>
                      <a:r>
                        <a:rPr lang="en-US" b="1" dirty="0" smtClean="0"/>
                        <a:t> </a:t>
                      </a:r>
                      <a:endParaRPr lang="en-US" b="1" dirty="0"/>
                    </a:p>
                  </a:txBody>
                  <a:tcPr>
                    <a:cell3D prstMaterial="dkEdge">
                      <a:bevel w="77470" h="12700" prst="softRound"/>
                      <a:lightRig rig="flood" dir="t"/>
                    </a:cell3D>
                  </a:tcPr>
                </a:tc>
                <a:tc>
                  <a:txBody>
                    <a:bodyPr/>
                    <a:lstStyle/>
                    <a:p>
                      <a:pPr algn="ctr"/>
                      <a:r>
                        <a:rPr lang="en-US" b="1" dirty="0" smtClean="0"/>
                        <a:t>7</a:t>
                      </a:r>
                      <a:r>
                        <a:rPr lang="en-US" b="1" baseline="30000" dirty="0" smtClean="0"/>
                        <a:t>th</a:t>
                      </a:r>
                      <a:r>
                        <a:rPr lang="en-US" b="1" dirty="0" smtClean="0"/>
                        <a:t> </a:t>
                      </a:r>
                      <a:endParaRPr lang="en-US" b="1" dirty="0"/>
                    </a:p>
                  </a:txBody>
                  <a:tcPr/>
                </a:tc>
              </a:tr>
              <a:tr h="512128">
                <a:tc>
                  <a:txBody>
                    <a:bodyPr/>
                    <a:lstStyle/>
                    <a:p>
                      <a:endParaRPr lang="en-US" b="1" dirty="0"/>
                    </a:p>
                  </a:txBody>
                  <a:tcPr>
                    <a:solidFill>
                      <a:schemeClr val="bg1"/>
                    </a:solidFill>
                  </a:tcPr>
                </a:tc>
                <a:tc>
                  <a:txBody>
                    <a:bodyPr/>
                    <a:lstStyle/>
                    <a:p>
                      <a:endParaRPr lang="en-US" b="1" dirty="0"/>
                    </a:p>
                  </a:txBody>
                  <a:tcPr>
                    <a:solidFill>
                      <a:schemeClr val="bg1"/>
                    </a:solidFill>
                  </a:tcPr>
                </a:tc>
                <a:tc>
                  <a:txBody>
                    <a:bodyPr/>
                    <a:lstStyle/>
                    <a:p>
                      <a:endParaRPr lang="en-US" b="1" dirty="0"/>
                    </a:p>
                  </a:txBody>
                  <a:tcPr>
                    <a:solidFill>
                      <a:schemeClr val="bg1"/>
                    </a:solidFill>
                  </a:tcPr>
                </a:tc>
                <a:tc>
                  <a:txBody>
                    <a:bodyPr/>
                    <a:lstStyle/>
                    <a:p>
                      <a:endParaRPr lang="en-US" b="1" dirty="0"/>
                    </a:p>
                  </a:txBody>
                  <a:tcPr>
                    <a:solidFill>
                      <a:schemeClr val="bg1"/>
                    </a:solidFill>
                  </a:tcPr>
                </a:tc>
                <a:tc>
                  <a:txBody>
                    <a:bodyPr/>
                    <a:lstStyle/>
                    <a:p>
                      <a:endParaRPr lang="en-US" b="1" dirty="0"/>
                    </a:p>
                  </a:txBody>
                  <a:tcPr>
                    <a:solidFill>
                      <a:schemeClr val="bg1"/>
                    </a:solidFill>
                  </a:tcPr>
                </a:tc>
                <a:tc>
                  <a:txBody>
                    <a:bodyPr/>
                    <a:lstStyle/>
                    <a:p>
                      <a:endParaRPr lang="en-US" b="1" dirty="0"/>
                    </a:p>
                  </a:txBody>
                  <a:tcPr>
                    <a:solidFill>
                      <a:schemeClr val="bg1"/>
                    </a:solidFill>
                  </a:tcPr>
                </a:tc>
                <a:tc>
                  <a:txBody>
                    <a:bodyPr/>
                    <a:lstStyle/>
                    <a:p>
                      <a:r>
                        <a:rPr lang="en-US" b="1" dirty="0" smtClean="0">
                          <a:solidFill>
                            <a:srgbClr val="164B4F"/>
                          </a:solidFill>
                        </a:rPr>
                        <a:t>1</a:t>
                      </a:r>
                      <a:endParaRPr lang="en-US" b="1" dirty="0">
                        <a:solidFill>
                          <a:srgbClr val="164B4F"/>
                        </a:solidFill>
                      </a:endParaRPr>
                    </a:p>
                  </a:txBody>
                  <a:tcPr>
                    <a:solidFill>
                      <a:schemeClr val="accent1">
                        <a:lumMod val="40000"/>
                        <a:lumOff val="60000"/>
                      </a:schemeClr>
                    </a:solidFill>
                  </a:tcPr>
                </a:tc>
              </a:tr>
              <a:tr h="512128">
                <a:tc>
                  <a:txBody>
                    <a:bodyPr/>
                    <a:lstStyle/>
                    <a:p>
                      <a:r>
                        <a:rPr lang="en-US" b="1" dirty="0" smtClean="0">
                          <a:solidFill>
                            <a:srgbClr val="164B4F"/>
                          </a:solidFill>
                        </a:rPr>
                        <a:t>2</a:t>
                      </a:r>
                      <a:endParaRPr lang="en-US" b="1" dirty="0">
                        <a:solidFill>
                          <a:srgbClr val="164B4F"/>
                        </a:solidFill>
                      </a:endParaRPr>
                    </a:p>
                  </a:txBody>
                  <a:tcPr>
                    <a:solidFill>
                      <a:schemeClr val="bg1"/>
                    </a:solidFill>
                  </a:tcPr>
                </a:tc>
                <a:tc>
                  <a:txBody>
                    <a:bodyPr/>
                    <a:lstStyle/>
                    <a:p>
                      <a:r>
                        <a:rPr lang="en-US" b="1" dirty="0" smtClean="0">
                          <a:solidFill>
                            <a:srgbClr val="164B4F"/>
                          </a:solidFill>
                        </a:rPr>
                        <a:t>3</a:t>
                      </a:r>
                      <a:endParaRPr lang="en-US" b="1" dirty="0">
                        <a:solidFill>
                          <a:srgbClr val="164B4F"/>
                        </a:solidFill>
                      </a:endParaRPr>
                    </a:p>
                  </a:txBody>
                  <a:tcPr>
                    <a:solidFill>
                      <a:schemeClr val="bg1"/>
                    </a:solidFill>
                  </a:tcPr>
                </a:tc>
                <a:tc>
                  <a:txBody>
                    <a:bodyPr/>
                    <a:lstStyle/>
                    <a:p>
                      <a:r>
                        <a:rPr lang="en-US" b="1" dirty="0" smtClean="0">
                          <a:solidFill>
                            <a:srgbClr val="164B4F"/>
                          </a:solidFill>
                        </a:rPr>
                        <a:t>4</a:t>
                      </a:r>
                      <a:endParaRPr lang="en-US" b="1" dirty="0">
                        <a:solidFill>
                          <a:srgbClr val="164B4F"/>
                        </a:solidFill>
                      </a:endParaRPr>
                    </a:p>
                  </a:txBody>
                  <a:tcPr>
                    <a:solidFill>
                      <a:schemeClr val="bg1"/>
                    </a:solidFill>
                  </a:tcPr>
                </a:tc>
                <a:tc>
                  <a:txBody>
                    <a:bodyPr/>
                    <a:lstStyle/>
                    <a:p>
                      <a:r>
                        <a:rPr lang="en-US" b="1" dirty="0" smtClean="0">
                          <a:solidFill>
                            <a:srgbClr val="164B4F"/>
                          </a:solidFill>
                        </a:rPr>
                        <a:t>5</a:t>
                      </a:r>
                      <a:endParaRPr lang="en-US" b="1" dirty="0">
                        <a:solidFill>
                          <a:srgbClr val="164B4F"/>
                        </a:solidFill>
                      </a:endParaRPr>
                    </a:p>
                  </a:txBody>
                  <a:tcPr>
                    <a:solidFill>
                      <a:schemeClr val="bg1"/>
                    </a:solidFill>
                  </a:tcPr>
                </a:tc>
                <a:tc>
                  <a:txBody>
                    <a:bodyPr/>
                    <a:lstStyle/>
                    <a:p>
                      <a:r>
                        <a:rPr lang="en-US" b="1" dirty="0" smtClean="0">
                          <a:solidFill>
                            <a:srgbClr val="164B4F"/>
                          </a:solidFill>
                        </a:rPr>
                        <a:t>6</a:t>
                      </a:r>
                      <a:endParaRPr lang="en-US" b="1" dirty="0">
                        <a:solidFill>
                          <a:srgbClr val="164B4F"/>
                        </a:solidFill>
                      </a:endParaRPr>
                    </a:p>
                  </a:txBody>
                  <a:tcPr>
                    <a:solidFill>
                      <a:schemeClr val="bg1"/>
                    </a:solidFill>
                  </a:tcPr>
                </a:tc>
                <a:tc>
                  <a:txBody>
                    <a:bodyPr/>
                    <a:lstStyle/>
                    <a:p>
                      <a:r>
                        <a:rPr lang="en-US" b="1" dirty="0" smtClean="0">
                          <a:solidFill>
                            <a:srgbClr val="164B4F"/>
                          </a:solidFill>
                        </a:rPr>
                        <a:t>7</a:t>
                      </a:r>
                      <a:endParaRPr lang="en-US" b="1" dirty="0">
                        <a:solidFill>
                          <a:srgbClr val="164B4F"/>
                        </a:solidFill>
                      </a:endParaRPr>
                    </a:p>
                  </a:txBody>
                  <a:tcPr>
                    <a:solidFill>
                      <a:schemeClr val="bg1"/>
                    </a:solidFill>
                  </a:tcPr>
                </a:tc>
                <a:tc>
                  <a:txBody>
                    <a:bodyPr/>
                    <a:lstStyle/>
                    <a:p>
                      <a:r>
                        <a:rPr lang="en-US" b="1" dirty="0" smtClean="0">
                          <a:solidFill>
                            <a:srgbClr val="164B4F"/>
                          </a:solidFill>
                        </a:rPr>
                        <a:t>8</a:t>
                      </a:r>
                      <a:endParaRPr lang="en-US" b="1" dirty="0">
                        <a:solidFill>
                          <a:srgbClr val="164B4F"/>
                        </a:solidFill>
                      </a:endParaRPr>
                    </a:p>
                  </a:txBody>
                  <a:tcPr>
                    <a:solidFill>
                      <a:schemeClr val="accent1">
                        <a:lumMod val="40000"/>
                        <a:lumOff val="60000"/>
                      </a:schemeClr>
                    </a:solidFill>
                  </a:tcPr>
                </a:tc>
              </a:tr>
              <a:tr h="725515">
                <a:tc>
                  <a:txBody>
                    <a:bodyPr/>
                    <a:lstStyle/>
                    <a:p>
                      <a:r>
                        <a:rPr lang="en-US" b="1" dirty="0" smtClean="0">
                          <a:solidFill>
                            <a:srgbClr val="164B4F"/>
                          </a:solidFill>
                        </a:rPr>
                        <a:t>9</a:t>
                      </a:r>
                      <a:endParaRPr lang="en-US" b="1" dirty="0">
                        <a:solidFill>
                          <a:srgbClr val="164B4F"/>
                        </a:solidFill>
                      </a:endParaRPr>
                    </a:p>
                  </a:txBody>
                  <a:tcPr>
                    <a:solidFill>
                      <a:schemeClr val="bg1"/>
                    </a:solidFill>
                  </a:tcPr>
                </a:tc>
                <a:tc>
                  <a:txBody>
                    <a:bodyPr/>
                    <a:lstStyle/>
                    <a:p>
                      <a:r>
                        <a:rPr lang="en-US" b="1" dirty="0" smtClean="0">
                          <a:solidFill>
                            <a:srgbClr val="164B4F"/>
                          </a:solidFill>
                        </a:rPr>
                        <a:t>10</a:t>
                      </a:r>
                      <a:endParaRPr lang="en-US" b="1" dirty="0">
                        <a:solidFill>
                          <a:srgbClr val="164B4F"/>
                        </a:solidFill>
                      </a:endParaRPr>
                    </a:p>
                  </a:txBody>
                  <a:tcPr>
                    <a:solidFill>
                      <a:schemeClr val="bg1"/>
                    </a:solidFill>
                  </a:tcPr>
                </a:tc>
                <a:tc>
                  <a:txBody>
                    <a:bodyPr/>
                    <a:lstStyle/>
                    <a:p>
                      <a:r>
                        <a:rPr lang="en-US" b="1" dirty="0" smtClean="0">
                          <a:solidFill>
                            <a:srgbClr val="164B4F"/>
                          </a:solidFill>
                        </a:rPr>
                        <a:t>11</a:t>
                      </a:r>
                      <a:endParaRPr lang="en-US" b="1" dirty="0">
                        <a:solidFill>
                          <a:srgbClr val="164B4F"/>
                        </a:solidFill>
                      </a:endParaRPr>
                    </a:p>
                  </a:txBody>
                  <a:tcPr>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b="1" dirty="0" smtClean="0">
                          <a:solidFill>
                            <a:srgbClr val="164B4F"/>
                          </a:solidFill>
                        </a:rPr>
                        <a:t>12</a:t>
                      </a:r>
                      <a:endParaRPr lang="en-US" b="1" dirty="0">
                        <a:solidFill>
                          <a:srgbClr val="164B4F"/>
                        </a:solidFill>
                      </a:endParaRPr>
                    </a:p>
                  </a:txBody>
                  <a:tcPr>
                    <a:solidFill>
                      <a:schemeClr val="bg1"/>
                    </a:solidFill>
                  </a:tcPr>
                </a:tc>
                <a:tc>
                  <a:txBody>
                    <a:bodyPr/>
                    <a:lstStyle/>
                    <a:p>
                      <a:r>
                        <a:rPr lang="en-US" b="1" dirty="0" smtClean="0">
                          <a:solidFill>
                            <a:srgbClr val="164B4F"/>
                          </a:solidFill>
                        </a:rPr>
                        <a:t>13</a:t>
                      </a:r>
                      <a:endParaRPr lang="en-US" b="1" dirty="0">
                        <a:solidFill>
                          <a:srgbClr val="164B4F"/>
                        </a:solidFill>
                      </a:endParaRPr>
                    </a:p>
                  </a:txBody>
                  <a:tcPr>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solidFill>
                            <a:schemeClr val="bg1"/>
                          </a:solidFill>
                        </a:rPr>
                        <a:t>14</a:t>
                      </a:r>
                      <a:br>
                        <a:rPr lang="en-US" b="1" dirty="0" smtClean="0">
                          <a:solidFill>
                            <a:schemeClr val="bg1"/>
                          </a:solidFill>
                        </a:rPr>
                      </a:br>
                      <a:r>
                        <a:rPr lang="en-US" sz="1400" b="1" dirty="0" smtClean="0">
                          <a:solidFill>
                            <a:schemeClr val="bg1"/>
                          </a:solidFill>
                        </a:rPr>
                        <a:t>P/O</a:t>
                      </a:r>
                      <a:endParaRPr lang="en-US" b="1" dirty="0">
                        <a:solidFill>
                          <a:schemeClr val="bg1"/>
                        </a:solidFill>
                      </a:endParaRPr>
                    </a:p>
                  </a:txBody>
                  <a:tcPr>
                    <a:cell3D prstMaterial="dkEdge">
                      <a:bevel w="77470" h="12700" prst="softRound"/>
                      <a:lightRig rig="flood" dir="t"/>
                    </a:cell3D>
                    <a:solidFill>
                      <a:srgbClr val="FF0000"/>
                    </a:solidFill>
                  </a:tcPr>
                </a:tc>
                <a:tc>
                  <a:txBody>
                    <a:bodyPr/>
                    <a:lstStyle/>
                    <a:p>
                      <a:pPr algn="ctr"/>
                      <a:r>
                        <a:rPr lang="en-US" sz="3600" b="1" dirty="0" smtClean="0">
                          <a:ln>
                            <a:solidFill>
                              <a:srgbClr val="002060"/>
                            </a:solidFill>
                          </a:ln>
                          <a:solidFill>
                            <a:schemeClr val="bg1">
                              <a:lumMod val="65000"/>
                            </a:schemeClr>
                          </a:solidFill>
                        </a:rPr>
                        <a:t>15</a:t>
                      </a:r>
                      <a:endParaRPr lang="en-US" sz="3600" b="1" dirty="0">
                        <a:ln>
                          <a:solidFill>
                            <a:srgbClr val="002060"/>
                          </a:solidFill>
                        </a:ln>
                        <a:solidFill>
                          <a:schemeClr val="bg1">
                            <a:lumMod val="65000"/>
                          </a:schemeClr>
                        </a:solidFill>
                      </a:endParaRPr>
                    </a:p>
                  </a:txBody>
                  <a:tcPr anchor="ctr">
                    <a:cell3D prstMaterial="dkEdge">
                      <a:bevel/>
                      <a:lightRig rig="flood" dir="t"/>
                    </a:cell3D>
                    <a:solidFill>
                      <a:schemeClr val="accent1">
                        <a:lumMod val="40000"/>
                        <a:lumOff val="60000"/>
                      </a:schemeClr>
                    </a:solidFill>
                  </a:tcPr>
                </a:tc>
              </a:tr>
              <a:tr h="512128">
                <a:tc>
                  <a:txBody>
                    <a:bodyPr/>
                    <a:lstStyle/>
                    <a:p>
                      <a:r>
                        <a:rPr lang="en-US" b="1" dirty="0" smtClean="0">
                          <a:solidFill>
                            <a:srgbClr val="164B4F"/>
                          </a:solidFill>
                        </a:rPr>
                        <a:t>16</a:t>
                      </a:r>
                      <a:endParaRPr lang="en-US" b="1" dirty="0">
                        <a:solidFill>
                          <a:srgbClr val="164B4F"/>
                        </a:solidFill>
                      </a:endParaRPr>
                    </a:p>
                  </a:txBody>
                  <a:tcPr>
                    <a:solidFill>
                      <a:schemeClr val="bg1"/>
                    </a:solidFill>
                  </a:tcPr>
                </a:tc>
                <a:tc>
                  <a:txBody>
                    <a:bodyPr/>
                    <a:lstStyle/>
                    <a:p>
                      <a:r>
                        <a:rPr lang="en-US" b="1" dirty="0" smtClean="0">
                          <a:solidFill>
                            <a:srgbClr val="164B4F"/>
                          </a:solidFill>
                        </a:rPr>
                        <a:t>17</a:t>
                      </a:r>
                      <a:endParaRPr lang="en-US" b="1" dirty="0">
                        <a:solidFill>
                          <a:srgbClr val="164B4F"/>
                        </a:solidFill>
                      </a:endParaRPr>
                    </a:p>
                  </a:txBody>
                  <a:tcPr>
                    <a:solidFill>
                      <a:schemeClr val="bg1"/>
                    </a:solidFill>
                  </a:tcPr>
                </a:tc>
                <a:tc>
                  <a:txBody>
                    <a:bodyPr/>
                    <a:lstStyle/>
                    <a:p>
                      <a:r>
                        <a:rPr lang="en-US" b="1" dirty="0" smtClean="0">
                          <a:solidFill>
                            <a:srgbClr val="164B4F"/>
                          </a:solidFill>
                        </a:rPr>
                        <a:t>18</a:t>
                      </a:r>
                      <a:endParaRPr lang="en-US" b="1" dirty="0">
                        <a:solidFill>
                          <a:srgbClr val="164B4F"/>
                        </a:solidFill>
                      </a:endParaRPr>
                    </a:p>
                  </a:txBody>
                  <a:tcPr>
                    <a:solidFill>
                      <a:schemeClr val="bg1"/>
                    </a:solidFill>
                  </a:tcPr>
                </a:tc>
                <a:tc>
                  <a:txBody>
                    <a:bodyPr/>
                    <a:lstStyle/>
                    <a:p>
                      <a:r>
                        <a:rPr lang="en-US" b="1" dirty="0" smtClean="0">
                          <a:solidFill>
                            <a:srgbClr val="164B4F"/>
                          </a:solidFill>
                        </a:rPr>
                        <a:t>19</a:t>
                      </a:r>
                      <a:endParaRPr lang="en-US" b="1" dirty="0">
                        <a:solidFill>
                          <a:srgbClr val="164B4F"/>
                        </a:solidFill>
                      </a:endParaRPr>
                    </a:p>
                  </a:txBody>
                  <a:tcPr>
                    <a:solidFill>
                      <a:schemeClr val="bg1"/>
                    </a:solidFill>
                  </a:tcPr>
                </a:tc>
                <a:tc>
                  <a:txBody>
                    <a:bodyPr/>
                    <a:lstStyle/>
                    <a:p>
                      <a:r>
                        <a:rPr lang="en-US" b="1" dirty="0" smtClean="0">
                          <a:solidFill>
                            <a:srgbClr val="164B4F"/>
                          </a:solidFill>
                        </a:rPr>
                        <a:t>20</a:t>
                      </a:r>
                      <a:endParaRPr lang="en-US" b="1" dirty="0">
                        <a:solidFill>
                          <a:srgbClr val="164B4F"/>
                        </a:solidFill>
                      </a:endParaRPr>
                    </a:p>
                  </a:txBody>
                  <a:tcPr>
                    <a:solidFill>
                      <a:schemeClr val="bg1"/>
                    </a:solidFill>
                  </a:tcPr>
                </a:tc>
                <a:tc>
                  <a:txBody>
                    <a:bodyPr/>
                    <a:lstStyle/>
                    <a:p>
                      <a:r>
                        <a:rPr lang="en-US" b="1" dirty="0" smtClean="0">
                          <a:solidFill>
                            <a:srgbClr val="164B4F"/>
                          </a:solidFill>
                        </a:rPr>
                        <a:t>21</a:t>
                      </a:r>
                      <a:endParaRPr lang="en-US" b="1" dirty="0">
                        <a:solidFill>
                          <a:srgbClr val="164B4F"/>
                        </a:solidFill>
                      </a:endParaRPr>
                    </a:p>
                  </a:txBody>
                  <a:tcPr>
                    <a:solidFill>
                      <a:schemeClr val="bg1"/>
                    </a:solidFill>
                  </a:tcPr>
                </a:tc>
                <a:tc>
                  <a:txBody>
                    <a:bodyPr/>
                    <a:lstStyle/>
                    <a:p>
                      <a:r>
                        <a:rPr lang="en-US" b="1" dirty="0" smtClean="0">
                          <a:solidFill>
                            <a:srgbClr val="164B4F"/>
                          </a:solidFill>
                        </a:rPr>
                        <a:t>22</a:t>
                      </a:r>
                      <a:endParaRPr lang="en-US" b="1" dirty="0">
                        <a:solidFill>
                          <a:srgbClr val="164B4F"/>
                        </a:solidFill>
                      </a:endParaRPr>
                    </a:p>
                  </a:txBody>
                  <a:tcPr>
                    <a:solidFill>
                      <a:schemeClr val="accent1">
                        <a:lumMod val="40000"/>
                        <a:lumOff val="60000"/>
                      </a:schemeClr>
                    </a:solidFill>
                  </a:tcPr>
                </a:tc>
              </a:tr>
              <a:tr h="512128">
                <a:tc>
                  <a:txBody>
                    <a:bodyPr/>
                    <a:lstStyle/>
                    <a:p>
                      <a:r>
                        <a:rPr lang="en-US" b="1" dirty="0" smtClean="0">
                          <a:solidFill>
                            <a:srgbClr val="164B4F"/>
                          </a:solidFill>
                        </a:rPr>
                        <a:t>23</a:t>
                      </a:r>
                      <a:endParaRPr lang="en-US" b="1" dirty="0">
                        <a:solidFill>
                          <a:srgbClr val="164B4F"/>
                        </a:solidFill>
                      </a:endParaRPr>
                    </a:p>
                  </a:txBody>
                  <a:tcPr>
                    <a:solidFill>
                      <a:schemeClr val="bg1"/>
                    </a:solidFill>
                  </a:tcPr>
                </a:tc>
                <a:tc>
                  <a:txBody>
                    <a:bodyPr/>
                    <a:lstStyle/>
                    <a:p>
                      <a:r>
                        <a:rPr lang="en-US" b="1" dirty="0" smtClean="0">
                          <a:solidFill>
                            <a:srgbClr val="164B4F"/>
                          </a:solidFill>
                        </a:rPr>
                        <a:t>24</a:t>
                      </a:r>
                      <a:endParaRPr lang="en-US" b="1" dirty="0">
                        <a:solidFill>
                          <a:srgbClr val="164B4F"/>
                        </a:solidFill>
                      </a:endParaRPr>
                    </a:p>
                  </a:txBody>
                  <a:tcPr>
                    <a:solidFill>
                      <a:schemeClr val="bg1"/>
                    </a:solidFill>
                  </a:tcPr>
                </a:tc>
                <a:tc>
                  <a:txBody>
                    <a:bodyPr/>
                    <a:lstStyle/>
                    <a:p>
                      <a:r>
                        <a:rPr lang="en-US" b="1" dirty="0" smtClean="0">
                          <a:solidFill>
                            <a:srgbClr val="164B4F"/>
                          </a:solidFill>
                        </a:rPr>
                        <a:t>25</a:t>
                      </a:r>
                      <a:endParaRPr lang="en-US" b="1" dirty="0">
                        <a:solidFill>
                          <a:srgbClr val="164B4F"/>
                        </a:solidFill>
                      </a:endParaRPr>
                    </a:p>
                  </a:txBody>
                  <a:tcPr>
                    <a:solidFill>
                      <a:schemeClr val="bg1"/>
                    </a:solidFill>
                  </a:tcPr>
                </a:tc>
                <a:tc>
                  <a:txBody>
                    <a:bodyPr/>
                    <a:lstStyle/>
                    <a:p>
                      <a:r>
                        <a:rPr lang="en-US" b="1" dirty="0" smtClean="0">
                          <a:solidFill>
                            <a:srgbClr val="164B4F"/>
                          </a:solidFill>
                        </a:rPr>
                        <a:t>26</a:t>
                      </a:r>
                      <a:endParaRPr lang="en-US" b="1" dirty="0">
                        <a:solidFill>
                          <a:srgbClr val="164B4F"/>
                        </a:solidFill>
                      </a:endParaRPr>
                    </a:p>
                  </a:txBody>
                  <a:tcPr>
                    <a:solidFill>
                      <a:schemeClr val="bg1"/>
                    </a:solidFill>
                  </a:tcPr>
                </a:tc>
                <a:tc>
                  <a:txBody>
                    <a:bodyPr/>
                    <a:lstStyle/>
                    <a:p>
                      <a:r>
                        <a:rPr lang="en-US" b="1" dirty="0" smtClean="0">
                          <a:solidFill>
                            <a:srgbClr val="164B4F"/>
                          </a:solidFill>
                        </a:rPr>
                        <a:t>27</a:t>
                      </a:r>
                      <a:endParaRPr lang="en-US" b="1" dirty="0">
                        <a:solidFill>
                          <a:srgbClr val="164B4F"/>
                        </a:solidFill>
                      </a:endParaRPr>
                    </a:p>
                  </a:txBody>
                  <a:tcPr>
                    <a:solidFill>
                      <a:schemeClr val="bg1"/>
                    </a:solidFill>
                  </a:tcPr>
                </a:tc>
                <a:tc>
                  <a:txBody>
                    <a:bodyPr/>
                    <a:lstStyle/>
                    <a:p>
                      <a:r>
                        <a:rPr lang="en-US" b="1" dirty="0" smtClean="0">
                          <a:solidFill>
                            <a:srgbClr val="164B4F"/>
                          </a:solidFill>
                        </a:rPr>
                        <a:t>28</a:t>
                      </a:r>
                      <a:endParaRPr lang="en-US" b="1" dirty="0">
                        <a:solidFill>
                          <a:srgbClr val="164B4F"/>
                        </a:solidFill>
                      </a:endParaRPr>
                    </a:p>
                  </a:txBody>
                  <a:tcPr>
                    <a:solidFill>
                      <a:schemeClr val="bg1"/>
                    </a:solidFill>
                  </a:tcPr>
                </a:tc>
                <a:tc>
                  <a:txBody>
                    <a:bodyPr/>
                    <a:lstStyle/>
                    <a:p>
                      <a:r>
                        <a:rPr lang="en-US" b="1" dirty="0" smtClean="0">
                          <a:solidFill>
                            <a:srgbClr val="164B4F"/>
                          </a:solidFill>
                        </a:rPr>
                        <a:t>29</a:t>
                      </a:r>
                      <a:endParaRPr lang="en-US" b="1" dirty="0">
                        <a:solidFill>
                          <a:srgbClr val="164B4F"/>
                        </a:solidFill>
                      </a:endParaRPr>
                    </a:p>
                  </a:txBody>
                  <a:tcPr>
                    <a:solidFill>
                      <a:schemeClr val="accent1">
                        <a:lumMod val="40000"/>
                        <a:lumOff val="60000"/>
                      </a:schemeClr>
                    </a:solidFill>
                  </a:tcPr>
                </a:tc>
              </a:tr>
              <a:tr h="512128">
                <a:tc>
                  <a:txBody>
                    <a:bodyPr/>
                    <a:lstStyle/>
                    <a:p>
                      <a:r>
                        <a:rPr lang="en-US" b="1" dirty="0" smtClean="0">
                          <a:solidFill>
                            <a:srgbClr val="164B4F"/>
                          </a:solidFill>
                        </a:rPr>
                        <a:t>30</a:t>
                      </a:r>
                      <a:endParaRPr lang="en-US" b="1" dirty="0">
                        <a:solidFill>
                          <a:srgbClr val="164B4F"/>
                        </a:solidFill>
                      </a:endParaRPr>
                    </a:p>
                  </a:txBody>
                  <a:tcPr>
                    <a:solidFill>
                      <a:schemeClr val="bg1"/>
                    </a:solidFill>
                  </a:tcPr>
                </a:tc>
                <a:tc>
                  <a:txBody>
                    <a:bodyPr/>
                    <a:lstStyle/>
                    <a:p>
                      <a:endParaRPr lang="en-US" b="1" dirty="0">
                        <a:solidFill>
                          <a:srgbClr val="164B4F"/>
                        </a:solidFill>
                      </a:endParaRPr>
                    </a:p>
                  </a:txBody>
                  <a:tcPr>
                    <a:solidFill>
                      <a:schemeClr val="bg1"/>
                    </a:solidFill>
                  </a:tcPr>
                </a:tc>
                <a:tc>
                  <a:txBody>
                    <a:bodyPr/>
                    <a:lstStyle/>
                    <a:p>
                      <a:endParaRPr lang="en-US" b="1" dirty="0">
                        <a:solidFill>
                          <a:srgbClr val="164B4F"/>
                        </a:solidFill>
                      </a:endParaRPr>
                    </a:p>
                  </a:txBody>
                  <a:tcPr>
                    <a:solidFill>
                      <a:schemeClr val="bg1"/>
                    </a:solidFill>
                  </a:tcPr>
                </a:tc>
                <a:tc>
                  <a:txBody>
                    <a:bodyPr/>
                    <a:lstStyle/>
                    <a:p>
                      <a:endParaRPr lang="en-US" b="1" dirty="0">
                        <a:solidFill>
                          <a:srgbClr val="164B4F"/>
                        </a:solidFill>
                      </a:endParaRPr>
                    </a:p>
                  </a:txBody>
                  <a:tcPr>
                    <a:solidFill>
                      <a:schemeClr val="bg1"/>
                    </a:solidFill>
                  </a:tcPr>
                </a:tc>
                <a:tc>
                  <a:txBody>
                    <a:bodyPr/>
                    <a:lstStyle/>
                    <a:p>
                      <a:endParaRPr lang="en-US" b="1" dirty="0">
                        <a:solidFill>
                          <a:srgbClr val="164B4F"/>
                        </a:solidFill>
                      </a:endParaRPr>
                    </a:p>
                  </a:txBody>
                  <a:tcPr>
                    <a:solidFill>
                      <a:schemeClr val="bg1"/>
                    </a:solidFill>
                  </a:tcPr>
                </a:tc>
                <a:tc>
                  <a:txBody>
                    <a:bodyPr/>
                    <a:lstStyle/>
                    <a:p>
                      <a:endParaRPr lang="en-US" b="1" dirty="0">
                        <a:solidFill>
                          <a:srgbClr val="164B4F"/>
                        </a:solidFill>
                      </a:endParaRPr>
                    </a:p>
                  </a:txBody>
                  <a:tcPr>
                    <a:solidFill>
                      <a:schemeClr val="bg1"/>
                    </a:solidFill>
                  </a:tcPr>
                </a:tc>
                <a:tc>
                  <a:txBody>
                    <a:bodyPr/>
                    <a:lstStyle/>
                    <a:p>
                      <a:endParaRPr lang="en-US" b="1" dirty="0">
                        <a:solidFill>
                          <a:srgbClr val="164B4F"/>
                        </a:solidFill>
                      </a:endParaRPr>
                    </a:p>
                  </a:txBody>
                  <a:tcPr>
                    <a:solidFill>
                      <a:schemeClr val="accent1">
                        <a:lumMod val="40000"/>
                        <a:lumOff val="60000"/>
                      </a:schemeClr>
                    </a:solidFill>
                  </a:tcPr>
                </a:tc>
              </a:tr>
            </a:tbl>
          </a:graphicData>
        </a:graphic>
      </p:graphicFrame>
      <p:sp>
        <p:nvSpPr>
          <p:cNvPr id="26" name="Rectangle 25"/>
          <p:cNvSpPr/>
          <p:nvPr/>
        </p:nvSpPr>
        <p:spPr>
          <a:xfrm>
            <a:off x="6615924" y="44624"/>
            <a:ext cx="4951096" cy="584775"/>
          </a:xfrm>
          <a:prstGeom prst="rect">
            <a:avLst/>
          </a:prstGeom>
          <a:noFill/>
        </p:spPr>
        <p:txBody>
          <a:bodyPr wrap="square" lIns="91440" tIns="45720" rIns="91440" bIns="45720">
            <a:spAutoFit/>
          </a:bodyPr>
          <a:lstStyle/>
          <a:p>
            <a:pPr algn="ctr"/>
            <a:r>
              <a:rPr lang="en-US" sz="3200" b="1" dirty="0" smtClean="0">
                <a:ln w="1905"/>
                <a:solidFill>
                  <a:srgbClr val="00B050"/>
                </a:solidFill>
                <a:effectLst>
                  <a:glow rad="127000">
                    <a:srgbClr val="FFFFCC"/>
                  </a:glow>
                  <a:innerShdw blurRad="69850" dist="43180" dir="5400000">
                    <a:srgbClr val="000000">
                      <a:alpha val="65000"/>
                    </a:srgbClr>
                  </a:innerShdw>
                </a:effectLst>
                <a:latin typeface="Arial Rounded MT Bold" pitchFamily="34" charset="0"/>
              </a:rPr>
              <a:t>Lunar  </a:t>
            </a:r>
            <a:r>
              <a:rPr lang="en-US" sz="3200" b="1" dirty="0" smtClean="0">
                <a:ln w="1905"/>
                <a:solidFill>
                  <a:srgbClr val="FF0000"/>
                </a:solidFill>
                <a:effectLst>
                  <a:glow rad="127000">
                    <a:srgbClr val="FFFFCC"/>
                  </a:glow>
                  <a:innerShdw blurRad="69850" dist="43180" dir="5400000">
                    <a:srgbClr val="000000">
                      <a:alpha val="65000"/>
                    </a:srgbClr>
                  </a:innerShdw>
                </a:effectLst>
                <a:latin typeface="Arial Rounded MT Bold" pitchFamily="34" charset="0"/>
              </a:rPr>
              <a:t>1</a:t>
            </a:r>
            <a:r>
              <a:rPr lang="en-US" sz="3200" b="1" baseline="30000" dirty="0" smtClean="0">
                <a:ln w="1905"/>
                <a:solidFill>
                  <a:srgbClr val="FF0000"/>
                </a:solidFill>
                <a:effectLst>
                  <a:glow rad="127000">
                    <a:srgbClr val="FFFFCC"/>
                  </a:glow>
                  <a:innerShdw blurRad="69850" dist="43180" dir="5400000">
                    <a:srgbClr val="000000">
                      <a:alpha val="65000"/>
                    </a:srgbClr>
                  </a:innerShdw>
                </a:effectLst>
                <a:latin typeface="Arial Rounded MT Bold" pitchFamily="34" charset="0"/>
              </a:rPr>
              <a:t>st</a:t>
            </a:r>
            <a:r>
              <a:rPr lang="en-US" sz="3200" b="1" dirty="0" smtClean="0">
                <a:ln w="1905"/>
                <a:solidFill>
                  <a:srgbClr val="FF0000"/>
                </a:solidFill>
                <a:effectLst>
                  <a:glow rad="127000">
                    <a:srgbClr val="FFFFCC"/>
                  </a:glow>
                  <a:innerShdw blurRad="69850" dist="43180" dir="5400000">
                    <a:srgbClr val="000000">
                      <a:alpha val="65000"/>
                    </a:srgbClr>
                  </a:innerShdw>
                </a:effectLst>
                <a:latin typeface="Arial Rounded MT Bold" pitchFamily="34" charset="0"/>
              </a:rPr>
              <a:t> Month </a:t>
            </a:r>
            <a:endParaRPr lang="en-US" sz="3200" b="1" dirty="0">
              <a:ln w="1905"/>
              <a:solidFill>
                <a:srgbClr val="FF0000"/>
              </a:solidFill>
              <a:effectLst>
                <a:glow rad="127000">
                  <a:srgbClr val="FFFFCC"/>
                </a:glow>
                <a:innerShdw blurRad="69850" dist="43180" dir="5400000">
                  <a:srgbClr val="000000">
                    <a:alpha val="65000"/>
                  </a:srgbClr>
                </a:innerShdw>
              </a:effectLst>
              <a:latin typeface="Arial Rounded MT Bold" pitchFamily="34" charset="0"/>
            </a:endParaRPr>
          </a:p>
        </p:txBody>
      </p:sp>
      <p:sp>
        <p:nvSpPr>
          <p:cNvPr id="27" name="TextBox 26"/>
          <p:cNvSpPr txBox="1"/>
          <p:nvPr/>
        </p:nvSpPr>
        <p:spPr>
          <a:xfrm>
            <a:off x="6598468" y="1076104"/>
            <a:ext cx="3528392" cy="590931"/>
          </a:xfrm>
          <a:prstGeom prst="rect">
            <a:avLst/>
          </a:prstGeom>
          <a:solidFill>
            <a:srgbClr val="00B050"/>
          </a:solidFill>
          <a:effectLst>
            <a:glow rad="228600">
              <a:schemeClr val="accent2">
                <a:satMod val="175000"/>
                <a:alpha val="40000"/>
              </a:schemeClr>
            </a:glow>
          </a:effectLst>
          <a:scene3d>
            <a:camera prst="orthographicFront"/>
            <a:lightRig rig="threePt" dir="t"/>
          </a:scene3d>
          <a:sp3d>
            <a:bevelT w="152400" h="50800" prst="softRound"/>
          </a:sp3d>
        </p:spPr>
        <p:txBody>
          <a:bodyPr wrap="square" rtlCol="0">
            <a:spAutoFit/>
            <a:sp3d extrusionH="57150">
              <a:bevelT w="38100" h="38100" prst="angle"/>
            </a:sp3d>
          </a:bodyPr>
          <a:lstStyle/>
          <a:p>
            <a:pPr algn="ctr">
              <a:lnSpc>
                <a:spcPct val="90000"/>
              </a:lnSpc>
            </a:pPr>
            <a:r>
              <a:rPr lang="en-US" sz="3600" b="1" dirty="0" smtClean="0">
                <a:solidFill>
                  <a:schemeClr val="bg1"/>
                </a:solidFill>
                <a:latin typeface="Arial Rounded MT Bold" pitchFamily="34" charset="0"/>
              </a:rPr>
              <a:t>Sabbath Count</a:t>
            </a:r>
            <a:endParaRPr lang="en-US" sz="3600" b="1" dirty="0">
              <a:solidFill>
                <a:schemeClr val="bg1"/>
              </a:solidFill>
              <a:latin typeface="Arial Rounded MT Bold" pitchFamily="34" charset="0"/>
            </a:endParaRPr>
          </a:p>
        </p:txBody>
      </p:sp>
      <p:sp>
        <p:nvSpPr>
          <p:cNvPr id="28" name="TextBox 27"/>
          <p:cNvSpPr txBox="1"/>
          <p:nvPr/>
        </p:nvSpPr>
        <p:spPr>
          <a:xfrm>
            <a:off x="2176254" y="3820511"/>
            <a:ext cx="3528392" cy="590931"/>
          </a:xfrm>
          <a:prstGeom prst="rect">
            <a:avLst/>
          </a:prstGeom>
          <a:solidFill>
            <a:srgbClr val="00B0F0"/>
          </a:solidFill>
          <a:effectLst>
            <a:glow rad="228600">
              <a:schemeClr val="accent3">
                <a:satMod val="175000"/>
                <a:alpha val="40000"/>
              </a:schemeClr>
            </a:glow>
          </a:effectLst>
          <a:scene3d>
            <a:camera prst="orthographicFront"/>
            <a:lightRig rig="threePt" dir="t"/>
          </a:scene3d>
          <a:sp3d>
            <a:bevelT w="152400" h="50800" prst="softRound"/>
          </a:sp3d>
        </p:spPr>
        <p:txBody>
          <a:bodyPr wrap="square" rtlCol="0">
            <a:spAutoFit/>
            <a:sp3d extrusionH="57150">
              <a:bevelT w="38100" h="38100" prst="angle"/>
            </a:sp3d>
          </a:bodyPr>
          <a:lstStyle/>
          <a:p>
            <a:pPr algn="ctr">
              <a:lnSpc>
                <a:spcPct val="90000"/>
              </a:lnSpc>
            </a:pPr>
            <a:r>
              <a:rPr lang="en-US" sz="3600" b="1" dirty="0" smtClean="0">
                <a:solidFill>
                  <a:schemeClr val="bg1"/>
                </a:solidFill>
                <a:latin typeface="Arial Rounded MT Bold" pitchFamily="34" charset="0"/>
              </a:rPr>
              <a:t>Sabbath Count</a:t>
            </a:r>
            <a:endParaRPr lang="en-US" sz="3600" b="1" dirty="0">
              <a:solidFill>
                <a:schemeClr val="bg1"/>
              </a:solidFill>
              <a:latin typeface="Arial Rounded MT Bold" pitchFamily="34" charset="0"/>
            </a:endParaRPr>
          </a:p>
        </p:txBody>
      </p:sp>
      <p:sp>
        <p:nvSpPr>
          <p:cNvPr id="29" name="Rectangle 28"/>
          <p:cNvSpPr/>
          <p:nvPr/>
        </p:nvSpPr>
        <p:spPr>
          <a:xfrm>
            <a:off x="179229" y="5017088"/>
            <a:ext cx="5976664" cy="1200329"/>
          </a:xfrm>
          <a:prstGeom prst="rect">
            <a:avLst/>
          </a:prstGeom>
          <a:noFill/>
        </p:spPr>
        <p:txBody>
          <a:bodyPr wrap="square" lIns="91440" tIns="45720" rIns="91440" bIns="45720">
            <a:spAutoFit/>
            <a:scene3d>
              <a:camera prst="orthographicFront"/>
              <a:lightRig rig="threePt" dir="t"/>
            </a:scene3d>
            <a:sp3d extrusionH="57150">
              <a:bevelT w="38100" h="38100" prst="angle"/>
            </a:sp3d>
          </a:bodyPr>
          <a:lstStyle/>
          <a:p>
            <a:pPr algn="ctr"/>
            <a:r>
              <a:rPr lang="en-US" sz="2400" b="1" dirty="0" smtClean="0">
                <a:ln w="1905"/>
                <a:solidFill>
                  <a:srgbClr val="0070C0"/>
                </a:solidFill>
                <a:effectLst>
                  <a:innerShdw blurRad="69850" dist="43180" dir="5400000">
                    <a:srgbClr val="000000">
                      <a:alpha val="65000"/>
                    </a:srgbClr>
                  </a:innerShdw>
                </a:effectLst>
                <a:latin typeface="Comic Sans MS" pitchFamily="66" charset="0"/>
              </a:rPr>
              <a:t>Joshua’s Passover is on the </a:t>
            </a:r>
            <a:br>
              <a:rPr lang="en-US" sz="2400" b="1" dirty="0" smtClean="0">
                <a:ln w="1905"/>
                <a:solidFill>
                  <a:srgbClr val="0070C0"/>
                </a:solidFill>
                <a:effectLst>
                  <a:innerShdw blurRad="69850" dist="43180" dir="5400000">
                    <a:srgbClr val="000000">
                      <a:alpha val="65000"/>
                    </a:srgbClr>
                  </a:innerShdw>
                </a:effectLst>
                <a:latin typeface="Comic Sans MS" pitchFamily="66" charset="0"/>
              </a:rPr>
            </a:br>
            <a:r>
              <a:rPr lang="en-US" sz="2400" b="1" dirty="0" smtClean="0">
                <a:ln w="1905"/>
                <a:solidFill>
                  <a:srgbClr val="0070C0"/>
                </a:solidFill>
                <a:effectLst>
                  <a:innerShdw blurRad="69850" dist="43180" dir="5400000">
                    <a:srgbClr val="000000">
                      <a:alpha val="65000"/>
                    </a:srgbClr>
                  </a:innerShdw>
                </a:effectLst>
                <a:latin typeface="Comic Sans MS" pitchFamily="66" charset="0"/>
              </a:rPr>
              <a:t>weekly Sabbath – </a:t>
            </a:r>
            <a:br>
              <a:rPr lang="en-US" sz="2400" b="1" dirty="0" smtClean="0">
                <a:ln w="1905"/>
                <a:solidFill>
                  <a:srgbClr val="0070C0"/>
                </a:solidFill>
                <a:effectLst>
                  <a:innerShdw blurRad="69850" dist="43180" dir="5400000">
                    <a:srgbClr val="000000">
                      <a:alpha val="65000"/>
                    </a:srgbClr>
                  </a:innerShdw>
                </a:effectLst>
                <a:latin typeface="Comic Sans MS" pitchFamily="66" charset="0"/>
              </a:rPr>
            </a:br>
            <a:r>
              <a:rPr lang="en-US" sz="2400" b="1" dirty="0" smtClean="0">
                <a:ln w="1905"/>
                <a:solidFill>
                  <a:srgbClr val="0070C0"/>
                </a:solidFill>
                <a:effectLst>
                  <a:innerShdw blurRad="69850" dist="43180" dir="5400000">
                    <a:srgbClr val="000000">
                      <a:alpha val="65000"/>
                    </a:srgbClr>
                  </a:innerShdw>
                </a:effectLst>
                <a:latin typeface="Comic Sans MS" pitchFamily="66" charset="0"/>
              </a:rPr>
              <a:t>“the” 14</a:t>
            </a:r>
            <a:r>
              <a:rPr lang="en-US" sz="2400" b="1" baseline="30000" dirty="0" smtClean="0">
                <a:ln w="1905"/>
                <a:solidFill>
                  <a:srgbClr val="0070C0"/>
                </a:solidFill>
                <a:effectLst>
                  <a:innerShdw blurRad="69850" dist="43180" dir="5400000">
                    <a:srgbClr val="000000">
                      <a:alpha val="65000"/>
                    </a:srgbClr>
                  </a:innerShdw>
                </a:effectLst>
                <a:latin typeface="Comic Sans MS" pitchFamily="66" charset="0"/>
              </a:rPr>
              <a:t>th</a:t>
            </a:r>
            <a:r>
              <a:rPr lang="en-US" sz="2400" b="1" dirty="0" smtClean="0">
                <a:ln w="1905"/>
                <a:solidFill>
                  <a:srgbClr val="0070C0"/>
                </a:solidFill>
                <a:effectLst>
                  <a:innerShdw blurRad="69850" dist="43180" dir="5400000">
                    <a:srgbClr val="000000">
                      <a:alpha val="65000"/>
                    </a:srgbClr>
                  </a:innerShdw>
                </a:effectLst>
                <a:latin typeface="Comic Sans MS" pitchFamily="66" charset="0"/>
              </a:rPr>
              <a:t>.</a:t>
            </a:r>
          </a:p>
        </p:txBody>
      </p:sp>
      <p:sp>
        <p:nvSpPr>
          <p:cNvPr id="30" name="Rectangle 29"/>
          <p:cNvSpPr/>
          <p:nvPr/>
        </p:nvSpPr>
        <p:spPr>
          <a:xfrm>
            <a:off x="6869906" y="5036295"/>
            <a:ext cx="4809231" cy="1200329"/>
          </a:xfrm>
          <a:prstGeom prst="rect">
            <a:avLst/>
          </a:prstGeom>
          <a:noFill/>
        </p:spPr>
        <p:txBody>
          <a:bodyPr wrap="square" lIns="91440" tIns="45720" rIns="91440" bIns="45720">
            <a:spAutoFit/>
            <a:scene3d>
              <a:camera prst="orthographicFront"/>
              <a:lightRig rig="threePt" dir="t"/>
            </a:scene3d>
            <a:sp3d extrusionH="57150">
              <a:bevelT w="38100" h="38100" prst="angle"/>
            </a:sp3d>
          </a:bodyPr>
          <a:lstStyle/>
          <a:p>
            <a:r>
              <a:rPr lang="en-US" sz="2400" b="1" dirty="0" smtClean="0">
                <a:ln w="1905"/>
                <a:solidFill>
                  <a:srgbClr val="00B050"/>
                </a:solidFill>
                <a:effectLst>
                  <a:innerShdw blurRad="69850" dist="43180" dir="5400000">
                    <a:srgbClr val="000000">
                      <a:alpha val="65000"/>
                    </a:srgbClr>
                  </a:innerShdw>
                </a:effectLst>
                <a:latin typeface="Comic Sans MS" pitchFamily="66" charset="0"/>
              </a:rPr>
              <a:t>Lunar Sabbath calendar has </a:t>
            </a:r>
            <a:br>
              <a:rPr lang="en-US" sz="2400" b="1" dirty="0" smtClean="0">
                <a:ln w="1905"/>
                <a:solidFill>
                  <a:srgbClr val="00B050"/>
                </a:solidFill>
                <a:effectLst>
                  <a:innerShdw blurRad="69850" dist="43180" dir="5400000">
                    <a:srgbClr val="000000">
                      <a:alpha val="65000"/>
                    </a:srgbClr>
                  </a:innerShdw>
                </a:effectLst>
                <a:latin typeface="Comic Sans MS" pitchFamily="66" charset="0"/>
              </a:rPr>
            </a:br>
            <a:r>
              <a:rPr lang="en-US" sz="2400" b="1" dirty="0" smtClean="0">
                <a:ln w="1905"/>
                <a:solidFill>
                  <a:srgbClr val="00B050"/>
                </a:solidFill>
                <a:effectLst>
                  <a:innerShdw blurRad="69850" dist="43180" dir="5400000">
                    <a:srgbClr val="000000">
                      <a:alpha val="65000"/>
                    </a:srgbClr>
                  </a:innerShdw>
                </a:effectLst>
                <a:latin typeface="Comic Sans MS" pitchFamily="66" charset="0"/>
              </a:rPr>
              <a:t>Passover on FRI with the 15</a:t>
            </a:r>
            <a:r>
              <a:rPr lang="en-US" sz="2400" b="1" baseline="30000" dirty="0" smtClean="0">
                <a:ln w="1905"/>
                <a:solidFill>
                  <a:srgbClr val="00B050"/>
                </a:solidFill>
                <a:effectLst>
                  <a:innerShdw blurRad="69850" dist="43180" dir="5400000">
                    <a:srgbClr val="000000">
                      <a:alpha val="65000"/>
                    </a:srgbClr>
                  </a:innerShdw>
                </a:effectLst>
                <a:latin typeface="Comic Sans MS" pitchFamily="66" charset="0"/>
              </a:rPr>
              <a:t>th</a:t>
            </a:r>
            <a:r>
              <a:rPr lang="en-US" sz="2400" b="1" dirty="0" smtClean="0">
                <a:ln w="1905"/>
                <a:solidFill>
                  <a:srgbClr val="00B050"/>
                </a:solidFill>
                <a:effectLst>
                  <a:innerShdw blurRad="69850" dist="43180" dir="5400000">
                    <a:srgbClr val="000000">
                      <a:alpha val="65000"/>
                    </a:srgbClr>
                  </a:innerShdw>
                </a:effectLst>
                <a:latin typeface="Comic Sans MS" pitchFamily="66" charset="0"/>
              </a:rPr>
              <a:t> </a:t>
            </a:r>
            <a:br>
              <a:rPr lang="en-US" sz="2400" b="1" dirty="0" smtClean="0">
                <a:ln w="1905"/>
                <a:solidFill>
                  <a:srgbClr val="00B050"/>
                </a:solidFill>
                <a:effectLst>
                  <a:innerShdw blurRad="69850" dist="43180" dir="5400000">
                    <a:srgbClr val="000000">
                      <a:alpha val="65000"/>
                    </a:srgbClr>
                  </a:innerShdw>
                </a:effectLst>
                <a:latin typeface="Comic Sans MS" pitchFamily="66" charset="0"/>
              </a:rPr>
            </a:br>
            <a:r>
              <a:rPr lang="en-US" sz="2400" b="1" dirty="0" smtClean="0">
                <a:ln w="1905"/>
                <a:solidFill>
                  <a:srgbClr val="00B050"/>
                </a:solidFill>
                <a:effectLst>
                  <a:innerShdw blurRad="69850" dist="43180" dir="5400000">
                    <a:srgbClr val="000000">
                      <a:alpha val="65000"/>
                    </a:srgbClr>
                  </a:innerShdw>
                </a:effectLst>
                <a:latin typeface="Comic Sans MS" pitchFamily="66" charset="0"/>
              </a:rPr>
              <a:t>listed as the weekly </a:t>
            </a:r>
            <a:r>
              <a:rPr lang="en-US" sz="2400" b="1" dirty="0" smtClean="0">
                <a:ln w="1905"/>
                <a:solidFill>
                  <a:srgbClr val="2932E7"/>
                </a:solidFill>
                <a:effectLst>
                  <a:innerShdw blurRad="69850" dist="43180" dir="5400000">
                    <a:srgbClr val="000000">
                      <a:alpha val="65000"/>
                    </a:srgbClr>
                  </a:innerShdw>
                </a:effectLst>
                <a:latin typeface="Comic Sans MS" pitchFamily="66" charset="0"/>
              </a:rPr>
              <a:t>Sabbath.</a:t>
            </a:r>
          </a:p>
        </p:txBody>
      </p:sp>
      <p:pic>
        <p:nvPicPr>
          <p:cNvPr id="31" name="Picture 10" descr="C:\Users\Rae\Desktop\Art on Desktop\white man clip art\yellow-blue smiley faces\question face yellow png.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flipH="1">
            <a:off x="5518347" y="5007695"/>
            <a:ext cx="1351559" cy="959928"/>
          </a:xfrm>
          <a:prstGeom prst="rect">
            <a:avLst/>
          </a:prstGeom>
          <a:noFill/>
          <a:extLst>
            <a:ext uri="{909E8E84-426E-40DD-AFC4-6F175D3DCCD1}">
              <a14:hiddenFill xmlns:a14="http://schemas.microsoft.com/office/drawing/2010/main">
                <a:solidFill>
                  <a:srgbClr val="FFFFFF"/>
                </a:solidFill>
              </a14:hiddenFill>
            </a:ext>
          </a:extLst>
        </p:spPr>
      </p:pic>
      <p:sp>
        <p:nvSpPr>
          <p:cNvPr id="32" name="Rectangle 31"/>
          <p:cNvSpPr/>
          <p:nvPr/>
        </p:nvSpPr>
        <p:spPr>
          <a:xfrm>
            <a:off x="477788" y="6228601"/>
            <a:ext cx="11201349" cy="584775"/>
          </a:xfrm>
          <a:prstGeom prst="rect">
            <a:avLst/>
          </a:prstGeom>
          <a:solidFill>
            <a:srgbClr val="00B050"/>
          </a:solidFill>
          <a:scene3d>
            <a:camera prst="orthographicFront"/>
            <a:lightRig rig="threePt" dir="t"/>
          </a:scene3d>
          <a:sp3d>
            <a:bevelT w="152400" h="50800" prst="softRound"/>
          </a:sp3d>
        </p:spPr>
        <p:txBody>
          <a:bodyPr wrap="square" lIns="91440" tIns="45720" rIns="91440" bIns="45720">
            <a:spAutoFit/>
            <a:sp3d extrusionH="57150">
              <a:bevelT h="25400" prst="softRound"/>
            </a:sp3d>
          </a:bodyPr>
          <a:lstStyle/>
          <a:p>
            <a:pPr algn="ctr"/>
            <a:r>
              <a:rPr lang="en-US" sz="3200" b="1" cap="none" spc="0" dirty="0" smtClean="0">
                <a:ln w="19050">
                  <a:solidFill>
                    <a:srgbClr val="002060"/>
                  </a:solidFill>
                </a:ln>
                <a:solidFill>
                  <a:schemeClr val="bg1"/>
                </a:solidFill>
                <a:effectLst>
                  <a:innerShdw blurRad="69850" dist="43180" dir="5400000">
                    <a:srgbClr val="000000">
                      <a:alpha val="65000"/>
                    </a:srgbClr>
                  </a:innerShdw>
                </a:effectLst>
                <a:latin typeface="Cooper Black" pitchFamily="18" charset="0"/>
              </a:rPr>
              <a:t>Does it take only </a:t>
            </a:r>
            <a:r>
              <a:rPr lang="en-US" sz="3200" b="1" cap="none" spc="0" dirty="0" smtClean="0">
                <a:ln w="19050">
                  <a:solidFill>
                    <a:srgbClr val="002060"/>
                  </a:solidFill>
                </a:ln>
                <a:solidFill>
                  <a:srgbClr val="FFFF00"/>
                </a:solidFill>
                <a:effectLst>
                  <a:innerShdw blurRad="69850" dist="43180" dir="5400000">
                    <a:srgbClr val="000000">
                      <a:alpha val="65000"/>
                    </a:srgbClr>
                  </a:innerShdw>
                </a:effectLst>
                <a:latin typeface="Cooper Black" pitchFamily="18" charset="0"/>
              </a:rPr>
              <a:t>ONE</a:t>
            </a:r>
            <a:r>
              <a:rPr lang="en-US" sz="3200" b="1" cap="none" spc="0" dirty="0" smtClean="0">
                <a:ln w="19050">
                  <a:solidFill>
                    <a:srgbClr val="002060"/>
                  </a:solidFill>
                </a:ln>
                <a:solidFill>
                  <a:schemeClr val="bg1"/>
                </a:solidFill>
                <a:effectLst>
                  <a:innerShdw blurRad="69850" dist="43180" dir="5400000">
                    <a:srgbClr val="000000">
                      <a:alpha val="65000"/>
                    </a:srgbClr>
                  </a:innerShdw>
                </a:effectLst>
                <a:latin typeface="Cooper Black" pitchFamily="18" charset="0"/>
              </a:rPr>
              <a:t> error to declare a </a:t>
            </a:r>
            <a:r>
              <a:rPr lang="en-US" sz="3200" b="1" cap="none" spc="0" dirty="0" smtClean="0">
                <a:ln w="19050">
                  <a:solidFill>
                    <a:srgbClr val="002060"/>
                  </a:solidFill>
                </a:ln>
                <a:solidFill>
                  <a:srgbClr val="FFFF00"/>
                </a:solidFill>
                <a:effectLst>
                  <a:innerShdw blurRad="69850" dist="43180" dir="5400000">
                    <a:srgbClr val="000000">
                      <a:alpha val="65000"/>
                    </a:srgbClr>
                  </a:innerShdw>
                </a:effectLst>
                <a:latin typeface="Cooper Black" pitchFamily="18" charset="0"/>
              </a:rPr>
              <a:t>counterfeit</a:t>
            </a:r>
            <a:r>
              <a:rPr lang="en-US" sz="3200" b="1" cap="none" spc="0" dirty="0" smtClean="0">
                <a:ln w="19050">
                  <a:solidFill>
                    <a:srgbClr val="002060"/>
                  </a:solidFill>
                </a:ln>
                <a:solidFill>
                  <a:schemeClr val="bg1"/>
                </a:solidFill>
                <a:effectLst>
                  <a:innerShdw blurRad="69850" dist="43180" dir="5400000">
                    <a:srgbClr val="000000">
                      <a:alpha val="65000"/>
                    </a:srgbClr>
                  </a:innerShdw>
                </a:effectLst>
                <a:latin typeface="Cooper Black" pitchFamily="18" charset="0"/>
              </a:rPr>
              <a:t>?</a:t>
            </a:r>
            <a:endParaRPr lang="en-US" sz="3200" b="1" cap="none" spc="0" dirty="0">
              <a:ln w="19050">
                <a:solidFill>
                  <a:srgbClr val="002060"/>
                </a:solidFill>
              </a:ln>
              <a:solidFill>
                <a:schemeClr val="bg1"/>
              </a:solidFill>
              <a:effectLst>
                <a:innerShdw blurRad="69850" dist="43180" dir="5400000">
                  <a:srgbClr val="000000">
                    <a:alpha val="65000"/>
                  </a:srgbClr>
                </a:innerShdw>
              </a:effectLst>
              <a:latin typeface="Cooper Black" pitchFamily="18" charset="0"/>
            </a:endParaRPr>
          </a:p>
        </p:txBody>
      </p:sp>
      <p:sp>
        <p:nvSpPr>
          <p:cNvPr id="33" name="Rectangle 32"/>
          <p:cNvSpPr/>
          <p:nvPr/>
        </p:nvSpPr>
        <p:spPr>
          <a:xfrm>
            <a:off x="10109061" y="618288"/>
            <a:ext cx="737879" cy="484711"/>
          </a:xfrm>
          <a:prstGeom prst="rect">
            <a:avLst/>
          </a:prstGeom>
          <a:noFill/>
          <a:ln w="57150">
            <a:solidFill>
              <a:srgbClr val="FF33CC"/>
            </a:solidFill>
          </a:ln>
          <a:effectLst>
            <a:glow rad="101600">
              <a:srgbClr val="FFFF00">
                <a:alpha val="60000"/>
              </a:srgbClr>
            </a:glow>
          </a:effectLst>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2400"/>
          </a:p>
        </p:txBody>
      </p:sp>
      <p:sp>
        <p:nvSpPr>
          <p:cNvPr id="34" name="Rectangle 33"/>
          <p:cNvSpPr/>
          <p:nvPr/>
        </p:nvSpPr>
        <p:spPr>
          <a:xfrm>
            <a:off x="4960229" y="579578"/>
            <a:ext cx="737879" cy="628297"/>
          </a:xfrm>
          <a:prstGeom prst="rect">
            <a:avLst/>
          </a:prstGeom>
          <a:noFill/>
          <a:ln w="57150">
            <a:solidFill>
              <a:srgbClr val="0000FF"/>
            </a:solidFill>
          </a:ln>
          <a:effectLst>
            <a:glow rad="101600">
              <a:srgbClr val="FFFF00">
                <a:alpha val="60000"/>
              </a:srgbClr>
            </a:glow>
          </a:effectLst>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2400"/>
          </a:p>
        </p:txBody>
      </p:sp>
      <p:sp>
        <p:nvSpPr>
          <p:cNvPr id="2" name="Curved Left Arrow 1"/>
          <p:cNvSpPr/>
          <p:nvPr/>
        </p:nvSpPr>
        <p:spPr>
          <a:xfrm>
            <a:off x="5689077" y="894289"/>
            <a:ext cx="731520" cy="1362306"/>
          </a:xfrm>
          <a:prstGeom prst="curvedLeftArrow">
            <a:avLst/>
          </a:prstGeom>
          <a:solidFill>
            <a:srgbClr val="FFFF00"/>
          </a:solidFill>
          <a:ln>
            <a:solidFill>
              <a:srgbClr val="2932E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2400">
              <a:solidFill>
                <a:schemeClr val="tx1"/>
              </a:solidFill>
            </a:endParaRPr>
          </a:p>
        </p:txBody>
      </p:sp>
      <p:cxnSp>
        <p:nvCxnSpPr>
          <p:cNvPr id="4" name="Straight Arrow Connector 3"/>
          <p:cNvCxnSpPr/>
          <p:nvPr/>
        </p:nvCxnSpPr>
        <p:spPr>
          <a:xfrm rot="60000">
            <a:off x="10478001" y="1076104"/>
            <a:ext cx="8899" cy="1056752"/>
          </a:xfrm>
          <a:prstGeom prst="straightConnector1">
            <a:avLst/>
          </a:prstGeom>
          <a:ln w="38100">
            <a:solidFill>
              <a:srgbClr val="C00000"/>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3" name="Rectangle 2"/>
          <p:cNvSpPr/>
          <p:nvPr/>
        </p:nvSpPr>
        <p:spPr>
          <a:xfrm>
            <a:off x="10846939" y="2204864"/>
            <a:ext cx="720081" cy="633457"/>
          </a:xfrm>
          <a:prstGeom prst="rect">
            <a:avLst/>
          </a:prstGeom>
          <a:noFill/>
          <a:ln w="76200">
            <a:solidFill>
              <a:srgbClr val="5D2D2D"/>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2400"/>
          </a:p>
        </p:txBody>
      </p:sp>
      <p:sp>
        <p:nvSpPr>
          <p:cNvPr id="5" name="Bent Arrow 4"/>
          <p:cNvSpPr/>
          <p:nvPr/>
        </p:nvSpPr>
        <p:spPr>
          <a:xfrm rot="549502" flipH="1">
            <a:off x="11207664" y="2326857"/>
            <a:ext cx="748031" cy="3790766"/>
          </a:xfrm>
          <a:prstGeom prst="bentArrow">
            <a:avLst>
              <a:gd name="adj1" fmla="val 25000"/>
              <a:gd name="adj2" fmla="val 41390"/>
              <a:gd name="adj3" fmla="val 41058"/>
              <a:gd name="adj4" fmla="val 58942"/>
            </a:avLst>
          </a:prstGeom>
          <a:gradFill>
            <a:gsLst>
              <a:gs pos="0">
                <a:srgbClr val="FF3399">
                  <a:alpha val="47000"/>
                </a:srgbClr>
              </a:gs>
              <a:gs pos="22000">
                <a:srgbClr val="FF6633">
                  <a:alpha val="43000"/>
                </a:srgbClr>
              </a:gs>
              <a:gs pos="47000">
                <a:srgbClr val="FFFF00">
                  <a:alpha val="50000"/>
                </a:srgbClr>
              </a:gs>
              <a:gs pos="71000">
                <a:srgbClr val="01A78F">
                  <a:alpha val="51000"/>
                </a:srgbClr>
              </a:gs>
              <a:gs pos="88000">
                <a:srgbClr val="9900CC">
                  <a:alpha val="52000"/>
                </a:srgbClr>
              </a:gs>
            </a:gsLst>
            <a:lin ang="16200000" scaled="1"/>
          </a:gradFill>
          <a:ln>
            <a:solidFill>
              <a:srgbClr val="BCFFDE"/>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2400">
              <a:solidFill>
                <a:schemeClr val="tx1"/>
              </a:solidFill>
            </a:endParaRPr>
          </a:p>
        </p:txBody>
      </p:sp>
      <p:sp>
        <p:nvSpPr>
          <p:cNvPr id="7" name="Bent Arrow 6"/>
          <p:cNvSpPr/>
          <p:nvPr/>
        </p:nvSpPr>
        <p:spPr>
          <a:xfrm rot="16200000">
            <a:off x="7421502" y="136986"/>
            <a:ext cx="424365" cy="4950753"/>
          </a:xfrm>
          <a:prstGeom prst="bentArrow">
            <a:avLst>
              <a:gd name="adj1" fmla="val 25000"/>
              <a:gd name="adj2" fmla="val 50000"/>
              <a:gd name="adj3" fmla="val 48012"/>
              <a:gd name="adj4" fmla="val 43750"/>
            </a:avLst>
          </a:prstGeom>
          <a:gradFill>
            <a:gsLst>
              <a:gs pos="5000">
                <a:schemeClr val="tx2">
                  <a:lumMod val="95000"/>
                  <a:lumOff val="5000"/>
                </a:schemeClr>
              </a:gs>
              <a:gs pos="63000">
                <a:srgbClr val="FFFF00"/>
              </a:gs>
              <a:gs pos="31000">
                <a:srgbClr val="FF0000"/>
              </a:gs>
              <a:gs pos="100000">
                <a:schemeClr val="tx2">
                  <a:lumMod val="85000"/>
                  <a:lumOff val="15000"/>
                </a:schemeClr>
              </a:gs>
            </a:gsLst>
            <a:lin ang="8100000" scaled="0"/>
          </a:gradFill>
          <a:ln>
            <a:solidFill>
              <a:srgbClr val="9966FF"/>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2400">
              <a:solidFill>
                <a:schemeClr val="tx1"/>
              </a:solidFill>
            </a:endParaRPr>
          </a:p>
        </p:txBody>
      </p:sp>
    </p:spTree>
    <p:extLst>
      <p:ext uri="{BB962C8B-B14F-4D97-AF65-F5344CB8AC3E}">
        <p14:creationId xmlns:p14="http://schemas.microsoft.com/office/powerpoint/2010/main" val="8726066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29">
                                            <p:txEl>
                                              <p:pRg st="0" end="0"/>
                                            </p:txEl>
                                          </p:spTgt>
                                        </p:tgtEl>
                                        <p:attrNameLst>
                                          <p:attrName>style.visibility</p:attrName>
                                        </p:attrNameLst>
                                      </p:cBhvr>
                                      <p:to>
                                        <p:strVal val="visible"/>
                                      </p:to>
                                    </p:set>
                                    <p:animEffect transition="in" filter="fade">
                                      <p:cBhvr>
                                        <p:cTn id="7" dur="1000"/>
                                        <p:tgtEl>
                                          <p:spTgt spid="29">
                                            <p:txEl>
                                              <p:pRg st="0" end="0"/>
                                            </p:txEl>
                                          </p:spTgt>
                                        </p:tgtEl>
                                      </p:cBhvr>
                                    </p:animEffect>
                                    <p:anim calcmode="lin" valueType="num">
                                      <p:cBhvr>
                                        <p:cTn id="8" dur="1000" fill="hold"/>
                                        <p:tgtEl>
                                          <p:spTgt spid="29">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9">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1" presetClass="entr" presetSubtype="1" repeatCount="4000" fill="hold" grpId="0" nodeType="afterEffect">
                                  <p:stCondLst>
                                    <p:cond delay="0"/>
                                  </p:stCondLst>
                                  <p:childTnLst>
                                    <p:set>
                                      <p:cBhvr>
                                        <p:cTn id="12" dur="1" fill="hold">
                                          <p:stCondLst>
                                            <p:cond delay="0"/>
                                          </p:stCondLst>
                                        </p:cTn>
                                        <p:tgtEl>
                                          <p:spTgt spid="34"/>
                                        </p:tgtEl>
                                        <p:attrNameLst>
                                          <p:attrName>style.visibility</p:attrName>
                                        </p:attrNameLst>
                                      </p:cBhvr>
                                      <p:to>
                                        <p:strVal val="visible"/>
                                      </p:to>
                                    </p:set>
                                    <p:animEffect transition="in" filter="wheel(1)">
                                      <p:cBhvr>
                                        <p:cTn id="13" dur="2000"/>
                                        <p:tgtEl>
                                          <p:spTgt spid="34"/>
                                        </p:tgtEl>
                                      </p:cBhvr>
                                    </p:animEffect>
                                  </p:childTnLst>
                                </p:cTn>
                              </p:par>
                              <p:par>
                                <p:cTn id="14" presetID="22" presetClass="entr" presetSubtype="1" fill="hold" grpId="0" nodeType="with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wipe(up)">
                                      <p:cBhvr>
                                        <p:cTn id="16" dur="1000"/>
                                        <p:tgtEl>
                                          <p:spTgt spid="2"/>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1" fill="hold" nodeType="clickEffect">
                                  <p:stCondLst>
                                    <p:cond delay="0"/>
                                  </p:stCondLst>
                                  <p:childTnLst>
                                    <p:set>
                                      <p:cBhvr>
                                        <p:cTn id="20" dur="1" fill="hold">
                                          <p:stCondLst>
                                            <p:cond delay="0"/>
                                          </p:stCondLst>
                                        </p:cTn>
                                        <p:tgtEl>
                                          <p:spTgt spid="24"/>
                                        </p:tgtEl>
                                        <p:attrNameLst>
                                          <p:attrName>style.visibility</p:attrName>
                                        </p:attrNameLst>
                                      </p:cBhvr>
                                      <p:to>
                                        <p:strVal val="visible"/>
                                      </p:to>
                                    </p:set>
                                    <p:animEffect transition="in" filter="wipe(up)">
                                      <p:cBhvr>
                                        <p:cTn id="21" dur="2000"/>
                                        <p:tgtEl>
                                          <p:spTgt spid="24"/>
                                        </p:tgtEl>
                                      </p:cBhvr>
                                    </p:animEffect>
                                  </p:childTnLst>
                                </p:cTn>
                              </p:par>
                            </p:childTnLst>
                          </p:cTn>
                        </p:par>
                        <p:par>
                          <p:cTn id="22" fill="hold">
                            <p:stCondLst>
                              <p:cond delay="2000"/>
                            </p:stCondLst>
                            <p:childTnLst>
                              <p:par>
                                <p:cTn id="23" presetID="22" presetClass="entr" presetSubtype="8" fill="hold" grpId="0" nodeType="afterEffect">
                                  <p:stCondLst>
                                    <p:cond delay="0"/>
                                  </p:stCondLst>
                                  <p:childTnLst>
                                    <p:set>
                                      <p:cBhvr>
                                        <p:cTn id="24" dur="1" fill="hold">
                                          <p:stCondLst>
                                            <p:cond delay="0"/>
                                          </p:stCondLst>
                                        </p:cTn>
                                        <p:tgtEl>
                                          <p:spTgt spid="27"/>
                                        </p:tgtEl>
                                        <p:attrNameLst>
                                          <p:attrName>style.visibility</p:attrName>
                                        </p:attrNameLst>
                                      </p:cBhvr>
                                      <p:to>
                                        <p:strVal val="visible"/>
                                      </p:to>
                                    </p:set>
                                    <p:animEffect transition="in" filter="wipe(left)">
                                      <p:cBhvr>
                                        <p:cTn id="25" dur="2000"/>
                                        <p:tgtEl>
                                          <p:spTgt spid="27"/>
                                        </p:tgtEl>
                                      </p:cBhvr>
                                    </p:animEffect>
                                  </p:childTnLst>
                                </p:cTn>
                              </p:par>
                            </p:childTnLst>
                          </p:cTn>
                        </p:par>
                        <p:par>
                          <p:cTn id="26" fill="hold">
                            <p:stCondLst>
                              <p:cond delay="4000"/>
                            </p:stCondLst>
                            <p:childTnLst>
                              <p:par>
                                <p:cTn id="27" presetID="22" presetClass="entr" presetSubtype="8" fill="hold" nodeType="afterEffect">
                                  <p:stCondLst>
                                    <p:cond delay="0"/>
                                  </p:stCondLst>
                                  <p:childTnLst>
                                    <p:set>
                                      <p:cBhvr>
                                        <p:cTn id="28" dur="1" fill="hold">
                                          <p:stCondLst>
                                            <p:cond delay="0"/>
                                          </p:stCondLst>
                                        </p:cTn>
                                        <p:tgtEl>
                                          <p:spTgt spid="20">
                                            <p:txEl>
                                              <p:pRg st="0" end="0"/>
                                            </p:txEl>
                                          </p:spTgt>
                                        </p:tgtEl>
                                        <p:attrNameLst>
                                          <p:attrName>style.visibility</p:attrName>
                                        </p:attrNameLst>
                                      </p:cBhvr>
                                      <p:to>
                                        <p:strVal val="visible"/>
                                      </p:to>
                                    </p:set>
                                    <p:animEffect transition="in" filter="wipe(left)">
                                      <p:cBhvr>
                                        <p:cTn id="29" dur="2750"/>
                                        <p:tgtEl>
                                          <p:spTgt spid="20">
                                            <p:txEl>
                                              <p:pRg st="0" end="0"/>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nodeType="clickEffect">
                                  <p:stCondLst>
                                    <p:cond delay="0"/>
                                  </p:stCondLst>
                                  <p:childTnLst>
                                    <p:set>
                                      <p:cBhvr>
                                        <p:cTn id="33" dur="1" fill="hold">
                                          <p:stCondLst>
                                            <p:cond delay="0"/>
                                          </p:stCondLst>
                                        </p:cTn>
                                        <p:tgtEl>
                                          <p:spTgt spid="30">
                                            <p:txEl>
                                              <p:pRg st="0" end="0"/>
                                            </p:txEl>
                                          </p:spTgt>
                                        </p:tgtEl>
                                        <p:attrNameLst>
                                          <p:attrName>style.visibility</p:attrName>
                                        </p:attrNameLst>
                                      </p:cBhvr>
                                      <p:to>
                                        <p:strVal val="visible"/>
                                      </p:to>
                                    </p:set>
                                    <p:animEffect transition="in" filter="fade">
                                      <p:cBhvr>
                                        <p:cTn id="34" dur="1500"/>
                                        <p:tgtEl>
                                          <p:spTgt spid="30">
                                            <p:txEl>
                                              <p:pRg st="0" end="0"/>
                                            </p:txEl>
                                          </p:spTgt>
                                        </p:tgtEl>
                                      </p:cBhvr>
                                    </p:animEffect>
                                    <p:anim calcmode="lin" valueType="num">
                                      <p:cBhvr>
                                        <p:cTn id="35" dur="1500" fill="hold"/>
                                        <p:tgtEl>
                                          <p:spTgt spid="30">
                                            <p:txEl>
                                              <p:pRg st="0" end="0"/>
                                            </p:txEl>
                                          </p:spTgt>
                                        </p:tgtEl>
                                        <p:attrNameLst>
                                          <p:attrName>ppt_x</p:attrName>
                                        </p:attrNameLst>
                                      </p:cBhvr>
                                      <p:tavLst>
                                        <p:tav tm="0">
                                          <p:val>
                                            <p:strVal val="#ppt_x"/>
                                          </p:val>
                                        </p:tav>
                                        <p:tav tm="100000">
                                          <p:val>
                                            <p:strVal val="#ppt_x"/>
                                          </p:val>
                                        </p:tav>
                                      </p:tavLst>
                                    </p:anim>
                                    <p:anim calcmode="lin" valueType="num">
                                      <p:cBhvr>
                                        <p:cTn id="36" dur="1500" fill="hold"/>
                                        <p:tgtEl>
                                          <p:spTgt spid="30">
                                            <p:txEl>
                                              <p:pRg st="0" end="0"/>
                                            </p:txEl>
                                          </p:spTgt>
                                        </p:tgtEl>
                                        <p:attrNameLst>
                                          <p:attrName>ppt_y</p:attrName>
                                        </p:attrNameLst>
                                      </p:cBhvr>
                                      <p:tavLst>
                                        <p:tav tm="0">
                                          <p:val>
                                            <p:strVal val="#ppt_y+.1"/>
                                          </p:val>
                                        </p:tav>
                                        <p:tav tm="100000">
                                          <p:val>
                                            <p:strVal val="#ppt_y"/>
                                          </p:val>
                                        </p:tav>
                                      </p:tavLst>
                                    </p:anim>
                                  </p:childTnLst>
                                </p:cTn>
                              </p:par>
                            </p:childTnLst>
                          </p:cTn>
                        </p:par>
                        <p:par>
                          <p:cTn id="37" fill="hold">
                            <p:stCondLst>
                              <p:cond delay="1500"/>
                            </p:stCondLst>
                            <p:childTnLst>
                              <p:par>
                                <p:cTn id="38" presetID="8" presetClass="entr" presetSubtype="16" fill="hold" nodeType="afterEffect">
                                  <p:stCondLst>
                                    <p:cond delay="0"/>
                                  </p:stCondLst>
                                  <p:childTnLst>
                                    <p:set>
                                      <p:cBhvr>
                                        <p:cTn id="39" dur="1" fill="hold">
                                          <p:stCondLst>
                                            <p:cond delay="0"/>
                                          </p:stCondLst>
                                        </p:cTn>
                                        <p:tgtEl>
                                          <p:spTgt spid="31"/>
                                        </p:tgtEl>
                                        <p:attrNameLst>
                                          <p:attrName>style.visibility</p:attrName>
                                        </p:attrNameLst>
                                      </p:cBhvr>
                                      <p:to>
                                        <p:strVal val="visible"/>
                                      </p:to>
                                    </p:set>
                                    <p:animEffect transition="in" filter="diamond(in)">
                                      <p:cBhvr>
                                        <p:cTn id="40" dur="2000"/>
                                        <p:tgtEl>
                                          <p:spTgt spid="31"/>
                                        </p:tgtEl>
                                      </p:cBhvr>
                                    </p:animEffect>
                                  </p:childTnLst>
                                </p:cTn>
                              </p:par>
                            </p:childTnLst>
                          </p:cTn>
                        </p:par>
                        <p:par>
                          <p:cTn id="41" fill="hold">
                            <p:stCondLst>
                              <p:cond delay="3500"/>
                            </p:stCondLst>
                            <p:childTnLst>
                              <p:par>
                                <p:cTn id="42" presetID="21" presetClass="entr" presetSubtype="1" repeatCount="4000" fill="hold" grpId="0" nodeType="afterEffect">
                                  <p:stCondLst>
                                    <p:cond delay="0"/>
                                  </p:stCondLst>
                                  <p:childTnLst>
                                    <p:set>
                                      <p:cBhvr>
                                        <p:cTn id="43" dur="1" fill="hold">
                                          <p:stCondLst>
                                            <p:cond delay="0"/>
                                          </p:stCondLst>
                                        </p:cTn>
                                        <p:tgtEl>
                                          <p:spTgt spid="33"/>
                                        </p:tgtEl>
                                        <p:attrNameLst>
                                          <p:attrName>style.visibility</p:attrName>
                                        </p:attrNameLst>
                                      </p:cBhvr>
                                      <p:to>
                                        <p:strVal val="visible"/>
                                      </p:to>
                                    </p:set>
                                    <p:animEffect transition="in" filter="wheel(1)">
                                      <p:cBhvr>
                                        <p:cTn id="44" dur="750"/>
                                        <p:tgtEl>
                                          <p:spTgt spid="33"/>
                                        </p:tgtEl>
                                      </p:cBhvr>
                                    </p:animEffect>
                                  </p:childTnLst>
                                </p:cTn>
                              </p:par>
                            </p:childTnLst>
                          </p:cTn>
                        </p:par>
                        <p:par>
                          <p:cTn id="45" fill="hold">
                            <p:stCondLst>
                              <p:cond delay="6500"/>
                            </p:stCondLst>
                            <p:childTnLst>
                              <p:par>
                                <p:cTn id="46" presetID="22" presetClass="entr" presetSubtype="1" fill="hold" nodeType="afterEffect">
                                  <p:stCondLst>
                                    <p:cond delay="0"/>
                                  </p:stCondLst>
                                  <p:childTnLst>
                                    <p:set>
                                      <p:cBhvr>
                                        <p:cTn id="47" dur="1" fill="hold">
                                          <p:stCondLst>
                                            <p:cond delay="0"/>
                                          </p:stCondLst>
                                        </p:cTn>
                                        <p:tgtEl>
                                          <p:spTgt spid="4"/>
                                        </p:tgtEl>
                                        <p:attrNameLst>
                                          <p:attrName>style.visibility</p:attrName>
                                        </p:attrNameLst>
                                      </p:cBhvr>
                                      <p:to>
                                        <p:strVal val="visible"/>
                                      </p:to>
                                    </p:set>
                                    <p:animEffect transition="in" filter="wipe(up)">
                                      <p:cBhvr>
                                        <p:cTn id="48" dur="500"/>
                                        <p:tgtEl>
                                          <p:spTgt spid="4"/>
                                        </p:tgtEl>
                                      </p:cBhvr>
                                    </p:animEffect>
                                  </p:childTnLst>
                                </p:cTn>
                              </p:par>
                            </p:childTnLst>
                          </p:cTn>
                        </p:par>
                        <p:par>
                          <p:cTn id="49" fill="hold">
                            <p:stCondLst>
                              <p:cond delay="7000"/>
                            </p:stCondLst>
                            <p:childTnLst>
                              <p:par>
                                <p:cTn id="50" presetID="21" presetClass="entr" presetSubtype="8" repeatCount="3000" fill="hold" grpId="0" nodeType="afterEffect">
                                  <p:stCondLst>
                                    <p:cond delay="0"/>
                                  </p:stCondLst>
                                  <p:childTnLst>
                                    <p:set>
                                      <p:cBhvr>
                                        <p:cTn id="51" dur="1" fill="hold">
                                          <p:stCondLst>
                                            <p:cond delay="0"/>
                                          </p:stCondLst>
                                        </p:cTn>
                                        <p:tgtEl>
                                          <p:spTgt spid="3"/>
                                        </p:tgtEl>
                                        <p:attrNameLst>
                                          <p:attrName>style.visibility</p:attrName>
                                        </p:attrNameLst>
                                      </p:cBhvr>
                                      <p:to>
                                        <p:strVal val="visible"/>
                                      </p:to>
                                    </p:set>
                                    <p:animEffect transition="in" filter="wheel(8)">
                                      <p:cBhvr>
                                        <p:cTn id="52" dur="500"/>
                                        <p:tgtEl>
                                          <p:spTgt spid="3"/>
                                        </p:tgtEl>
                                      </p:cBhvr>
                                    </p:animEffect>
                                  </p:childTnLst>
                                </p:cTn>
                              </p:par>
                            </p:childTnLst>
                          </p:cTn>
                        </p:par>
                        <p:par>
                          <p:cTn id="53" fill="hold">
                            <p:stCondLst>
                              <p:cond delay="8500"/>
                            </p:stCondLst>
                            <p:childTnLst>
                              <p:par>
                                <p:cTn id="54" presetID="22" presetClass="entr" presetSubtype="4" fill="hold" grpId="0" nodeType="afterEffect">
                                  <p:stCondLst>
                                    <p:cond delay="0"/>
                                  </p:stCondLst>
                                  <p:childTnLst>
                                    <p:set>
                                      <p:cBhvr>
                                        <p:cTn id="55" dur="1" fill="hold">
                                          <p:stCondLst>
                                            <p:cond delay="0"/>
                                          </p:stCondLst>
                                        </p:cTn>
                                        <p:tgtEl>
                                          <p:spTgt spid="5"/>
                                        </p:tgtEl>
                                        <p:attrNameLst>
                                          <p:attrName>style.visibility</p:attrName>
                                        </p:attrNameLst>
                                      </p:cBhvr>
                                      <p:to>
                                        <p:strVal val="visible"/>
                                      </p:to>
                                    </p:set>
                                    <p:animEffect transition="in" filter="wipe(down)">
                                      <p:cBhvr>
                                        <p:cTn id="56" dur="1500"/>
                                        <p:tgtEl>
                                          <p:spTgt spid="5"/>
                                        </p:tgtEl>
                                      </p:cBhvr>
                                    </p:animEffect>
                                  </p:childTnLst>
                                </p:cTn>
                              </p:par>
                            </p:childTnLst>
                          </p:cTn>
                        </p:par>
                        <p:par>
                          <p:cTn id="57" fill="hold">
                            <p:stCondLst>
                              <p:cond delay="10000"/>
                            </p:stCondLst>
                            <p:childTnLst>
                              <p:par>
                                <p:cTn id="58" presetID="22" presetClass="entr" presetSubtype="2" fill="hold" grpId="0" nodeType="afterEffect">
                                  <p:stCondLst>
                                    <p:cond delay="0"/>
                                  </p:stCondLst>
                                  <p:childTnLst>
                                    <p:set>
                                      <p:cBhvr>
                                        <p:cTn id="59" dur="1" fill="hold">
                                          <p:stCondLst>
                                            <p:cond delay="0"/>
                                          </p:stCondLst>
                                        </p:cTn>
                                        <p:tgtEl>
                                          <p:spTgt spid="7"/>
                                        </p:tgtEl>
                                        <p:attrNameLst>
                                          <p:attrName>style.visibility</p:attrName>
                                        </p:attrNameLst>
                                      </p:cBhvr>
                                      <p:to>
                                        <p:strVal val="visible"/>
                                      </p:to>
                                    </p:set>
                                    <p:animEffect transition="in" filter="wipe(right)">
                                      <p:cBhvr>
                                        <p:cTn id="60" dur="1250"/>
                                        <p:tgtEl>
                                          <p:spTgt spid="7"/>
                                        </p:tgtEl>
                                      </p:cBhvr>
                                    </p:animEffect>
                                  </p:childTnLst>
                                </p:cTn>
                              </p:par>
                            </p:childTnLst>
                          </p:cTn>
                        </p:par>
                      </p:childTnLst>
                    </p:cTn>
                  </p:par>
                  <p:par>
                    <p:cTn id="61" fill="hold">
                      <p:stCondLst>
                        <p:cond delay="indefinite"/>
                      </p:stCondLst>
                      <p:childTnLst>
                        <p:par>
                          <p:cTn id="62" fill="hold">
                            <p:stCondLst>
                              <p:cond delay="0"/>
                            </p:stCondLst>
                            <p:childTnLst>
                              <p:par>
                                <p:cTn id="63" presetID="22" presetClass="entr" presetSubtype="8" fill="hold" nodeType="clickEffect">
                                  <p:stCondLst>
                                    <p:cond delay="0"/>
                                  </p:stCondLst>
                                  <p:childTnLst>
                                    <p:set>
                                      <p:cBhvr>
                                        <p:cTn id="64" dur="1" fill="hold">
                                          <p:stCondLst>
                                            <p:cond delay="0"/>
                                          </p:stCondLst>
                                        </p:cTn>
                                        <p:tgtEl>
                                          <p:spTgt spid="32">
                                            <p:txEl>
                                              <p:pRg st="0" end="0"/>
                                            </p:txEl>
                                          </p:spTgt>
                                        </p:tgtEl>
                                        <p:attrNameLst>
                                          <p:attrName>style.visibility</p:attrName>
                                        </p:attrNameLst>
                                      </p:cBhvr>
                                      <p:to>
                                        <p:strVal val="visible"/>
                                      </p:to>
                                    </p:set>
                                    <p:animEffect transition="in" filter="wipe(left)">
                                      <p:cBhvr>
                                        <p:cTn id="65" dur="3000"/>
                                        <p:tgtEl>
                                          <p:spTgt spid="3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33" grpId="0" animBg="1"/>
      <p:bldP spid="34" grpId="0" animBg="1"/>
      <p:bldP spid="2" grpId="0" animBg="1"/>
      <p:bldP spid="3" grpId="0" animBg="1"/>
      <p:bldP spid="5" grpId="0" animBg="1"/>
      <p:bldP spid="7" grpId="0" animBg="1"/>
    </p:bldLst>
  </p:timing>
</p:sld>
</file>

<file path=ppt/slides/slide76.xml><?xml version="1.0" encoding="utf-8"?>
<p:sld xmlns:a="http://schemas.openxmlformats.org/drawingml/2006/main" xmlns:r="http://schemas.openxmlformats.org/officeDocument/2006/relationships" xmlns:p="http://schemas.openxmlformats.org/presentationml/2006/main">
  <p:cSld>
    <p:bg>
      <p:bgPr>
        <a:gradFill>
          <a:gsLst>
            <a:gs pos="13000">
              <a:schemeClr val="tx2">
                <a:lumMod val="95000"/>
                <a:lumOff val="5000"/>
              </a:schemeClr>
            </a:gs>
            <a:gs pos="39999">
              <a:srgbClr val="0A128C"/>
            </a:gs>
            <a:gs pos="86000">
              <a:schemeClr val="tx2">
                <a:lumMod val="85000"/>
                <a:lumOff val="15000"/>
              </a:schemeClr>
            </a:gs>
          </a:gsLst>
          <a:lin ang="8100000" scaled="0"/>
        </a:grad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9344766" y="6492875"/>
            <a:ext cx="2844059" cy="365125"/>
          </a:xfrm>
        </p:spPr>
        <p:txBody>
          <a:bodyPr/>
          <a:lstStyle/>
          <a:p>
            <a:fld id="{81FEFA0A-2F20-4B60-98C6-5FFDA469AA1C}" type="slidenum">
              <a:rPr lang="en-US" b="1" smtClean="0">
                <a:solidFill>
                  <a:schemeClr val="bg1"/>
                </a:solidFill>
              </a:rPr>
              <a:pPr/>
              <a:t>76</a:t>
            </a:fld>
            <a:endParaRPr lang="en-US" b="1" dirty="0">
              <a:solidFill>
                <a:schemeClr val="bg1"/>
              </a:solidFill>
            </a:endParaRPr>
          </a:p>
        </p:txBody>
      </p:sp>
      <p:sp>
        <p:nvSpPr>
          <p:cNvPr id="5" name="Rounded Rectangle 4"/>
          <p:cNvSpPr/>
          <p:nvPr/>
        </p:nvSpPr>
        <p:spPr>
          <a:xfrm>
            <a:off x="1413892" y="476672"/>
            <a:ext cx="10081120" cy="5760640"/>
          </a:xfrm>
          <a:prstGeom prst="roundRect">
            <a:avLst/>
          </a:prstGeom>
          <a:blipFill>
            <a:blip r:embed="rId2"/>
            <a:stretch>
              <a:fillRect/>
            </a:stretch>
          </a:blipFill>
          <a:ln w="76200">
            <a:solidFill>
              <a:srgbClr val="9966FF"/>
            </a:solidFill>
          </a:ln>
          <a:effectLst>
            <a:glow rad="228600">
              <a:schemeClr val="accent1">
                <a:satMod val="175000"/>
                <a:alpha val="40000"/>
              </a:schemeClr>
            </a:glow>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3600" b="1" dirty="0" smtClean="0">
                <a:ln w="1905">
                  <a:solidFill>
                    <a:srgbClr val="002060"/>
                  </a:solidFill>
                </a:ln>
                <a:solidFill>
                  <a:schemeClr val="bg1">
                    <a:lumMod val="50000"/>
                  </a:schemeClr>
                </a:solidFill>
                <a:effectLst>
                  <a:glow rad="63500">
                    <a:schemeClr val="bg1">
                      <a:alpha val="89000"/>
                    </a:schemeClr>
                  </a:glow>
                  <a:innerShdw blurRad="69850" dist="43180" dir="5400000">
                    <a:srgbClr val="000000">
                      <a:alpha val="65000"/>
                    </a:srgbClr>
                  </a:innerShdw>
                </a:effectLst>
                <a:latin typeface="Comic Sans MS" pitchFamily="66" charset="0"/>
              </a:rPr>
              <a:t>On the next slide we will examine </a:t>
            </a:r>
            <a:br>
              <a:rPr lang="en-CA" sz="3600" b="1" dirty="0" smtClean="0">
                <a:ln w="1905">
                  <a:solidFill>
                    <a:srgbClr val="002060"/>
                  </a:solidFill>
                </a:ln>
                <a:solidFill>
                  <a:schemeClr val="bg1">
                    <a:lumMod val="50000"/>
                  </a:schemeClr>
                </a:solidFill>
                <a:effectLst>
                  <a:glow rad="63500">
                    <a:schemeClr val="bg1">
                      <a:alpha val="89000"/>
                    </a:schemeClr>
                  </a:glow>
                  <a:innerShdw blurRad="69850" dist="43180" dir="5400000">
                    <a:srgbClr val="000000">
                      <a:alpha val="65000"/>
                    </a:srgbClr>
                  </a:innerShdw>
                </a:effectLst>
                <a:latin typeface="Comic Sans MS" pitchFamily="66" charset="0"/>
              </a:rPr>
            </a:br>
            <a:r>
              <a:rPr lang="en-CA" sz="3600" b="1" dirty="0" smtClean="0">
                <a:ln w="1905">
                  <a:solidFill>
                    <a:srgbClr val="002060"/>
                  </a:solidFill>
                </a:ln>
                <a:solidFill>
                  <a:schemeClr val="bg1">
                    <a:lumMod val="50000"/>
                  </a:schemeClr>
                </a:solidFill>
                <a:effectLst>
                  <a:glow rad="63500">
                    <a:schemeClr val="bg1">
                      <a:alpha val="89000"/>
                    </a:schemeClr>
                  </a:glow>
                  <a:innerShdw blurRad="69850" dist="43180" dir="5400000">
                    <a:srgbClr val="000000">
                      <a:alpha val="65000"/>
                    </a:srgbClr>
                  </a:innerShdw>
                </a:effectLst>
                <a:latin typeface="Comic Sans MS" pitchFamily="66" charset="0"/>
              </a:rPr>
              <a:t>the same calendar charts.</a:t>
            </a:r>
          </a:p>
          <a:p>
            <a:pPr algn="ctr"/>
            <a:r>
              <a:rPr lang="en-CA" sz="3600" b="1" dirty="0" smtClean="0">
                <a:ln w="1905">
                  <a:solidFill>
                    <a:srgbClr val="002060"/>
                  </a:solidFill>
                </a:ln>
                <a:solidFill>
                  <a:srgbClr val="00FFFF"/>
                </a:solidFill>
                <a:effectLst>
                  <a:glow rad="101600">
                    <a:srgbClr val="002060">
                      <a:alpha val="79000"/>
                    </a:srgbClr>
                  </a:glow>
                  <a:innerShdw blurRad="69850" dist="43180" dir="5400000">
                    <a:srgbClr val="000000">
                      <a:alpha val="65000"/>
                    </a:srgbClr>
                  </a:innerShdw>
                </a:effectLst>
                <a:latin typeface="Comic Sans MS" pitchFamily="66" charset="0"/>
              </a:rPr>
              <a:t>However, this time the lunar calendar will have Abib 14 on the 7</a:t>
            </a:r>
            <a:r>
              <a:rPr lang="en-CA" sz="3600" b="1" baseline="30000" dirty="0" smtClean="0">
                <a:ln w="1905">
                  <a:solidFill>
                    <a:srgbClr val="002060"/>
                  </a:solidFill>
                </a:ln>
                <a:solidFill>
                  <a:srgbClr val="00FFFF"/>
                </a:solidFill>
                <a:effectLst>
                  <a:glow rad="101600">
                    <a:srgbClr val="002060">
                      <a:alpha val="79000"/>
                    </a:srgbClr>
                  </a:glow>
                  <a:innerShdw blurRad="69850" dist="43180" dir="5400000">
                    <a:srgbClr val="000000">
                      <a:alpha val="65000"/>
                    </a:srgbClr>
                  </a:innerShdw>
                </a:effectLst>
                <a:latin typeface="Comic Sans MS" pitchFamily="66" charset="0"/>
              </a:rPr>
              <a:t>th</a:t>
            </a:r>
            <a:r>
              <a:rPr lang="en-CA" sz="3600" b="1" dirty="0" smtClean="0">
                <a:ln w="1905">
                  <a:solidFill>
                    <a:srgbClr val="002060"/>
                  </a:solidFill>
                </a:ln>
                <a:solidFill>
                  <a:srgbClr val="00FFFF"/>
                </a:solidFill>
                <a:effectLst>
                  <a:glow rad="101600">
                    <a:srgbClr val="002060">
                      <a:alpha val="79000"/>
                    </a:srgbClr>
                  </a:glow>
                  <a:innerShdw blurRad="69850" dist="43180" dir="5400000">
                    <a:srgbClr val="000000">
                      <a:alpha val="65000"/>
                    </a:srgbClr>
                  </a:innerShdw>
                </a:effectLst>
                <a:latin typeface="Comic Sans MS" pitchFamily="66" charset="0"/>
              </a:rPr>
              <a:t> day Sabbath exactly as Joshua’s account in </a:t>
            </a:r>
            <a:br>
              <a:rPr lang="en-CA" sz="3600" b="1" dirty="0" smtClean="0">
                <a:ln w="1905">
                  <a:solidFill>
                    <a:srgbClr val="002060"/>
                  </a:solidFill>
                </a:ln>
                <a:solidFill>
                  <a:srgbClr val="00FFFF"/>
                </a:solidFill>
                <a:effectLst>
                  <a:glow rad="101600">
                    <a:srgbClr val="002060">
                      <a:alpha val="79000"/>
                    </a:srgbClr>
                  </a:glow>
                  <a:innerShdw blurRad="69850" dist="43180" dir="5400000">
                    <a:srgbClr val="000000">
                      <a:alpha val="65000"/>
                    </a:srgbClr>
                  </a:innerShdw>
                </a:effectLst>
                <a:latin typeface="Comic Sans MS" pitchFamily="66" charset="0"/>
              </a:rPr>
            </a:br>
            <a:r>
              <a:rPr lang="en-CA" sz="3600" b="1" dirty="0" smtClean="0">
                <a:ln w="1905">
                  <a:solidFill>
                    <a:srgbClr val="002060"/>
                  </a:solidFill>
                </a:ln>
                <a:solidFill>
                  <a:srgbClr val="00FFFF"/>
                </a:solidFill>
                <a:effectLst>
                  <a:glow rad="101600">
                    <a:srgbClr val="002060">
                      <a:alpha val="79000"/>
                    </a:srgbClr>
                  </a:glow>
                  <a:innerShdw blurRad="69850" dist="43180" dir="5400000">
                    <a:srgbClr val="000000">
                      <a:alpha val="65000"/>
                    </a:srgbClr>
                  </a:innerShdw>
                </a:effectLst>
                <a:latin typeface="Comic Sans MS" pitchFamily="66" charset="0"/>
              </a:rPr>
              <a:t>the first year of entering Canaan.</a:t>
            </a:r>
          </a:p>
          <a:p>
            <a:pPr algn="ctr"/>
            <a:r>
              <a:rPr lang="en-CA" sz="3600" b="1" dirty="0" smtClean="0">
                <a:ln w="1905"/>
                <a:solidFill>
                  <a:schemeClr val="tx1">
                    <a:lumMod val="90000"/>
                    <a:lumOff val="10000"/>
                  </a:schemeClr>
                </a:solidFill>
                <a:effectLst>
                  <a:innerShdw blurRad="69850" dist="43180" dir="5400000">
                    <a:srgbClr val="000000">
                      <a:alpha val="65000"/>
                    </a:srgbClr>
                  </a:innerShdw>
                </a:effectLst>
                <a:latin typeface="Comic Sans MS" pitchFamily="66" charset="0"/>
              </a:rPr>
              <a:t> </a:t>
            </a:r>
          </a:p>
          <a:p>
            <a:pPr algn="ctr"/>
            <a:r>
              <a:rPr lang="en-CA" sz="3600" b="1" dirty="0" smtClean="0">
                <a:ln w="1905"/>
                <a:solidFill>
                  <a:srgbClr val="FFFF00"/>
                </a:solidFill>
                <a:effectLst>
                  <a:glow rad="76200">
                    <a:srgbClr val="663300">
                      <a:alpha val="88000"/>
                    </a:srgbClr>
                  </a:glow>
                  <a:innerShdw blurRad="69850" dist="43180" dir="5400000">
                    <a:srgbClr val="000000">
                      <a:alpha val="65000"/>
                    </a:srgbClr>
                  </a:innerShdw>
                </a:effectLst>
                <a:latin typeface="Comic Sans MS" pitchFamily="66" charset="0"/>
              </a:rPr>
              <a:t>The question then is – </a:t>
            </a:r>
          </a:p>
          <a:p>
            <a:pPr algn="ctr"/>
            <a:r>
              <a:rPr lang="en-CA" sz="3600" b="1" dirty="0" smtClean="0">
                <a:ln>
                  <a:solidFill>
                    <a:srgbClr val="2932E7"/>
                  </a:solidFill>
                </a:ln>
                <a:solidFill>
                  <a:srgbClr val="00FF00"/>
                </a:solidFill>
                <a:effectLst>
                  <a:glow rad="127000">
                    <a:srgbClr val="FFFF00"/>
                  </a:glow>
                </a:effectLst>
                <a:latin typeface="Comic Sans MS" pitchFamily="66" charset="0"/>
              </a:rPr>
              <a:t>Will this lunar format agree </a:t>
            </a:r>
            <a:br>
              <a:rPr lang="en-CA" sz="3600" b="1" dirty="0" smtClean="0">
                <a:ln>
                  <a:solidFill>
                    <a:srgbClr val="2932E7"/>
                  </a:solidFill>
                </a:ln>
                <a:solidFill>
                  <a:srgbClr val="00FF00"/>
                </a:solidFill>
                <a:effectLst>
                  <a:glow rad="127000">
                    <a:srgbClr val="FFFF00"/>
                  </a:glow>
                </a:effectLst>
                <a:latin typeface="Comic Sans MS" pitchFamily="66" charset="0"/>
              </a:rPr>
            </a:br>
            <a:r>
              <a:rPr lang="en-CA" sz="3600" b="1" dirty="0" smtClean="0">
                <a:ln>
                  <a:solidFill>
                    <a:srgbClr val="2932E7"/>
                  </a:solidFill>
                </a:ln>
                <a:solidFill>
                  <a:srgbClr val="00FF00"/>
                </a:solidFill>
                <a:effectLst>
                  <a:glow rad="127000">
                    <a:srgbClr val="FFFF00"/>
                  </a:glow>
                </a:effectLst>
                <a:latin typeface="Comic Sans MS" pitchFamily="66" charset="0"/>
              </a:rPr>
              <a:t>with </a:t>
            </a:r>
            <a:r>
              <a:rPr lang="en-CA" sz="3600" b="1" dirty="0" smtClean="0">
                <a:ln>
                  <a:solidFill>
                    <a:srgbClr val="2932E7"/>
                  </a:solidFill>
                </a:ln>
                <a:solidFill>
                  <a:srgbClr val="0070C0"/>
                </a:solidFill>
                <a:effectLst>
                  <a:glow rad="127000">
                    <a:srgbClr val="FFFF00"/>
                  </a:glow>
                </a:effectLst>
                <a:latin typeface="Comic Sans MS" pitchFamily="66" charset="0"/>
              </a:rPr>
              <a:t>the Scriptures? </a:t>
            </a:r>
            <a:endParaRPr lang="en-CA" sz="3600" b="1" dirty="0">
              <a:ln>
                <a:solidFill>
                  <a:srgbClr val="2932E7"/>
                </a:solidFill>
              </a:ln>
              <a:solidFill>
                <a:srgbClr val="0070C0"/>
              </a:solidFill>
              <a:effectLst>
                <a:glow rad="127000">
                  <a:srgbClr val="FFFF00"/>
                </a:glow>
              </a:effectLst>
              <a:latin typeface="Comic Sans MS" pitchFamily="66" charset="0"/>
            </a:endParaRPr>
          </a:p>
        </p:txBody>
      </p:sp>
    </p:spTree>
    <p:extLst>
      <p:ext uri="{BB962C8B-B14F-4D97-AF65-F5344CB8AC3E}">
        <p14:creationId xmlns:p14="http://schemas.microsoft.com/office/powerpoint/2010/main" val="12548655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Effect transition="in" filter="wipe(up)">
                                      <p:cBhvr>
                                        <p:cTn id="7" dur="2000"/>
                                        <p:tgtEl>
                                          <p:spTgt spid="5">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5">
                                            <p:txEl>
                                              <p:pRg st="3" end="3"/>
                                            </p:txEl>
                                          </p:spTgt>
                                        </p:tgtEl>
                                        <p:attrNameLst>
                                          <p:attrName>style.visibility</p:attrName>
                                        </p:attrNameLst>
                                      </p:cBhvr>
                                      <p:to>
                                        <p:strVal val="visible"/>
                                      </p:to>
                                    </p:set>
                                    <p:animEffect transition="in" filter="fade">
                                      <p:cBhvr>
                                        <p:cTn id="12" dur="1000"/>
                                        <p:tgtEl>
                                          <p:spTgt spid="5">
                                            <p:txEl>
                                              <p:pRg st="3" end="3"/>
                                            </p:txEl>
                                          </p:spTgt>
                                        </p:tgtEl>
                                      </p:cBhvr>
                                    </p:animEffect>
                                    <p:anim calcmode="lin" valueType="num">
                                      <p:cBhvr>
                                        <p:cTn id="13" dur="1000" fill="hold"/>
                                        <p:tgtEl>
                                          <p:spTgt spid="5">
                                            <p:txEl>
                                              <p:pRg st="3" end="3"/>
                                            </p:txEl>
                                          </p:spTgt>
                                        </p:tgtEl>
                                        <p:attrNameLst>
                                          <p:attrName>ppt_x</p:attrName>
                                        </p:attrNameLst>
                                      </p:cBhvr>
                                      <p:tavLst>
                                        <p:tav tm="0">
                                          <p:val>
                                            <p:strVal val="#ppt_x"/>
                                          </p:val>
                                        </p:tav>
                                        <p:tav tm="100000">
                                          <p:val>
                                            <p:strVal val="#ppt_x"/>
                                          </p:val>
                                        </p:tav>
                                      </p:tavLst>
                                    </p:anim>
                                    <p:anim calcmode="lin" valueType="num">
                                      <p:cBhvr>
                                        <p:cTn id="14" dur="1000" fill="hold"/>
                                        <p:tgtEl>
                                          <p:spTgt spid="5">
                                            <p:txEl>
                                              <p:pRg st="3" end="3"/>
                                            </p:txEl>
                                          </p:spTgt>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5">
                                            <p:txEl>
                                              <p:pRg st="4" end="4"/>
                                            </p:txEl>
                                          </p:spTgt>
                                        </p:tgtEl>
                                        <p:attrNameLst>
                                          <p:attrName>style.visibility</p:attrName>
                                        </p:attrNameLst>
                                      </p:cBhvr>
                                      <p:to>
                                        <p:strVal val="visible"/>
                                      </p:to>
                                    </p:set>
                                    <p:animEffect transition="in" filter="wipe(left)">
                                      <p:cBhvr>
                                        <p:cTn id="18" dur="1750"/>
                                        <p:tgtEl>
                                          <p:spTgt spid="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Slide Number Placeholder 3"/>
          <p:cNvSpPr txBox="1">
            <a:spLocks/>
          </p:cNvSpPr>
          <p:nvPr/>
        </p:nvSpPr>
        <p:spPr>
          <a:xfrm>
            <a:off x="11679137" y="6520259"/>
            <a:ext cx="477789" cy="365125"/>
          </a:xfrm>
          <a:prstGeom prst="rect">
            <a:avLst/>
          </a:prstGeom>
        </p:spPr>
        <p:txBody>
          <a:bodyPr vert="horz" lIns="91440" tIns="45720" rIns="91440" bIns="45720" rtlCol="0" anchor="ctr"/>
          <a:lstStyle>
            <a:defPPr>
              <a:defRPr lang="en-US"/>
            </a:defPPr>
            <a:lvl1pPr marL="0" algn="r" defTabSz="914400" rtl="0" eaLnBrk="1" latinLnBrk="0" hangingPunct="1">
              <a:defRPr sz="1200" b="1" kern="1200">
                <a:solidFill>
                  <a:schemeClr val="bg2">
                    <a:lumMod val="1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1FEFA0A-2F20-4B60-98C6-5FFDA469AA1C}" type="slidenum">
              <a:rPr lang="en-US" smtClean="0">
                <a:solidFill>
                  <a:schemeClr val="tx2"/>
                </a:solidFill>
              </a:rPr>
              <a:pPr/>
              <a:t>77</a:t>
            </a:fld>
            <a:endParaRPr lang="en-US" dirty="0">
              <a:solidFill>
                <a:schemeClr val="tx2"/>
              </a:solidFill>
            </a:endParaRPr>
          </a:p>
        </p:txBody>
      </p:sp>
      <p:graphicFrame>
        <p:nvGraphicFramePr>
          <p:cNvPr id="22" name="Table 21"/>
          <p:cNvGraphicFramePr>
            <a:graphicFrameLocks noGrp="1"/>
          </p:cNvGraphicFramePr>
          <p:nvPr>
            <p:extLst>
              <p:ext uri="{D42A27DB-BD31-4B8C-83A1-F6EECF244321}">
                <p14:modId xmlns:p14="http://schemas.microsoft.com/office/powerpoint/2010/main" val="1442769640"/>
              </p:ext>
            </p:extLst>
          </p:nvPr>
        </p:nvGraphicFramePr>
        <p:xfrm>
          <a:off x="629361" y="623100"/>
          <a:ext cx="4952983" cy="3798933"/>
        </p:xfrm>
        <a:graphic>
          <a:graphicData uri="http://schemas.openxmlformats.org/drawingml/2006/table">
            <a:tbl>
              <a:tblPr firstRow="1" bandRow="1">
                <a:tableStyleId>{69C7853C-536D-4A76-A0AE-DD22124D55A5}</a:tableStyleId>
              </a:tblPr>
              <a:tblGrid>
                <a:gridCol w="707569"/>
                <a:gridCol w="707569"/>
                <a:gridCol w="707569"/>
                <a:gridCol w="707569"/>
                <a:gridCol w="707569"/>
                <a:gridCol w="707569"/>
                <a:gridCol w="707569"/>
              </a:tblGrid>
              <a:tr h="595911">
                <a:tc>
                  <a:txBody>
                    <a:bodyPr/>
                    <a:lstStyle/>
                    <a:p>
                      <a:pPr algn="ctr"/>
                      <a:r>
                        <a:rPr lang="en-US" b="1" dirty="0" smtClean="0"/>
                        <a:t>1</a:t>
                      </a:r>
                      <a:r>
                        <a:rPr lang="en-US" b="1" baseline="30000" dirty="0" smtClean="0"/>
                        <a:t>st</a:t>
                      </a:r>
                      <a:r>
                        <a:rPr lang="en-US" b="1" dirty="0" smtClean="0"/>
                        <a:t> </a:t>
                      </a:r>
                      <a:endParaRPr lang="en-US" b="1" dirty="0"/>
                    </a:p>
                  </a:txBody>
                  <a:tcPr/>
                </a:tc>
                <a:tc>
                  <a:txBody>
                    <a:bodyPr/>
                    <a:lstStyle/>
                    <a:p>
                      <a:pPr algn="ctr"/>
                      <a:r>
                        <a:rPr lang="en-US" b="1" dirty="0" smtClean="0"/>
                        <a:t>2</a:t>
                      </a:r>
                      <a:r>
                        <a:rPr lang="en-US" b="1" baseline="30000" dirty="0" smtClean="0"/>
                        <a:t>nd</a:t>
                      </a:r>
                      <a:r>
                        <a:rPr lang="en-US" b="1" dirty="0" smtClean="0"/>
                        <a:t> </a:t>
                      </a:r>
                      <a:endParaRPr lang="en-US" b="1" dirty="0"/>
                    </a:p>
                  </a:txBody>
                  <a:tcPr/>
                </a:tc>
                <a:tc>
                  <a:txBody>
                    <a:bodyPr/>
                    <a:lstStyle/>
                    <a:p>
                      <a:pPr algn="ctr"/>
                      <a:r>
                        <a:rPr lang="en-US" b="1" dirty="0" smtClean="0"/>
                        <a:t>3</a:t>
                      </a:r>
                      <a:r>
                        <a:rPr lang="en-US" b="1" baseline="30000" dirty="0" smtClean="0"/>
                        <a:t>rd</a:t>
                      </a:r>
                      <a:r>
                        <a:rPr lang="en-US" b="1" dirty="0" smtClean="0"/>
                        <a:t> </a:t>
                      </a:r>
                      <a:endParaRPr lang="en-US" b="1" dirty="0"/>
                    </a:p>
                  </a:txBody>
                  <a:tcPr/>
                </a:tc>
                <a:tc>
                  <a:txBody>
                    <a:bodyPr/>
                    <a:lstStyle/>
                    <a:p>
                      <a:pPr algn="ctr"/>
                      <a:r>
                        <a:rPr lang="en-US" b="1" dirty="0" smtClean="0"/>
                        <a:t>4</a:t>
                      </a:r>
                      <a:r>
                        <a:rPr lang="en-US" b="1" baseline="30000" dirty="0" smtClean="0"/>
                        <a:t>th</a:t>
                      </a:r>
                      <a:r>
                        <a:rPr lang="en-US" b="1" dirty="0" smtClean="0"/>
                        <a:t> </a:t>
                      </a:r>
                      <a:endParaRPr lang="en-US" b="1" dirty="0"/>
                    </a:p>
                  </a:txBody>
                  <a:tcPr/>
                </a:tc>
                <a:tc>
                  <a:txBody>
                    <a:bodyPr/>
                    <a:lstStyle/>
                    <a:p>
                      <a:pPr algn="ctr"/>
                      <a:r>
                        <a:rPr lang="en-US" b="1" dirty="0" smtClean="0"/>
                        <a:t>5</a:t>
                      </a:r>
                      <a:r>
                        <a:rPr lang="en-US" b="1" baseline="30000" dirty="0" smtClean="0"/>
                        <a:t>th</a:t>
                      </a:r>
                      <a:r>
                        <a:rPr lang="en-US" b="1" dirty="0" smtClean="0"/>
                        <a:t> </a:t>
                      </a:r>
                      <a:endParaRPr lang="en-US" b="1" dirty="0"/>
                    </a:p>
                  </a:txBody>
                  <a:tcPr/>
                </a:tc>
                <a:tc>
                  <a:txBody>
                    <a:bodyPr/>
                    <a:lstStyle/>
                    <a:p>
                      <a:pPr algn="ctr"/>
                      <a:r>
                        <a:rPr lang="en-US" b="1" dirty="0" smtClean="0"/>
                        <a:t>6</a:t>
                      </a:r>
                      <a:r>
                        <a:rPr lang="en-US" b="1" baseline="30000" dirty="0" smtClean="0"/>
                        <a:t>th</a:t>
                      </a:r>
                      <a:r>
                        <a:rPr lang="en-US" b="1" dirty="0" smtClean="0"/>
                        <a:t> </a:t>
                      </a:r>
                      <a:endParaRPr lang="en-US" b="1" dirty="0"/>
                    </a:p>
                  </a:txBody>
                  <a:tcPr/>
                </a:tc>
                <a:tc>
                  <a:txBody>
                    <a:bodyPr/>
                    <a:lstStyle/>
                    <a:p>
                      <a:pPr algn="ctr"/>
                      <a:r>
                        <a:rPr lang="en-US" b="1" dirty="0" smtClean="0"/>
                        <a:t>7</a:t>
                      </a:r>
                      <a:r>
                        <a:rPr lang="en-US" b="1" baseline="30000" dirty="0" smtClean="0"/>
                        <a:t>th</a:t>
                      </a:r>
                      <a:r>
                        <a:rPr lang="en-US" b="1" dirty="0" smtClean="0"/>
                        <a:t> </a:t>
                      </a:r>
                      <a:endParaRPr lang="en-US" b="1" dirty="0"/>
                    </a:p>
                  </a:txBody>
                  <a:tcPr>
                    <a:cell3D prstMaterial="dkEdge">
                      <a:bevel/>
                      <a:lightRig rig="flood" dir="t"/>
                    </a:cell3D>
                    <a:solidFill>
                      <a:srgbClr val="FF99FF"/>
                    </a:solidFill>
                  </a:tcPr>
                </a:tc>
              </a:tr>
              <a:tr h="595911">
                <a:tc>
                  <a:txBody>
                    <a:bodyPr/>
                    <a:lstStyle/>
                    <a:p>
                      <a:r>
                        <a:rPr lang="en-US" b="1" dirty="0" smtClean="0"/>
                        <a:t>1</a:t>
                      </a:r>
                      <a:endParaRPr lang="en-US" b="1" dirty="0"/>
                    </a:p>
                  </a:txBody>
                  <a:tcPr>
                    <a:solidFill>
                      <a:schemeClr val="bg1"/>
                    </a:solidFill>
                  </a:tcPr>
                </a:tc>
                <a:tc>
                  <a:txBody>
                    <a:bodyPr/>
                    <a:lstStyle/>
                    <a:p>
                      <a:r>
                        <a:rPr lang="en-US" b="1" dirty="0" smtClean="0"/>
                        <a:t>2</a:t>
                      </a:r>
                      <a:endParaRPr lang="en-US" b="1" dirty="0"/>
                    </a:p>
                  </a:txBody>
                  <a:tcPr>
                    <a:solidFill>
                      <a:schemeClr val="bg1"/>
                    </a:solidFill>
                  </a:tcPr>
                </a:tc>
                <a:tc>
                  <a:txBody>
                    <a:bodyPr/>
                    <a:lstStyle/>
                    <a:p>
                      <a:r>
                        <a:rPr lang="en-US" b="1" dirty="0" smtClean="0"/>
                        <a:t>3</a:t>
                      </a:r>
                      <a:endParaRPr lang="en-US" b="1" dirty="0"/>
                    </a:p>
                  </a:txBody>
                  <a:tcPr>
                    <a:solidFill>
                      <a:schemeClr val="bg1"/>
                    </a:solidFill>
                  </a:tcPr>
                </a:tc>
                <a:tc>
                  <a:txBody>
                    <a:bodyPr/>
                    <a:lstStyle/>
                    <a:p>
                      <a:r>
                        <a:rPr lang="en-US" b="1" dirty="0" smtClean="0"/>
                        <a:t>4</a:t>
                      </a:r>
                      <a:endParaRPr lang="en-US" b="1" dirty="0"/>
                    </a:p>
                  </a:txBody>
                  <a:tcPr>
                    <a:solidFill>
                      <a:schemeClr val="bg1"/>
                    </a:solidFill>
                  </a:tcPr>
                </a:tc>
                <a:tc>
                  <a:txBody>
                    <a:bodyPr/>
                    <a:lstStyle/>
                    <a:p>
                      <a:r>
                        <a:rPr lang="en-US" b="1" dirty="0" smtClean="0"/>
                        <a:t>5</a:t>
                      </a:r>
                      <a:endParaRPr lang="en-US" b="1" dirty="0"/>
                    </a:p>
                  </a:txBody>
                  <a:tcPr>
                    <a:solidFill>
                      <a:schemeClr val="bg1"/>
                    </a:solidFill>
                  </a:tcPr>
                </a:tc>
                <a:tc>
                  <a:txBody>
                    <a:bodyPr/>
                    <a:lstStyle/>
                    <a:p>
                      <a:r>
                        <a:rPr lang="en-US" b="1" dirty="0" smtClean="0"/>
                        <a:t>6</a:t>
                      </a:r>
                      <a:endParaRPr lang="en-US" b="1" dirty="0"/>
                    </a:p>
                  </a:txBody>
                  <a:tcPr>
                    <a:solidFill>
                      <a:schemeClr val="bg1"/>
                    </a:solidFill>
                  </a:tcPr>
                </a:tc>
                <a:tc>
                  <a:txBody>
                    <a:bodyPr/>
                    <a:lstStyle/>
                    <a:p>
                      <a:r>
                        <a:rPr lang="en-US" b="1" dirty="0" smtClean="0"/>
                        <a:t>7</a:t>
                      </a:r>
                      <a:endParaRPr lang="en-US" b="1" dirty="0"/>
                    </a:p>
                  </a:txBody>
                  <a:tcPr>
                    <a:solidFill>
                      <a:schemeClr val="accent1">
                        <a:lumMod val="40000"/>
                        <a:lumOff val="60000"/>
                      </a:schemeClr>
                    </a:solidFill>
                  </a:tcPr>
                </a:tc>
              </a:tr>
              <a:tr h="819378">
                <a:tc>
                  <a:txBody>
                    <a:bodyPr/>
                    <a:lstStyle/>
                    <a:p>
                      <a:r>
                        <a:rPr lang="en-US" b="1" dirty="0" smtClean="0"/>
                        <a:t>8</a:t>
                      </a:r>
                      <a:endParaRPr lang="en-US" b="1" dirty="0"/>
                    </a:p>
                  </a:txBody>
                  <a:tcPr>
                    <a:solidFill>
                      <a:schemeClr val="bg1"/>
                    </a:solidFill>
                  </a:tcPr>
                </a:tc>
                <a:tc>
                  <a:txBody>
                    <a:bodyPr/>
                    <a:lstStyle/>
                    <a:p>
                      <a:r>
                        <a:rPr lang="en-US" b="1" dirty="0" smtClean="0"/>
                        <a:t>9</a:t>
                      </a:r>
                      <a:endParaRPr lang="en-US" b="1" dirty="0"/>
                    </a:p>
                  </a:txBody>
                  <a:tcPr>
                    <a:solidFill>
                      <a:schemeClr val="bg1"/>
                    </a:solidFill>
                  </a:tcPr>
                </a:tc>
                <a:tc>
                  <a:txBody>
                    <a:bodyPr/>
                    <a:lstStyle/>
                    <a:p>
                      <a:r>
                        <a:rPr lang="en-US" b="1" dirty="0" smtClean="0"/>
                        <a:t>10</a:t>
                      </a:r>
                      <a:endParaRPr lang="en-US" b="1" dirty="0"/>
                    </a:p>
                  </a:txBody>
                  <a:tcPr>
                    <a:solidFill>
                      <a:schemeClr val="bg1"/>
                    </a:solidFill>
                  </a:tcPr>
                </a:tc>
                <a:tc>
                  <a:txBody>
                    <a:bodyPr/>
                    <a:lstStyle/>
                    <a:p>
                      <a:r>
                        <a:rPr lang="en-US" b="1" dirty="0" smtClean="0"/>
                        <a:t>11</a:t>
                      </a:r>
                      <a:endParaRPr lang="en-US" b="1" dirty="0"/>
                    </a:p>
                  </a:txBody>
                  <a:tcPr>
                    <a:solidFill>
                      <a:schemeClr val="bg1"/>
                    </a:solidFill>
                  </a:tcPr>
                </a:tc>
                <a:tc>
                  <a:txBody>
                    <a:bodyPr/>
                    <a:lstStyle/>
                    <a:p>
                      <a:r>
                        <a:rPr lang="en-US" b="1" dirty="0" smtClean="0"/>
                        <a:t>12</a:t>
                      </a:r>
                      <a:endParaRPr lang="en-US" b="1" dirty="0"/>
                    </a:p>
                  </a:txBody>
                  <a:tcPr>
                    <a:solidFill>
                      <a:schemeClr val="bg1"/>
                    </a:solidFill>
                  </a:tcPr>
                </a:tc>
                <a:tc>
                  <a:txBody>
                    <a:bodyPr/>
                    <a:lstStyle/>
                    <a:p>
                      <a:r>
                        <a:rPr lang="en-US" b="1" dirty="0" smtClean="0"/>
                        <a:t>13</a:t>
                      </a:r>
                      <a:endParaRPr lang="en-US" b="1" dirty="0"/>
                    </a:p>
                  </a:txBody>
                  <a:tcPr>
                    <a:solidFill>
                      <a:schemeClr val="bg1"/>
                    </a:solidFill>
                  </a:tcPr>
                </a:tc>
                <a:tc>
                  <a:txBody>
                    <a:bodyPr/>
                    <a:lstStyle/>
                    <a:p>
                      <a:r>
                        <a:rPr lang="en-US" b="1" dirty="0" smtClean="0">
                          <a:solidFill>
                            <a:schemeClr val="bg1"/>
                          </a:solidFill>
                        </a:rPr>
                        <a:t>14 </a:t>
                      </a:r>
                      <a:r>
                        <a:rPr lang="en-US" sz="1400" b="1" dirty="0" smtClean="0">
                          <a:solidFill>
                            <a:schemeClr val="bg1"/>
                          </a:solidFill>
                        </a:rPr>
                        <a:t>P/O</a:t>
                      </a:r>
                      <a:endParaRPr lang="en-US" sz="3600" b="1" dirty="0">
                        <a:solidFill>
                          <a:schemeClr val="bg1"/>
                        </a:solidFill>
                      </a:endParaRPr>
                    </a:p>
                  </a:txBody>
                  <a:tcPr>
                    <a:cell3D prstMaterial="dkEdge">
                      <a:bevel/>
                      <a:lightRig rig="flood" dir="t"/>
                    </a:cell3D>
                    <a:gradFill>
                      <a:gsLst>
                        <a:gs pos="30000">
                          <a:srgbClr val="FF0000"/>
                        </a:gs>
                        <a:gs pos="61000">
                          <a:schemeClr val="accent1">
                            <a:lumMod val="40000"/>
                            <a:lumOff val="60000"/>
                          </a:schemeClr>
                        </a:gs>
                      </a:gsLst>
                      <a:lin ang="2700000" scaled="1"/>
                    </a:gradFill>
                  </a:tcPr>
                </a:tc>
              </a:tr>
              <a:tr h="595911">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solidFill>
                            <a:srgbClr val="FFFFCC"/>
                          </a:solidFill>
                        </a:rPr>
                        <a:t>15</a:t>
                      </a:r>
                      <a:r>
                        <a:rPr lang="en-US" sz="900" b="1" dirty="0" smtClean="0">
                          <a:solidFill>
                            <a:schemeClr val="accent6">
                              <a:lumMod val="50000"/>
                            </a:schemeClr>
                          </a:solidFill>
                        </a:rPr>
                        <a:t> </a:t>
                      </a:r>
                      <a:br>
                        <a:rPr lang="en-US" sz="900" b="1" dirty="0" smtClean="0">
                          <a:solidFill>
                            <a:schemeClr val="accent6">
                              <a:lumMod val="50000"/>
                            </a:schemeClr>
                          </a:solidFill>
                        </a:rPr>
                      </a:br>
                      <a:r>
                        <a:rPr lang="en-US" sz="1400" b="1" dirty="0" smtClean="0">
                          <a:solidFill>
                            <a:schemeClr val="bg1"/>
                          </a:solidFill>
                        </a:rPr>
                        <a:t>W/S</a:t>
                      </a:r>
                      <a:endParaRPr lang="en-US" sz="3600" b="1" dirty="0" smtClean="0">
                        <a:solidFill>
                          <a:schemeClr val="bg1"/>
                        </a:solidFill>
                      </a:endParaRPr>
                    </a:p>
                  </a:txBody>
                  <a:tcPr>
                    <a:cell3D prstMaterial="dkEdge">
                      <a:bevel/>
                      <a:lightRig rig="flood" dir="t"/>
                    </a:cell3D>
                    <a:solidFill>
                      <a:srgbClr val="00B050"/>
                    </a:solidFill>
                  </a:tcPr>
                </a:tc>
                <a:tc>
                  <a:txBody>
                    <a:bodyPr/>
                    <a:lstStyle/>
                    <a:p>
                      <a:r>
                        <a:rPr lang="en-US" b="1" dirty="0" smtClean="0"/>
                        <a:t>16</a:t>
                      </a:r>
                      <a:endParaRPr lang="en-US" b="1" dirty="0"/>
                    </a:p>
                  </a:txBody>
                  <a:tcPr>
                    <a:solidFill>
                      <a:schemeClr val="bg1"/>
                    </a:solidFill>
                  </a:tcPr>
                </a:tc>
                <a:tc>
                  <a:txBody>
                    <a:bodyPr/>
                    <a:lstStyle/>
                    <a:p>
                      <a:r>
                        <a:rPr lang="en-US" b="1" dirty="0" smtClean="0"/>
                        <a:t>17</a:t>
                      </a:r>
                      <a:endParaRPr lang="en-US" b="1" dirty="0"/>
                    </a:p>
                  </a:txBody>
                  <a:tcPr>
                    <a:solidFill>
                      <a:schemeClr val="bg1"/>
                    </a:solidFill>
                  </a:tcPr>
                </a:tc>
                <a:tc>
                  <a:txBody>
                    <a:bodyPr/>
                    <a:lstStyle/>
                    <a:p>
                      <a:r>
                        <a:rPr lang="en-US" b="1" dirty="0" smtClean="0"/>
                        <a:t>18</a:t>
                      </a:r>
                      <a:endParaRPr lang="en-US" b="1" dirty="0"/>
                    </a:p>
                  </a:txBody>
                  <a:tcPr>
                    <a:solidFill>
                      <a:schemeClr val="bg1"/>
                    </a:solidFill>
                  </a:tcPr>
                </a:tc>
                <a:tc>
                  <a:txBody>
                    <a:bodyPr/>
                    <a:lstStyle/>
                    <a:p>
                      <a:r>
                        <a:rPr lang="en-US" b="1" dirty="0" smtClean="0"/>
                        <a:t>19</a:t>
                      </a:r>
                      <a:endParaRPr lang="en-US" b="1" dirty="0"/>
                    </a:p>
                  </a:txBody>
                  <a:tcPr>
                    <a:solidFill>
                      <a:schemeClr val="bg1"/>
                    </a:solidFill>
                  </a:tcPr>
                </a:tc>
                <a:tc>
                  <a:txBody>
                    <a:bodyPr/>
                    <a:lstStyle/>
                    <a:p>
                      <a:r>
                        <a:rPr lang="en-US" b="1" dirty="0" smtClean="0">
                          <a:solidFill>
                            <a:srgbClr val="164B4F"/>
                          </a:solidFill>
                        </a:rPr>
                        <a:t>20</a:t>
                      </a:r>
                      <a:endParaRPr lang="en-US" b="1" dirty="0">
                        <a:solidFill>
                          <a:srgbClr val="164B4F"/>
                        </a:solidFill>
                      </a:endParaRPr>
                    </a:p>
                  </a:txBody>
                  <a:tcPr>
                    <a:solidFill>
                      <a:schemeClr val="bg1"/>
                    </a:solidFill>
                  </a:tcPr>
                </a:tc>
                <a:tc>
                  <a:txBody>
                    <a:bodyPr/>
                    <a:lstStyle/>
                    <a:p>
                      <a:r>
                        <a:rPr lang="en-US" b="1" dirty="0" smtClean="0"/>
                        <a:t>21</a:t>
                      </a:r>
                      <a:endParaRPr lang="en-US" b="1" dirty="0"/>
                    </a:p>
                  </a:txBody>
                  <a:tcPr>
                    <a:solidFill>
                      <a:schemeClr val="accent1">
                        <a:lumMod val="40000"/>
                        <a:lumOff val="60000"/>
                      </a:schemeClr>
                    </a:solidFill>
                  </a:tcPr>
                </a:tc>
              </a:tr>
              <a:tr h="595911">
                <a:tc>
                  <a:txBody>
                    <a:bodyPr/>
                    <a:lstStyle/>
                    <a:p>
                      <a:r>
                        <a:rPr lang="en-US" b="1" dirty="0" smtClean="0"/>
                        <a:t>22</a:t>
                      </a:r>
                      <a:endParaRPr lang="en-US" b="1" dirty="0"/>
                    </a:p>
                  </a:txBody>
                  <a:tcPr>
                    <a:solidFill>
                      <a:schemeClr val="bg1"/>
                    </a:solidFill>
                  </a:tcPr>
                </a:tc>
                <a:tc>
                  <a:txBody>
                    <a:bodyPr/>
                    <a:lstStyle/>
                    <a:p>
                      <a:r>
                        <a:rPr lang="en-US" b="1" dirty="0" smtClean="0"/>
                        <a:t>23</a:t>
                      </a:r>
                      <a:endParaRPr lang="en-US" b="1" dirty="0"/>
                    </a:p>
                  </a:txBody>
                  <a:tcPr>
                    <a:solidFill>
                      <a:schemeClr val="bg1"/>
                    </a:solidFill>
                  </a:tcPr>
                </a:tc>
                <a:tc>
                  <a:txBody>
                    <a:bodyPr/>
                    <a:lstStyle/>
                    <a:p>
                      <a:r>
                        <a:rPr lang="en-US" b="1" dirty="0" smtClean="0"/>
                        <a:t>24</a:t>
                      </a:r>
                      <a:endParaRPr lang="en-US" b="1" dirty="0"/>
                    </a:p>
                  </a:txBody>
                  <a:tcPr>
                    <a:solidFill>
                      <a:schemeClr val="bg1"/>
                    </a:solidFill>
                  </a:tcPr>
                </a:tc>
                <a:tc>
                  <a:txBody>
                    <a:bodyPr/>
                    <a:lstStyle/>
                    <a:p>
                      <a:r>
                        <a:rPr lang="en-US" b="1" dirty="0" smtClean="0"/>
                        <a:t>25</a:t>
                      </a:r>
                      <a:endParaRPr lang="en-US" b="1" dirty="0"/>
                    </a:p>
                  </a:txBody>
                  <a:tcPr>
                    <a:solidFill>
                      <a:schemeClr val="bg1"/>
                    </a:solidFill>
                  </a:tcPr>
                </a:tc>
                <a:tc>
                  <a:txBody>
                    <a:bodyPr/>
                    <a:lstStyle/>
                    <a:p>
                      <a:r>
                        <a:rPr lang="en-US" b="1" dirty="0" smtClean="0"/>
                        <a:t>26</a:t>
                      </a:r>
                      <a:endParaRPr lang="en-US" b="1" dirty="0"/>
                    </a:p>
                  </a:txBody>
                  <a:tcPr>
                    <a:solidFill>
                      <a:schemeClr val="bg1"/>
                    </a:solidFill>
                  </a:tcPr>
                </a:tc>
                <a:tc>
                  <a:txBody>
                    <a:bodyPr/>
                    <a:lstStyle/>
                    <a:p>
                      <a:r>
                        <a:rPr lang="en-US" b="1" dirty="0" smtClean="0"/>
                        <a:t>27</a:t>
                      </a:r>
                      <a:endParaRPr lang="en-US" b="1" dirty="0"/>
                    </a:p>
                  </a:txBody>
                  <a:tcPr>
                    <a:solidFill>
                      <a:schemeClr val="bg1"/>
                    </a:solidFill>
                  </a:tcPr>
                </a:tc>
                <a:tc>
                  <a:txBody>
                    <a:bodyPr/>
                    <a:lstStyle/>
                    <a:p>
                      <a:r>
                        <a:rPr lang="en-US" b="1" dirty="0" smtClean="0"/>
                        <a:t>28</a:t>
                      </a:r>
                      <a:endParaRPr lang="en-US" b="1" dirty="0"/>
                    </a:p>
                  </a:txBody>
                  <a:tcPr>
                    <a:solidFill>
                      <a:schemeClr val="accent1">
                        <a:lumMod val="40000"/>
                        <a:lumOff val="60000"/>
                      </a:schemeClr>
                    </a:solidFill>
                  </a:tcPr>
                </a:tc>
              </a:tr>
              <a:tr h="595911">
                <a:tc>
                  <a:txBody>
                    <a:bodyPr/>
                    <a:lstStyle/>
                    <a:p>
                      <a:r>
                        <a:rPr lang="en-US" b="1" dirty="0" smtClean="0"/>
                        <a:t>29</a:t>
                      </a:r>
                      <a:endParaRPr lang="en-US" b="1" dirty="0"/>
                    </a:p>
                  </a:txBody>
                  <a:tcPr>
                    <a:solidFill>
                      <a:schemeClr val="bg1"/>
                    </a:solidFill>
                  </a:tcPr>
                </a:tc>
                <a:tc>
                  <a:txBody>
                    <a:bodyPr/>
                    <a:lstStyle/>
                    <a:p>
                      <a:r>
                        <a:rPr lang="en-US" b="1" dirty="0" smtClean="0"/>
                        <a:t>30</a:t>
                      </a:r>
                      <a:endParaRPr lang="en-US" b="1" dirty="0"/>
                    </a:p>
                  </a:txBody>
                  <a:tcPr>
                    <a:solidFill>
                      <a:schemeClr val="bg1"/>
                    </a:solidFill>
                  </a:tcPr>
                </a:tc>
                <a:tc>
                  <a:txBody>
                    <a:bodyPr/>
                    <a:lstStyle/>
                    <a:p>
                      <a:endParaRPr lang="en-US" b="1" dirty="0"/>
                    </a:p>
                  </a:txBody>
                  <a:tcPr>
                    <a:solidFill>
                      <a:schemeClr val="bg1"/>
                    </a:solidFill>
                  </a:tcPr>
                </a:tc>
                <a:tc>
                  <a:txBody>
                    <a:bodyPr/>
                    <a:lstStyle/>
                    <a:p>
                      <a:endParaRPr lang="en-US" b="1" dirty="0"/>
                    </a:p>
                  </a:txBody>
                  <a:tcPr>
                    <a:solidFill>
                      <a:schemeClr val="bg1"/>
                    </a:solidFill>
                  </a:tcPr>
                </a:tc>
                <a:tc>
                  <a:txBody>
                    <a:bodyPr/>
                    <a:lstStyle/>
                    <a:p>
                      <a:endParaRPr lang="en-US" b="1" dirty="0"/>
                    </a:p>
                  </a:txBody>
                  <a:tcPr>
                    <a:solidFill>
                      <a:schemeClr val="bg1"/>
                    </a:solidFill>
                  </a:tcPr>
                </a:tc>
                <a:tc>
                  <a:txBody>
                    <a:bodyPr/>
                    <a:lstStyle/>
                    <a:p>
                      <a:endParaRPr lang="en-US" b="1" dirty="0"/>
                    </a:p>
                  </a:txBody>
                  <a:tcPr>
                    <a:solidFill>
                      <a:schemeClr val="bg1"/>
                    </a:solidFill>
                  </a:tcPr>
                </a:tc>
                <a:tc>
                  <a:txBody>
                    <a:bodyPr/>
                    <a:lstStyle/>
                    <a:p>
                      <a:endParaRPr lang="en-US" b="1" dirty="0"/>
                    </a:p>
                  </a:txBody>
                  <a:tcPr>
                    <a:solidFill>
                      <a:schemeClr val="bg1"/>
                    </a:solidFill>
                  </a:tcPr>
                </a:tc>
              </a:tr>
            </a:tbl>
          </a:graphicData>
        </a:graphic>
      </p:graphicFrame>
      <p:sp>
        <p:nvSpPr>
          <p:cNvPr id="23" name="Rectangle 22"/>
          <p:cNvSpPr/>
          <p:nvPr/>
        </p:nvSpPr>
        <p:spPr>
          <a:xfrm>
            <a:off x="587079" y="48536"/>
            <a:ext cx="5010834" cy="584775"/>
          </a:xfrm>
          <a:prstGeom prst="rect">
            <a:avLst/>
          </a:prstGeom>
          <a:noFill/>
        </p:spPr>
        <p:txBody>
          <a:bodyPr wrap="square" lIns="91440" tIns="45720" rIns="91440" bIns="45720">
            <a:spAutoFit/>
          </a:bodyPr>
          <a:lstStyle/>
          <a:p>
            <a:pPr algn="ctr"/>
            <a:r>
              <a:rPr lang="en-US" sz="3200" b="1" dirty="0" smtClean="0">
                <a:ln w="1905"/>
                <a:solidFill>
                  <a:srgbClr val="00B0F0"/>
                </a:solidFill>
                <a:effectLst>
                  <a:glow rad="127000">
                    <a:srgbClr val="FFFFCC"/>
                  </a:glow>
                  <a:innerShdw blurRad="69850" dist="43180" dir="5400000">
                    <a:srgbClr val="000000">
                      <a:alpha val="65000"/>
                    </a:srgbClr>
                  </a:innerShdw>
                </a:effectLst>
                <a:latin typeface="Arial Rounded MT Bold" pitchFamily="34" charset="0"/>
              </a:rPr>
              <a:t>Jo</a:t>
            </a:r>
            <a:r>
              <a:rPr lang="en-US" sz="3200" b="1" cap="none" spc="0" dirty="0" smtClean="0">
                <a:ln w="1905"/>
                <a:solidFill>
                  <a:srgbClr val="00B0F0"/>
                </a:solidFill>
                <a:effectLst>
                  <a:glow rad="127000">
                    <a:srgbClr val="FFFFCC"/>
                  </a:glow>
                  <a:innerShdw blurRad="69850" dist="43180" dir="5400000">
                    <a:srgbClr val="000000">
                      <a:alpha val="65000"/>
                    </a:srgbClr>
                  </a:innerShdw>
                </a:effectLst>
                <a:latin typeface="Arial Rounded MT Bold" pitchFamily="34" charset="0"/>
              </a:rPr>
              <a:t>shua’s</a:t>
            </a:r>
            <a:r>
              <a:rPr lang="en-US" sz="3200" b="1" dirty="0" smtClean="0">
                <a:ln w="1905"/>
                <a:solidFill>
                  <a:srgbClr val="00B050"/>
                </a:solidFill>
                <a:effectLst>
                  <a:glow rad="127000">
                    <a:srgbClr val="FFFFCC"/>
                  </a:glow>
                  <a:innerShdw blurRad="69850" dist="43180" dir="5400000">
                    <a:srgbClr val="000000">
                      <a:alpha val="65000"/>
                    </a:srgbClr>
                  </a:innerShdw>
                </a:effectLst>
                <a:latin typeface="Arial Rounded MT Bold" pitchFamily="34" charset="0"/>
              </a:rPr>
              <a:t> </a:t>
            </a:r>
            <a:r>
              <a:rPr lang="en-US" sz="3200" b="1" dirty="0" smtClean="0">
                <a:ln w="1905"/>
                <a:solidFill>
                  <a:srgbClr val="FF0000"/>
                </a:solidFill>
                <a:effectLst>
                  <a:glow rad="127000">
                    <a:srgbClr val="FFFFCC"/>
                  </a:glow>
                  <a:innerShdw blurRad="69850" dist="43180" dir="5400000">
                    <a:srgbClr val="000000">
                      <a:alpha val="65000"/>
                    </a:srgbClr>
                  </a:innerShdw>
                </a:effectLst>
                <a:latin typeface="Arial Rounded MT Bold" pitchFamily="34" charset="0"/>
              </a:rPr>
              <a:t>1</a:t>
            </a:r>
            <a:r>
              <a:rPr lang="en-US" sz="3200" b="1" baseline="30000" dirty="0" smtClean="0">
                <a:ln w="1905"/>
                <a:solidFill>
                  <a:srgbClr val="FF0000"/>
                </a:solidFill>
                <a:effectLst>
                  <a:glow rad="127000">
                    <a:srgbClr val="FFFFCC"/>
                  </a:glow>
                  <a:innerShdw blurRad="69850" dist="43180" dir="5400000">
                    <a:srgbClr val="000000">
                      <a:alpha val="65000"/>
                    </a:srgbClr>
                  </a:innerShdw>
                </a:effectLst>
                <a:latin typeface="Arial Rounded MT Bold" pitchFamily="34" charset="0"/>
              </a:rPr>
              <a:t>st</a:t>
            </a:r>
            <a:r>
              <a:rPr lang="en-US" sz="3200" b="1" dirty="0" smtClean="0">
                <a:ln w="1905"/>
                <a:solidFill>
                  <a:srgbClr val="FF0000"/>
                </a:solidFill>
                <a:effectLst>
                  <a:glow rad="127000">
                    <a:srgbClr val="FFFFCC"/>
                  </a:glow>
                  <a:innerShdw blurRad="69850" dist="43180" dir="5400000">
                    <a:srgbClr val="000000">
                      <a:alpha val="65000"/>
                    </a:srgbClr>
                  </a:innerShdw>
                </a:effectLst>
                <a:latin typeface="Arial Rounded MT Bold" pitchFamily="34" charset="0"/>
              </a:rPr>
              <a:t> Month </a:t>
            </a:r>
            <a:endParaRPr lang="en-US" sz="3200" b="1" cap="none" spc="0" dirty="0">
              <a:ln w="1905"/>
              <a:solidFill>
                <a:srgbClr val="FF0000"/>
              </a:solidFill>
              <a:effectLst>
                <a:glow rad="127000">
                  <a:srgbClr val="FFFFCC"/>
                </a:glow>
                <a:innerShdw blurRad="69850" dist="43180" dir="5400000">
                  <a:srgbClr val="000000">
                    <a:alpha val="65000"/>
                  </a:srgbClr>
                </a:innerShdw>
              </a:effectLst>
              <a:latin typeface="Arial Rounded MT Bold" pitchFamily="34" charset="0"/>
            </a:endParaRPr>
          </a:p>
        </p:txBody>
      </p:sp>
      <p:sp>
        <p:nvSpPr>
          <p:cNvPr id="25" name="Rectangle 24"/>
          <p:cNvSpPr/>
          <p:nvPr/>
        </p:nvSpPr>
        <p:spPr>
          <a:xfrm>
            <a:off x="117748" y="4555423"/>
            <a:ext cx="11953328" cy="461665"/>
          </a:xfrm>
          <a:prstGeom prst="rect">
            <a:avLst/>
          </a:prstGeom>
          <a:noFill/>
        </p:spPr>
        <p:txBody>
          <a:bodyPr wrap="square" lIns="91440" tIns="45720" rIns="91440" bIns="45720">
            <a:spAutoFit/>
            <a:scene3d>
              <a:camera prst="orthographicFront"/>
              <a:lightRig rig="threePt" dir="t"/>
            </a:scene3d>
            <a:sp3d extrusionH="57150">
              <a:bevelT w="38100" h="38100" prst="angle"/>
            </a:sp3d>
          </a:bodyPr>
          <a:lstStyle/>
          <a:p>
            <a:pPr algn="ctr"/>
            <a:r>
              <a:rPr lang="en-US" sz="2400" b="1" dirty="0" smtClean="0">
                <a:ln w="1905"/>
                <a:solidFill>
                  <a:srgbClr val="C00000"/>
                </a:solidFill>
                <a:effectLst>
                  <a:innerShdw blurRad="69850" dist="43180" dir="5400000">
                    <a:srgbClr val="000000">
                      <a:alpha val="65000"/>
                    </a:srgbClr>
                  </a:innerShdw>
                </a:effectLst>
                <a:latin typeface="Comic Sans MS" pitchFamily="66" charset="0"/>
              </a:rPr>
              <a:t>**Both calendars correctly place Passover on the 14</a:t>
            </a:r>
            <a:r>
              <a:rPr lang="en-US" sz="2400" b="1" baseline="30000" dirty="0" smtClean="0">
                <a:ln w="1905"/>
                <a:solidFill>
                  <a:srgbClr val="C00000"/>
                </a:solidFill>
                <a:effectLst>
                  <a:innerShdw blurRad="69850" dist="43180" dir="5400000">
                    <a:srgbClr val="000000">
                      <a:alpha val="65000"/>
                    </a:srgbClr>
                  </a:innerShdw>
                </a:effectLst>
                <a:latin typeface="Comic Sans MS" pitchFamily="66" charset="0"/>
              </a:rPr>
              <a:t>th</a:t>
            </a:r>
            <a:r>
              <a:rPr lang="en-US" sz="2400" b="1" dirty="0" smtClean="0">
                <a:ln w="1905"/>
                <a:solidFill>
                  <a:srgbClr val="C00000"/>
                </a:solidFill>
                <a:effectLst>
                  <a:innerShdw blurRad="69850" dist="43180" dir="5400000">
                    <a:srgbClr val="000000">
                      <a:alpha val="65000"/>
                    </a:srgbClr>
                  </a:innerShdw>
                </a:effectLst>
                <a:latin typeface="Comic Sans MS" pitchFamily="66" charset="0"/>
              </a:rPr>
              <a:t> day of the month.</a:t>
            </a:r>
          </a:p>
        </p:txBody>
      </p:sp>
      <p:sp>
        <p:nvSpPr>
          <p:cNvPr id="35" name="Rectangle 34"/>
          <p:cNvSpPr/>
          <p:nvPr/>
        </p:nvSpPr>
        <p:spPr>
          <a:xfrm>
            <a:off x="6615924" y="44624"/>
            <a:ext cx="4951096" cy="584775"/>
          </a:xfrm>
          <a:prstGeom prst="rect">
            <a:avLst/>
          </a:prstGeom>
          <a:noFill/>
        </p:spPr>
        <p:txBody>
          <a:bodyPr wrap="square" lIns="91440" tIns="45720" rIns="91440" bIns="45720">
            <a:spAutoFit/>
          </a:bodyPr>
          <a:lstStyle/>
          <a:p>
            <a:pPr algn="ctr"/>
            <a:r>
              <a:rPr lang="en-US" sz="3200" b="1" dirty="0" smtClean="0">
                <a:ln w="1905"/>
                <a:solidFill>
                  <a:srgbClr val="00B050"/>
                </a:solidFill>
                <a:effectLst>
                  <a:glow rad="127000">
                    <a:srgbClr val="FFFFCC"/>
                  </a:glow>
                  <a:innerShdw blurRad="69850" dist="43180" dir="5400000">
                    <a:srgbClr val="000000">
                      <a:alpha val="65000"/>
                    </a:srgbClr>
                  </a:innerShdw>
                </a:effectLst>
                <a:latin typeface="Arial Rounded MT Bold" pitchFamily="34" charset="0"/>
              </a:rPr>
              <a:t>Lunar  </a:t>
            </a:r>
            <a:r>
              <a:rPr lang="en-US" sz="3200" b="1" dirty="0" smtClean="0">
                <a:ln w="1905"/>
                <a:solidFill>
                  <a:srgbClr val="FF0000"/>
                </a:solidFill>
                <a:effectLst>
                  <a:glow rad="127000">
                    <a:srgbClr val="FFFFCC"/>
                  </a:glow>
                  <a:innerShdw blurRad="69850" dist="43180" dir="5400000">
                    <a:srgbClr val="000000">
                      <a:alpha val="65000"/>
                    </a:srgbClr>
                  </a:innerShdw>
                </a:effectLst>
                <a:latin typeface="Arial Rounded MT Bold" pitchFamily="34" charset="0"/>
              </a:rPr>
              <a:t>1</a:t>
            </a:r>
            <a:r>
              <a:rPr lang="en-US" sz="3200" b="1" baseline="30000" dirty="0" smtClean="0">
                <a:ln w="1905"/>
                <a:solidFill>
                  <a:srgbClr val="FF0000"/>
                </a:solidFill>
                <a:effectLst>
                  <a:glow rad="127000">
                    <a:srgbClr val="FFFFCC"/>
                  </a:glow>
                  <a:innerShdw blurRad="69850" dist="43180" dir="5400000">
                    <a:srgbClr val="000000">
                      <a:alpha val="65000"/>
                    </a:srgbClr>
                  </a:innerShdw>
                </a:effectLst>
                <a:latin typeface="Arial Rounded MT Bold" pitchFamily="34" charset="0"/>
              </a:rPr>
              <a:t>st</a:t>
            </a:r>
            <a:r>
              <a:rPr lang="en-US" sz="3200" b="1" dirty="0" smtClean="0">
                <a:ln w="1905"/>
                <a:solidFill>
                  <a:srgbClr val="FF0000"/>
                </a:solidFill>
                <a:effectLst>
                  <a:glow rad="127000">
                    <a:srgbClr val="FFFFCC"/>
                  </a:glow>
                  <a:innerShdw blurRad="69850" dist="43180" dir="5400000">
                    <a:srgbClr val="000000">
                      <a:alpha val="65000"/>
                    </a:srgbClr>
                  </a:innerShdw>
                </a:effectLst>
                <a:latin typeface="Arial Rounded MT Bold" pitchFamily="34" charset="0"/>
              </a:rPr>
              <a:t> Month </a:t>
            </a:r>
            <a:endParaRPr lang="en-US" sz="3200" b="1" dirty="0">
              <a:ln w="1905"/>
              <a:solidFill>
                <a:srgbClr val="FF0000"/>
              </a:solidFill>
              <a:effectLst>
                <a:glow rad="127000">
                  <a:srgbClr val="FFFFCC"/>
                </a:glow>
                <a:innerShdw blurRad="69850" dist="43180" dir="5400000">
                  <a:srgbClr val="000000">
                    <a:alpha val="65000"/>
                  </a:srgbClr>
                </a:innerShdw>
              </a:effectLst>
              <a:latin typeface="Arial Rounded MT Bold" pitchFamily="34" charset="0"/>
            </a:endParaRPr>
          </a:p>
        </p:txBody>
      </p:sp>
      <p:sp>
        <p:nvSpPr>
          <p:cNvPr id="36" name="TextBox 35"/>
          <p:cNvSpPr txBox="1"/>
          <p:nvPr/>
        </p:nvSpPr>
        <p:spPr>
          <a:xfrm>
            <a:off x="2069521" y="3820511"/>
            <a:ext cx="3528392" cy="590931"/>
          </a:xfrm>
          <a:prstGeom prst="rect">
            <a:avLst/>
          </a:prstGeom>
          <a:solidFill>
            <a:srgbClr val="00B0F0"/>
          </a:solidFill>
          <a:effectLst>
            <a:glow rad="228600">
              <a:schemeClr val="accent3">
                <a:satMod val="175000"/>
                <a:alpha val="40000"/>
              </a:schemeClr>
            </a:glow>
          </a:effectLst>
          <a:scene3d>
            <a:camera prst="orthographicFront"/>
            <a:lightRig rig="threePt" dir="t"/>
          </a:scene3d>
          <a:sp3d>
            <a:bevelT w="152400" h="50800" prst="softRound"/>
          </a:sp3d>
        </p:spPr>
        <p:txBody>
          <a:bodyPr wrap="square" rtlCol="0">
            <a:spAutoFit/>
            <a:sp3d extrusionH="57150">
              <a:bevelT w="38100" h="38100" prst="angle"/>
            </a:sp3d>
          </a:bodyPr>
          <a:lstStyle/>
          <a:p>
            <a:pPr algn="ctr">
              <a:lnSpc>
                <a:spcPct val="90000"/>
              </a:lnSpc>
            </a:pPr>
            <a:r>
              <a:rPr lang="en-US" sz="3600" b="1" dirty="0" smtClean="0">
                <a:solidFill>
                  <a:schemeClr val="bg1"/>
                </a:solidFill>
                <a:latin typeface="Arial Rounded MT Bold" pitchFamily="34" charset="0"/>
              </a:rPr>
              <a:t>Sabbath Count</a:t>
            </a:r>
            <a:endParaRPr lang="en-US" sz="3600" b="1" dirty="0">
              <a:solidFill>
                <a:schemeClr val="bg1"/>
              </a:solidFill>
              <a:latin typeface="Arial Rounded MT Bold" pitchFamily="34" charset="0"/>
            </a:endParaRPr>
          </a:p>
        </p:txBody>
      </p:sp>
      <p:sp>
        <p:nvSpPr>
          <p:cNvPr id="37" name="Rectangle 36"/>
          <p:cNvSpPr/>
          <p:nvPr/>
        </p:nvSpPr>
        <p:spPr>
          <a:xfrm>
            <a:off x="179229" y="5017088"/>
            <a:ext cx="5976664" cy="1200329"/>
          </a:xfrm>
          <a:prstGeom prst="rect">
            <a:avLst/>
          </a:prstGeom>
          <a:noFill/>
        </p:spPr>
        <p:txBody>
          <a:bodyPr wrap="square" lIns="91440" tIns="45720" rIns="91440" bIns="45720">
            <a:spAutoFit/>
            <a:scene3d>
              <a:camera prst="orthographicFront"/>
              <a:lightRig rig="threePt" dir="t"/>
            </a:scene3d>
            <a:sp3d extrusionH="57150">
              <a:bevelT w="38100" h="38100" prst="angle"/>
            </a:sp3d>
          </a:bodyPr>
          <a:lstStyle/>
          <a:p>
            <a:pPr algn="ctr"/>
            <a:r>
              <a:rPr lang="en-US" sz="2400" b="1" dirty="0" smtClean="0">
                <a:ln w="1905"/>
                <a:solidFill>
                  <a:srgbClr val="0070C0"/>
                </a:solidFill>
                <a:effectLst>
                  <a:innerShdw blurRad="69850" dist="43180" dir="5400000">
                    <a:srgbClr val="000000">
                      <a:alpha val="65000"/>
                    </a:srgbClr>
                  </a:innerShdw>
                </a:effectLst>
                <a:latin typeface="Comic Sans MS" pitchFamily="66" charset="0"/>
              </a:rPr>
              <a:t>Joshua’s declares Passover </a:t>
            </a:r>
            <a:br>
              <a:rPr lang="en-US" sz="2400" b="1" dirty="0" smtClean="0">
                <a:ln w="1905"/>
                <a:solidFill>
                  <a:srgbClr val="0070C0"/>
                </a:solidFill>
                <a:effectLst>
                  <a:innerShdw blurRad="69850" dist="43180" dir="5400000">
                    <a:srgbClr val="000000">
                      <a:alpha val="65000"/>
                    </a:srgbClr>
                  </a:innerShdw>
                </a:effectLst>
                <a:latin typeface="Comic Sans MS" pitchFamily="66" charset="0"/>
              </a:rPr>
            </a:br>
            <a:r>
              <a:rPr lang="en-US" sz="2400" b="1" dirty="0" smtClean="0">
                <a:ln w="1905"/>
                <a:solidFill>
                  <a:srgbClr val="0070C0"/>
                </a:solidFill>
                <a:effectLst>
                  <a:innerShdw blurRad="69850" dist="43180" dir="5400000">
                    <a:srgbClr val="000000">
                      <a:alpha val="65000"/>
                    </a:srgbClr>
                  </a:innerShdw>
                </a:effectLst>
                <a:latin typeface="Comic Sans MS" pitchFamily="66" charset="0"/>
              </a:rPr>
              <a:t>[the 14</a:t>
            </a:r>
            <a:r>
              <a:rPr lang="en-US" sz="2400" b="1" baseline="30000" dirty="0" smtClean="0">
                <a:ln w="1905"/>
                <a:solidFill>
                  <a:srgbClr val="0070C0"/>
                </a:solidFill>
                <a:effectLst>
                  <a:innerShdw blurRad="69850" dist="43180" dir="5400000">
                    <a:srgbClr val="000000">
                      <a:alpha val="65000"/>
                    </a:srgbClr>
                  </a:innerShdw>
                </a:effectLst>
                <a:latin typeface="Comic Sans MS" pitchFamily="66" charset="0"/>
              </a:rPr>
              <a:t>th</a:t>
            </a:r>
            <a:r>
              <a:rPr lang="en-US" sz="2400" b="1" dirty="0" smtClean="0">
                <a:ln w="1905"/>
                <a:solidFill>
                  <a:srgbClr val="0070C0"/>
                </a:solidFill>
                <a:effectLst>
                  <a:innerShdw blurRad="69850" dist="43180" dir="5400000">
                    <a:srgbClr val="000000">
                      <a:alpha val="65000"/>
                    </a:srgbClr>
                  </a:innerShdw>
                </a:effectLst>
                <a:latin typeface="Comic Sans MS" pitchFamily="66" charset="0"/>
              </a:rPr>
              <a:t>] is on the </a:t>
            </a:r>
            <a:br>
              <a:rPr lang="en-US" sz="2400" b="1" dirty="0" smtClean="0">
                <a:ln w="1905"/>
                <a:solidFill>
                  <a:srgbClr val="0070C0"/>
                </a:solidFill>
                <a:effectLst>
                  <a:innerShdw blurRad="69850" dist="43180" dir="5400000">
                    <a:srgbClr val="000000">
                      <a:alpha val="65000"/>
                    </a:srgbClr>
                  </a:innerShdw>
                </a:effectLst>
                <a:latin typeface="Comic Sans MS" pitchFamily="66" charset="0"/>
              </a:rPr>
            </a:br>
            <a:r>
              <a:rPr lang="en-US" sz="2400" b="1" dirty="0" smtClean="0">
                <a:ln w="1905"/>
                <a:solidFill>
                  <a:srgbClr val="0070C0"/>
                </a:solidFill>
                <a:effectLst>
                  <a:innerShdw blurRad="69850" dist="43180" dir="5400000">
                    <a:srgbClr val="000000">
                      <a:alpha val="65000"/>
                    </a:srgbClr>
                  </a:innerShdw>
                </a:effectLst>
                <a:latin typeface="Comic Sans MS" pitchFamily="66" charset="0"/>
              </a:rPr>
              <a:t>weekly Sabbath!</a:t>
            </a:r>
          </a:p>
        </p:txBody>
      </p:sp>
      <p:sp>
        <p:nvSpPr>
          <p:cNvPr id="38" name="Rectangle 37"/>
          <p:cNvSpPr/>
          <p:nvPr/>
        </p:nvSpPr>
        <p:spPr>
          <a:xfrm>
            <a:off x="6653883" y="5036295"/>
            <a:ext cx="5503043" cy="1200329"/>
          </a:xfrm>
          <a:prstGeom prst="rect">
            <a:avLst/>
          </a:prstGeom>
          <a:noFill/>
        </p:spPr>
        <p:txBody>
          <a:bodyPr wrap="square" lIns="91440" tIns="45720" rIns="91440" bIns="45720">
            <a:spAutoFit/>
            <a:scene3d>
              <a:camera prst="orthographicFront"/>
              <a:lightRig rig="threePt" dir="t"/>
            </a:scene3d>
            <a:sp3d extrusionH="57150">
              <a:bevelT w="38100" h="38100" prst="angle"/>
            </a:sp3d>
          </a:bodyPr>
          <a:lstStyle/>
          <a:p>
            <a:r>
              <a:rPr lang="en-US" sz="2400" b="1" dirty="0" smtClean="0">
                <a:ln w="1905"/>
                <a:solidFill>
                  <a:srgbClr val="00B050"/>
                </a:solidFill>
                <a:effectLst>
                  <a:innerShdw blurRad="69850" dist="43180" dir="5400000">
                    <a:srgbClr val="000000">
                      <a:alpha val="65000"/>
                    </a:srgbClr>
                  </a:innerShdw>
                </a:effectLst>
                <a:latin typeface="Comic Sans MS" pitchFamily="66" charset="0"/>
              </a:rPr>
              <a:t>The Lunar Sabbath calendar has </a:t>
            </a:r>
            <a:br>
              <a:rPr lang="en-US" sz="2400" b="1" dirty="0" smtClean="0">
                <a:ln w="1905"/>
                <a:solidFill>
                  <a:srgbClr val="00B050"/>
                </a:solidFill>
                <a:effectLst>
                  <a:innerShdw blurRad="69850" dist="43180" dir="5400000">
                    <a:srgbClr val="000000">
                      <a:alpha val="65000"/>
                    </a:srgbClr>
                  </a:innerShdw>
                </a:effectLst>
                <a:latin typeface="Comic Sans MS" pitchFamily="66" charset="0"/>
              </a:rPr>
            </a:br>
            <a:r>
              <a:rPr lang="en-US" sz="2400" b="1" dirty="0" smtClean="0">
                <a:ln w="1905"/>
                <a:solidFill>
                  <a:srgbClr val="00B050"/>
                </a:solidFill>
                <a:effectLst>
                  <a:innerShdw blurRad="69850" dist="43180" dir="5400000">
                    <a:srgbClr val="000000">
                      <a:alpha val="65000"/>
                    </a:srgbClr>
                  </a:innerShdw>
                </a:effectLst>
                <a:latin typeface="Comic Sans MS" pitchFamily="66" charset="0"/>
              </a:rPr>
              <a:t>Passover on the 7</a:t>
            </a:r>
            <a:r>
              <a:rPr lang="en-US" sz="2400" b="1" baseline="30000" dirty="0" smtClean="0">
                <a:ln w="1905"/>
                <a:solidFill>
                  <a:srgbClr val="00B050"/>
                </a:solidFill>
                <a:effectLst>
                  <a:innerShdw blurRad="69850" dist="43180" dir="5400000">
                    <a:srgbClr val="000000">
                      <a:alpha val="65000"/>
                    </a:srgbClr>
                  </a:innerShdw>
                </a:effectLst>
                <a:latin typeface="Comic Sans MS" pitchFamily="66" charset="0"/>
              </a:rPr>
              <a:t>th</a:t>
            </a:r>
            <a:r>
              <a:rPr lang="en-US" sz="2400" b="1" dirty="0" smtClean="0">
                <a:ln w="1905"/>
                <a:solidFill>
                  <a:srgbClr val="00B050"/>
                </a:solidFill>
                <a:effectLst>
                  <a:innerShdw blurRad="69850" dist="43180" dir="5400000">
                    <a:srgbClr val="000000">
                      <a:alpha val="65000"/>
                    </a:srgbClr>
                  </a:innerShdw>
                </a:effectLst>
                <a:latin typeface="Comic Sans MS" pitchFamily="66" charset="0"/>
              </a:rPr>
              <a:t> cycle with the </a:t>
            </a:r>
            <a:br>
              <a:rPr lang="en-US" sz="2400" b="1" dirty="0" smtClean="0">
                <a:ln w="1905"/>
                <a:solidFill>
                  <a:srgbClr val="00B050"/>
                </a:solidFill>
                <a:effectLst>
                  <a:innerShdw blurRad="69850" dist="43180" dir="5400000">
                    <a:srgbClr val="000000">
                      <a:alpha val="65000"/>
                    </a:srgbClr>
                  </a:innerShdw>
                </a:effectLst>
                <a:latin typeface="Comic Sans MS" pitchFamily="66" charset="0"/>
              </a:rPr>
            </a:br>
            <a:r>
              <a:rPr lang="en-US" sz="2400" b="1" dirty="0" smtClean="0">
                <a:ln w="1905"/>
                <a:solidFill>
                  <a:srgbClr val="00B050"/>
                </a:solidFill>
                <a:effectLst>
                  <a:innerShdw blurRad="69850" dist="43180" dir="5400000">
                    <a:srgbClr val="000000">
                      <a:alpha val="65000"/>
                    </a:srgbClr>
                  </a:innerShdw>
                </a:effectLst>
                <a:latin typeface="Comic Sans MS" pitchFamily="66" charset="0"/>
              </a:rPr>
              <a:t>15</a:t>
            </a:r>
            <a:r>
              <a:rPr lang="en-US" sz="2400" b="1" baseline="30000" dirty="0" smtClean="0">
                <a:ln w="1905"/>
                <a:solidFill>
                  <a:srgbClr val="00B050"/>
                </a:solidFill>
                <a:effectLst>
                  <a:innerShdw blurRad="69850" dist="43180" dir="5400000">
                    <a:srgbClr val="000000">
                      <a:alpha val="65000"/>
                    </a:srgbClr>
                  </a:innerShdw>
                </a:effectLst>
                <a:latin typeface="Comic Sans MS" pitchFamily="66" charset="0"/>
              </a:rPr>
              <a:t>th</a:t>
            </a:r>
            <a:r>
              <a:rPr lang="en-US" sz="2400" b="1" dirty="0" smtClean="0">
                <a:ln w="1905"/>
                <a:solidFill>
                  <a:srgbClr val="00B050"/>
                </a:solidFill>
                <a:effectLst>
                  <a:innerShdw blurRad="69850" dist="43180" dir="5400000">
                    <a:srgbClr val="000000">
                      <a:alpha val="65000"/>
                    </a:srgbClr>
                  </a:innerShdw>
                </a:effectLst>
                <a:latin typeface="Comic Sans MS" pitchFamily="66" charset="0"/>
              </a:rPr>
              <a:t> listed as the weekly Sabbath.</a:t>
            </a:r>
          </a:p>
        </p:txBody>
      </p:sp>
      <p:pic>
        <p:nvPicPr>
          <p:cNvPr id="39" name="Picture 10" descr="C:\Users\Rae\Desktop\Art on Desktop\white man clip art\yellow-blue smiley faces\question face yellow png.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flipH="1">
            <a:off x="5302324" y="5007695"/>
            <a:ext cx="1351559" cy="959928"/>
          </a:xfrm>
          <a:prstGeom prst="rect">
            <a:avLst/>
          </a:prstGeom>
          <a:noFill/>
          <a:extLst>
            <a:ext uri="{909E8E84-426E-40DD-AFC4-6F175D3DCCD1}">
              <a14:hiddenFill xmlns:a14="http://schemas.microsoft.com/office/drawing/2010/main">
                <a:solidFill>
                  <a:srgbClr val="FFFFFF"/>
                </a:solidFill>
              </a14:hiddenFill>
            </a:ext>
          </a:extLst>
        </p:spPr>
      </p:pic>
      <p:sp>
        <p:nvSpPr>
          <p:cNvPr id="40" name="Rectangle 39"/>
          <p:cNvSpPr/>
          <p:nvPr/>
        </p:nvSpPr>
        <p:spPr>
          <a:xfrm>
            <a:off x="333772" y="6236624"/>
            <a:ext cx="11400135" cy="584775"/>
          </a:xfrm>
          <a:prstGeom prst="rect">
            <a:avLst/>
          </a:prstGeom>
          <a:solidFill>
            <a:srgbClr val="002060"/>
          </a:solidFill>
          <a:scene3d>
            <a:camera prst="orthographicFront"/>
            <a:lightRig rig="threePt" dir="t"/>
          </a:scene3d>
          <a:sp3d>
            <a:bevelT w="152400" h="50800" prst="softRound"/>
          </a:sp3d>
        </p:spPr>
        <p:txBody>
          <a:bodyPr wrap="square" lIns="91440" tIns="45720" rIns="91440" bIns="45720">
            <a:spAutoFit/>
            <a:sp3d extrusionH="57150">
              <a:bevelT w="38100" h="38100"/>
            </a:sp3d>
          </a:bodyPr>
          <a:lstStyle/>
          <a:p>
            <a:pPr algn="ctr"/>
            <a:r>
              <a:rPr lang="en-US" sz="3200" b="1" dirty="0" smtClean="0">
                <a:ln w="19050">
                  <a:solidFill>
                    <a:srgbClr val="FFFFCC"/>
                  </a:solidFill>
                </a:ln>
                <a:solidFill>
                  <a:srgbClr val="00FF00"/>
                </a:solidFill>
                <a:effectLst>
                  <a:innerShdw blurRad="69850" dist="43180" dir="5400000">
                    <a:srgbClr val="000000">
                      <a:alpha val="65000"/>
                    </a:srgbClr>
                  </a:innerShdw>
                </a:effectLst>
                <a:latin typeface="Cooper Black" pitchFamily="18" charset="0"/>
              </a:rPr>
              <a:t>Yes!  </a:t>
            </a:r>
            <a:r>
              <a:rPr lang="en-US" sz="3200" b="1" dirty="0" smtClean="0">
                <a:ln w="19050">
                  <a:solidFill>
                    <a:srgbClr val="FFFFCC"/>
                  </a:solidFill>
                </a:ln>
                <a:solidFill>
                  <a:schemeClr val="bg1"/>
                </a:solidFill>
                <a:effectLst>
                  <a:innerShdw blurRad="69850" dist="43180" dir="5400000">
                    <a:srgbClr val="000000">
                      <a:alpha val="65000"/>
                    </a:srgbClr>
                  </a:innerShdw>
                </a:effectLst>
                <a:latin typeface="Cooper Black" pitchFamily="18" charset="0"/>
              </a:rPr>
              <a:t>I</a:t>
            </a:r>
            <a:r>
              <a:rPr lang="en-US" sz="3200" b="1" cap="none" spc="0" dirty="0" smtClean="0">
                <a:ln w="19050">
                  <a:solidFill>
                    <a:srgbClr val="FFFFCC"/>
                  </a:solidFill>
                </a:ln>
                <a:solidFill>
                  <a:schemeClr val="bg1"/>
                </a:solidFill>
                <a:effectLst>
                  <a:innerShdw blurRad="69850" dist="43180" dir="5400000">
                    <a:srgbClr val="000000">
                      <a:alpha val="65000"/>
                    </a:srgbClr>
                  </a:innerShdw>
                </a:effectLst>
                <a:latin typeface="Cooper Black" pitchFamily="18" charset="0"/>
              </a:rPr>
              <a:t>t takes only </a:t>
            </a:r>
            <a:r>
              <a:rPr lang="en-US" sz="3200" b="1" cap="none" spc="0" dirty="0" smtClean="0">
                <a:ln w="19050">
                  <a:solidFill>
                    <a:srgbClr val="FFFFCC"/>
                  </a:solidFill>
                </a:ln>
                <a:solidFill>
                  <a:srgbClr val="FFFF00"/>
                </a:solidFill>
                <a:effectLst>
                  <a:innerShdw blurRad="69850" dist="43180" dir="5400000">
                    <a:srgbClr val="000000">
                      <a:alpha val="65000"/>
                    </a:srgbClr>
                  </a:innerShdw>
                </a:effectLst>
                <a:latin typeface="Cooper Black" pitchFamily="18" charset="0"/>
              </a:rPr>
              <a:t>ONE</a:t>
            </a:r>
            <a:r>
              <a:rPr lang="en-US" sz="3200" b="1" cap="none" spc="0" dirty="0" smtClean="0">
                <a:ln w="19050">
                  <a:solidFill>
                    <a:srgbClr val="FFFFCC"/>
                  </a:solidFill>
                </a:ln>
                <a:solidFill>
                  <a:schemeClr val="bg1"/>
                </a:solidFill>
                <a:effectLst>
                  <a:innerShdw blurRad="69850" dist="43180" dir="5400000">
                    <a:srgbClr val="000000">
                      <a:alpha val="65000"/>
                    </a:srgbClr>
                  </a:innerShdw>
                </a:effectLst>
                <a:latin typeface="Cooper Black" pitchFamily="18" charset="0"/>
              </a:rPr>
              <a:t> error to declare a </a:t>
            </a:r>
            <a:r>
              <a:rPr lang="en-US" sz="3200" b="1" cap="none" spc="0" dirty="0" smtClean="0">
                <a:ln w="19050">
                  <a:solidFill>
                    <a:srgbClr val="FFFFCC"/>
                  </a:solidFill>
                </a:ln>
                <a:solidFill>
                  <a:srgbClr val="FFFF00"/>
                </a:solidFill>
                <a:effectLst>
                  <a:innerShdw blurRad="69850" dist="43180" dir="5400000">
                    <a:srgbClr val="000000">
                      <a:alpha val="65000"/>
                    </a:srgbClr>
                  </a:innerShdw>
                </a:effectLst>
                <a:latin typeface="Cooper Black" pitchFamily="18" charset="0"/>
              </a:rPr>
              <a:t>counterfeit</a:t>
            </a:r>
            <a:r>
              <a:rPr lang="en-US" sz="3200" b="1" dirty="0">
                <a:ln w="19050">
                  <a:solidFill>
                    <a:srgbClr val="FFFFCC"/>
                  </a:solidFill>
                </a:ln>
                <a:solidFill>
                  <a:schemeClr val="bg1"/>
                </a:solidFill>
                <a:effectLst>
                  <a:innerShdw blurRad="69850" dist="43180" dir="5400000">
                    <a:srgbClr val="000000">
                      <a:alpha val="65000"/>
                    </a:srgbClr>
                  </a:innerShdw>
                </a:effectLst>
                <a:latin typeface="Cooper Black" pitchFamily="18" charset="0"/>
              </a:rPr>
              <a:t>!</a:t>
            </a:r>
            <a:endParaRPr lang="en-US" sz="3200" b="1" cap="none" spc="0" dirty="0">
              <a:ln w="19050">
                <a:solidFill>
                  <a:srgbClr val="FFFFCC"/>
                </a:solidFill>
              </a:ln>
              <a:solidFill>
                <a:schemeClr val="bg1"/>
              </a:solidFill>
              <a:effectLst>
                <a:innerShdw blurRad="69850" dist="43180" dir="5400000">
                  <a:srgbClr val="000000">
                    <a:alpha val="65000"/>
                  </a:srgbClr>
                </a:innerShdw>
              </a:effectLst>
              <a:latin typeface="Cooper Black" pitchFamily="18" charset="0"/>
            </a:endParaRPr>
          </a:p>
        </p:txBody>
      </p:sp>
      <p:graphicFrame>
        <p:nvGraphicFramePr>
          <p:cNvPr id="42" name="Table 41"/>
          <p:cNvGraphicFramePr>
            <a:graphicFrameLocks noGrp="1"/>
          </p:cNvGraphicFramePr>
          <p:nvPr>
            <p:extLst>
              <p:ext uri="{D42A27DB-BD31-4B8C-83A1-F6EECF244321}">
                <p14:modId xmlns:p14="http://schemas.microsoft.com/office/powerpoint/2010/main" val="1348848857"/>
              </p:ext>
            </p:extLst>
          </p:nvPr>
        </p:nvGraphicFramePr>
        <p:xfrm>
          <a:off x="6670476" y="620688"/>
          <a:ext cx="4952983" cy="3798933"/>
        </p:xfrm>
        <a:graphic>
          <a:graphicData uri="http://schemas.openxmlformats.org/drawingml/2006/table">
            <a:tbl>
              <a:tblPr firstRow="1" bandRow="1">
                <a:tableStyleId>{284E427A-3D55-4303-BF80-6455036E1DE7}</a:tableStyleId>
              </a:tblPr>
              <a:tblGrid>
                <a:gridCol w="707569"/>
                <a:gridCol w="707569"/>
                <a:gridCol w="707569"/>
                <a:gridCol w="707569"/>
                <a:gridCol w="707569"/>
                <a:gridCol w="707569"/>
                <a:gridCol w="707569"/>
              </a:tblGrid>
              <a:tr h="595911">
                <a:tc>
                  <a:txBody>
                    <a:bodyPr/>
                    <a:lstStyle/>
                    <a:p>
                      <a:pPr algn="ctr"/>
                      <a:r>
                        <a:rPr lang="en-US" sz="2800" dirty="0" smtClean="0">
                          <a:solidFill>
                            <a:srgbClr val="00FF00"/>
                          </a:solidFill>
                        </a:rPr>
                        <a:t>1</a:t>
                      </a:r>
                      <a:r>
                        <a:rPr lang="en-US" sz="2800" baseline="30000" dirty="0" smtClean="0">
                          <a:solidFill>
                            <a:srgbClr val="00FF00"/>
                          </a:solidFill>
                        </a:rPr>
                        <a:t>st</a:t>
                      </a:r>
                      <a:r>
                        <a:rPr lang="en-US" dirty="0" smtClean="0"/>
                        <a:t> </a:t>
                      </a:r>
                      <a:endParaRPr lang="en-US" b="1" dirty="0"/>
                    </a:p>
                  </a:txBody>
                  <a:tcPr anchor="ctr">
                    <a:cell3D prstMaterial="dkEdge">
                      <a:bevel/>
                      <a:lightRig rig="flood" dir="t"/>
                    </a:cell3D>
                    <a:solidFill>
                      <a:srgbClr val="663300"/>
                    </a:solidFill>
                  </a:tcPr>
                </a:tc>
                <a:tc>
                  <a:txBody>
                    <a:bodyPr/>
                    <a:lstStyle/>
                    <a:p>
                      <a:pPr algn="ctr"/>
                      <a:r>
                        <a:rPr lang="en-US" dirty="0" smtClean="0"/>
                        <a:t>2</a:t>
                      </a:r>
                      <a:r>
                        <a:rPr lang="en-US" baseline="30000" dirty="0" smtClean="0"/>
                        <a:t>nd</a:t>
                      </a:r>
                      <a:r>
                        <a:rPr lang="en-US" dirty="0" smtClean="0"/>
                        <a:t> </a:t>
                      </a:r>
                      <a:endParaRPr lang="en-US" b="1" dirty="0"/>
                    </a:p>
                  </a:txBody>
                  <a:tcPr/>
                </a:tc>
                <a:tc>
                  <a:txBody>
                    <a:bodyPr/>
                    <a:lstStyle/>
                    <a:p>
                      <a:pPr algn="ctr"/>
                      <a:r>
                        <a:rPr lang="en-US" dirty="0" smtClean="0"/>
                        <a:t>3</a:t>
                      </a:r>
                      <a:r>
                        <a:rPr lang="en-US" baseline="30000" dirty="0" smtClean="0"/>
                        <a:t>rd</a:t>
                      </a:r>
                      <a:r>
                        <a:rPr lang="en-US" dirty="0" smtClean="0"/>
                        <a:t> </a:t>
                      </a:r>
                      <a:endParaRPr lang="en-US" b="1" dirty="0"/>
                    </a:p>
                  </a:txBody>
                  <a:tcPr/>
                </a:tc>
                <a:tc>
                  <a:txBody>
                    <a:bodyPr/>
                    <a:lstStyle/>
                    <a:p>
                      <a:pPr algn="ctr"/>
                      <a:r>
                        <a:rPr lang="en-US" dirty="0" smtClean="0"/>
                        <a:t>4</a:t>
                      </a:r>
                      <a:r>
                        <a:rPr lang="en-US" baseline="30000" dirty="0" smtClean="0"/>
                        <a:t>th</a:t>
                      </a:r>
                      <a:r>
                        <a:rPr lang="en-US" dirty="0" smtClean="0"/>
                        <a:t> </a:t>
                      </a:r>
                      <a:endParaRPr lang="en-US" b="1" dirty="0"/>
                    </a:p>
                  </a:txBody>
                  <a:tcPr/>
                </a:tc>
                <a:tc>
                  <a:txBody>
                    <a:bodyPr/>
                    <a:lstStyle/>
                    <a:p>
                      <a:pPr algn="ctr"/>
                      <a:r>
                        <a:rPr lang="en-US" dirty="0" smtClean="0"/>
                        <a:t>5</a:t>
                      </a:r>
                      <a:r>
                        <a:rPr lang="en-US" baseline="30000" dirty="0" smtClean="0"/>
                        <a:t>th</a:t>
                      </a:r>
                      <a:r>
                        <a:rPr lang="en-US" dirty="0" smtClean="0"/>
                        <a:t> </a:t>
                      </a:r>
                      <a:endParaRPr lang="en-US" b="1" dirty="0"/>
                    </a:p>
                  </a:txBody>
                  <a:tcPr/>
                </a:tc>
                <a:tc>
                  <a:txBody>
                    <a:bodyPr/>
                    <a:lstStyle/>
                    <a:p>
                      <a:pPr algn="ctr"/>
                      <a:r>
                        <a:rPr lang="en-US" dirty="0" smtClean="0"/>
                        <a:t>6</a:t>
                      </a:r>
                      <a:r>
                        <a:rPr lang="en-US" baseline="30000" dirty="0" smtClean="0"/>
                        <a:t>th</a:t>
                      </a:r>
                      <a:r>
                        <a:rPr lang="en-US" dirty="0" smtClean="0"/>
                        <a:t> </a:t>
                      </a:r>
                      <a:endParaRPr lang="en-US" b="1" dirty="0"/>
                    </a:p>
                  </a:txBody>
                  <a:tcPr/>
                </a:tc>
                <a:tc>
                  <a:txBody>
                    <a:bodyPr/>
                    <a:lstStyle/>
                    <a:p>
                      <a:pPr algn="ctr"/>
                      <a:r>
                        <a:rPr lang="en-US" dirty="0" smtClean="0"/>
                        <a:t>7</a:t>
                      </a:r>
                      <a:r>
                        <a:rPr lang="en-US" baseline="30000" dirty="0" smtClean="0"/>
                        <a:t>th</a:t>
                      </a:r>
                      <a:r>
                        <a:rPr lang="en-US" dirty="0" smtClean="0"/>
                        <a:t> </a:t>
                      </a:r>
                      <a:endParaRPr lang="en-US" b="1" dirty="0"/>
                    </a:p>
                  </a:txBody>
                  <a:tcPr/>
                </a:tc>
              </a:tr>
              <a:tr h="595911">
                <a:tc>
                  <a:txBody>
                    <a:bodyPr/>
                    <a:lstStyle/>
                    <a:p>
                      <a:r>
                        <a:rPr lang="en-US" b="1" dirty="0" smtClean="0">
                          <a:solidFill>
                            <a:schemeClr val="tx1"/>
                          </a:solidFill>
                        </a:rPr>
                        <a:t>1</a:t>
                      </a:r>
                      <a:endParaRPr lang="en-US" b="1" dirty="0">
                        <a:solidFill>
                          <a:schemeClr val="tx1"/>
                        </a:solidFill>
                      </a:endParaRPr>
                    </a:p>
                  </a:txBody>
                  <a:tcPr>
                    <a:solidFill>
                      <a:schemeClr val="bg1"/>
                    </a:solidFill>
                  </a:tcPr>
                </a:tc>
                <a:tc>
                  <a:txBody>
                    <a:bodyPr/>
                    <a:lstStyle/>
                    <a:p>
                      <a:r>
                        <a:rPr lang="en-US" b="1" dirty="0" smtClean="0">
                          <a:solidFill>
                            <a:schemeClr val="tx1"/>
                          </a:solidFill>
                        </a:rPr>
                        <a:t>2</a:t>
                      </a:r>
                      <a:endParaRPr lang="en-US" b="1" dirty="0">
                        <a:solidFill>
                          <a:schemeClr val="tx1"/>
                        </a:solidFill>
                      </a:endParaRPr>
                    </a:p>
                  </a:txBody>
                  <a:tcPr>
                    <a:solidFill>
                      <a:schemeClr val="bg1"/>
                    </a:solidFill>
                  </a:tcPr>
                </a:tc>
                <a:tc>
                  <a:txBody>
                    <a:bodyPr/>
                    <a:lstStyle/>
                    <a:p>
                      <a:r>
                        <a:rPr lang="en-US" b="1" dirty="0" smtClean="0">
                          <a:solidFill>
                            <a:schemeClr val="tx1"/>
                          </a:solidFill>
                        </a:rPr>
                        <a:t>3</a:t>
                      </a:r>
                      <a:endParaRPr lang="en-US" b="1" dirty="0">
                        <a:solidFill>
                          <a:schemeClr val="tx1"/>
                        </a:solidFill>
                      </a:endParaRPr>
                    </a:p>
                  </a:txBody>
                  <a:tcPr>
                    <a:solidFill>
                      <a:schemeClr val="bg1"/>
                    </a:solidFill>
                  </a:tcPr>
                </a:tc>
                <a:tc>
                  <a:txBody>
                    <a:bodyPr/>
                    <a:lstStyle/>
                    <a:p>
                      <a:r>
                        <a:rPr lang="en-US" b="1" dirty="0" smtClean="0">
                          <a:solidFill>
                            <a:schemeClr val="tx1"/>
                          </a:solidFill>
                        </a:rPr>
                        <a:t>4</a:t>
                      </a:r>
                      <a:endParaRPr lang="en-US" b="1" dirty="0">
                        <a:solidFill>
                          <a:schemeClr val="tx1"/>
                        </a:solidFill>
                      </a:endParaRPr>
                    </a:p>
                  </a:txBody>
                  <a:tcPr>
                    <a:solidFill>
                      <a:schemeClr val="bg1"/>
                    </a:solidFill>
                  </a:tcPr>
                </a:tc>
                <a:tc>
                  <a:txBody>
                    <a:bodyPr/>
                    <a:lstStyle/>
                    <a:p>
                      <a:r>
                        <a:rPr lang="en-US" b="1" dirty="0" smtClean="0">
                          <a:solidFill>
                            <a:schemeClr val="tx1"/>
                          </a:solidFill>
                        </a:rPr>
                        <a:t>5</a:t>
                      </a:r>
                      <a:endParaRPr lang="en-US" b="1" dirty="0">
                        <a:solidFill>
                          <a:schemeClr val="tx1"/>
                        </a:solidFill>
                      </a:endParaRPr>
                    </a:p>
                  </a:txBody>
                  <a:tcPr>
                    <a:solidFill>
                      <a:schemeClr val="bg1"/>
                    </a:solidFill>
                  </a:tcPr>
                </a:tc>
                <a:tc>
                  <a:txBody>
                    <a:bodyPr/>
                    <a:lstStyle/>
                    <a:p>
                      <a:r>
                        <a:rPr lang="en-US" b="1" dirty="0" smtClean="0">
                          <a:solidFill>
                            <a:schemeClr val="tx1"/>
                          </a:solidFill>
                        </a:rPr>
                        <a:t>6</a:t>
                      </a:r>
                      <a:endParaRPr lang="en-US" b="1" dirty="0">
                        <a:solidFill>
                          <a:schemeClr val="tx1"/>
                        </a:solidFill>
                      </a:endParaRPr>
                    </a:p>
                  </a:txBody>
                  <a:tcPr>
                    <a:solidFill>
                      <a:schemeClr val="bg1"/>
                    </a:solidFill>
                  </a:tcPr>
                </a:tc>
                <a:tc>
                  <a:txBody>
                    <a:bodyPr/>
                    <a:lstStyle/>
                    <a:p>
                      <a:r>
                        <a:rPr lang="en-US" b="1" dirty="0" smtClean="0">
                          <a:solidFill>
                            <a:schemeClr val="tx1"/>
                          </a:solidFill>
                        </a:rPr>
                        <a:t>7</a:t>
                      </a:r>
                      <a:endParaRPr lang="en-US" b="1" dirty="0">
                        <a:solidFill>
                          <a:schemeClr val="tx1"/>
                        </a:solidFill>
                      </a:endParaRPr>
                    </a:p>
                  </a:txBody>
                  <a:tcPr>
                    <a:solidFill>
                      <a:schemeClr val="bg1"/>
                    </a:solidFill>
                  </a:tcPr>
                </a:tc>
              </a:tr>
              <a:tr h="819378">
                <a:tc>
                  <a:txBody>
                    <a:bodyPr/>
                    <a:lstStyle/>
                    <a:p>
                      <a:r>
                        <a:rPr lang="en-US" b="1" dirty="0" smtClean="0">
                          <a:solidFill>
                            <a:schemeClr val="tx1"/>
                          </a:solidFill>
                        </a:rPr>
                        <a:t>8</a:t>
                      </a:r>
                      <a:endParaRPr lang="en-US" b="1" dirty="0">
                        <a:solidFill>
                          <a:schemeClr val="tx1"/>
                        </a:solidFill>
                      </a:endParaRPr>
                    </a:p>
                  </a:txBody>
                  <a:tcPr>
                    <a:solidFill>
                      <a:schemeClr val="accent1">
                        <a:lumMod val="40000"/>
                        <a:lumOff val="60000"/>
                      </a:schemeClr>
                    </a:solidFill>
                  </a:tcPr>
                </a:tc>
                <a:tc>
                  <a:txBody>
                    <a:bodyPr/>
                    <a:lstStyle/>
                    <a:p>
                      <a:r>
                        <a:rPr lang="en-US" b="1" dirty="0" smtClean="0">
                          <a:solidFill>
                            <a:schemeClr val="tx1"/>
                          </a:solidFill>
                        </a:rPr>
                        <a:t>9</a:t>
                      </a:r>
                      <a:endParaRPr lang="en-US" b="1" dirty="0">
                        <a:solidFill>
                          <a:schemeClr val="tx1"/>
                        </a:solidFill>
                      </a:endParaRPr>
                    </a:p>
                  </a:txBody>
                  <a:tcPr>
                    <a:solidFill>
                      <a:schemeClr val="bg1"/>
                    </a:solidFill>
                  </a:tcPr>
                </a:tc>
                <a:tc>
                  <a:txBody>
                    <a:bodyPr/>
                    <a:lstStyle/>
                    <a:p>
                      <a:r>
                        <a:rPr lang="en-US" b="1" dirty="0" smtClean="0">
                          <a:solidFill>
                            <a:schemeClr val="tx1"/>
                          </a:solidFill>
                        </a:rPr>
                        <a:t>10</a:t>
                      </a:r>
                      <a:endParaRPr lang="en-US" b="1" dirty="0">
                        <a:solidFill>
                          <a:schemeClr val="tx1"/>
                        </a:solidFill>
                      </a:endParaRPr>
                    </a:p>
                  </a:txBody>
                  <a:tcPr>
                    <a:solidFill>
                      <a:schemeClr val="bg1"/>
                    </a:solidFill>
                  </a:tcPr>
                </a:tc>
                <a:tc>
                  <a:txBody>
                    <a:bodyPr/>
                    <a:lstStyle/>
                    <a:p>
                      <a:r>
                        <a:rPr lang="en-US" b="1" dirty="0" smtClean="0">
                          <a:solidFill>
                            <a:schemeClr val="tx1"/>
                          </a:solidFill>
                        </a:rPr>
                        <a:t>11</a:t>
                      </a:r>
                      <a:endParaRPr lang="en-US" b="1" dirty="0">
                        <a:solidFill>
                          <a:schemeClr val="tx1"/>
                        </a:solidFill>
                      </a:endParaRPr>
                    </a:p>
                  </a:txBody>
                  <a:tcPr>
                    <a:solidFill>
                      <a:schemeClr val="bg1"/>
                    </a:solidFill>
                  </a:tcPr>
                </a:tc>
                <a:tc>
                  <a:txBody>
                    <a:bodyPr/>
                    <a:lstStyle/>
                    <a:p>
                      <a:r>
                        <a:rPr lang="en-US" b="1" dirty="0" smtClean="0">
                          <a:solidFill>
                            <a:schemeClr val="tx1"/>
                          </a:solidFill>
                        </a:rPr>
                        <a:t>12</a:t>
                      </a:r>
                      <a:endParaRPr lang="en-US" b="1" dirty="0">
                        <a:solidFill>
                          <a:schemeClr val="tx1"/>
                        </a:solidFill>
                      </a:endParaRPr>
                    </a:p>
                  </a:txBody>
                  <a:tcPr>
                    <a:solidFill>
                      <a:schemeClr val="bg1"/>
                    </a:solidFill>
                  </a:tcPr>
                </a:tc>
                <a:tc>
                  <a:txBody>
                    <a:bodyPr/>
                    <a:lstStyle/>
                    <a:p>
                      <a:r>
                        <a:rPr lang="en-US" b="1" dirty="0" smtClean="0">
                          <a:solidFill>
                            <a:schemeClr val="tx1"/>
                          </a:solidFill>
                        </a:rPr>
                        <a:t>13</a:t>
                      </a:r>
                      <a:endParaRPr lang="en-US" b="1" dirty="0">
                        <a:solidFill>
                          <a:schemeClr val="tx1"/>
                        </a:solidFill>
                      </a:endParaRPr>
                    </a:p>
                  </a:txBody>
                  <a:tcPr>
                    <a:solidFill>
                      <a:schemeClr val="bg1"/>
                    </a:solidFill>
                  </a:tcPr>
                </a:tc>
                <a:tc>
                  <a:txBody>
                    <a:bodyPr/>
                    <a:lstStyle/>
                    <a:p>
                      <a:r>
                        <a:rPr lang="en-US" b="1" dirty="0" smtClean="0">
                          <a:solidFill>
                            <a:schemeClr val="bg1"/>
                          </a:solidFill>
                        </a:rPr>
                        <a:t>14</a:t>
                      </a:r>
                      <a:r>
                        <a:rPr lang="en-US" dirty="0" smtClean="0">
                          <a:solidFill>
                            <a:schemeClr val="bg1"/>
                          </a:solidFill>
                        </a:rPr>
                        <a:t> </a:t>
                      </a:r>
                      <a:r>
                        <a:rPr lang="en-US" sz="1400" b="1" dirty="0" smtClean="0">
                          <a:solidFill>
                            <a:schemeClr val="bg1"/>
                          </a:solidFill>
                        </a:rPr>
                        <a:t>P/O</a:t>
                      </a:r>
                      <a:endParaRPr lang="en-US" sz="3600" b="1" dirty="0">
                        <a:solidFill>
                          <a:schemeClr val="bg1"/>
                        </a:solidFill>
                      </a:endParaRPr>
                    </a:p>
                  </a:txBody>
                  <a:tcPr>
                    <a:cell3D prstMaterial="dkEdge">
                      <a:bevel/>
                      <a:lightRig rig="flood" dir="t"/>
                    </a:cell3D>
                    <a:solidFill>
                      <a:srgbClr val="FF0000"/>
                    </a:solidFill>
                  </a:tcPr>
                </a:tc>
              </a:tr>
              <a:tr h="595911">
                <a:tc>
                  <a:txBody>
                    <a:bodyPr/>
                    <a:lstStyle/>
                    <a:p>
                      <a:pPr algn="ctr"/>
                      <a:r>
                        <a:rPr lang="en-US" sz="3200" b="1" dirty="0" smtClean="0">
                          <a:solidFill>
                            <a:schemeClr val="tx1"/>
                          </a:solidFill>
                        </a:rPr>
                        <a:t>15</a:t>
                      </a:r>
                      <a:r>
                        <a:rPr lang="en-US" sz="900" b="1" dirty="0" smtClean="0">
                          <a:solidFill>
                            <a:schemeClr val="tx1"/>
                          </a:solidFill>
                        </a:rPr>
                        <a:t> </a:t>
                      </a:r>
                      <a:endParaRPr lang="en-US" b="1" dirty="0">
                        <a:solidFill>
                          <a:schemeClr val="tx1"/>
                        </a:solidFill>
                      </a:endParaRPr>
                    </a:p>
                  </a:txBody>
                  <a:tcPr anchor="ctr">
                    <a:cell3D prstMaterial="dkEdge">
                      <a:bevel/>
                      <a:lightRig rig="flood" dir="t"/>
                    </a:cell3D>
                    <a:solidFill>
                      <a:srgbClr val="FFC000"/>
                    </a:solidFill>
                  </a:tcPr>
                </a:tc>
                <a:tc>
                  <a:txBody>
                    <a:bodyPr/>
                    <a:lstStyle/>
                    <a:p>
                      <a:r>
                        <a:rPr lang="en-US" b="1" dirty="0" smtClean="0">
                          <a:solidFill>
                            <a:schemeClr val="tx1"/>
                          </a:solidFill>
                        </a:rPr>
                        <a:t>16</a:t>
                      </a:r>
                      <a:endParaRPr lang="en-US" b="1" dirty="0">
                        <a:solidFill>
                          <a:schemeClr val="tx1"/>
                        </a:solidFill>
                      </a:endParaRPr>
                    </a:p>
                  </a:txBody>
                  <a:tcPr>
                    <a:solidFill>
                      <a:schemeClr val="bg1"/>
                    </a:solidFill>
                  </a:tcPr>
                </a:tc>
                <a:tc>
                  <a:txBody>
                    <a:bodyPr/>
                    <a:lstStyle/>
                    <a:p>
                      <a:r>
                        <a:rPr lang="en-US" b="1" dirty="0" smtClean="0">
                          <a:solidFill>
                            <a:schemeClr val="tx1"/>
                          </a:solidFill>
                        </a:rPr>
                        <a:t>17</a:t>
                      </a:r>
                      <a:endParaRPr lang="en-US" b="1" dirty="0">
                        <a:solidFill>
                          <a:schemeClr val="tx1"/>
                        </a:solidFill>
                      </a:endParaRPr>
                    </a:p>
                  </a:txBody>
                  <a:tcPr>
                    <a:solidFill>
                      <a:schemeClr val="bg1"/>
                    </a:solidFill>
                  </a:tcPr>
                </a:tc>
                <a:tc>
                  <a:txBody>
                    <a:bodyPr/>
                    <a:lstStyle/>
                    <a:p>
                      <a:r>
                        <a:rPr lang="en-US" b="1" dirty="0" smtClean="0">
                          <a:solidFill>
                            <a:schemeClr val="tx1"/>
                          </a:solidFill>
                        </a:rPr>
                        <a:t>18</a:t>
                      </a:r>
                      <a:endParaRPr lang="en-US" b="1" dirty="0">
                        <a:solidFill>
                          <a:schemeClr val="tx1"/>
                        </a:solidFill>
                      </a:endParaRPr>
                    </a:p>
                  </a:txBody>
                  <a:tcPr>
                    <a:solidFill>
                      <a:schemeClr val="bg1"/>
                    </a:solidFill>
                  </a:tcPr>
                </a:tc>
                <a:tc>
                  <a:txBody>
                    <a:bodyPr/>
                    <a:lstStyle/>
                    <a:p>
                      <a:r>
                        <a:rPr lang="en-US" b="1" dirty="0" smtClean="0">
                          <a:solidFill>
                            <a:schemeClr val="tx1"/>
                          </a:solidFill>
                        </a:rPr>
                        <a:t>19</a:t>
                      </a:r>
                      <a:endParaRPr lang="en-US" b="1" dirty="0">
                        <a:solidFill>
                          <a:schemeClr val="tx1"/>
                        </a:solidFill>
                      </a:endParaRPr>
                    </a:p>
                  </a:txBody>
                  <a:tcPr>
                    <a:solidFill>
                      <a:schemeClr val="bg1"/>
                    </a:solidFill>
                  </a:tcPr>
                </a:tc>
                <a:tc>
                  <a:txBody>
                    <a:bodyPr/>
                    <a:lstStyle/>
                    <a:p>
                      <a:r>
                        <a:rPr lang="en-US" b="1" dirty="0" smtClean="0">
                          <a:solidFill>
                            <a:schemeClr val="tx1"/>
                          </a:solidFill>
                        </a:rPr>
                        <a:t>20</a:t>
                      </a:r>
                      <a:endParaRPr lang="en-US" b="1" dirty="0">
                        <a:solidFill>
                          <a:schemeClr val="tx1"/>
                        </a:solidFill>
                      </a:endParaRPr>
                    </a:p>
                  </a:txBody>
                  <a:tcPr>
                    <a:solidFill>
                      <a:schemeClr val="bg1"/>
                    </a:solidFill>
                  </a:tcPr>
                </a:tc>
                <a:tc>
                  <a:txBody>
                    <a:bodyPr/>
                    <a:lstStyle/>
                    <a:p>
                      <a:r>
                        <a:rPr lang="en-US" b="1" dirty="0" smtClean="0">
                          <a:solidFill>
                            <a:schemeClr val="tx1"/>
                          </a:solidFill>
                        </a:rPr>
                        <a:t>21</a:t>
                      </a:r>
                      <a:endParaRPr lang="en-US" b="1" dirty="0">
                        <a:solidFill>
                          <a:schemeClr val="tx1"/>
                        </a:solidFill>
                      </a:endParaRPr>
                    </a:p>
                  </a:txBody>
                  <a:tcPr>
                    <a:solidFill>
                      <a:schemeClr val="bg1"/>
                    </a:solidFill>
                  </a:tcPr>
                </a:tc>
              </a:tr>
              <a:tr h="595911">
                <a:tc>
                  <a:txBody>
                    <a:bodyPr/>
                    <a:lstStyle/>
                    <a:p>
                      <a:r>
                        <a:rPr lang="en-US" b="1" dirty="0" smtClean="0">
                          <a:solidFill>
                            <a:schemeClr val="tx1"/>
                          </a:solidFill>
                        </a:rPr>
                        <a:t>22</a:t>
                      </a:r>
                      <a:endParaRPr lang="en-US" b="1" dirty="0">
                        <a:solidFill>
                          <a:schemeClr val="tx1"/>
                        </a:solidFill>
                      </a:endParaRPr>
                    </a:p>
                  </a:txBody>
                  <a:tcPr>
                    <a:solidFill>
                      <a:schemeClr val="accent1">
                        <a:lumMod val="40000"/>
                        <a:lumOff val="60000"/>
                      </a:schemeClr>
                    </a:solidFill>
                  </a:tcPr>
                </a:tc>
                <a:tc>
                  <a:txBody>
                    <a:bodyPr/>
                    <a:lstStyle/>
                    <a:p>
                      <a:r>
                        <a:rPr lang="en-US" b="1" dirty="0" smtClean="0">
                          <a:solidFill>
                            <a:schemeClr val="tx1"/>
                          </a:solidFill>
                        </a:rPr>
                        <a:t>23</a:t>
                      </a:r>
                      <a:endParaRPr lang="en-US" b="1" dirty="0">
                        <a:solidFill>
                          <a:schemeClr val="tx1"/>
                        </a:solidFill>
                      </a:endParaRPr>
                    </a:p>
                  </a:txBody>
                  <a:tcPr>
                    <a:solidFill>
                      <a:schemeClr val="bg1"/>
                    </a:solidFill>
                  </a:tcPr>
                </a:tc>
                <a:tc>
                  <a:txBody>
                    <a:bodyPr/>
                    <a:lstStyle/>
                    <a:p>
                      <a:r>
                        <a:rPr lang="en-US" b="1" dirty="0" smtClean="0">
                          <a:solidFill>
                            <a:schemeClr val="tx1"/>
                          </a:solidFill>
                        </a:rPr>
                        <a:t>24</a:t>
                      </a:r>
                      <a:endParaRPr lang="en-US" b="1" dirty="0">
                        <a:solidFill>
                          <a:schemeClr val="tx1"/>
                        </a:solidFill>
                      </a:endParaRPr>
                    </a:p>
                  </a:txBody>
                  <a:tcPr>
                    <a:solidFill>
                      <a:schemeClr val="bg1"/>
                    </a:solidFill>
                  </a:tcPr>
                </a:tc>
                <a:tc>
                  <a:txBody>
                    <a:bodyPr/>
                    <a:lstStyle/>
                    <a:p>
                      <a:r>
                        <a:rPr lang="en-US" b="1" dirty="0" smtClean="0">
                          <a:solidFill>
                            <a:schemeClr val="tx1"/>
                          </a:solidFill>
                        </a:rPr>
                        <a:t>25</a:t>
                      </a:r>
                      <a:endParaRPr lang="en-US" b="1" dirty="0">
                        <a:solidFill>
                          <a:schemeClr val="tx1"/>
                        </a:solidFill>
                      </a:endParaRPr>
                    </a:p>
                  </a:txBody>
                  <a:tcPr>
                    <a:solidFill>
                      <a:schemeClr val="bg1"/>
                    </a:solidFill>
                  </a:tcPr>
                </a:tc>
                <a:tc>
                  <a:txBody>
                    <a:bodyPr/>
                    <a:lstStyle/>
                    <a:p>
                      <a:r>
                        <a:rPr lang="en-US" b="1" dirty="0" smtClean="0">
                          <a:solidFill>
                            <a:schemeClr val="tx1"/>
                          </a:solidFill>
                        </a:rPr>
                        <a:t>26</a:t>
                      </a:r>
                      <a:endParaRPr lang="en-US" b="1" dirty="0">
                        <a:solidFill>
                          <a:schemeClr val="tx1"/>
                        </a:solidFill>
                      </a:endParaRPr>
                    </a:p>
                  </a:txBody>
                  <a:tcPr>
                    <a:solidFill>
                      <a:schemeClr val="bg1"/>
                    </a:solidFill>
                  </a:tcPr>
                </a:tc>
                <a:tc>
                  <a:txBody>
                    <a:bodyPr/>
                    <a:lstStyle/>
                    <a:p>
                      <a:r>
                        <a:rPr lang="en-US" b="1" dirty="0" smtClean="0">
                          <a:solidFill>
                            <a:schemeClr val="tx1"/>
                          </a:solidFill>
                        </a:rPr>
                        <a:t>27</a:t>
                      </a:r>
                      <a:endParaRPr lang="en-US" b="1" dirty="0">
                        <a:solidFill>
                          <a:schemeClr val="tx1"/>
                        </a:solidFill>
                      </a:endParaRPr>
                    </a:p>
                  </a:txBody>
                  <a:tcPr>
                    <a:solidFill>
                      <a:schemeClr val="bg1"/>
                    </a:solidFill>
                  </a:tcPr>
                </a:tc>
                <a:tc>
                  <a:txBody>
                    <a:bodyPr/>
                    <a:lstStyle/>
                    <a:p>
                      <a:r>
                        <a:rPr lang="en-US" b="1" dirty="0" smtClean="0">
                          <a:solidFill>
                            <a:schemeClr val="tx1"/>
                          </a:solidFill>
                        </a:rPr>
                        <a:t>28</a:t>
                      </a:r>
                      <a:endParaRPr lang="en-US" b="1" dirty="0">
                        <a:solidFill>
                          <a:schemeClr val="tx1"/>
                        </a:solidFill>
                      </a:endParaRPr>
                    </a:p>
                  </a:txBody>
                  <a:tcPr>
                    <a:solidFill>
                      <a:schemeClr val="bg1"/>
                    </a:solidFill>
                  </a:tcPr>
                </a:tc>
              </a:tr>
              <a:tr h="595911">
                <a:tc>
                  <a:txBody>
                    <a:bodyPr/>
                    <a:lstStyle/>
                    <a:p>
                      <a:r>
                        <a:rPr lang="en-US" b="1" dirty="0" smtClean="0">
                          <a:solidFill>
                            <a:schemeClr val="tx1"/>
                          </a:solidFill>
                        </a:rPr>
                        <a:t>29</a:t>
                      </a:r>
                      <a:endParaRPr lang="en-US" b="1" dirty="0">
                        <a:solidFill>
                          <a:schemeClr val="tx1"/>
                        </a:solidFill>
                      </a:endParaRPr>
                    </a:p>
                  </a:txBody>
                  <a:tcPr>
                    <a:solidFill>
                      <a:schemeClr val="accent1">
                        <a:lumMod val="40000"/>
                        <a:lumOff val="60000"/>
                      </a:schemeClr>
                    </a:solidFill>
                  </a:tcPr>
                </a:tc>
                <a:tc>
                  <a:txBody>
                    <a:bodyPr/>
                    <a:lstStyle/>
                    <a:p>
                      <a:r>
                        <a:rPr lang="en-US" b="1" dirty="0" smtClean="0">
                          <a:solidFill>
                            <a:schemeClr val="tx1"/>
                          </a:solidFill>
                        </a:rPr>
                        <a:t>30</a:t>
                      </a:r>
                      <a:endParaRPr lang="en-US" b="1" dirty="0">
                        <a:solidFill>
                          <a:schemeClr val="tx1"/>
                        </a:solidFill>
                      </a:endParaRPr>
                    </a:p>
                  </a:txBody>
                  <a:tcPr>
                    <a:solidFill>
                      <a:schemeClr val="bg1"/>
                    </a:solidFill>
                  </a:tcPr>
                </a:tc>
                <a:tc>
                  <a:txBody>
                    <a:bodyPr/>
                    <a:lstStyle/>
                    <a:p>
                      <a:endParaRPr lang="en-US" b="1" dirty="0">
                        <a:solidFill>
                          <a:schemeClr val="tx1"/>
                        </a:solidFill>
                      </a:endParaRPr>
                    </a:p>
                  </a:txBody>
                  <a:tcPr>
                    <a:solidFill>
                      <a:schemeClr val="bg1"/>
                    </a:solidFill>
                  </a:tcPr>
                </a:tc>
                <a:tc>
                  <a:txBody>
                    <a:bodyPr/>
                    <a:lstStyle/>
                    <a:p>
                      <a:endParaRPr lang="en-US" b="1" dirty="0">
                        <a:solidFill>
                          <a:schemeClr val="tx1"/>
                        </a:solidFill>
                      </a:endParaRPr>
                    </a:p>
                  </a:txBody>
                  <a:tcPr>
                    <a:solidFill>
                      <a:schemeClr val="bg1"/>
                    </a:solidFill>
                  </a:tcPr>
                </a:tc>
                <a:tc>
                  <a:txBody>
                    <a:bodyPr/>
                    <a:lstStyle/>
                    <a:p>
                      <a:endParaRPr lang="en-US" b="1" dirty="0">
                        <a:solidFill>
                          <a:schemeClr val="tx1"/>
                        </a:solidFill>
                      </a:endParaRPr>
                    </a:p>
                  </a:txBody>
                  <a:tcPr>
                    <a:solidFill>
                      <a:schemeClr val="bg1"/>
                    </a:solidFill>
                  </a:tcPr>
                </a:tc>
                <a:tc>
                  <a:txBody>
                    <a:bodyPr/>
                    <a:lstStyle/>
                    <a:p>
                      <a:endParaRPr lang="en-US" b="1" dirty="0">
                        <a:solidFill>
                          <a:schemeClr val="tx1"/>
                        </a:solidFill>
                      </a:endParaRPr>
                    </a:p>
                  </a:txBody>
                  <a:tcPr>
                    <a:solidFill>
                      <a:schemeClr val="bg1"/>
                    </a:solidFill>
                  </a:tcPr>
                </a:tc>
                <a:tc>
                  <a:txBody>
                    <a:bodyPr/>
                    <a:lstStyle/>
                    <a:p>
                      <a:endParaRPr lang="en-US" b="1" dirty="0"/>
                    </a:p>
                  </a:txBody>
                  <a:tcPr>
                    <a:solidFill>
                      <a:schemeClr val="bg1"/>
                    </a:solidFill>
                  </a:tcPr>
                </a:tc>
              </a:tr>
            </a:tbl>
          </a:graphicData>
        </a:graphic>
      </p:graphicFrame>
      <p:sp>
        <p:nvSpPr>
          <p:cNvPr id="43" name="TextBox 42"/>
          <p:cNvSpPr txBox="1"/>
          <p:nvPr/>
        </p:nvSpPr>
        <p:spPr>
          <a:xfrm>
            <a:off x="8084928" y="3820511"/>
            <a:ext cx="3528392" cy="590931"/>
          </a:xfrm>
          <a:prstGeom prst="rect">
            <a:avLst/>
          </a:prstGeom>
          <a:solidFill>
            <a:srgbClr val="00B050"/>
          </a:solidFill>
          <a:effectLst>
            <a:glow rad="228600">
              <a:schemeClr val="accent2">
                <a:satMod val="175000"/>
                <a:alpha val="40000"/>
              </a:schemeClr>
            </a:glow>
          </a:effectLst>
          <a:scene3d>
            <a:camera prst="orthographicFront"/>
            <a:lightRig rig="threePt" dir="t"/>
          </a:scene3d>
          <a:sp3d>
            <a:bevelT w="152400" h="50800" prst="softRound"/>
          </a:sp3d>
        </p:spPr>
        <p:txBody>
          <a:bodyPr wrap="square" rtlCol="0">
            <a:spAutoFit/>
            <a:sp3d extrusionH="57150">
              <a:bevelT w="38100" h="38100" prst="angle"/>
            </a:sp3d>
          </a:bodyPr>
          <a:lstStyle/>
          <a:p>
            <a:pPr algn="ctr">
              <a:lnSpc>
                <a:spcPct val="90000"/>
              </a:lnSpc>
            </a:pPr>
            <a:r>
              <a:rPr lang="en-US" sz="3600" b="1" dirty="0" smtClean="0">
                <a:solidFill>
                  <a:schemeClr val="bg1"/>
                </a:solidFill>
                <a:latin typeface="Arial Rounded MT Bold" pitchFamily="34" charset="0"/>
              </a:rPr>
              <a:t>Sabbath Count</a:t>
            </a:r>
            <a:endParaRPr lang="en-US" sz="3600" b="1" dirty="0">
              <a:solidFill>
                <a:schemeClr val="bg1"/>
              </a:solidFill>
              <a:latin typeface="Arial Rounded MT Bold" pitchFamily="34" charset="0"/>
            </a:endParaRPr>
          </a:p>
        </p:txBody>
      </p:sp>
      <p:sp>
        <p:nvSpPr>
          <p:cNvPr id="44" name="Rectangle 43"/>
          <p:cNvSpPr/>
          <p:nvPr/>
        </p:nvSpPr>
        <p:spPr>
          <a:xfrm>
            <a:off x="4870276" y="579578"/>
            <a:ext cx="727638" cy="628297"/>
          </a:xfrm>
          <a:prstGeom prst="rect">
            <a:avLst/>
          </a:prstGeom>
          <a:noFill/>
          <a:ln w="57150">
            <a:solidFill>
              <a:srgbClr val="0000FF"/>
            </a:solidFill>
          </a:ln>
          <a:effectLst>
            <a:glow rad="101600">
              <a:srgbClr val="FFFF00">
                <a:alpha val="60000"/>
              </a:srgbClr>
            </a:glow>
          </a:effectLst>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2400"/>
          </a:p>
        </p:txBody>
      </p:sp>
      <p:sp>
        <p:nvSpPr>
          <p:cNvPr id="45" name="Curved Left Arrow 44"/>
          <p:cNvSpPr/>
          <p:nvPr/>
        </p:nvSpPr>
        <p:spPr>
          <a:xfrm>
            <a:off x="5590356" y="894289"/>
            <a:ext cx="731520" cy="1362306"/>
          </a:xfrm>
          <a:prstGeom prst="curvedLeftArrow">
            <a:avLst/>
          </a:prstGeom>
          <a:solidFill>
            <a:srgbClr val="FFFF00"/>
          </a:solidFill>
          <a:ln>
            <a:solidFill>
              <a:srgbClr val="2932E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2400">
              <a:solidFill>
                <a:schemeClr val="tx1"/>
              </a:solidFill>
            </a:endParaRPr>
          </a:p>
        </p:txBody>
      </p:sp>
      <p:sp>
        <p:nvSpPr>
          <p:cNvPr id="18" name="Rectangle 17"/>
          <p:cNvSpPr/>
          <p:nvPr/>
        </p:nvSpPr>
        <p:spPr>
          <a:xfrm>
            <a:off x="6696857" y="616491"/>
            <a:ext cx="655614" cy="628297"/>
          </a:xfrm>
          <a:prstGeom prst="rect">
            <a:avLst/>
          </a:prstGeom>
          <a:noFill/>
          <a:ln w="57150">
            <a:solidFill>
              <a:srgbClr val="FF0000"/>
            </a:solidFill>
          </a:ln>
          <a:effectLst>
            <a:glow rad="101600">
              <a:srgbClr val="FFFF00">
                <a:alpha val="60000"/>
              </a:srgbClr>
            </a:glow>
          </a:effectLst>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2400"/>
          </a:p>
        </p:txBody>
      </p:sp>
      <p:cxnSp>
        <p:nvCxnSpPr>
          <p:cNvPr id="3" name="Straight Arrow Connector 2"/>
          <p:cNvCxnSpPr>
            <a:stCxn id="18" idx="2"/>
          </p:cNvCxnSpPr>
          <p:nvPr/>
        </p:nvCxnSpPr>
        <p:spPr>
          <a:xfrm>
            <a:off x="7024664" y="1244788"/>
            <a:ext cx="0" cy="1392124"/>
          </a:xfrm>
          <a:prstGeom prst="straightConnector1">
            <a:avLst/>
          </a:prstGeom>
          <a:ln w="76200">
            <a:solidFill>
              <a:srgbClr val="FF0000"/>
            </a:solidFill>
            <a:tailEnd type="triangle"/>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235800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750"/>
                                  </p:stCondLst>
                                  <p:childTnLst>
                                    <p:set>
                                      <p:cBhvr>
                                        <p:cTn id="6" dur="1" fill="hold">
                                          <p:stCondLst>
                                            <p:cond delay="0"/>
                                          </p:stCondLst>
                                        </p:cTn>
                                        <p:tgtEl>
                                          <p:spTgt spid="37">
                                            <p:txEl>
                                              <p:pRg st="0" end="0"/>
                                            </p:txEl>
                                          </p:spTgt>
                                        </p:tgtEl>
                                        <p:attrNameLst>
                                          <p:attrName>style.visibility</p:attrName>
                                        </p:attrNameLst>
                                      </p:cBhvr>
                                      <p:to>
                                        <p:strVal val="visible"/>
                                      </p:to>
                                    </p:set>
                                    <p:animEffect transition="in" filter="fade">
                                      <p:cBhvr>
                                        <p:cTn id="7" dur="1000"/>
                                        <p:tgtEl>
                                          <p:spTgt spid="37">
                                            <p:txEl>
                                              <p:pRg st="0" end="0"/>
                                            </p:txEl>
                                          </p:spTgt>
                                        </p:tgtEl>
                                      </p:cBhvr>
                                    </p:animEffect>
                                    <p:anim calcmode="lin" valueType="num">
                                      <p:cBhvr>
                                        <p:cTn id="8" dur="1000" fill="hold"/>
                                        <p:tgtEl>
                                          <p:spTgt spid="37">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7">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1750"/>
                            </p:stCondLst>
                            <p:childTnLst>
                              <p:par>
                                <p:cTn id="11" presetID="21" presetClass="entr" presetSubtype="1" repeatCount="4000" fill="hold" grpId="0" nodeType="afterEffect">
                                  <p:stCondLst>
                                    <p:cond delay="0"/>
                                  </p:stCondLst>
                                  <p:childTnLst>
                                    <p:set>
                                      <p:cBhvr>
                                        <p:cTn id="12" dur="1" fill="hold">
                                          <p:stCondLst>
                                            <p:cond delay="0"/>
                                          </p:stCondLst>
                                        </p:cTn>
                                        <p:tgtEl>
                                          <p:spTgt spid="44"/>
                                        </p:tgtEl>
                                        <p:attrNameLst>
                                          <p:attrName>style.visibility</p:attrName>
                                        </p:attrNameLst>
                                      </p:cBhvr>
                                      <p:to>
                                        <p:strVal val="visible"/>
                                      </p:to>
                                    </p:set>
                                    <p:animEffect transition="in" filter="wheel(1)">
                                      <p:cBhvr>
                                        <p:cTn id="13" dur="1000"/>
                                        <p:tgtEl>
                                          <p:spTgt spid="44"/>
                                        </p:tgtEl>
                                      </p:cBhvr>
                                    </p:animEffect>
                                  </p:childTnLst>
                                </p:cTn>
                              </p:par>
                            </p:childTnLst>
                          </p:cTn>
                        </p:par>
                        <p:par>
                          <p:cTn id="14" fill="hold">
                            <p:stCondLst>
                              <p:cond delay="5750"/>
                            </p:stCondLst>
                            <p:childTnLst>
                              <p:par>
                                <p:cTn id="15" presetID="22" presetClass="entr" presetSubtype="1" fill="hold" grpId="0" nodeType="afterEffect">
                                  <p:stCondLst>
                                    <p:cond delay="0"/>
                                  </p:stCondLst>
                                  <p:childTnLst>
                                    <p:set>
                                      <p:cBhvr>
                                        <p:cTn id="16" dur="1" fill="hold">
                                          <p:stCondLst>
                                            <p:cond delay="0"/>
                                          </p:stCondLst>
                                        </p:cTn>
                                        <p:tgtEl>
                                          <p:spTgt spid="45"/>
                                        </p:tgtEl>
                                        <p:attrNameLst>
                                          <p:attrName>style.visibility</p:attrName>
                                        </p:attrNameLst>
                                      </p:cBhvr>
                                      <p:to>
                                        <p:strVal val="visible"/>
                                      </p:to>
                                    </p:set>
                                    <p:animEffect transition="in" filter="wipe(up)">
                                      <p:cBhvr>
                                        <p:cTn id="17" dur="1000"/>
                                        <p:tgtEl>
                                          <p:spTgt spid="45"/>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nodeType="clickEffect">
                                  <p:stCondLst>
                                    <p:cond delay="0"/>
                                  </p:stCondLst>
                                  <p:childTnLst>
                                    <p:set>
                                      <p:cBhvr>
                                        <p:cTn id="21" dur="1" fill="hold">
                                          <p:stCondLst>
                                            <p:cond delay="0"/>
                                          </p:stCondLst>
                                        </p:cTn>
                                        <p:tgtEl>
                                          <p:spTgt spid="42"/>
                                        </p:tgtEl>
                                        <p:attrNameLst>
                                          <p:attrName>style.visibility</p:attrName>
                                        </p:attrNameLst>
                                      </p:cBhvr>
                                      <p:to>
                                        <p:strVal val="visible"/>
                                      </p:to>
                                    </p:set>
                                    <p:animEffect transition="in" filter="wipe(up)">
                                      <p:cBhvr>
                                        <p:cTn id="22" dur="500"/>
                                        <p:tgtEl>
                                          <p:spTgt spid="42"/>
                                        </p:tgtEl>
                                      </p:cBhvr>
                                    </p:animEffect>
                                  </p:childTnLst>
                                </p:cTn>
                              </p:par>
                            </p:childTnLst>
                          </p:cTn>
                        </p:par>
                        <p:par>
                          <p:cTn id="23" fill="hold">
                            <p:stCondLst>
                              <p:cond delay="500"/>
                            </p:stCondLst>
                            <p:childTnLst>
                              <p:par>
                                <p:cTn id="24" presetID="22" presetClass="entr" presetSubtype="8" fill="hold" grpId="0" nodeType="afterEffect">
                                  <p:stCondLst>
                                    <p:cond delay="0"/>
                                  </p:stCondLst>
                                  <p:childTnLst>
                                    <p:set>
                                      <p:cBhvr>
                                        <p:cTn id="25" dur="1" fill="hold">
                                          <p:stCondLst>
                                            <p:cond delay="0"/>
                                          </p:stCondLst>
                                        </p:cTn>
                                        <p:tgtEl>
                                          <p:spTgt spid="43"/>
                                        </p:tgtEl>
                                        <p:attrNameLst>
                                          <p:attrName>style.visibility</p:attrName>
                                        </p:attrNameLst>
                                      </p:cBhvr>
                                      <p:to>
                                        <p:strVal val="visible"/>
                                      </p:to>
                                    </p:set>
                                    <p:animEffect transition="in" filter="wipe(left)">
                                      <p:cBhvr>
                                        <p:cTn id="26" dur="2000"/>
                                        <p:tgtEl>
                                          <p:spTgt spid="43"/>
                                        </p:tgtEl>
                                      </p:cBhvr>
                                    </p:animEffect>
                                  </p:childTnLst>
                                </p:cTn>
                              </p:par>
                            </p:childTnLst>
                          </p:cTn>
                        </p:par>
                        <p:par>
                          <p:cTn id="27" fill="hold">
                            <p:stCondLst>
                              <p:cond delay="2500"/>
                            </p:stCondLst>
                            <p:childTnLst>
                              <p:par>
                                <p:cTn id="28" presetID="22" presetClass="entr" presetSubtype="8" fill="hold" nodeType="afterEffect">
                                  <p:stCondLst>
                                    <p:cond delay="0"/>
                                  </p:stCondLst>
                                  <p:childTnLst>
                                    <p:set>
                                      <p:cBhvr>
                                        <p:cTn id="29" dur="1" fill="hold">
                                          <p:stCondLst>
                                            <p:cond delay="0"/>
                                          </p:stCondLst>
                                        </p:cTn>
                                        <p:tgtEl>
                                          <p:spTgt spid="25">
                                            <p:txEl>
                                              <p:pRg st="0" end="0"/>
                                            </p:txEl>
                                          </p:spTgt>
                                        </p:tgtEl>
                                        <p:attrNameLst>
                                          <p:attrName>style.visibility</p:attrName>
                                        </p:attrNameLst>
                                      </p:cBhvr>
                                      <p:to>
                                        <p:strVal val="visible"/>
                                      </p:to>
                                    </p:set>
                                    <p:animEffect transition="in" filter="wipe(left)">
                                      <p:cBhvr>
                                        <p:cTn id="30" dur="2750"/>
                                        <p:tgtEl>
                                          <p:spTgt spid="25">
                                            <p:txEl>
                                              <p:pRg st="0" end="0"/>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38">
                                            <p:txEl>
                                              <p:pRg st="0" end="0"/>
                                            </p:txEl>
                                          </p:spTgt>
                                        </p:tgtEl>
                                        <p:attrNameLst>
                                          <p:attrName>style.visibility</p:attrName>
                                        </p:attrNameLst>
                                      </p:cBhvr>
                                      <p:to>
                                        <p:strVal val="visible"/>
                                      </p:to>
                                    </p:set>
                                    <p:animEffect transition="in" filter="fade">
                                      <p:cBhvr>
                                        <p:cTn id="35" dur="1500"/>
                                        <p:tgtEl>
                                          <p:spTgt spid="38">
                                            <p:txEl>
                                              <p:pRg st="0" end="0"/>
                                            </p:txEl>
                                          </p:spTgt>
                                        </p:tgtEl>
                                      </p:cBhvr>
                                    </p:animEffect>
                                    <p:anim calcmode="lin" valueType="num">
                                      <p:cBhvr>
                                        <p:cTn id="36" dur="1500" fill="hold"/>
                                        <p:tgtEl>
                                          <p:spTgt spid="38">
                                            <p:txEl>
                                              <p:pRg st="0" end="0"/>
                                            </p:txEl>
                                          </p:spTgt>
                                        </p:tgtEl>
                                        <p:attrNameLst>
                                          <p:attrName>ppt_x</p:attrName>
                                        </p:attrNameLst>
                                      </p:cBhvr>
                                      <p:tavLst>
                                        <p:tav tm="0">
                                          <p:val>
                                            <p:strVal val="#ppt_x"/>
                                          </p:val>
                                        </p:tav>
                                        <p:tav tm="100000">
                                          <p:val>
                                            <p:strVal val="#ppt_x"/>
                                          </p:val>
                                        </p:tav>
                                      </p:tavLst>
                                    </p:anim>
                                    <p:anim calcmode="lin" valueType="num">
                                      <p:cBhvr>
                                        <p:cTn id="37" dur="1500" fill="hold"/>
                                        <p:tgtEl>
                                          <p:spTgt spid="38">
                                            <p:txEl>
                                              <p:pRg st="0" end="0"/>
                                            </p:txEl>
                                          </p:spTgt>
                                        </p:tgtEl>
                                        <p:attrNameLst>
                                          <p:attrName>ppt_y</p:attrName>
                                        </p:attrNameLst>
                                      </p:cBhvr>
                                      <p:tavLst>
                                        <p:tav tm="0">
                                          <p:val>
                                            <p:strVal val="#ppt_y+.1"/>
                                          </p:val>
                                        </p:tav>
                                        <p:tav tm="100000">
                                          <p:val>
                                            <p:strVal val="#ppt_y"/>
                                          </p:val>
                                        </p:tav>
                                      </p:tavLst>
                                    </p:anim>
                                  </p:childTnLst>
                                </p:cTn>
                              </p:par>
                            </p:childTnLst>
                          </p:cTn>
                        </p:par>
                        <p:par>
                          <p:cTn id="38" fill="hold">
                            <p:stCondLst>
                              <p:cond delay="1500"/>
                            </p:stCondLst>
                            <p:childTnLst>
                              <p:par>
                                <p:cTn id="39" presetID="8" presetClass="entr" presetSubtype="16" fill="hold" nodeType="afterEffect">
                                  <p:stCondLst>
                                    <p:cond delay="0"/>
                                  </p:stCondLst>
                                  <p:childTnLst>
                                    <p:set>
                                      <p:cBhvr>
                                        <p:cTn id="40" dur="1" fill="hold">
                                          <p:stCondLst>
                                            <p:cond delay="0"/>
                                          </p:stCondLst>
                                        </p:cTn>
                                        <p:tgtEl>
                                          <p:spTgt spid="39"/>
                                        </p:tgtEl>
                                        <p:attrNameLst>
                                          <p:attrName>style.visibility</p:attrName>
                                        </p:attrNameLst>
                                      </p:cBhvr>
                                      <p:to>
                                        <p:strVal val="visible"/>
                                      </p:to>
                                    </p:set>
                                    <p:animEffect transition="in" filter="diamond(in)">
                                      <p:cBhvr>
                                        <p:cTn id="41" dur="2000"/>
                                        <p:tgtEl>
                                          <p:spTgt spid="39"/>
                                        </p:tgtEl>
                                      </p:cBhvr>
                                    </p:animEffect>
                                  </p:childTnLst>
                                </p:cTn>
                              </p:par>
                            </p:childTnLst>
                          </p:cTn>
                        </p:par>
                        <p:par>
                          <p:cTn id="42" fill="hold">
                            <p:stCondLst>
                              <p:cond delay="3500"/>
                            </p:stCondLst>
                            <p:childTnLst>
                              <p:par>
                                <p:cTn id="43" presetID="21" presetClass="entr" presetSubtype="1" repeatCount="4000" fill="hold" grpId="0" nodeType="afterEffect">
                                  <p:stCondLst>
                                    <p:cond delay="0"/>
                                  </p:stCondLst>
                                  <p:childTnLst>
                                    <p:set>
                                      <p:cBhvr>
                                        <p:cTn id="44" dur="1" fill="hold">
                                          <p:stCondLst>
                                            <p:cond delay="0"/>
                                          </p:stCondLst>
                                        </p:cTn>
                                        <p:tgtEl>
                                          <p:spTgt spid="18"/>
                                        </p:tgtEl>
                                        <p:attrNameLst>
                                          <p:attrName>style.visibility</p:attrName>
                                        </p:attrNameLst>
                                      </p:cBhvr>
                                      <p:to>
                                        <p:strVal val="visible"/>
                                      </p:to>
                                    </p:set>
                                    <p:animEffect transition="in" filter="wheel(1)">
                                      <p:cBhvr>
                                        <p:cTn id="45" dur="750"/>
                                        <p:tgtEl>
                                          <p:spTgt spid="18"/>
                                        </p:tgtEl>
                                      </p:cBhvr>
                                    </p:animEffect>
                                  </p:childTnLst>
                                </p:cTn>
                              </p:par>
                            </p:childTnLst>
                          </p:cTn>
                        </p:par>
                        <p:par>
                          <p:cTn id="46" fill="hold">
                            <p:stCondLst>
                              <p:cond delay="6500"/>
                            </p:stCondLst>
                            <p:childTnLst>
                              <p:par>
                                <p:cTn id="47" presetID="22" presetClass="entr" presetSubtype="1" fill="hold" nodeType="afterEffect">
                                  <p:stCondLst>
                                    <p:cond delay="0"/>
                                  </p:stCondLst>
                                  <p:childTnLst>
                                    <p:set>
                                      <p:cBhvr>
                                        <p:cTn id="48" dur="1" fill="hold">
                                          <p:stCondLst>
                                            <p:cond delay="0"/>
                                          </p:stCondLst>
                                        </p:cTn>
                                        <p:tgtEl>
                                          <p:spTgt spid="3"/>
                                        </p:tgtEl>
                                        <p:attrNameLst>
                                          <p:attrName>style.visibility</p:attrName>
                                        </p:attrNameLst>
                                      </p:cBhvr>
                                      <p:to>
                                        <p:strVal val="visible"/>
                                      </p:to>
                                    </p:set>
                                    <p:animEffect transition="in" filter="wipe(up)">
                                      <p:cBhvr>
                                        <p:cTn id="49" dur="500"/>
                                        <p:tgtEl>
                                          <p:spTgt spid="3"/>
                                        </p:tgtEl>
                                      </p:cBhvr>
                                    </p:animEffect>
                                  </p:childTnLst>
                                </p:cTn>
                              </p:par>
                            </p:childTnLst>
                          </p:cTn>
                        </p:par>
                      </p:childTnLst>
                    </p:cTn>
                  </p:par>
                  <p:par>
                    <p:cTn id="50" fill="hold">
                      <p:stCondLst>
                        <p:cond delay="indefinite"/>
                      </p:stCondLst>
                      <p:childTnLst>
                        <p:par>
                          <p:cTn id="51" fill="hold">
                            <p:stCondLst>
                              <p:cond delay="0"/>
                            </p:stCondLst>
                            <p:childTnLst>
                              <p:par>
                                <p:cTn id="52" presetID="22" presetClass="entr" presetSubtype="8" fill="hold" nodeType="clickEffect">
                                  <p:stCondLst>
                                    <p:cond delay="0"/>
                                  </p:stCondLst>
                                  <p:childTnLst>
                                    <p:set>
                                      <p:cBhvr>
                                        <p:cTn id="53" dur="1" fill="hold">
                                          <p:stCondLst>
                                            <p:cond delay="0"/>
                                          </p:stCondLst>
                                        </p:cTn>
                                        <p:tgtEl>
                                          <p:spTgt spid="40">
                                            <p:txEl>
                                              <p:pRg st="0" end="0"/>
                                            </p:txEl>
                                          </p:spTgt>
                                        </p:tgtEl>
                                        <p:attrNameLst>
                                          <p:attrName>style.visibility</p:attrName>
                                        </p:attrNameLst>
                                      </p:cBhvr>
                                      <p:to>
                                        <p:strVal val="visible"/>
                                      </p:to>
                                    </p:set>
                                    <p:animEffect transition="in" filter="wipe(left)">
                                      <p:cBhvr>
                                        <p:cTn id="54" dur="3000"/>
                                        <p:tgtEl>
                                          <p:spTgt spid="4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animBg="1"/>
      <p:bldP spid="44" grpId="0" animBg="1"/>
      <p:bldP spid="45" grpId="0" animBg="1"/>
      <p:bldP spid="18" grpId="0" animBg="1"/>
    </p:bldLst>
  </p:timing>
</p:sld>
</file>

<file path=ppt/slides/slide78.xml><?xml version="1.0" encoding="utf-8"?>
<p:sld xmlns:a="http://schemas.openxmlformats.org/drawingml/2006/main" xmlns:r="http://schemas.openxmlformats.org/officeDocument/2006/relationships" xmlns:p="http://schemas.openxmlformats.org/presentationml/2006/main">
  <p:cSld>
    <p:bg>
      <p:bgPr>
        <a:gradFill>
          <a:gsLst>
            <a:gs pos="0">
              <a:srgbClr val="FF9933">
                <a:alpha val="45000"/>
              </a:srgbClr>
            </a:gs>
            <a:gs pos="50000">
              <a:srgbClr val="CC00CC">
                <a:alpha val="53000"/>
              </a:srgbClr>
            </a:gs>
            <a:gs pos="100000">
              <a:srgbClr val="FFFF00">
                <a:alpha val="47000"/>
              </a:srgbClr>
            </a:gs>
          </a:gsLst>
          <a:lin ang="5400000" scaled="0"/>
        </a:gradFill>
        <a:effectLst/>
      </p:bgPr>
    </p:bg>
    <p:spTree>
      <p:nvGrpSpPr>
        <p:cNvPr id="1" name=""/>
        <p:cNvGrpSpPr/>
        <p:nvPr/>
      </p:nvGrpSpPr>
      <p:grpSpPr>
        <a:xfrm>
          <a:off x="0" y="0"/>
          <a:ext cx="0" cy="0"/>
          <a:chOff x="0" y="0"/>
          <a:chExt cx="0" cy="0"/>
        </a:xfrm>
      </p:grpSpPr>
      <p:sp>
        <p:nvSpPr>
          <p:cNvPr id="12" name="Slide Number Placeholder 1"/>
          <p:cNvSpPr>
            <a:spLocks noGrp="1"/>
          </p:cNvSpPr>
          <p:nvPr>
            <p:ph type="sldNum" sz="quarter" idx="12"/>
          </p:nvPr>
        </p:nvSpPr>
        <p:spPr>
          <a:xfrm>
            <a:off x="11708433" y="6597352"/>
            <a:ext cx="480392" cy="260648"/>
          </a:xfrm>
        </p:spPr>
        <p:txBody>
          <a:bodyPr/>
          <a:lstStyle/>
          <a:p>
            <a:fld id="{81FEFA0A-2F20-4B60-98C6-5FFDA469AA1C}" type="slidenum">
              <a:rPr lang="en-US" smtClean="0">
                <a:solidFill>
                  <a:schemeClr val="tx2"/>
                </a:solidFill>
              </a:rPr>
              <a:pPr/>
              <a:t>78</a:t>
            </a:fld>
            <a:endParaRPr lang="en-US" dirty="0">
              <a:solidFill>
                <a:schemeClr val="tx2"/>
              </a:solidFill>
            </a:endParaRPr>
          </a:p>
        </p:txBody>
      </p:sp>
      <p:graphicFrame>
        <p:nvGraphicFramePr>
          <p:cNvPr id="13" name="Table 12"/>
          <p:cNvGraphicFramePr>
            <a:graphicFrameLocks noGrp="1"/>
          </p:cNvGraphicFramePr>
          <p:nvPr>
            <p:extLst>
              <p:ext uri="{D42A27DB-BD31-4B8C-83A1-F6EECF244321}">
                <p14:modId xmlns:p14="http://schemas.microsoft.com/office/powerpoint/2010/main" val="267855704"/>
              </p:ext>
            </p:extLst>
          </p:nvPr>
        </p:nvGraphicFramePr>
        <p:xfrm>
          <a:off x="133478" y="3852272"/>
          <a:ext cx="11737304" cy="944880"/>
        </p:xfrm>
        <a:graphic>
          <a:graphicData uri="http://schemas.openxmlformats.org/drawingml/2006/table">
            <a:tbl>
              <a:tblPr firstRow="1" bandRow="1">
                <a:tableStyleId>{3B4B98B0-60AC-42C2-AFA5-B58CD77FA1E5}</a:tableStyleId>
              </a:tblPr>
              <a:tblGrid>
                <a:gridCol w="2934326"/>
                <a:gridCol w="2934326"/>
                <a:gridCol w="2934326"/>
                <a:gridCol w="2934326"/>
              </a:tblGrid>
              <a:tr h="936104">
                <a:tc>
                  <a:txBody>
                    <a:bodyPr/>
                    <a:lstStyle/>
                    <a:p>
                      <a:pPr algn="ctr"/>
                      <a:r>
                        <a:rPr lang="en-CA" sz="2800" dirty="0" err="1" smtClean="0">
                          <a:solidFill>
                            <a:srgbClr val="0000FF"/>
                          </a:solidFill>
                        </a:rPr>
                        <a:t>Abib</a:t>
                      </a:r>
                      <a:r>
                        <a:rPr lang="en-CA" sz="2800" dirty="0" smtClean="0">
                          <a:solidFill>
                            <a:srgbClr val="0000FF"/>
                          </a:solidFill>
                        </a:rPr>
                        <a:t> 14 Passover </a:t>
                      </a:r>
                      <a:br>
                        <a:rPr lang="en-CA" sz="2800" dirty="0" smtClean="0">
                          <a:solidFill>
                            <a:srgbClr val="0000FF"/>
                          </a:solidFill>
                        </a:rPr>
                      </a:br>
                      <a:r>
                        <a:rPr lang="en-CA" sz="2800" dirty="0" smtClean="0">
                          <a:solidFill>
                            <a:srgbClr val="0000FF"/>
                          </a:solidFill>
                        </a:rPr>
                        <a:t>Light Season</a:t>
                      </a:r>
                      <a:endParaRPr lang="en-CA" sz="2800" dirty="0">
                        <a:solidFill>
                          <a:srgbClr val="0000FF"/>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CA" sz="2800" dirty="0" err="1" smtClean="0">
                          <a:solidFill>
                            <a:srgbClr val="00FF00"/>
                          </a:solidFill>
                        </a:rPr>
                        <a:t>Abib</a:t>
                      </a:r>
                      <a:r>
                        <a:rPr lang="en-CA" sz="2800" dirty="0" smtClean="0">
                          <a:solidFill>
                            <a:srgbClr val="00FF00"/>
                          </a:solidFill>
                        </a:rPr>
                        <a:t> 14 Passover </a:t>
                      </a:r>
                      <a:br>
                        <a:rPr lang="en-CA" sz="2800" dirty="0" smtClean="0">
                          <a:solidFill>
                            <a:srgbClr val="00FF00"/>
                          </a:solidFill>
                        </a:rPr>
                      </a:br>
                      <a:r>
                        <a:rPr lang="en-CA" sz="2800" dirty="0" smtClean="0">
                          <a:solidFill>
                            <a:srgbClr val="00FF00"/>
                          </a:solidFill>
                        </a:rPr>
                        <a:t>Night Season</a:t>
                      </a:r>
                      <a:endParaRPr lang="en-CA" sz="2800" dirty="0">
                        <a:solidFill>
                          <a:srgbClr val="00FF00"/>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pPr algn="ctr"/>
                      <a:r>
                        <a:rPr lang="en-CA" sz="2800" dirty="0" err="1" smtClean="0">
                          <a:solidFill>
                            <a:srgbClr val="CC0099"/>
                          </a:solidFill>
                        </a:rPr>
                        <a:t>Abib</a:t>
                      </a:r>
                      <a:r>
                        <a:rPr lang="en-CA" sz="2800" dirty="0" smtClean="0">
                          <a:solidFill>
                            <a:srgbClr val="CC0099"/>
                          </a:solidFill>
                        </a:rPr>
                        <a:t> 15 U/B </a:t>
                      </a:r>
                      <a:br>
                        <a:rPr lang="en-CA" sz="2800" dirty="0" smtClean="0">
                          <a:solidFill>
                            <a:srgbClr val="CC0099"/>
                          </a:solidFill>
                        </a:rPr>
                      </a:br>
                      <a:r>
                        <a:rPr lang="en-CA" sz="2800" dirty="0" smtClean="0">
                          <a:solidFill>
                            <a:srgbClr val="CC0099"/>
                          </a:solidFill>
                        </a:rPr>
                        <a:t>Light Season</a:t>
                      </a:r>
                      <a:endParaRPr lang="en-CA" sz="2800" dirty="0">
                        <a:solidFill>
                          <a:srgbClr val="CC0099"/>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CA" sz="2800" dirty="0" err="1" smtClean="0">
                          <a:solidFill>
                            <a:srgbClr val="00FF00"/>
                          </a:solidFill>
                        </a:rPr>
                        <a:t>Abib</a:t>
                      </a:r>
                      <a:r>
                        <a:rPr lang="en-CA" sz="2800" dirty="0" smtClean="0">
                          <a:solidFill>
                            <a:srgbClr val="00FF00"/>
                          </a:solidFill>
                        </a:rPr>
                        <a:t> 15 U/B </a:t>
                      </a:r>
                      <a:br>
                        <a:rPr lang="en-CA" sz="2800" dirty="0" smtClean="0">
                          <a:solidFill>
                            <a:srgbClr val="00FF00"/>
                          </a:solidFill>
                        </a:rPr>
                      </a:br>
                      <a:r>
                        <a:rPr lang="en-CA" sz="2800" dirty="0" smtClean="0">
                          <a:solidFill>
                            <a:srgbClr val="00FF00"/>
                          </a:solidFill>
                        </a:rPr>
                        <a:t>Night Season</a:t>
                      </a:r>
                      <a:endParaRPr lang="en-CA" sz="2800" dirty="0">
                        <a:solidFill>
                          <a:srgbClr val="00FF00"/>
                        </a:solidFill>
                      </a:endParaRPr>
                    </a:p>
                  </a:txBody>
                  <a:tcPr anchor="ctr">
                    <a:lnL w="12700" cap="flat" cmpd="sng" algn="ctr">
                      <a:solidFill>
                        <a:schemeClr val="tx1"/>
                      </a:solidFill>
                      <a:prstDash val="solid"/>
                      <a:round/>
                      <a:headEnd type="none" w="med" len="med"/>
                      <a:tailEnd type="none" w="med" len="med"/>
                    </a:lnL>
                    <a:solidFill>
                      <a:schemeClr val="tx2"/>
                    </a:solidFill>
                  </a:tcPr>
                </a:tc>
              </a:tr>
            </a:tbl>
          </a:graphicData>
        </a:graphic>
      </p:graphicFrame>
      <p:sp>
        <p:nvSpPr>
          <p:cNvPr id="14" name="Rectangle 13"/>
          <p:cNvSpPr/>
          <p:nvPr/>
        </p:nvSpPr>
        <p:spPr>
          <a:xfrm>
            <a:off x="261764" y="332656"/>
            <a:ext cx="6258976" cy="3096344"/>
          </a:xfrm>
          <a:prstGeom prst="rect">
            <a:avLst/>
          </a:prstGeom>
          <a:solidFill>
            <a:schemeClr val="accent2">
              <a:lumMod val="40000"/>
              <a:lumOff val="60000"/>
            </a:schemeClr>
          </a:solidFill>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prst="angle"/>
            </a:sp3d>
          </a:bodyPr>
          <a:lstStyle/>
          <a:p>
            <a:pPr algn="ctr"/>
            <a:r>
              <a:rPr lang="en-CA" sz="4000" dirty="0" smtClean="0">
                <a:solidFill>
                  <a:srgbClr val="CC0099"/>
                </a:solidFill>
              </a:rPr>
              <a:t>Joshua’s </a:t>
            </a:r>
            <a:r>
              <a:rPr lang="en-CA" sz="4000" dirty="0" err="1" smtClean="0">
                <a:solidFill>
                  <a:srgbClr val="CC0099"/>
                </a:solidFill>
              </a:rPr>
              <a:t>Abib</a:t>
            </a:r>
            <a:r>
              <a:rPr lang="en-CA" sz="4000" dirty="0" smtClean="0">
                <a:solidFill>
                  <a:srgbClr val="CC0099"/>
                </a:solidFill>
              </a:rPr>
              <a:t> </a:t>
            </a:r>
            <a:r>
              <a:rPr lang="en-CA" sz="4000" b="1" dirty="0" smtClean="0">
                <a:solidFill>
                  <a:srgbClr val="CC0099"/>
                </a:solidFill>
                <a:effectLst>
                  <a:glow rad="88900">
                    <a:srgbClr val="00FF00"/>
                  </a:glow>
                </a:effectLst>
              </a:rPr>
              <a:t>14</a:t>
            </a:r>
            <a:r>
              <a:rPr lang="en-CA" sz="4000" dirty="0" smtClean="0">
                <a:solidFill>
                  <a:srgbClr val="CC0099"/>
                </a:solidFill>
              </a:rPr>
              <a:t> - </a:t>
            </a:r>
          </a:p>
          <a:p>
            <a:pPr algn="ctr"/>
            <a:r>
              <a:rPr lang="en-CA" sz="4000" dirty="0" smtClean="0">
                <a:solidFill>
                  <a:schemeClr val="tx2"/>
                </a:solidFill>
              </a:rPr>
              <a:t>Passover in Canaan on </a:t>
            </a:r>
            <a:br>
              <a:rPr lang="en-CA" sz="4000" dirty="0" smtClean="0">
                <a:solidFill>
                  <a:schemeClr val="tx2"/>
                </a:solidFill>
              </a:rPr>
            </a:br>
            <a:r>
              <a:rPr lang="en-CA" sz="4000" dirty="0" smtClean="0">
                <a:solidFill>
                  <a:schemeClr val="tx2"/>
                </a:solidFill>
              </a:rPr>
              <a:t>a </a:t>
            </a:r>
            <a:r>
              <a:rPr lang="en-CA" sz="4000" b="1" u="sng" dirty="0" smtClean="0">
                <a:solidFill>
                  <a:srgbClr val="0000FF"/>
                </a:solidFill>
              </a:rPr>
              <a:t>7</a:t>
            </a:r>
            <a:r>
              <a:rPr lang="en-CA" sz="4000" b="1" u="sng" baseline="30000" dirty="0" smtClean="0">
                <a:solidFill>
                  <a:srgbClr val="0000FF"/>
                </a:solidFill>
              </a:rPr>
              <a:t>th</a:t>
            </a:r>
            <a:r>
              <a:rPr lang="en-CA" sz="4000" b="1" u="sng" dirty="0" smtClean="0">
                <a:solidFill>
                  <a:srgbClr val="0000FF"/>
                </a:solidFill>
              </a:rPr>
              <a:t> Da</a:t>
            </a:r>
            <a:r>
              <a:rPr lang="en-CA" sz="4000" b="1" dirty="0" smtClean="0">
                <a:solidFill>
                  <a:srgbClr val="0000FF"/>
                </a:solidFill>
              </a:rPr>
              <a:t>y</a:t>
            </a:r>
            <a:r>
              <a:rPr lang="en-CA" sz="4000" b="1" u="sng" dirty="0" smtClean="0">
                <a:solidFill>
                  <a:srgbClr val="0000FF"/>
                </a:solidFill>
              </a:rPr>
              <a:t> Sabbath</a:t>
            </a:r>
            <a:r>
              <a:rPr lang="en-CA" sz="4000" dirty="0">
                <a:solidFill>
                  <a:srgbClr val="0000FF"/>
                </a:solidFill>
              </a:rPr>
              <a:t> </a:t>
            </a:r>
            <a:r>
              <a:rPr lang="en-CA" sz="4000" dirty="0" smtClean="0">
                <a:solidFill>
                  <a:srgbClr val="0000FF"/>
                </a:solidFill>
              </a:rPr>
              <a:t/>
            </a:r>
            <a:br>
              <a:rPr lang="en-CA" sz="4000" dirty="0" smtClean="0">
                <a:solidFill>
                  <a:srgbClr val="0000FF"/>
                </a:solidFill>
              </a:rPr>
            </a:br>
            <a:r>
              <a:rPr lang="en-CA" sz="3200" b="1" dirty="0" smtClean="0">
                <a:solidFill>
                  <a:srgbClr val="0070C0"/>
                </a:solidFill>
              </a:rPr>
              <a:t>according to Torah statutes</a:t>
            </a:r>
            <a:r>
              <a:rPr lang="en-CA" sz="3200" dirty="0" smtClean="0">
                <a:solidFill>
                  <a:srgbClr val="0070C0"/>
                </a:solidFill>
              </a:rPr>
              <a:t>.</a:t>
            </a:r>
            <a:endParaRPr lang="en-CA" sz="3200" dirty="0">
              <a:solidFill>
                <a:srgbClr val="0000FF"/>
              </a:solidFill>
            </a:endParaRPr>
          </a:p>
        </p:txBody>
      </p:sp>
      <p:sp>
        <p:nvSpPr>
          <p:cNvPr id="15" name="Rectangle 14"/>
          <p:cNvSpPr/>
          <p:nvPr/>
        </p:nvSpPr>
        <p:spPr>
          <a:xfrm>
            <a:off x="1125860" y="5301208"/>
            <a:ext cx="10369152" cy="1512168"/>
          </a:xfrm>
          <a:prstGeom prst="rect">
            <a:avLst/>
          </a:prstGeom>
          <a:solidFill>
            <a:schemeClr val="bg1"/>
          </a:solidFill>
          <a:ln w="38100">
            <a:solidFill>
              <a:srgbClr val="FF6600"/>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prst="angle"/>
            </a:sp3d>
          </a:bodyPr>
          <a:lstStyle/>
          <a:p>
            <a:pPr algn="ctr"/>
            <a:r>
              <a:rPr lang="en-CA" sz="2800" b="1" dirty="0" smtClean="0">
                <a:solidFill>
                  <a:srgbClr val="FF0000"/>
                </a:solidFill>
              </a:rPr>
              <a:t>OOPS!  </a:t>
            </a:r>
            <a:r>
              <a:rPr lang="en-CA" sz="2800" dirty="0" smtClean="0">
                <a:solidFill>
                  <a:schemeClr val="tx2"/>
                </a:solidFill>
              </a:rPr>
              <a:t>What happened to the </a:t>
            </a:r>
            <a:r>
              <a:rPr lang="en-CA" sz="2800" dirty="0" err="1" smtClean="0">
                <a:solidFill>
                  <a:srgbClr val="FF0000"/>
                </a:solidFill>
              </a:rPr>
              <a:t>Luni</a:t>
            </a:r>
            <a:r>
              <a:rPr lang="en-CA" sz="2800" dirty="0" smtClean="0">
                <a:solidFill>
                  <a:srgbClr val="FF0000"/>
                </a:solidFill>
              </a:rPr>
              <a:t> - Solar Sabbath </a:t>
            </a:r>
            <a:br>
              <a:rPr lang="en-CA" sz="2800" dirty="0" smtClean="0">
                <a:solidFill>
                  <a:srgbClr val="FF0000"/>
                </a:solidFill>
              </a:rPr>
            </a:br>
            <a:r>
              <a:rPr lang="en-CA" sz="2800" dirty="0" smtClean="0">
                <a:solidFill>
                  <a:schemeClr val="tx2"/>
                </a:solidFill>
              </a:rPr>
              <a:t>requirement that the </a:t>
            </a:r>
            <a:r>
              <a:rPr lang="en-CA" sz="2800" b="1" dirty="0" smtClean="0">
                <a:solidFill>
                  <a:srgbClr val="0000FF"/>
                </a:solidFill>
              </a:rPr>
              <a:t>7</a:t>
            </a:r>
            <a:r>
              <a:rPr lang="en-CA" sz="2800" b="1" baseline="30000" dirty="0" smtClean="0">
                <a:solidFill>
                  <a:srgbClr val="0000FF"/>
                </a:solidFill>
              </a:rPr>
              <a:t>th</a:t>
            </a:r>
            <a:r>
              <a:rPr lang="en-CA" sz="2800" b="1" dirty="0" smtClean="0">
                <a:solidFill>
                  <a:srgbClr val="0000FF"/>
                </a:solidFill>
              </a:rPr>
              <a:t> Day Sabbath </a:t>
            </a:r>
            <a:r>
              <a:rPr lang="en-CA" sz="2800" dirty="0" smtClean="0">
                <a:solidFill>
                  <a:schemeClr val="tx2"/>
                </a:solidFill>
              </a:rPr>
              <a:t>is </a:t>
            </a:r>
            <a:r>
              <a:rPr lang="en-CA" sz="3200" b="1" u="sng" dirty="0" smtClean="0">
                <a:solidFill>
                  <a:schemeClr val="tx2"/>
                </a:solidFill>
              </a:rPr>
              <a:t>ALWAYS</a:t>
            </a:r>
            <a:r>
              <a:rPr lang="en-CA" sz="2800" dirty="0" smtClean="0">
                <a:solidFill>
                  <a:schemeClr val="tx2"/>
                </a:solidFill>
              </a:rPr>
              <a:t> on </a:t>
            </a:r>
            <a:br>
              <a:rPr lang="en-CA" sz="2800" dirty="0" smtClean="0">
                <a:solidFill>
                  <a:schemeClr val="tx2"/>
                </a:solidFill>
              </a:rPr>
            </a:br>
            <a:r>
              <a:rPr lang="en-CA" sz="2800" dirty="0" smtClean="0">
                <a:solidFill>
                  <a:schemeClr val="tx2"/>
                </a:solidFill>
              </a:rPr>
              <a:t>the </a:t>
            </a:r>
            <a:r>
              <a:rPr lang="en-CA" sz="2800" b="1" dirty="0" smtClean="0">
                <a:solidFill>
                  <a:schemeClr val="tx2"/>
                </a:solidFill>
                <a:effectLst>
                  <a:glow rad="127000">
                    <a:srgbClr val="99FF99"/>
                  </a:glow>
                </a:effectLst>
              </a:rPr>
              <a:t>15</a:t>
            </a:r>
            <a:r>
              <a:rPr lang="en-CA" sz="2800" b="1" baseline="30000" dirty="0" smtClean="0">
                <a:solidFill>
                  <a:schemeClr val="tx2"/>
                </a:solidFill>
                <a:effectLst>
                  <a:glow rad="127000">
                    <a:srgbClr val="99FF99"/>
                  </a:glow>
                </a:effectLst>
              </a:rPr>
              <a:t>th</a:t>
            </a:r>
            <a:r>
              <a:rPr lang="en-CA" sz="2800" dirty="0" smtClean="0">
                <a:solidFill>
                  <a:schemeClr val="tx2"/>
                </a:solidFill>
              </a:rPr>
              <a:t> of the month?  </a:t>
            </a:r>
            <a:r>
              <a:rPr lang="en-CA" sz="2800" b="1" dirty="0" smtClean="0">
                <a:solidFill>
                  <a:schemeClr val="tx2"/>
                </a:solidFill>
                <a:effectLst>
                  <a:glow rad="127000">
                    <a:srgbClr val="00FF00"/>
                  </a:glow>
                </a:effectLst>
              </a:rPr>
              <a:t>A Definite Lunar Failure!</a:t>
            </a:r>
            <a:endParaRPr lang="en-CA" sz="2800" b="1" dirty="0">
              <a:solidFill>
                <a:schemeClr val="tx2"/>
              </a:solidFill>
              <a:effectLst>
                <a:glow rad="127000">
                  <a:srgbClr val="00FF00"/>
                </a:glow>
              </a:effectLst>
            </a:endParaRPr>
          </a:p>
        </p:txBody>
      </p:sp>
      <p:sp>
        <p:nvSpPr>
          <p:cNvPr id="16" name="Notched Right Arrow 15"/>
          <p:cNvSpPr/>
          <p:nvPr/>
        </p:nvSpPr>
        <p:spPr>
          <a:xfrm rot="5400000">
            <a:off x="1955946" y="3922195"/>
            <a:ext cx="2160240" cy="741801"/>
          </a:xfrm>
          <a:prstGeom prst="notchedRightArrow">
            <a:avLst>
              <a:gd name="adj1" fmla="val 33191"/>
              <a:gd name="adj2" fmla="val 131355"/>
            </a:avLst>
          </a:prstGeom>
          <a:solidFill>
            <a:srgbClr val="FF6600"/>
          </a:solidFill>
          <a:ln w="57150">
            <a:solidFill>
              <a:srgbClr val="00B0F0"/>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2400"/>
          </a:p>
        </p:txBody>
      </p:sp>
      <p:sp>
        <p:nvSpPr>
          <p:cNvPr id="17" name="Curved Left Arrow 16"/>
          <p:cNvSpPr/>
          <p:nvPr/>
        </p:nvSpPr>
        <p:spPr>
          <a:xfrm>
            <a:off x="5662364" y="764704"/>
            <a:ext cx="1152128" cy="2088231"/>
          </a:xfrm>
          <a:prstGeom prst="curvedLeftArrow">
            <a:avLst>
              <a:gd name="adj1" fmla="val 35001"/>
              <a:gd name="adj2" fmla="val 86991"/>
              <a:gd name="adj3" fmla="val 42647"/>
            </a:avLst>
          </a:prstGeom>
          <a:solidFill>
            <a:srgbClr val="00FF00"/>
          </a:solidFill>
          <a:ln w="57150">
            <a:solidFill>
              <a:srgbClr val="FF00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2400">
              <a:solidFill>
                <a:schemeClr val="tx1"/>
              </a:solidFill>
            </a:endParaRPr>
          </a:p>
        </p:txBody>
      </p:sp>
      <p:pic>
        <p:nvPicPr>
          <p:cNvPr id="18" name="Picture 17"/>
          <p:cNvPicPr>
            <a:picLocks noChangeAspect="1"/>
          </p:cNvPicPr>
          <p:nvPr/>
        </p:nvPicPr>
        <p:blipFill rotWithShape="1">
          <a:blip r:embed="rId2" cstate="print">
            <a:extLst>
              <a:ext uri="{28A0092B-C50C-407E-A947-70E740481C1C}">
                <a14:useLocalDpi xmlns:a14="http://schemas.microsoft.com/office/drawing/2010/main" val="0"/>
              </a:ext>
            </a:extLst>
          </a:blip>
          <a:srcRect l="19933" t="388" r="18644" b="19288"/>
          <a:stretch/>
        </p:blipFill>
        <p:spPr>
          <a:xfrm>
            <a:off x="7462564" y="762174"/>
            <a:ext cx="3763068" cy="2460517"/>
          </a:xfrm>
          <a:prstGeom prst="rect">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pic>
      <p:sp>
        <p:nvSpPr>
          <p:cNvPr id="10" name="&quot;No&quot; Symbol 9"/>
          <p:cNvSpPr/>
          <p:nvPr/>
        </p:nvSpPr>
        <p:spPr>
          <a:xfrm>
            <a:off x="7597372" y="152636"/>
            <a:ext cx="3493452" cy="3456384"/>
          </a:xfrm>
          <a:prstGeom prst="noSmoking">
            <a:avLst/>
          </a:prstGeom>
          <a:solidFill>
            <a:srgbClr val="FF33CC">
              <a:alpha val="71000"/>
            </a:srgbClr>
          </a:solidFill>
          <a:ln w="76200">
            <a:solidFill>
              <a:srgbClr val="0000FF"/>
            </a:solidFill>
          </a:ln>
          <a:effectLst>
            <a:outerShdw blurRad="50800" dist="38100" dir="13500000" algn="br" rotWithShape="0">
              <a:prstClr val="black">
                <a:alpha val="40000"/>
              </a:prstClr>
            </a:outerShdw>
            <a:softEdge rad="0"/>
          </a:effectLst>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2400" dirty="0">
              <a:solidFill>
                <a:schemeClr val="tx1"/>
              </a:solidFill>
            </a:endParaRPr>
          </a:p>
        </p:txBody>
      </p:sp>
    </p:spTree>
    <p:extLst>
      <p:ext uri="{BB962C8B-B14F-4D97-AF65-F5344CB8AC3E}">
        <p14:creationId xmlns:p14="http://schemas.microsoft.com/office/powerpoint/2010/main" val="26434832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250"/>
                                  </p:stCondLst>
                                  <p:childTnLst>
                                    <p:set>
                                      <p:cBhvr>
                                        <p:cTn id="6" dur="1" fill="hold">
                                          <p:stCondLst>
                                            <p:cond delay="0"/>
                                          </p:stCondLst>
                                        </p:cTn>
                                        <p:tgtEl>
                                          <p:spTgt spid="14"/>
                                        </p:tgtEl>
                                        <p:attrNameLst>
                                          <p:attrName>style.visibility</p:attrName>
                                        </p:attrNameLst>
                                      </p:cBhvr>
                                      <p:to>
                                        <p:strVal val="visible"/>
                                      </p:to>
                                    </p:set>
                                    <p:animEffect transition="in" filter="wipe(up)">
                                      <p:cBhvr>
                                        <p:cTn id="7" dur="125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3" fill="hold" grpId="0" nodeType="clickEffect">
                                  <p:stCondLst>
                                    <p:cond delay="750"/>
                                  </p:stCondLst>
                                  <p:childTnLst>
                                    <p:set>
                                      <p:cBhvr>
                                        <p:cTn id="11" dur="1" fill="hold">
                                          <p:stCondLst>
                                            <p:cond delay="0"/>
                                          </p:stCondLst>
                                        </p:cTn>
                                        <p:tgtEl>
                                          <p:spTgt spid="16"/>
                                        </p:tgtEl>
                                        <p:attrNameLst>
                                          <p:attrName>style.visibility</p:attrName>
                                        </p:attrNameLst>
                                      </p:cBhvr>
                                      <p:to>
                                        <p:strVal val="visible"/>
                                      </p:to>
                                    </p:set>
                                    <p:anim calcmode="lin" valueType="num">
                                      <p:cBhvr additive="base">
                                        <p:cTn id="12" dur="1250" fill="hold"/>
                                        <p:tgtEl>
                                          <p:spTgt spid="16"/>
                                        </p:tgtEl>
                                        <p:attrNameLst>
                                          <p:attrName>ppt_x</p:attrName>
                                        </p:attrNameLst>
                                      </p:cBhvr>
                                      <p:tavLst>
                                        <p:tav tm="0">
                                          <p:val>
                                            <p:strVal val="1+#ppt_w/2"/>
                                          </p:val>
                                        </p:tav>
                                        <p:tav tm="100000">
                                          <p:val>
                                            <p:strVal val="#ppt_x"/>
                                          </p:val>
                                        </p:tav>
                                      </p:tavLst>
                                    </p:anim>
                                    <p:anim calcmode="lin" valueType="num">
                                      <p:cBhvr additive="base">
                                        <p:cTn id="13" dur="1250" fill="hold"/>
                                        <p:tgtEl>
                                          <p:spTgt spid="16"/>
                                        </p:tgtEl>
                                        <p:attrNameLst>
                                          <p:attrName>ppt_y</p:attrName>
                                        </p:attrNameLst>
                                      </p:cBhvr>
                                      <p:tavLst>
                                        <p:tav tm="0">
                                          <p:val>
                                            <p:strVal val="0-#ppt_h/2"/>
                                          </p:val>
                                        </p:tav>
                                        <p:tav tm="100000">
                                          <p:val>
                                            <p:strVal val="#ppt_y"/>
                                          </p:val>
                                        </p:tav>
                                      </p:tavLst>
                                    </p:anim>
                                  </p:childTnLst>
                                </p:cTn>
                              </p:par>
                              <p:par>
                                <p:cTn id="14" presetID="22" presetClass="entr" presetSubtype="1" fill="hold" grpId="0" nodeType="withEffect">
                                  <p:stCondLst>
                                    <p:cond delay="0"/>
                                  </p:stCondLst>
                                  <p:childTnLst>
                                    <p:set>
                                      <p:cBhvr>
                                        <p:cTn id="15" dur="1" fill="hold">
                                          <p:stCondLst>
                                            <p:cond delay="0"/>
                                          </p:stCondLst>
                                        </p:cTn>
                                        <p:tgtEl>
                                          <p:spTgt spid="17"/>
                                        </p:tgtEl>
                                        <p:attrNameLst>
                                          <p:attrName>style.visibility</p:attrName>
                                        </p:attrNameLst>
                                      </p:cBhvr>
                                      <p:to>
                                        <p:strVal val="visible"/>
                                      </p:to>
                                    </p:set>
                                    <p:animEffect transition="in" filter="wipe(up)">
                                      <p:cBhvr>
                                        <p:cTn id="16" dur="1250"/>
                                        <p:tgtEl>
                                          <p:spTgt spid="17"/>
                                        </p:tgtEl>
                                      </p:cBhvr>
                                    </p:animEffect>
                                  </p:childTnLst>
                                </p:cTn>
                              </p:par>
                              <p:par>
                                <p:cTn id="17" presetID="42" presetClass="entr" presetSubtype="0" fill="hold" grpId="0" nodeType="withEffect">
                                  <p:stCondLst>
                                    <p:cond delay="1500"/>
                                  </p:stCondLst>
                                  <p:childTnLst>
                                    <p:set>
                                      <p:cBhvr>
                                        <p:cTn id="18" dur="1" fill="hold">
                                          <p:stCondLst>
                                            <p:cond delay="0"/>
                                          </p:stCondLst>
                                        </p:cTn>
                                        <p:tgtEl>
                                          <p:spTgt spid="15"/>
                                        </p:tgtEl>
                                        <p:attrNameLst>
                                          <p:attrName>style.visibility</p:attrName>
                                        </p:attrNameLst>
                                      </p:cBhvr>
                                      <p:to>
                                        <p:strVal val="visible"/>
                                      </p:to>
                                    </p:set>
                                    <p:animEffect transition="in" filter="fade">
                                      <p:cBhvr>
                                        <p:cTn id="19" dur="1250"/>
                                        <p:tgtEl>
                                          <p:spTgt spid="15"/>
                                        </p:tgtEl>
                                      </p:cBhvr>
                                    </p:animEffect>
                                    <p:anim calcmode="lin" valueType="num">
                                      <p:cBhvr>
                                        <p:cTn id="20" dur="1250" fill="hold"/>
                                        <p:tgtEl>
                                          <p:spTgt spid="15"/>
                                        </p:tgtEl>
                                        <p:attrNameLst>
                                          <p:attrName>ppt_x</p:attrName>
                                        </p:attrNameLst>
                                      </p:cBhvr>
                                      <p:tavLst>
                                        <p:tav tm="0">
                                          <p:val>
                                            <p:strVal val="#ppt_x"/>
                                          </p:val>
                                        </p:tav>
                                        <p:tav tm="100000">
                                          <p:val>
                                            <p:strVal val="#ppt_x"/>
                                          </p:val>
                                        </p:tav>
                                      </p:tavLst>
                                    </p:anim>
                                    <p:anim calcmode="lin" valueType="num">
                                      <p:cBhvr>
                                        <p:cTn id="21" dur="125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7" presetClass="entr" presetSubtype="0" fill="hold" nodeType="clickEffect">
                                  <p:stCondLst>
                                    <p:cond delay="0"/>
                                  </p:stCondLst>
                                  <p:childTnLst>
                                    <p:set>
                                      <p:cBhvr>
                                        <p:cTn id="25" dur="1" fill="hold">
                                          <p:stCondLst>
                                            <p:cond delay="0"/>
                                          </p:stCondLst>
                                        </p:cTn>
                                        <p:tgtEl>
                                          <p:spTgt spid="18"/>
                                        </p:tgtEl>
                                        <p:attrNameLst>
                                          <p:attrName>style.visibility</p:attrName>
                                        </p:attrNameLst>
                                      </p:cBhvr>
                                      <p:to>
                                        <p:strVal val="visible"/>
                                      </p:to>
                                    </p:set>
                                    <p:animEffect transition="in" filter="fade">
                                      <p:cBhvr>
                                        <p:cTn id="26" dur="1000"/>
                                        <p:tgtEl>
                                          <p:spTgt spid="18"/>
                                        </p:tgtEl>
                                      </p:cBhvr>
                                    </p:animEffect>
                                    <p:anim calcmode="lin" valueType="num">
                                      <p:cBhvr>
                                        <p:cTn id="27" dur="1000" fill="hold"/>
                                        <p:tgtEl>
                                          <p:spTgt spid="18"/>
                                        </p:tgtEl>
                                        <p:attrNameLst>
                                          <p:attrName>ppt_x</p:attrName>
                                        </p:attrNameLst>
                                      </p:cBhvr>
                                      <p:tavLst>
                                        <p:tav tm="0">
                                          <p:val>
                                            <p:strVal val="#ppt_x"/>
                                          </p:val>
                                        </p:tav>
                                        <p:tav tm="100000">
                                          <p:val>
                                            <p:strVal val="#ppt_x"/>
                                          </p:val>
                                        </p:tav>
                                      </p:tavLst>
                                    </p:anim>
                                    <p:anim calcmode="lin" valueType="num">
                                      <p:cBhvr>
                                        <p:cTn id="28" dur="1000" fill="hold"/>
                                        <p:tgtEl>
                                          <p:spTgt spid="18"/>
                                        </p:tgtEl>
                                        <p:attrNameLst>
                                          <p:attrName>ppt_y</p:attrName>
                                        </p:attrNameLst>
                                      </p:cBhvr>
                                      <p:tavLst>
                                        <p:tav tm="0">
                                          <p:val>
                                            <p:strVal val="#ppt_y-.1"/>
                                          </p:val>
                                        </p:tav>
                                        <p:tav tm="100000">
                                          <p:val>
                                            <p:strVal val="#ppt_y"/>
                                          </p:val>
                                        </p:tav>
                                      </p:tavLst>
                                    </p:anim>
                                  </p:childTnLst>
                                </p:cTn>
                              </p:par>
                            </p:childTnLst>
                          </p:cTn>
                        </p:par>
                        <p:par>
                          <p:cTn id="29" fill="hold">
                            <p:stCondLst>
                              <p:cond delay="1000"/>
                            </p:stCondLst>
                            <p:childTnLst>
                              <p:par>
                                <p:cTn id="30" presetID="9" presetClass="entr" presetSubtype="0" fill="hold" grpId="0" nodeType="afterEffect">
                                  <p:stCondLst>
                                    <p:cond delay="2500"/>
                                  </p:stCondLst>
                                  <p:childTnLst>
                                    <p:set>
                                      <p:cBhvr>
                                        <p:cTn id="31" dur="1" fill="hold">
                                          <p:stCondLst>
                                            <p:cond delay="0"/>
                                          </p:stCondLst>
                                        </p:cTn>
                                        <p:tgtEl>
                                          <p:spTgt spid="10"/>
                                        </p:tgtEl>
                                        <p:attrNameLst>
                                          <p:attrName>style.visibility</p:attrName>
                                        </p:attrNameLst>
                                      </p:cBhvr>
                                      <p:to>
                                        <p:strVal val="visible"/>
                                      </p:to>
                                    </p:set>
                                    <p:animEffect transition="in" filter="dissolve">
                                      <p:cBhvr>
                                        <p:cTn id="32"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6" grpId="0" animBg="1"/>
      <p:bldP spid="17" grpId="0" animBg="1"/>
      <p:bldP spid="10" grpId="0" animBg="1"/>
    </p:bldLst>
  </p:timing>
</p:sld>
</file>

<file path=ppt/slides/slide79.xml><?xml version="1.0" encoding="utf-8"?>
<p:sld xmlns:a="http://schemas.openxmlformats.org/drawingml/2006/main" xmlns:r="http://schemas.openxmlformats.org/officeDocument/2006/relationships" xmlns:p="http://schemas.openxmlformats.org/presentationml/2006/main">
  <p:cSld>
    <p:bg>
      <p:bgPr>
        <a:gradFill>
          <a:gsLst>
            <a:gs pos="0">
              <a:srgbClr val="FF9933">
                <a:alpha val="45000"/>
              </a:srgbClr>
            </a:gs>
            <a:gs pos="50000">
              <a:srgbClr val="CC00CC">
                <a:alpha val="53000"/>
              </a:srgbClr>
            </a:gs>
            <a:gs pos="100000">
              <a:srgbClr val="FFFF00">
                <a:alpha val="47000"/>
              </a:srgbClr>
            </a:gs>
          </a:gsLst>
          <a:lin ang="5400000" scaled="0"/>
        </a:grad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11708433" y="6597352"/>
            <a:ext cx="480392" cy="260648"/>
          </a:xfrm>
        </p:spPr>
        <p:txBody>
          <a:bodyPr/>
          <a:lstStyle/>
          <a:p>
            <a:fld id="{81FEFA0A-2F20-4B60-98C6-5FFDA469AA1C}" type="slidenum">
              <a:rPr lang="en-US" smtClean="0">
                <a:solidFill>
                  <a:schemeClr val="tx2"/>
                </a:solidFill>
              </a:rPr>
              <a:pPr/>
              <a:t>79</a:t>
            </a:fld>
            <a:endParaRPr lang="en-US" dirty="0">
              <a:solidFill>
                <a:schemeClr val="tx2"/>
              </a:solidFill>
            </a:endParaRPr>
          </a:p>
        </p:txBody>
      </p:sp>
      <p:pic>
        <p:nvPicPr>
          <p:cNvPr id="11" name="Picture 4" descr="C:\Users\Rae\Desktop\lunar sabbath no way.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62074" y="404664"/>
            <a:ext cx="5813850" cy="6120680"/>
          </a:xfrm>
          <a:prstGeom prst="round2DiagRect">
            <a:avLst>
              <a:gd name="adj1" fmla="val 16667"/>
              <a:gd name="adj2" fmla="val 0"/>
            </a:avLst>
          </a:prstGeom>
          <a:ln w="88900" cap="sq">
            <a:solidFill>
              <a:srgbClr val="002060"/>
            </a:solidFill>
            <a:miter lim="800000"/>
          </a:ln>
          <a:effectLst>
            <a:outerShdw blurRad="254000" algn="tl" rotWithShape="0">
              <a:srgbClr val="000000">
                <a:alpha val="43000"/>
              </a:srgbClr>
            </a:outerShdw>
          </a:effectLst>
          <a:scene3d>
            <a:camera prst="orthographicFront"/>
            <a:lightRig rig="threePt" dir="t"/>
          </a:scene3d>
          <a:sp3d>
            <a:bevelT w="152400" h="50800" prst="softRound"/>
          </a:sp3d>
          <a:extLst>
            <a:ext uri="{909E8E84-426E-40DD-AFC4-6F175D3DCCD1}">
              <a14:hiddenFill xmlns:a14="http://schemas.microsoft.com/office/drawing/2010/main">
                <a:solidFill>
                  <a:srgbClr val="FFFFFF"/>
                </a:solidFill>
              </a14:hiddenFill>
            </a:ext>
          </a:extLst>
        </p:spPr>
      </p:pic>
      <p:sp>
        <p:nvSpPr>
          <p:cNvPr id="12" name="Rectangle 11"/>
          <p:cNvSpPr/>
          <p:nvPr/>
        </p:nvSpPr>
        <p:spPr>
          <a:xfrm>
            <a:off x="100338" y="332656"/>
            <a:ext cx="5850058" cy="5139869"/>
          </a:xfrm>
          <a:prstGeom prst="rect">
            <a:avLst/>
          </a:prstGeom>
          <a:noFill/>
        </p:spPr>
        <p:txBody>
          <a:bodyPr wrap="square" lIns="91440" tIns="45720" rIns="91440" bIns="45720">
            <a:spAutoFit/>
            <a:scene3d>
              <a:camera prst="orthographicFront"/>
              <a:lightRig rig="threePt" dir="t"/>
            </a:scene3d>
            <a:sp3d extrusionH="57150">
              <a:bevelT w="82550" h="38100" prst="coolSlant"/>
            </a:sp3d>
          </a:bodyPr>
          <a:lstStyle/>
          <a:p>
            <a:pPr algn="ctr"/>
            <a:r>
              <a:rPr lang="en-US" sz="4400" b="1" cap="none" spc="0" dirty="0" smtClean="0">
                <a:ln w="1905"/>
                <a:solidFill>
                  <a:srgbClr val="0070C0"/>
                </a:solidFill>
                <a:effectLst>
                  <a:innerShdw blurRad="69850" dist="43180" dir="5400000">
                    <a:srgbClr val="000000">
                      <a:alpha val="65000"/>
                    </a:srgbClr>
                  </a:innerShdw>
                </a:effectLst>
                <a:latin typeface="Arial Rounded MT Bold" pitchFamily="34" charset="0"/>
              </a:rPr>
              <a:t>According to </a:t>
            </a:r>
            <a:r>
              <a:rPr lang="en-US" sz="4400" b="1" u="sng" cap="none" spc="0" dirty="0" smtClean="0">
                <a:ln w="1905"/>
                <a:solidFill>
                  <a:srgbClr val="0070C0"/>
                </a:solidFill>
                <a:effectLst>
                  <a:innerShdw blurRad="69850" dist="43180" dir="5400000">
                    <a:srgbClr val="000000">
                      <a:alpha val="65000"/>
                    </a:srgbClr>
                  </a:innerShdw>
                </a:effectLst>
                <a:latin typeface="Arial Rounded MT Bold" pitchFamily="34" charset="0"/>
              </a:rPr>
              <a:t>the</a:t>
            </a:r>
            <a:br>
              <a:rPr lang="en-US" sz="4400" b="1" u="sng" cap="none" spc="0" dirty="0" smtClean="0">
                <a:ln w="1905"/>
                <a:solidFill>
                  <a:srgbClr val="0070C0"/>
                </a:solidFill>
                <a:effectLst>
                  <a:innerShdw blurRad="69850" dist="43180" dir="5400000">
                    <a:srgbClr val="000000">
                      <a:alpha val="65000"/>
                    </a:srgbClr>
                  </a:innerShdw>
                </a:effectLst>
                <a:latin typeface="Arial Rounded MT Bold" pitchFamily="34" charset="0"/>
              </a:rPr>
            </a:br>
            <a:r>
              <a:rPr lang="en-US" sz="4400" b="1" u="sng" cap="none" spc="0" dirty="0" smtClean="0">
                <a:ln w="1905">
                  <a:solidFill>
                    <a:sysClr val="windowText" lastClr="000000"/>
                  </a:solidFill>
                </a:ln>
                <a:solidFill>
                  <a:srgbClr val="0070C0"/>
                </a:solidFill>
                <a:effectLst>
                  <a:glow rad="127000">
                    <a:srgbClr val="BCFFDE"/>
                  </a:glow>
                  <a:innerShdw blurRad="69850" dist="43180" dir="5400000">
                    <a:srgbClr val="000000">
                      <a:alpha val="65000"/>
                    </a:srgbClr>
                  </a:innerShdw>
                </a:effectLst>
                <a:latin typeface="Arial Rounded MT Bold" pitchFamily="34" charset="0"/>
              </a:rPr>
              <a:t>specific calendar year</a:t>
            </a:r>
          </a:p>
          <a:p>
            <a:pPr algn="ctr"/>
            <a:r>
              <a:rPr lang="en-US" sz="4400" b="1" u="sng" cap="none" spc="0" dirty="0" smtClean="0">
                <a:ln w="1905"/>
                <a:solidFill>
                  <a:srgbClr val="0070C0"/>
                </a:solidFill>
                <a:effectLst>
                  <a:innerShdw blurRad="69850" dist="43180" dir="5400000">
                    <a:srgbClr val="000000">
                      <a:alpha val="65000"/>
                    </a:srgbClr>
                  </a:innerShdw>
                </a:effectLst>
                <a:latin typeface="Arial Rounded MT Bold" pitchFamily="34" charset="0"/>
              </a:rPr>
              <a:t>of Joshua enterin</a:t>
            </a:r>
            <a:r>
              <a:rPr lang="en-US" sz="4400" b="1" cap="none" spc="0" dirty="0" smtClean="0">
                <a:ln w="1905"/>
                <a:solidFill>
                  <a:srgbClr val="0070C0"/>
                </a:solidFill>
                <a:effectLst>
                  <a:innerShdw blurRad="69850" dist="43180" dir="5400000">
                    <a:srgbClr val="000000">
                      <a:alpha val="65000"/>
                    </a:srgbClr>
                  </a:innerShdw>
                </a:effectLst>
                <a:latin typeface="Arial Rounded MT Bold" pitchFamily="34" charset="0"/>
              </a:rPr>
              <a:t>g </a:t>
            </a:r>
            <a:r>
              <a:rPr lang="en-US" sz="4400" b="1" u="sng" cap="none" spc="0" dirty="0" smtClean="0">
                <a:ln w="1905"/>
                <a:solidFill>
                  <a:srgbClr val="0070C0"/>
                </a:solidFill>
                <a:effectLst>
                  <a:innerShdw blurRad="69850" dist="43180" dir="5400000">
                    <a:srgbClr val="000000">
                      <a:alpha val="65000"/>
                    </a:srgbClr>
                  </a:innerShdw>
                </a:effectLst>
                <a:latin typeface="Arial Rounded MT Bold" pitchFamily="34" charset="0"/>
              </a:rPr>
              <a:t>Canaan</a:t>
            </a:r>
            <a:r>
              <a:rPr lang="en-US" sz="4400" b="1" cap="none" spc="0" dirty="0" smtClean="0">
                <a:ln w="1905"/>
                <a:solidFill>
                  <a:srgbClr val="0070C0"/>
                </a:solidFill>
                <a:effectLst>
                  <a:innerShdw blurRad="69850" dist="43180" dir="5400000">
                    <a:srgbClr val="000000">
                      <a:alpha val="65000"/>
                    </a:srgbClr>
                  </a:innerShdw>
                </a:effectLst>
                <a:latin typeface="Arial Rounded MT Bold" pitchFamily="34" charset="0"/>
              </a:rPr>
              <a:t>,</a:t>
            </a:r>
            <a:r>
              <a:rPr lang="en-US" sz="4400" b="1" dirty="0">
                <a:ln w="1905"/>
                <a:solidFill>
                  <a:srgbClr val="0070C0"/>
                </a:solidFill>
                <a:effectLst>
                  <a:innerShdw blurRad="69850" dist="43180" dir="5400000">
                    <a:srgbClr val="000000">
                      <a:alpha val="65000"/>
                    </a:srgbClr>
                  </a:innerShdw>
                </a:effectLst>
                <a:latin typeface="Arial Rounded MT Bold" pitchFamily="34" charset="0"/>
              </a:rPr>
              <a:t> </a:t>
            </a:r>
            <a:r>
              <a:rPr lang="en-US" sz="4400" b="1" cap="none" spc="0" dirty="0" smtClean="0">
                <a:ln w="1905"/>
                <a:solidFill>
                  <a:srgbClr val="0070C0"/>
                </a:solidFill>
                <a:effectLst>
                  <a:innerShdw blurRad="69850" dist="43180" dir="5400000">
                    <a:srgbClr val="000000">
                      <a:alpha val="65000"/>
                    </a:srgbClr>
                  </a:innerShdw>
                </a:effectLst>
                <a:latin typeface="Arial Rounded MT Bold" pitchFamily="34" charset="0"/>
              </a:rPr>
              <a:t>these were</a:t>
            </a:r>
            <a:r>
              <a:rPr lang="en-US" sz="5400" b="1" cap="none" spc="0" dirty="0" smtClean="0">
                <a:ln w="1905"/>
                <a:solidFill>
                  <a:srgbClr val="0070C0"/>
                </a:solidFill>
                <a:effectLst>
                  <a:innerShdw blurRad="69850" dist="43180" dir="5400000">
                    <a:srgbClr val="000000">
                      <a:alpha val="65000"/>
                    </a:srgbClr>
                  </a:innerShdw>
                </a:effectLst>
                <a:latin typeface="Arial Rounded MT Bold" pitchFamily="34" charset="0"/>
              </a:rPr>
              <a:t/>
            </a:r>
            <a:br>
              <a:rPr lang="en-US" sz="5400" b="1" cap="none" spc="0" dirty="0" smtClean="0">
                <a:ln w="1905"/>
                <a:solidFill>
                  <a:srgbClr val="0070C0"/>
                </a:solidFill>
                <a:effectLst>
                  <a:innerShdw blurRad="69850" dist="43180" dir="5400000">
                    <a:srgbClr val="000000">
                      <a:alpha val="65000"/>
                    </a:srgbClr>
                  </a:innerShdw>
                </a:effectLst>
                <a:latin typeface="Arial Rounded MT Bold" pitchFamily="34" charset="0"/>
              </a:rPr>
            </a:br>
            <a:r>
              <a:rPr lang="en-US" sz="5400" b="1" dirty="0">
                <a:ln>
                  <a:solidFill>
                    <a:schemeClr val="bg1"/>
                  </a:solidFill>
                </a:ln>
                <a:solidFill>
                  <a:schemeClr val="tx2">
                    <a:lumMod val="85000"/>
                    <a:lumOff val="15000"/>
                  </a:schemeClr>
                </a:solidFill>
                <a:effectLst>
                  <a:outerShdw blurRad="38100" dist="38100" dir="2700000" algn="tl">
                    <a:srgbClr val="000000">
                      <a:alpha val="43137"/>
                    </a:srgbClr>
                  </a:outerShdw>
                </a:effectLst>
                <a:latin typeface="Arial Rounded MT Bold" pitchFamily="34" charset="0"/>
              </a:rPr>
              <a:t>NOT </a:t>
            </a:r>
            <a:r>
              <a:rPr lang="en-US" sz="5400" b="1" dirty="0" smtClean="0">
                <a:ln>
                  <a:solidFill>
                    <a:schemeClr val="bg1"/>
                  </a:solidFill>
                </a:ln>
                <a:solidFill>
                  <a:schemeClr val="tx2">
                    <a:lumMod val="85000"/>
                    <a:lumOff val="15000"/>
                  </a:schemeClr>
                </a:solidFill>
                <a:effectLst>
                  <a:outerShdw blurRad="38100" dist="38100" dir="2700000" algn="tl">
                    <a:srgbClr val="000000">
                      <a:alpha val="43137"/>
                    </a:srgbClr>
                  </a:outerShdw>
                </a:effectLst>
                <a:latin typeface="Arial Rounded MT Bold" pitchFamily="34" charset="0"/>
              </a:rPr>
              <a:t>weekly Sabbaths:</a:t>
            </a:r>
            <a:endParaRPr lang="en-US" sz="5400" b="1" cap="none" spc="0" dirty="0">
              <a:ln w="1905"/>
              <a:solidFill>
                <a:srgbClr val="0070C0"/>
              </a:solidFill>
              <a:effectLst>
                <a:innerShdw blurRad="69850" dist="43180" dir="5400000">
                  <a:srgbClr val="000000">
                    <a:alpha val="65000"/>
                  </a:srgbClr>
                </a:innerShdw>
              </a:effectLst>
              <a:latin typeface="Arial Rounded MT Bold" pitchFamily="34" charset="0"/>
            </a:endParaRPr>
          </a:p>
        </p:txBody>
      </p:sp>
      <p:sp>
        <p:nvSpPr>
          <p:cNvPr id="3" name="TextBox 2"/>
          <p:cNvSpPr txBox="1"/>
          <p:nvPr/>
        </p:nvSpPr>
        <p:spPr>
          <a:xfrm>
            <a:off x="243379" y="5471858"/>
            <a:ext cx="5563973" cy="837462"/>
          </a:xfrm>
          <a:prstGeom prst="snip2DiagRect">
            <a:avLst/>
          </a:prstGeom>
          <a:solidFill>
            <a:schemeClr val="accent4">
              <a:lumMod val="60000"/>
              <a:lumOff val="40000"/>
            </a:schemeClr>
          </a:solidFill>
          <a:ln w="76200">
            <a:solidFill>
              <a:srgbClr val="002060"/>
            </a:solidFill>
          </a:ln>
        </p:spPr>
        <p:style>
          <a:lnRef idx="0">
            <a:schemeClr val="accent5"/>
          </a:lnRef>
          <a:fillRef idx="3">
            <a:schemeClr val="accent5"/>
          </a:fillRef>
          <a:effectRef idx="3">
            <a:schemeClr val="accent5"/>
          </a:effectRef>
          <a:fontRef idx="minor">
            <a:schemeClr val="lt1"/>
          </a:fontRef>
        </p:style>
        <p:txBody>
          <a:bodyPr wrap="square" rtlCol="0">
            <a:spAutoFit/>
            <a:sp3d extrusionH="57150">
              <a:bevelT w="82550" h="38100" prst="coolSlant"/>
            </a:sp3d>
          </a:bodyPr>
          <a:lstStyle/>
          <a:p>
            <a:pPr algn="ctr">
              <a:lnSpc>
                <a:spcPct val="90000"/>
              </a:lnSpc>
            </a:pPr>
            <a:r>
              <a:rPr lang="en-US" sz="4400" b="1" dirty="0" smtClean="0">
                <a:ln>
                  <a:solidFill>
                    <a:schemeClr val="bg1"/>
                  </a:solidFill>
                </a:ln>
                <a:solidFill>
                  <a:srgbClr val="002060"/>
                </a:solidFill>
                <a:effectLst>
                  <a:outerShdw blurRad="38100" dist="38100" dir="2700000" algn="tl">
                    <a:srgbClr val="000000">
                      <a:alpha val="43137"/>
                    </a:srgbClr>
                  </a:outerShdw>
                </a:effectLst>
                <a:latin typeface="Arial Rounded MT Bold" pitchFamily="34" charset="0"/>
              </a:rPr>
              <a:t>8</a:t>
            </a:r>
            <a:r>
              <a:rPr lang="en-US" sz="4400" b="1" baseline="30000" dirty="0" smtClean="0">
                <a:ln>
                  <a:solidFill>
                    <a:schemeClr val="bg1"/>
                  </a:solidFill>
                </a:ln>
                <a:solidFill>
                  <a:srgbClr val="002060"/>
                </a:solidFill>
                <a:effectLst>
                  <a:outerShdw blurRad="38100" dist="38100" dir="2700000" algn="tl">
                    <a:srgbClr val="000000">
                      <a:alpha val="43137"/>
                    </a:srgbClr>
                  </a:outerShdw>
                </a:effectLst>
                <a:latin typeface="Arial Rounded MT Bold" pitchFamily="34" charset="0"/>
              </a:rPr>
              <a:t>th</a:t>
            </a:r>
            <a:r>
              <a:rPr lang="en-US" sz="4400" b="1" dirty="0" smtClean="0">
                <a:ln>
                  <a:solidFill>
                    <a:schemeClr val="bg1"/>
                  </a:solidFill>
                </a:ln>
                <a:solidFill>
                  <a:srgbClr val="002060"/>
                </a:solidFill>
                <a:effectLst>
                  <a:outerShdw blurRad="38100" dist="38100" dir="2700000" algn="tl">
                    <a:srgbClr val="000000">
                      <a:alpha val="43137"/>
                    </a:srgbClr>
                  </a:outerShdw>
                </a:effectLst>
                <a:latin typeface="Arial Rounded MT Bold" pitchFamily="34" charset="0"/>
              </a:rPr>
              <a:t>, 15</a:t>
            </a:r>
            <a:r>
              <a:rPr lang="en-US" sz="4400" b="1" baseline="30000" dirty="0" smtClean="0">
                <a:ln>
                  <a:solidFill>
                    <a:schemeClr val="bg1"/>
                  </a:solidFill>
                </a:ln>
                <a:solidFill>
                  <a:srgbClr val="002060"/>
                </a:solidFill>
                <a:effectLst>
                  <a:outerShdw blurRad="38100" dist="38100" dir="2700000" algn="tl">
                    <a:srgbClr val="000000">
                      <a:alpha val="43137"/>
                    </a:srgbClr>
                  </a:outerShdw>
                </a:effectLst>
                <a:latin typeface="Arial Rounded MT Bold" pitchFamily="34" charset="0"/>
              </a:rPr>
              <a:t>th</a:t>
            </a:r>
            <a:r>
              <a:rPr lang="en-US" sz="4400" b="1" dirty="0" smtClean="0">
                <a:ln>
                  <a:solidFill>
                    <a:schemeClr val="bg1"/>
                  </a:solidFill>
                </a:ln>
                <a:solidFill>
                  <a:srgbClr val="002060"/>
                </a:solidFill>
                <a:effectLst>
                  <a:outerShdw blurRad="38100" dist="38100" dir="2700000" algn="tl">
                    <a:srgbClr val="000000">
                      <a:alpha val="43137"/>
                    </a:srgbClr>
                  </a:outerShdw>
                </a:effectLst>
                <a:latin typeface="Arial Rounded MT Bold" pitchFamily="34" charset="0"/>
              </a:rPr>
              <a:t>, 22</a:t>
            </a:r>
            <a:r>
              <a:rPr lang="en-US" sz="4400" b="1" baseline="30000" dirty="0" smtClean="0">
                <a:ln>
                  <a:solidFill>
                    <a:schemeClr val="bg1"/>
                  </a:solidFill>
                </a:ln>
                <a:solidFill>
                  <a:srgbClr val="002060"/>
                </a:solidFill>
                <a:effectLst>
                  <a:outerShdw blurRad="38100" dist="38100" dir="2700000" algn="tl">
                    <a:srgbClr val="000000">
                      <a:alpha val="43137"/>
                    </a:srgbClr>
                  </a:outerShdw>
                </a:effectLst>
                <a:latin typeface="Arial Rounded MT Bold" pitchFamily="34" charset="0"/>
              </a:rPr>
              <a:t>nd</a:t>
            </a:r>
            <a:r>
              <a:rPr lang="en-US" sz="4400" b="1" dirty="0" smtClean="0">
                <a:ln>
                  <a:solidFill>
                    <a:schemeClr val="bg1"/>
                  </a:solidFill>
                </a:ln>
                <a:solidFill>
                  <a:srgbClr val="002060"/>
                </a:solidFill>
                <a:effectLst>
                  <a:outerShdw blurRad="38100" dist="38100" dir="2700000" algn="tl">
                    <a:srgbClr val="000000">
                      <a:alpha val="43137"/>
                    </a:srgbClr>
                  </a:outerShdw>
                </a:effectLst>
                <a:latin typeface="Arial Rounded MT Bold" pitchFamily="34" charset="0"/>
              </a:rPr>
              <a:t>, 29</a:t>
            </a:r>
            <a:r>
              <a:rPr lang="en-US" sz="4400" b="1" baseline="30000" dirty="0" smtClean="0">
                <a:ln>
                  <a:solidFill>
                    <a:schemeClr val="bg1"/>
                  </a:solidFill>
                </a:ln>
                <a:solidFill>
                  <a:srgbClr val="002060"/>
                </a:solidFill>
                <a:effectLst>
                  <a:outerShdw blurRad="38100" dist="38100" dir="2700000" algn="tl">
                    <a:srgbClr val="000000">
                      <a:alpha val="43137"/>
                    </a:srgbClr>
                  </a:outerShdw>
                </a:effectLst>
                <a:latin typeface="Arial Rounded MT Bold" pitchFamily="34" charset="0"/>
              </a:rPr>
              <a:t>th</a:t>
            </a:r>
            <a:r>
              <a:rPr lang="en-US" sz="4400" b="1" dirty="0" smtClean="0">
                <a:ln>
                  <a:solidFill>
                    <a:schemeClr val="bg1"/>
                  </a:solidFill>
                </a:ln>
                <a:solidFill>
                  <a:srgbClr val="002060"/>
                </a:solidFill>
                <a:effectLst>
                  <a:outerShdw blurRad="38100" dist="38100" dir="2700000" algn="tl">
                    <a:srgbClr val="000000">
                      <a:alpha val="43137"/>
                    </a:srgbClr>
                  </a:outerShdw>
                </a:effectLst>
                <a:latin typeface="Arial Rounded MT Bold" pitchFamily="34" charset="0"/>
              </a:rPr>
              <a:t> </a:t>
            </a:r>
            <a:endParaRPr lang="en-US" sz="4400" b="1" dirty="0">
              <a:ln>
                <a:solidFill>
                  <a:schemeClr val="bg1"/>
                </a:solidFill>
              </a:ln>
              <a:solidFill>
                <a:srgbClr val="002060"/>
              </a:solidFill>
              <a:effectLst>
                <a:outerShdw blurRad="38100" dist="38100" dir="2700000" algn="tl">
                  <a:srgbClr val="000000">
                    <a:alpha val="43137"/>
                  </a:srgbClr>
                </a:outerShdw>
              </a:effectLst>
              <a:latin typeface="Arial Rounded MT Bold" pitchFamily="34" charset="0"/>
            </a:endParaRPr>
          </a:p>
        </p:txBody>
      </p:sp>
    </p:spTree>
    <p:extLst>
      <p:ext uri="{BB962C8B-B14F-4D97-AF65-F5344CB8AC3E}">
        <p14:creationId xmlns:p14="http://schemas.microsoft.com/office/powerpoint/2010/main" val="27727416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up)">
                                      <p:cBhvr>
                                        <p:cTn id="7" dur="2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0.xml><?xml version="1.0" encoding="utf-8"?>
<p:sld xmlns:a="http://schemas.openxmlformats.org/drawingml/2006/main" xmlns:r="http://schemas.openxmlformats.org/officeDocument/2006/relationships" xmlns:p="http://schemas.openxmlformats.org/presentationml/2006/main">
  <p:cSld>
    <p:bg>
      <p:bgPr>
        <a:gradFill>
          <a:gsLst>
            <a:gs pos="13000">
              <a:schemeClr val="tx2">
                <a:lumMod val="95000"/>
                <a:lumOff val="5000"/>
              </a:schemeClr>
            </a:gs>
            <a:gs pos="39999">
              <a:srgbClr val="0A128C"/>
            </a:gs>
            <a:gs pos="86000">
              <a:schemeClr val="tx2">
                <a:lumMod val="85000"/>
                <a:lumOff val="15000"/>
              </a:schemeClr>
            </a:gs>
          </a:gsLst>
          <a:lin ang="8100000" scaled="0"/>
        </a:grad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9327110" y="6492875"/>
            <a:ext cx="2844059" cy="365125"/>
          </a:xfrm>
        </p:spPr>
        <p:txBody>
          <a:bodyPr/>
          <a:lstStyle/>
          <a:p>
            <a:fld id="{81FEFA0A-2F20-4B60-98C6-5FFDA469AA1C}" type="slidenum">
              <a:rPr lang="en-US" smtClean="0">
                <a:solidFill>
                  <a:schemeClr val="bg1"/>
                </a:solidFill>
              </a:rPr>
              <a:pPr/>
              <a:t>80</a:t>
            </a:fld>
            <a:endParaRPr lang="en-US" dirty="0">
              <a:solidFill>
                <a:schemeClr val="bg1"/>
              </a:solidFill>
            </a:endParaRPr>
          </a:p>
        </p:txBody>
      </p:sp>
      <p:pic>
        <p:nvPicPr>
          <p:cNvPr id="1030" name="Picture 6" descr="C:\Users\Rae\Desktop\moon see-through bkgd.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7748" y="201883"/>
            <a:ext cx="5434335" cy="3971244"/>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3" name="Rectangle 2"/>
          <p:cNvSpPr/>
          <p:nvPr/>
        </p:nvSpPr>
        <p:spPr>
          <a:xfrm>
            <a:off x="5446340" y="221734"/>
            <a:ext cx="6408711" cy="4647426"/>
          </a:xfrm>
          <a:prstGeom prst="rect">
            <a:avLst/>
          </a:prstGeom>
          <a:noFill/>
        </p:spPr>
        <p:txBody>
          <a:bodyPr wrap="square" lIns="91440" tIns="45720" rIns="91440" bIns="45720">
            <a:spAutoFit/>
            <a:scene3d>
              <a:camera prst="orthographicFront"/>
              <a:lightRig rig="soft" dir="t">
                <a:rot lat="0" lon="0" rev="10800000"/>
              </a:lightRig>
            </a:scene3d>
            <a:sp3d>
              <a:bevelT w="27940" h="12700"/>
              <a:contourClr>
                <a:srgbClr val="DDDDDD"/>
              </a:contourClr>
            </a:sp3d>
          </a:bodyPr>
          <a:lstStyle/>
          <a:p>
            <a:pPr algn="ctr"/>
            <a:r>
              <a:rPr lang="en-US" sz="3200" b="1" cap="none" spc="150" dirty="0" smtClean="0">
                <a:ln w="11430"/>
                <a:solidFill>
                  <a:srgbClr val="FFFF00"/>
                </a:solidFill>
                <a:effectLst>
                  <a:outerShdw blurRad="25400" algn="tl" rotWithShape="0">
                    <a:srgbClr val="000000">
                      <a:alpha val="43000"/>
                    </a:srgbClr>
                  </a:outerShdw>
                </a:effectLst>
                <a:latin typeface="Aharoni" pitchFamily="2" charset="-79"/>
                <a:cs typeface="Aharoni" pitchFamily="2" charset="-79"/>
              </a:rPr>
              <a:t>The lunar-Sabbath calendar claims that the moon defines how to find the weekly Sabbath, because the true Sabbath of </a:t>
            </a:r>
            <a:r>
              <a:rPr lang="en-US" sz="3200" b="1" cap="none" spc="150" dirty="0" smtClean="0">
                <a:ln w="11430"/>
                <a:solidFill>
                  <a:schemeClr val="accent1">
                    <a:lumMod val="60000"/>
                    <a:lumOff val="40000"/>
                  </a:schemeClr>
                </a:solidFill>
                <a:effectLst>
                  <a:outerShdw blurRad="25400" algn="tl" rotWithShape="0">
                    <a:srgbClr val="000000">
                      <a:alpha val="43000"/>
                    </a:srgbClr>
                  </a:outerShdw>
                </a:effectLst>
                <a:latin typeface="Aharoni" pitchFamily="2" charset="-79"/>
                <a:cs typeface="Aharoni" pitchFamily="2" charset="-79"/>
              </a:rPr>
              <a:t>Yahuah</a:t>
            </a:r>
            <a:r>
              <a:rPr lang="en-US" sz="3200" b="1" cap="none" spc="150" dirty="0" smtClean="0">
                <a:ln w="11430"/>
                <a:solidFill>
                  <a:srgbClr val="FFFF00"/>
                </a:solidFill>
                <a:effectLst>
                  <a:outerShdw blurRad="25400" algn="tl" rotWithShape="0">
                    <a:srgbClr val="000000">
                      <a:alpha val="43000"/>
                    </a:srgbClr>
                  </a:outerShdw>
                </a:effectLst>
                <a:latin typeface="Aharoni" pitchFamily="2" charset="-79"/>
                <a:cs typeface="Aharoni" pitchFamily="2" charset="-79"/>
              </a:rPr>
              <a:t> has been lost through the ages and no one knows how to find it.  However, this concept is not found in Torah</a:t>
            </a:r>
            <a:r>
              <a:rPr lang="en-US" sz="4000" b="1" cap="none" spc="150" dirty="0" smtClean="0">
                <a:ln w="11430"/>
                <a:solidFill>
                  <a:srgbClr val="FFFF00"/>
                </a:solidFill>
                <a:effectLst>
                  <a:outerShdw blurRad="25400" algn="tl" rotWithShape="0">
                    <a:srgbClr val="000000">
                      <a:alpha val="43000"/>
                    </a:srgbClr>
                  </a:outerShdw>
                </a:effectLst>
                <a:latin typeface="Aharoni" pitchFamily="2" charset="-79"/>
                <a:cs typeface="Aharoni" pitchFamily="2" charset="-79"/>
              </a:rPr>
              <a:t>!</a:t>
            </a:r>
            <a:r>
              <a:rPr lang="en-US" sz="3200" b="1" cap="none" spc="150" dirty="0" smtClean="0">
                <a:ln w="11430"/>
                <a:solidFill>
                  <a:srgbClr val="FFFF00"/>
                </a:solidFill>
                <a:effectLst>
                  <a:outerShdw blurRad="25400" algn="tl" rotWithShape="0">
                    <a:srgbClr val="000000">
                      <a:alpha val="43000"/>
                    </a:srgbClr>
                  </a:outerShdw>
                </a:effectLst>
                <a:latin typeface="Aharoni" pitchFamily="2" charset="-79"/>
                <a:cs typeface="Aharoni" pitchFamily="2" charset="-79"/>
              </a:rPr>
              <a:t>  </a:t>
            </a:r>
            <a:endParaRPr lang="en-US" sz="3200" b="1" cap="none" spc="150" dirty="0">
              <a:ln w="11430"/>
              <a:solidFill>
                <a:srgbClr val="FFFF00"/>
              </a:solidFill>
              <a:effectLst>
                <a:outerShdw blurRad="25400" algn="tl" rotWithShape="0">
                  <a:srgbClr val="000000">
                    <a:alpha val="43000"/>
                  </a:srgbClr>
                </a:outerShdw>
              </a:effectLst>
              <a:latin typeface="Aharoni" pitchFamily="2" charset="-79"/>
              <a:cs typeface="Aharoni" pitchFamily="2" charset="-79"/>
            </a:endParaRPr>
          </a:p>
        </p:txBody>
      </p:sp>
      <p:sp>
        <p:nvSpPr>
          <p:cNvPr id="9" name="Rectangle 8"/>
          <p:cNvSpPr/>
          <p:nvPr/>
        </p:nvSpPr>
        <p:spPr>
          <a:xfrm>
            <a:off x="516404" y="5212357"/>
            <a:ext cx="11122624" cy="1384995"/>
          </a:xfrm>
          <a:prstGeom prst="rect">
            <a:avLst/>
          </a:prstGeom>
          <a:noFill/>
        </p:spPr>
        <p:txBody>
          <a:bodyPr wrap="square" lIns="91440" tIns="45720" rIns="91440" bIns="45720">
            <a:spAutoFit/>
            <a:scene3d>
              <a:camera prst="orthographicFront"/>
              <a:lightRig rig="soft" dir="t">
                <a:rot lat="0" lon="0" rev="10800000"/>
              </a:lightRig>
            </a:scene3d>
            <a:sp3d>
              <a:bevelT w="27940" h="12700"/>
              <a:contourClr>
                <a:srgbClr val="DDDDDD"/>
              </a:contourClr>
            </a:sp3d>
          </a:bodyPr>
          <a:lstStyle/>
          <a:p>
            <a:pPr algn="ctr"/>
            <a:r>
              <a:rPr lang="en-US" sz="2800" b="1" cap="none" spc="150" dirty="0" smtClean="0">
                <a:ln w="38100">
                  <a:solidFill>
                    <a:srgbClr val="FFFF00"/>
                  </a:solidFill>
                </a:ln>
                <a:solidFill>
                  <a:srgbClr val="FFFF00"/>
                </a:solidFill>
                <a:latin typeface="Papyrus" pitchFamily="66" charset="0"/>
                <a:cs typeface="Aharoni" pitchFamily="2" charset="-79"/>
              </a:rPr>
              <a:t>Question</a:t>
            </a:r>
            <a:r>
              <a:rPr lang="en-US" sz="2800" b="1" cap="none" spc="150" dirty="0" smtClean="0">
                <a:ln w="38100">
                  <a:solidFill>
                    <a:srgbClr val="FFFF00"/>
                  </a:solidFill>
                </a:ln>
                <a:solidFill>
                  <a:srgbClr val="FFFF00"/>
                </a:solidFill>
                <a:effectLst>
                  <a:outerShdw blurRad="25400" algn="tl" rotWithShape="0">
                    <a:srgbClr val="000000">
                      <a:alpha val="43000"/>
                    </a:srgbClr>
                  </a:outerShdw>
                </a:effectLst>
                <a:latin typeface="Papyrus" pitchFamily="66" charset="0"/>
                <a:cs typeface="Aharoni" pitchFamily="2" charset="-79"/>
              </a:rPr>
              <a:t>:</a:t>
            </a:r>
            <a:r>
              <a:rPr lang="en-US" sz="2800" b="1" cap="none" spc="150" dirty="0" smtClean="0">
                <a:ln w="38100">
                  <a:solidFill>
                    <a:schemeClr val="bg1"/>
                  </a:solidFill>
                </a:ln>
                <a:solidFill>
                  <a:srgbClr val="CCFF99"/>
                </a:solidFill>
                <a:effectLst>
                  <a:outerShdw blurRad="25400" algn="tl" rotWithShape="0">
                    <a:srgbClr val="000000">
                      <a:alpha val="43000"/>
                    </a:srgbClr>
                  </a:outerShdw>
                </a:effectLst>
                <a:latin typeface="Papyrus" pitchFamily="66" charset="0"/>
                <a:cs typeface="Aharoni" pitchFamily="2" charset="-79"/>
              </a:rPr>
              <a:t>  What kind of Elohim do we serve if He cannot preserve for His people the understanding of how to find the true weekly Sabbath, that He commands is to be honored?</a:t>
            </a:r>
            <a:endParaRPr lang="en-US" sz="2800" b="1" cap="none" spc="150" dirty="0">
              <a:ln w="38100">
                <a:solidFill>
                  <a:schemeClr val="bg1"/>
                </a:solidFill>
              </a:ln>
              <a:solidFill>
                <a:srgbClr val="CCFF99"/>
              </a:solidFill>
              <a:effectLst>
                <a:outerShdw blurRad="25400" algn="tl" rotWithShape="0">
                  <a:srgbClr val="000000">
                    <a:alpha val="43000"/>
                  </a:srgbClr>
                </a:outerShdw>
              </a:effectLst>
              <a:latin typeface="Papyrus" pitchFamily="66" charset="0"/>
              <a:cs typeface="Aharoni" pitchFamily="2" charset="-79"/>
            </a:endParaRPr>
          </a:p>
        </p:txBody>
      </p:sp>
      <p:pic>
        <p:nvPicPr>
          <p:cNvPr id="11" name="Picture 11" descr="C:\Users\Rae\Desktop\Art on Desktop\white man clip art\yellow-blue smiley faces\Smiley Decision Questions png.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9756" y="2704879"/>
            <a:ext cx="1960245" cy="22060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348973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8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9327110" y="6492875"/>
            <a:ext cx="2844059" cy="365125"/>
          </a:xfrm>
        </p:spPr>
        <p:txBody>
          <a:bodyPr/>
          <a:lstStyle/>
          <a:p>
            <a:fld id="{81FEFA0A-2F20-4B60-98C6-5FFDA469AA1C}" type="slidenum">
              <a:rPr lang="en-US" smtClean="0">
                <a:solidFill>
                  <a:schemeClr val="bg1"/>
                </a:solidFill>
              </a:rPr>
              <a:pPr/>
              <a:t>81</a:t>
            </a:fld>
            <a:endParaRPr lang="en-US" dirty="0">
              <a:solidFill>
                <a:schemeClr val="bg1"/>
              </a:solidFill>
            </a:endParaRPr>
          </a:p>
        </p:txBody>
      </p:sp>
      <p:sp>
        <p:nvSpPr>
          <p:cNvPr id="3" name="Rectangle 2"/>
          <p:cNvSpPr/>
          <p:nvPr/>
        </p:nvSpPr>
        <p:spPr>
          <a:xfrm>
            <a:off x="5230316" y="1556792"/>
            <a:ext cx="6408711" cy="2062103"/>
          </a:xfrm>
          <a:prstGeom prst="rect">
            <a:avLst/>
          </a:prstGeom>
          <a:noFill/>
        </p:spPr>
        <p:txBody>
          <a:bodyPr wrap="square" lIns="91440" tIns="45720" rIns="91440" bIns="45720">
            <a:spAutoFit/>
            <a:scene3d>
              <a:camera prst="orthographicFront"/>
              <a:lightRig rig="soft" dir="t">
                <a:rot lat="0" lon="0" rev="10800000"/>
              </a:lightRig>
            </a:scene3d>
            <a:sp3d>
              <a:bevelT w="27940" h="12700"/>
              <a:contourClr>
                <a:srgbClr val="DDDDDD"/>
              </a:contourClr>
            </a:sp3d>
          </a:bodyPr>
          <a:lstStyle/>
          <a:p>
            <a:pPr algn="ctr"/>
            <a:r>
              <a:rPr lang="en-US" sz="3200" b="1" cap="none" spc="150" dirty="0" smtClean="0">
                <a:ln w="11430"/>
                <a:solidFill>
                  <a:srgbClr val="FFFF00"/>
                </a:solidFill>
                <a:effectLst>
                  <a:outerShdw blurRad="25400" algn="tl" rotWithShape="0">
                    <a:srgbClr val="000000">
                      <a:alpha val="43000"/>
                    </a:srgbClr>
                  </a:outerShdw>
                </a:effectLst>
                <a:latin typeface="Aharoni" pitchFamily="2" charset="-79"/>
                <a:cs typeface="Aharoni" pitchFamily="2" charset="-79"/>
              </a:rPr>
              <a:t>While the information in </a:t>
            </a:r>
            <a:br>
              <a:rPr lang="en-US" sz="3200" b="1" cap="none" spc="150" dirty="0" smtClean="0">
                <a:ln w="11430"/>
                <a:solidFill>
                  <a:srgbClr val="FFFF00"/>
                </a:solidFill>
                <a:effectLst>
                  <a:outerShdw blurRad="25400" algn="tl" rotWithShape="0">
                    <a:srgbClr val="000000">
                      <a:alpha val="43000"/>
                    </a:srgbClr>
                  </a:outerShdw>
                </a:effectLst>
                <a:latin typeface="Aharoni" pitchFamily="2" charset="-79"/>
                <a:cs typeface="Aharoni" pitchFamily="2" charset="-79"/>
              </a:rPr>
            </a:br>
            <a:r>
              <a:rPr lang="en-US" sz="3200" b="1" cap="none" spc="150" dirty="0" smtClean="0">
                <a:ln w="11430"/>
                <a:solidFill>
                  <a:srgbClr val="FFFF00"/>
                </a:solidFill>
                <a:effectLst>
                  <a:outerShdw blurRad="25400" algn="tl" rotWithShape="0">
                    <a:srgbClr val="000000">
                      <a:alpha val="43000"/>
                    </a:srgbClr>
                  </a:outerShdw>
                </a:effectLst>
                <a:latin typeface="Aharoni" pitchFamily="2" charset="-79"/>
                <a:cs typeface="Aharoni" pitchFamily="2" charset="-79"/>
              </a:rPr>
              <a:t>this section may seem </a:t>
            </a:r>
            <a:br>
              <a:rPr lang="en-US" sz="3200" b="1" cap="none" spc="150" dirty="0" smtClean="0">
                <a:ln w="11430"/>
                <a:solidFill>
                  <a:srgbClr val="FFFF00"/>
                </a:solidFill>
                <a:effectLst>
                  <a:outerShdw blurRad="25400" algn="tl" rotWithShape="0">
                    <a:srgbClr val="000000">
                      <a:alpha val="43000"/>
                    </a:srgbClr>
                  </a:outerShdw>
                </a:effectLst>
                <a:latin typeface="Aharoni" pitchFamily="2" charset="-79"/>
                <a:cs typeface="Aharoni" pitchFamily="2" charset="-79"/>
              </a:rPr>
            </a:br>
            <a:r>
              <a:rPr lang="en-US" sz="3200" b="1" cap="none" spc="150" dirty="0" smtClean="0">
                <a:ln w="11430"/>
                <a:solidFill>
                  <a:srgbClr val="FFFF00"/>
                </a:solidFill>
                <a:effectLst>
                  <a:outerShdw blurRad="25400" algn="tl" rotWithShape="0">
                    <a:srgbClr val="000000">
                      <a:alpha val="43000"/>
                    </a:srgbClr>
                  </a:outerShdw>
                </a:effectLst>
                <a:latin typeface="Aharoni" pitchFamily="2" charset="-79"/>
                <a:cs typeface="Aharoni" pitchFamily="2" charset="-79"/>
              </a:rPr>
              <a:t>it does not belong here, </a:t>
            </a:r>
            <a:br>
              <a:rPr lang="en-US" sz="3200" b="1" cap="none" spc="150" dirty="0" smtClean="0">
                <a:ln w="11430"/>
                <a:solidFill>
                  <a:srgbClr val="FFFF00"/>
                </a:solidFill>
                <a:effectLst>
                  <a:outerShdw blurRad="25400" algn="tl" rotWithShape="0">
                    <a:srgbClr val="000000">
                      <a:alpha val="43000"/>
                    </a:srgbClr>
                  </a:outerShdw>
                </a:effectLst>
                <a:latin typeface="Aharoni" pitchFamily="2" charset="-79"/>
                <a:cs typeface="Aharoni" pitchFamily="2" charset="-79"/>
              </a:rPr>
            </a:br>
            <a:r>
              <a:rPr lang="en-US" sz="3200" b="1" cap="none" spc="150" dirty="0" smtClean="0">
                <a:ln w="11430"/>
                <a:solidFill>
                  <a:srgbClr val="FFFF00"/>
                </a:solidFill>
                <a:effectLst>
                  <a:outerShdw blurRad="25400" algn="tl" rotWithShape="0">
                    <a:srgbClr val="000000">
                      <a:alpha val="43000"/>
                    </a:srgbClr>
                  </a:outerShdw>
                </a:effectLst>
                <a:latin typeface="Aharoni" pitchFamily="2" charset="-79"/>
                <a:cs typeface="Aharoni" pitchFamily="2" charset="-79"/>
              </a:rPr>
              <a:t>just how serious is this?</a:t>
            </a:r>
            <a:endParaRPr lang="en-US" sz="3200" b="1" cap="none" spc="150" dirty="0">
              <a:ln w="11430"/>
              <a:solidFill>
                <a:srgbClr val="FFFF00"/>
              </a:solidFill>
              <a:effectLst>
                <a:outerShdw blurRad="25400" algn="tl" rotWithShape="0">
                  <a:srgbClr val="000000">
                    <a:alpha val="43000"/>
                  </a:srgbClr>
                </a:outerShdw>
              </a:effectLst>
              <a:latin typeface="Aharoni" pitchFamily="2" charset="-79"/>
              <a:cs typeface="Aharoni" pitchFamily="2" charset="-79"/>
            </a:endParaRPr>
          </a:p>
        </p:txBody>
      </p:sp>
      <p:pic>
        <p:nvPicPr>
          <p:cNvPr id="12" name="Picture 12" descr="C:\Users\Rae\Desktop\Art on Desktop\white man clip art\yellow-blue smiley faces\Smiley Face  jpeg.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679223" y="3429000"/>
            <a:ext cx="1297825" cy="175633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693812" y="4653136"/>
            <a:ext cx="10458918" cy="1754326"/>
          </a:xfrm>
          <a:prstGeom prst="rect">
            <a:avLst/>
          </a:prstGeom>
          <a:noFill/>
        </p:spPr>
        <p:txBody>
          <a:bodyPr wrap="square" lIns="91440" tIns="45720" rIns="91440" bIns="45720">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a:r>
              <a:rPr lang="en-US" sz="5400" b="1" cap="none" spc="0" dirty="0" smtClean="0">
                <a:ln/>
                <a:solidFill>
                  <a:schemeClr val="accent3"/>
                </a:solidFill>
                <a:effectLst>
                  <a:outerShdw blurRad="38100" dist="38100" dir="2700000" algn="tl">
                    <a:srgbClr val="000000">
                      <a:alpha val="43137"/>
                    </a:srgbClr>
                  </a:outerShdw>
                </a:effectLst>
                <a:latin typeface="Berlin Sans FB Demi" pitchFamily="34" charset="0"/>
              </a:rPr>
              <a:t>For this answer we need to</a:t>
            </a:r>
            <a:br>
              <a:rPr lang="en-US" sz="5400" b="1" cap="none" spc="0" dirty="0" smtClean="0">
                <a:ln/>
                <a:solidFill>
                  <a:schemeClr val="accent3"/>
                </a:solidFill>
                <a:effectLst>
                  <a:outerShdw blurRad="38100" dist="38100" dir="2700000" algn="tl">
                    <a:srgbClr val="000000">
                      <a:alpha val="43137"/>
                    </a:srgbClr>
                  </a:outerShdw>
                </a:effectLst>
                <a:latin typeface="Berlin Sans FB Demi" pitchFamily="34" charset="0"/>
              </a:rPr>
            </a:br>
            <a:r>
              <a:rPr lang="en-US" sz="5400" b="1" cap="none" spc="0" dirty="0" smtClean="0">
                <a:ln/>
                <a:solidFill>
                  <a:schemeClr val="accent3"/>
                </a:solidFill>
                <a:effectLst>
                  <a:outerShdw blurRad="38100" dist="38100" dir="2700000" algn="tl">
                    <a:srgbClr val="000000">
                      <a:alpha val="43137"/>
                    </a:srgbClr>
                  </a:outerShdw>
                </a:effectLst>
                <a:latin typeface="Berlin Sans FB Demi" pitchFamily="34" charset="0"/>
              </a:rPr>
              <a:t>go Back to the Beginning!</a:t>
            </a:r>
            <a:endParaRPr lang="en-US" sz="5400" b="1" cap="none" spc="0" dirty="0">
              <a:ln/>
              <a:solidFill>
                <a:schemeClr val="accent3"/>
              </a:solidFill>
              <a:effectLst>
                <a:outerShdw blurRad="38100" dist="38100" dir="2700000" algn="tl">
                  <a:srgbClr val="000000">
                    <a:alpha val="43137"/>
                  </a:srgbClr>
                </a:outerShdw>
              </a:effectLst>
              <a:latin typeface="Berlin Sans FB Demi" pitchFamily="34" charset="0"/>
            </a:endParaRPr>
          </a:p>
        </p:txBody>
      </p:sp>
    </p:spTree>
    <p:extLst>
      <p:ext uri="{BB962C8B-B14F-4D97-AF65-F5344CB8AC3E}">
        <p14:creationId xmlns:p14="http://schemas.microsoft.com/office/powerpoint/2010/main" val="5715981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8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9327110" y="6492875"/>
            <a:ext cx="2844059" cy="365125"/>
          </a:xfrm>
        </p:spPr>
        <p:txBody>
          <a:bodyPr/>
          <a:lstStyle/>
          <a:p>
            <a:fld id="{81FEFA0A-2F20-4B60-98C6-5FFDA469AA1C}" type="slidenum">
              <a:rPr lang="en-US" smtClean="0">
                <a:solidFill>
                  <a:schemeClr val="bg1"/>
                </a:solidFill>
              </a:rPr>
              <a:pPr/>
              <a:t>82</a:t>
            </a:fld>
            <a:endParaRPr lang="en-US" dirty="0">
              <a:solidFill>
                <a:schemeClr val="bg1"/>
              </a:solidFill>
            </a:endParaRPr>
          </a:p>
        </p:txBody>
      </p:sp>
      <p:sp>
        <p:nvSpPr>
          <p:cNvPr id="3" name="Rectangle 2"/>
          <p:cNvSpPr/>
          <p:nvPr/>
        </p:nvSpPr>
        <p:spPr>
          <a:xfrm>
            <a:off x="5230317" y="230108"/>
            <a:ext cx="4824536" cy="3046988"/>
          </a:xfrm>
          <a:prstGeom prst="rect">
            <a:avLst/>
          </a:prstGeom>
          <a:noFill/>
        </p:spPr>
        <p:txBody>
          <a:bodyPr wrap="square" lIns="91440" tIns="45720" rIns="91440" bIns="45720">
            <a:spAutoFit/>
            <a:scene3d>
              <a:camera prst="orthographicFront"/>
              <a:lightRig rig="soft" dir="t">
                <a:rot lat="0" lon="0" rev="10800000"/>
              </a:lightRig>
            </a:scene3d>
            <a:sp3d>
              <a:bevelT w="27940" h="12700"/>
              <a:contourClr>
                <a:srgbClr val="DDDDDD"/>
              </a:contourClr>
            </a:sp3d>
          </a:bodyPr>
          <a:lstStyle/>
          <a:p>
            <a:pPr algn="ctr"/>
            <a:r>
              <a:rPr lang="en-US" sz="3200" b="1" cap="none" spc="150" dirty="0" smtClean="0">
                <a:ln w="11430"/>
                <a:solidFill>
                  <a:srgbClr val="FFFF00"/>
                </a:solidFill>
                <a:effectLst>
                  <a:outerShdw blurRad="25400" algn="tl" rotWithShape="0">
                    <a:srgbClr val="000000">
                      <a:alpha val="43000"/>
                    </a:srgbClr>
                  </a:outerShdw>
                </a:effectLst>
                <a:latin typeface="Aharoni" pitchFamily="2" charset="-79"/>
                <a:cs typeface="Aharoni" pitchFamily="2" charset="-79"/>
              </a:rPr>
              <a:t>The day-start information was received in Feb 2010 </a:t>
            </a:r>
            <a:br>
              <a:rPr lang="en-US" sz="3200" b="1" cap="none" spc="150" dirty="0" smtClean="0">
                <a:ln w="11430"/>
                <a:solidFill>
                  <a:srgbClr val="FFFF00"/>
                </a:solidFill>
                <a:effectLst>
                  <a:outerShdw blurRad="25400" algn="tl" rotWithShape="0">
                    <a:srgbClr val="000000">
                      <a:alpha val="43000"/>
                    </a:srgbClr>
                  </a:outerShdw>
                </a:effectLst>
                <a:latin typeface="Aharoni" pitchFamily="2" charset="-79"/>
                <a:cs typeface="Aharoni" pitchFamily="2" charset="-79"/>
              </a:rPr>
            </a:br>
            <a:r>
              <a:rPr lang="en-US" sz="3200" b="1" cap="none" spc="150" dirty="0" smtClean="0">
                <a:ln w="11430"/>
                <a:solidFill>
                  <a:srgbClr val="FFFF00"/>
                </a:solidFill>
                <a:effectLst>
                  <a:outerShdw blurRad="25400" algn="tl" rotWithShape="0">
                    <a:srgbClr val="000000">
                      <a:alpha val="43000"/>
                    </a:srgbClr>
                  </a:outerShdw>
                </a:effectLst>
                <a:latin typeface="Aharoni" pitchFamily="2" charset="-79"/>
                <a:cs typeface="Aharoni" pitchFamily="2" charset="-79"/>
              </a:rPr>
              <a:t>in a set of </a:t>
            </a:r>
            <a:br>
              <a:rPr lang="en-US" sz="3200" b="1" cap="none" spc="150" dirty="0" smtClean="0">
                <a:ln w="11430"/>
                <a:solidFill>
                  <a:srgbClr val="FFFF00"/>
                </a:solidFill>
                <a:effectLst>
                  <a:outerShdw blurRad="25400" algn="tl" rotWithShape="0">
                    <a:srgbClr val="000000">
                      <a:alpha val="43000"/>
                    </a:srgbClr>
                  </a:outerShdw>
                </a:effectLst>
                <a:latin typeface="Aharoni" pitchFamily="2" charset="-79"/>
                <a:cs typeface="Aharoni" pitchFamily="2" charset="-79"/>
              </a:rPr>
            </a:br>
            <a:r>
              <a:rPr lang="en-US" sz="3200" b="1" cap="none" spc="150" dirty="0" smtClean="0">
                <a:ln w="11430"/>
                <a:solidFill>
                  <a:srgbClr val="FFFF00"/>
                </a:solidFill>
                <a:effectLst>
                  <a:outerShdw blurRad="25400" algn="tl" rotWithShape="0">
                    <a:srgbClr val="000000">
                      <a:alpha val="43000"/>
                    </a:srgbClr>
                  </a:outerShdw>
                </a:effectLst>
                <a:latin typeface="Aharoni" pitchFamily="2" charset="-79"/>
                <a:cs typeface="Aharoni" pitchFamily="2" charset="-79"/>
              </a:rPr>
              <a:t>lunar-Sabbath teachings.</a:t>
            </a:r>
          </a:p>
        </p:txBody>
      </p:sp>
      <p:pic>
        <p:nvPicPr>
          <p:cNvPr id="10" name="Picture 10" descr="C:\Users\Rae\Desktop\Art on Desktop\white man clip art\yellow-blue smiley faces\question face yellow png.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77647" y="2996952"/>
            <a:ext cx="3082925" cy="2330450"/>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188042" y="4910952"/>
            <a:ext cx="12259118" cy="1754326"/>
          </a:xfrm>
          <a:prstGeom prst="rect">
            <a:avLst/>
          </a:prstGeom>
          <a:noFill/>
        </p:spPr>
        <p:txBody>
          <a:bodyPr wrap="square" lIns="91440" tIns="45720" rIns="91440" bIns="45720">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a:r>
              <a:rPr lang="en-US" sz="5400" b="1" cap="none" spc="0" dirty="0" smtClean="0">
                <a:ln>
                  <a:solidFill>
                    <a:srgbClr val="002060"/>
                  </a:solidFill>
                </a:ln>
                <a:solidFill>
                  <a:schemeClr val="accent3"/>
                </a:solidFill>
                <a:effectLst>
                  <a:outerShdw blurRad="38100" dist="38100" dir="2700000" algn="tl">
                    <a:srgbClr val="000000">
                      <a:alpha val="43137"/>
                    </a:srgbClr>
                  </a:outerShdw>
                </a:effectLst>
                <a:latin typeface="Berlin Sans FB Demi" pitchFamily="34" charset="0"/>
              </a:rPr>
              <a:t>Many sincere lunar-Sabbath keepers understand the </a:t>
            </a:r>
            <a:r>
              <a:rPr lang="en-US" sz="5400" b="1" cap="none" spc="0" dirty="0" smtClean="0">
                <a:ln>
                  <a:solidFill>
                    <a:srgbClr val="660033"/>
                  </a:solidFill>
                </a:ln>
                <a:solidFill>
                  <a:srgbClr val="FF99FF"/>
                </a:solidFill>
                <a:effectLst>
                  <a:outerShdw blurRad="38100" dist="38100" dir="2700000" algn="tl">
                    <a:srgbClr val="000000">
                      <a:alpha val="43137"/>
                    </a:srgbClr>
                  </a:outerShdw>
                  <a:reflection blurRad="6350" stA="55000" endA="300" endPos="45500" dir="5400000" sy="-100000" algn="bl" rotWithShape="0"/>
                </a:effectLst>
                <a:latin typeface="Berlin Sans FB Demi" pitchFamily="34" charset="0"/>
              </a:rPr>
              <a:t>DAWN day-start</a:t>
            </a:r>
            <a:r>
              <a:rPr lang="en-US" sz="5400" b="1" cap="none" spc="0" dirty="0" smtClean="0">
                <a:ln>
                  <a:solidFill>
                    <a:srgbClr val="660033"/>
                  </a:solidFill>
                </a:ln>
                <a:solidFill>
                  <a:srgbClr val="FF99FF"/>
                </a:solidFill>
                <a:effectLst>
                  <a:outerShdw blurRad="38100" dist="38100" dir="2700000" algn="tl">
                    <a:srgbClr val="000000">
                      <a:alpha val="43137"/>
                    </a:srgbClr>
                  </a:outerShdw>
                </a:effectLst>
                <a:latin typeface="Berlin Sans FB Demi" pitchFamily="34" charset="0"/>
              </a:rPr>
              <a:t>.</a:t>
            </a:r>
            <a:endParaRPr lang="en-US" sz="5400" b="1" cap="none" spc="0" dirty="0">
              <a:ln>
                <a:solidFill>
                  <a:srgbClr val="660033"/>
                </a:solidFill>
              </a:ln>
              <a:solidFill>
                <a:srgbClr val="FF99FF"/>
              </a:solidFill>
              <a:effectLst>
                <a:outerShdw blurRad="38100" dist="38100" dir="2700000" algn="tl">
                  <a:srgbClr val="000000">
                    <a:alpha val="43137"/>
                  </a:srgbClr>
                </a:outerShdw>
              </a:effectLst>
              <a:latin typeface="Berlin Sans FB Demi" pitchFamily="34" charset="0"/>
            </a:endParaRPr>
          </a:p>
        </p:txBody>
      </p:sp>
      <p:pic>
        <p:nvPicPr>
          <p:cNvPr id="2051" name="Picture 3" descr="C:\Users\Rae\Desktop\Day DVD 2.png"/>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0" b="100000" l="0" r="100000"/>
                    </a14:imgEffect>
                  </a14:imgLayer>
                </a14:imgProps>
              </a:ext>
              <a:ext uri="{28A0092B-C50C-407E-A947-70E740481C1C}">
                <a14:useLocalDpi xmlns:a14="http://schemas.microsoft.com/office/drawing/2010/main" val="0"/>
              </a:ext>
            </a:extLst>
          </a:blip>
          <a:srcRect/>
          <a:stretch>
            <a:fillRect/>
          </a:stretch>
        </p:blipFill>
        <p:spPr bwMode="auto">
          <a:xfrm>
            <a:off x="189756" y="57175"/>
            <a:ext cx="4901827" cy="4860566"/>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1344525" y="1488138"/>
            <a:ext cx="2592288" cy="535531"/>
          </a:xfrm>
          <a:prstGeom prst="rect">
            <a:avLst/>
          </a:prstGeom>
          <a:noFill/>
        </p:spPr>
        <p:txBody>
          <a:bodyPr wrap="square" rtlCol="0">
            <a:spAutoFit/>
          </a:bodyPr>
          <a:lstStyle/>
          <a:p>
            <a:pPr algn="ctr">
              <a:lnSpc>
                <a:spcPct val="90000"/>
              </a:lnSpc>
            </a:pPr>
            <a:r>
              <a:rPr lang="en-US" sz="1600" b="1" dirty="0" smtClean="0">
                <a:ln>
                  <a:solidFill>
                    <a:srgbClr val="BA5306"/>
                  </a:solidFill>
                </a:ln>
                <a:solidFill>
                  <a:schemeClr val="bg1"/>
                </a:solidFill>
                <a:latin typeface="Comic Sans MS" pitchFamily="66" charset="0"/>
              </a:rPr>
              <a:t>Presented</a:t>
            </a:r>
            <a:r>
              <a:rPr lang="en-US" sz="1600" b="1" dirty="0" smtClean="0">
                <a:solidFill>
                  <a:schemeClr val="bg1"/>
                </a:solidFill>
                <a:latin typeface="Comic Sans MS" pitchFamily="66" charset="0"/>
              </a:rPr>
              <a:t> </a:t>
            </a:r>
            <a:r>
              <a:rPr lang="en-US" sz="1600" b="1" dirty="0" smtClean="0">
                <a:ln>
                  <a:solidFill>
                    <a:srgbClr val="BA5306"/>
                  </a:solidFill>
                </a:ln>
                <a:solidFill>
                  <a:schemeClr val="bg1"/>
                </a:solidFill>
                <a:latin typeface="Comic Sans MS" pitchFamily="66" charset="0"/>
              </a:rPr>
              <a:t>by a </a:t>
            </a:r>
            <a:br>
              <a:rPr lang="en-US" sz="1600" b="1" dirty="0" smtClean="0">
                <a:ln>
                  <a:solidFill>
                    <a:srgbClr val="BA5306"/>
                  </a:solidFill>
                </a:ln>
                <a:solidFill>
                  <a:schemeClr val="bg1"/>
                </a:solidFill>
                <a:latin typeface="Comic Sans MS" pitchFamily="66" charset="0"/>
              </a:rPr>
            </a:br>
            <a:r>
              <a:rPr lang="en-US" sz="1600" b="1" dirty="0" smtClean="0">
                <a:ln>
                  <a:solidFill>
                    <a:srgbClr val="BA5306"/>
                  </a:solidFill>
                </a:ln>
                <a:solidFill>
                  <a:schemeClr val="bg1"/>
                </a:solidFill>
                <a:latin typeface="Comic Sans MS" pitchFamily="66" charset="0"/>
              </a:rPr>
              <a:t>Lunar-Sabbath Teacher</a:t>
            </a:r>
            <a:endParaRPr lang="en-US" sz="1600" b="1" dirty="0">
              <a:ln>
                <a:solidFill>
                  <a:srgbClr val="BA5306"/>
                </a:solidFill>
              </a:ln>
              <a:solidFill>
                <a:schemeClr val="bg1"/>
              </a:solidFill>
              <a:latin typeface="Comic Sans MS" pitchFamily="66" charset="0"/>
            </a:endParaRPr>
          </a:p>
        </p:txBody>
      </p:sp>
    </p:spTree>
    <p:extLst>
      <p:ext uri="{BB962C8B-B14F-4D97-AF65-F5344CB8AC3E}">
        <p14:creationId xmlns:p14="http://schemas.microsoft.com/office/powerpoint/2010/main" val="7269623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32" fill="hold" nodeType="afterEffect">
                                  <p:stCondLst>
                                    <p:cond delay="0"/>
                                  </p:stCondLst>
                                  <p:childTnLst>
                                    <p:set>
                                      <p:cBhvr>
                                        <p:cTn id="6" dur="1" fill="hold">
                                          <p:stCondLst>
                                            <p:cond delay="0"/>
                                          </p:stCondLst>
                                        </p:cTn>
                                        <p:tgtEl>
                                          <p:spTgt spid="2051"/>
                                        </p:tgtEl>
                                        <p:attrNameLst>
                                          <p:attrName>style.visibility</p:attrName>
                                        </p:attrNameLst>
                                      </p:cBhvr>
                                      <p:to>
                                        <p:strVal val="visible"/>
                                      </p:to>
                                    </p:set>
                                    <p:animEffect transition="in" filter="circle(out)">
                                      <p:cBhvr>
                                        <p:cTn id="7" dur="4000"/>
                                        <p:tgtEl>
                                          <p:spTgt spid="2051"/>
                                        </p:tgtEl>
                                      </p:cBhvr>
                                    </p:animEffect>
                                  </p:childTnLst>
                                </p:cTn>
                              </p:par>
                            </p:childTnLst>
                          </p:cTn>
                        </p:par>
                        <p:par>
                          <p:cTn id="8" fill="hold">
                            <p:stCondLst>
                              <p:cond delay="4000"/>
                            </p:stCondLst>
                            <p:childTnLst>
                              <p:par>
                                <p:cTn id="9" presetID="31" presetClass="entr" presetSubtype="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p:cTn id="11" dur="1000" fill="hold"/>
                                        <p:tgtEl>
                                          <p:spTgt spid="5"/>
                                        </p:tgtEl>
                                        <p:attrNameLst>
                                          <p:attrName>ppt_w</p:attrName>
                                        </p:attrNameLst>
                                      </p:cBhvr>
                                      <p:tavLst>
                                        <p:tav tm="0">
                                          <p:val>
                                            <p:fltVal val="0"/>
                                          </p:val>
                                        </p:tav>
                                        <p:tav tm="100000">
                                          <p:val>
                                            <p:strVal val="#ppt_w"/>
                                          </p:val>
                                        </p:tav>
                                      </p:tavLst>
                                    </p:anim>
                                    <p:anim calcmode="lin" valueType="num">
                                      <p:cBhvr>
                                        <p:cTn id="12" dur="1000" fill="hold"/>
                                        <p:tgtEl>
                                          <p:spTgt spid="5"/>
                                        </p:tgtEl>
                                        <p:attrNameLst>
                                          <p:attrName>ppt_h</p:attrName>
                                        </p:attrNameLst>
                                      </p:cBhvr>
                                      <p:tavLst>
                                        <p:tav tm="0">
                                          <p:val>
                                            <p:fltVal val="0"/>
                                          </p:val>
                                        </p:tav>
                                        <p:tav tm="100000">
                                          <p:val>
                                            <p:strVal val="#ppt_h"/>
                                          </p:val>
                                        </p:tav>
                                      </p:tavLst>
                                    </p:anim>
                                    <p:anim calcmode="lin" valueType="num">
                                      <p:cBhvr>
                                        <p:cTn id="13" dur="1000" fill="hold"/>
                                        <p:tgtEl>
                                          <p:spTgt spid="5"/>
                                        </p:tgtEl>
                                        <p:attrNameLst>
                                          <p:attrName>style.rotation</p:attrName>
                                        </p:attrNameLst>
                                      </p:cBhvr>
                                      <p:tavLst>
                                        <p:tav tm="0">
                                          <p:val>
                                            <p:fltVal val="90"/>
                                          </p:val>
                                        </p:tav>
                                        <p:tav tm="100000">
                                          <p:val>
                                            <p:fltVal val="0"/>
                                          </p:val>
                                        </p:tav>
                                      </p:tavLst>
                                    </p:anim>
                                    <p:animEffect transition="in" filter="fade">
                                      <p:cBhvr>
                                        <p:cTn id="14" dur="1000"/>
                                        <p:tgtEl>
                                          <p:spTgt spid="5"/>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1000"/>
                                        <p:tgtEl>
                                          <p:spTgt spid="4"/>
                                        </p:tgtEl>
                                      </p:cBhvr>
                                    </p:animEffect>
                                    <p:anim calcmode="lin" valueType="num">
                                      <p:cBhvr>
                                        <p:cTn id="20" dur="1000" fill="hold"/>
                                        <p:tgtEl>
                                          <p:spTgt spid="4"/>
                                        </p:tgtEl>
                                        <p:attrNameLst>
                                          <p:attrName>ppt_x</p:attrName>
                                        </p:attrNameLst>
                                      </p:cBhvr>
                                      <p:tavLst>
                                        <p:tav tm="0">
                                          <p:val>
                                            <p:strVal val="#ppt_x"/>
                                          </p:val>
                                        </p:tav>
                                        <p:tav tm="100000">
                                          <p:val>
                                            <p:strVal val="#ppt_x"/>
                                          </p:val>
                                        </p:tav>
                                      </p:tavLst>
                                    </p:anim>
                                    <p:anim calcmode="lin" valueType="num">
                                      <p:cBhvr>
                                        <p:cTn id="21" dur="1000" fill="hold"/>
                                        <p:tgtEl>
                                          <p:spTgt spid="4"/>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fade">
                                      <p:cBhvr>
                                        <p:cTn id="24" dur="1000"/>
                                        <p:tgtEl>
                                          <p:spTgt spid="10"/>
                                        </p:tgtEl>
                                      </p:cBhvr>
                                    </p:animEffect>
                                    <p:anim calcmode="lin" valueType="num">
                                      <p:cBhvr>
                                        <p:cTn id="25" dur="1000" fill="hold"/>
                                        <p:tgtEl>
                                          <p:spTgt spid="10"/>
                                        </p:tgtEl>
                                        <p:attrNameLst>
                                          <p:attrName>ppt_x</p:attrName>
                                        </p:attrNameLst>
                                      </p:cBhvr>
                                      <p:tavLst>
                                        <p:tav tm="0">
                                          <p:val>
                                            <p:strVal val="#ppt_x"/>
                                          </p:val>
                                        </p:tav>
                                        <p:tav tm="100000">
                                          <p:val>
                                            <p:strVal val="#ppt_x"/>
                                          </p:val>
                                        </p:tav>
                                      </p:tavLst>
                                    </p:anim>
                                    <p:anim calcmode="lin" valueType="num">
                                      <p:cBhvr>
                                        <p:cTn id="26"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83.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FFF200">
                <a:alpha val="46000"/>
              </a:srgbClr>
            </a:gs>
            <a:gs pos="45000">
              <a:srgbClr val="FF7A00">
                <a:alpha val="56000"/>
              </a:srgbClr>
            </a:gs>
            <a:gs pos="70000">
              <a:srgbClr val="FF0300">
                <a:alpha val="72000"/>
              </a:srgbClr>
            </a:gs>
            <a:gs pos="100000">
              <a:srgbClr val="4D0808">
                <a:alpha val="65000"/>
              </a:srgbClr>
            </a:gs>
          </a:gsLst>
          <a:lin ang="8100000" scaled="1"/>
          <a:tileRect/>
        </a:grad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9327110" y="6492875"/>
            <a:ext cx="2844059" cy="365125"/>
          </a:xfrm>
        </p:spPr>
        <p:txBody>
          <a:bodyPr/>
          <a:lstStyle/>
          <a:p>
            <a:fld id="{81FEFA0A-2F20-4B60-98C6-5FFDA469AA1C}" type="slidenum">
              <a:rPr lang="en-US" smtClean="0">
                <a:solidFill>
                  <a:schemeClr val="bg1"/>
                </a:solidFill>
              </a:rPr>
              <a:pPr/>
              <a:t>83</a:t>
            </a:fld>
            <a:endParaRPr lang="en-US" dirty="0">
              <a:solidFill>
                <a:schemeClr val="bg1"/>
              </a:solidFill>
            </a:endParaRPr>
          </a:p>
        </p:txBody>
      </p:sp>
      <p:pic>
        <p:nvPicPr>
          <p:cNvPr id="2051" name="Picture 3" descr="C:\Users\Rae\Desktop\Day DVD 2.png"/>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0" b="100000" l="0" r="100000"/>
                    </a14:imgEffect>
                  </a14:imgLayer>
                </a14:imgProps>
              </a:ext>
              <a:ext uri="{28A0092B-C50C-407E-A947-70E740481C1C}">
                <a14:useLocalDpi xmlns:a14="http://schemas.microsoft.com/office/drawing/2010/main" val="0"/>
              </a:ext>
            </a:extLst>
          </a:blip>
          <a:srcRect/>
          <a:stretch>
            <a:fillRect/>
          </a:stretch>
        </p:blipFill>
        <p:spPr bwMode="auto">
          <a:xfrm>
            <a:off x="189756" y="-28560"/>
            <a:ext cx="4901827" cy="4860566"/>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1344525" y="1488138"/>
            <a:ext cx="2592288" cy="535531"/>
          </a:xfrm>
          <a:prstGeom prst="rect">
            <a:avLst/>
          </a:prstGeom>
          <a:noFill/>
        </p:spPr>
        <p:txBody>
          <a:bodyPr wrap="square" rtlCol="0">
            <a:spAutoFit/>
          </a:bodyPr>
          <a:lstStyle/>
          <a:p>
            <a:pPr algn="ctr">
              <a:lnSpc>
                <a:spcPct val="90000"/>
              </a:lnSpc>
            </a:pPr>
            <a:r>
              <a:rPr lang="en-US" sz="1600" b="1" dirty="0" smtClean="0">
                <a:ln>
                  <a:solidFill>
                    <a:srgbClr val="BA5306"/>
                  </a:solidFill>
                </a:ln>
                <a:solidFill>
                  <a:schemeClr val="bg1"/>
                </a:solidFill>
                <a:latin typeface="Comic Sans MS" pitchFamily="66" charset="0"/>
              </a:rPr>
              <a:t>Presented</a:t>
            </a:r>
            <a:r>
              <a:rPr lang="en-US" sz="1600" b="1" dirty="0" smtClean="0">
                <a:solidFill>
                  <a:schemeClr val="bg1"/>
                </a:solidFill>
                <a:latin typeface="Comic Sans MS" pitchFamily="66" charset="0"/>
              </a:rPr>
              <a:t> </a:t>
            </a:r>
            <a:r>
              <a:rPr lang="en-US" sz="1600" b="1" dirty="0" smtClean="0">
                <a:ln>
                  <a:solidFill>
                    <a:srgbClr val="BA5306"/>
                  </a:solidFill>
                </a:ln>
                <a:solidFill>
                  <a:schemeClr val="bg1"/>
                </a:solidFill>
                <a:latin typeface="Comic Sans MS" pitchFamily="66" charset="0"/>
              </a:rPr>
              <a:t>by a </a:t>
            </a:r>
            <a:br>
              <a:rPr lang="en-US" sz="1600" b="1" dirty="0" smtClean="0">
                <a:ln>
                  <a:solidFill>
                    <a:srgbClr val="BA5306"/>
                  </a:solidFill>
                </a:ln>
                <a:solidFill>
                  <a:schemeClr val="bg1"/>
                </a:solidFill>
                <a:latin typeface="Comic Sans MS" pitchFamily="66" charset="0"/>
              </a:rPr>
            </a:br>
            <a:r>
              <a:rPr lang="en-US" sz="1600" b="1" dirty="0" smtClean="0">
                <a:ln>
                  <a:solidFill>
                    <a:srgbClr val="BA5306"/>
                  </a:solidFill>
                </a:ln>
                <a:solidFill>
                  <a:schemeClr val="bg1"/>
                </a:solidFill>
                <a:latin typeface="Comic Sans MS" pitchFamily="66" charset="0"/>
              </a:rPr>
              <a:t>Lunar-Sabbath Teacher</a:t>
            </a:r>
            <a:endParaRPr lang="en-US" sz="1600" b="1" dirty="0">
              <a:ln>
                <a:solidFill>
                  <a:srgbClr val="BA5306"/>
                </a:solidFill>
              </a:ln>
              <a:solidFill>
                <a:schemeClr val="bg1"/>
              </a:solidFill>
              <a:latin typeface="Comic Sans MS" pitchFamily="66" charset="0"/>
            </a:endParaRPr>
          </a:p>
        </p:txBody>
      </p:sp>
      <p:pic>
        <p:nvPicPr>
          <p:cNvPr id="2053" name="Picture 5" descr="C:\Users\Rae\Desktop\tulip clear.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flipH="1">
            <a:off x="3790156" y="1320305"/>
            <a:ext cx="2996111" cy="4628975"/>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C:\Users\Rae\Desktop\onion patch.jpg"/>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0" b="100000" l="0" r="100000"/>
                    </a14:imgEffect>
                  </a14:imgLayer>
                </a14:imgProps>
              </a:ext>
              <a:ext uri="{28A0092B-C50C-407E-A947-70E740481C1C}">
                <a14:useLocalDpi xmlns:a14="http://schemas.microsoft.com/office/drawing/2010/main" val="0"/>
              </a:ext>
            </a:extLst>
          </a:blip>
          <a:srcRect/>
          <a:stretch>
            <a:fillRect/>
          </a:stretch>
        </p:blipFill>
        <p:spPr bwMode="auto">
          <a:xfrm>
            <a:off x="3107329" y="2924944"/>
            <a:ext cx="9107763" cy="4046173"/>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p:cNvSpPr/>
          <p:nvPr/>
        </p:nvSpPr>
        <p:spPr>
          <a:xfrm>
            <a:off x="6598469" y="298971"/>
            <a:ext cx="5207242" cy="2769989"/>
          </a:xfrm>
          <a:prstGeom prst="rect">
            <a:avLst/>
          </a:prstGeom>
          <a:noFill/>
        </p:spPr>
        <p:txBody>
          <a:bodyPr wrap="square" lIns="91440" tIns="45720" rIns="91440" bIns="45720">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a:r>
              <a:rPr lang="en-US" sz="5400" b="1" cap="none" spc="300" dirty="0" smtClean="0">
                <a:ln>
                  <a:solidFill>
                    <a:srgbClr val="5D2D2D"/>
                  </a:solidFill>
                </a:ln>
                <a:solidFill>
                  <a:srgbClr val="7030A0"/>
                </a:solidFill>
                <a:effectLst>
                  <a:outerShdw blurRad="38100" dist="38100" dir="2700000" algn="tl">
                    <a:srgbClr val="000000">
                      <a:alpha val="43137"/>
                    </a:srgbClr>
                  </a:outerShdw>
                </a:effectLst>
                <a:latin typeface="Forte" pitchFamily="66" charset="0"/>
              </a:rPr>
              <a:t>This </a:t>
            </a:r>
            <a:r>
              <a:rPr lang="en-US" sz="5400" b="1" cap="none" spc="300" dirty="0" smtClean="0">
                <a:ln>
                  <a:solidFill>
                    <a:srgbClr val="5D2D2D"/>
                  </a:solidFill>
                </a:ln>
                <a:solidFill>
                  <a:srgbClr val="00B0F0"/>
                </a:solidFill>
                <a:effectLst>
                  <a:outerShdw blurRad="38100" dist="38100" dir="2700000" algn="tl">
                    <a:srgbClr val="000000">
                      <a:alpha val="43137"/>
                    </a:srgbClr>
                  </a:outerShdw>
                  <a:reflection blurRad="6350" stA="55000" endA="300" endPos="45500" dir="5400000" sy="-100000" algn="bl" rotWithShape="0"/>
                </a:effectLst>
                <a:latin typeface="Forte" pitchFamily="66" charset="0"/>
              </a:rPr>
              <a:t>day-start</a:t>
            </a:r>
            <a:br>
              <a:rPr lang="en-US" sz="5400" b="1" cap="none" spc="300" dirty="0" smtClean="0">
                <a:ln>
                  <a:solidFill>
                    <a:srgbClr val="5D2D2D"/>
                  </a:solidFill>
                </a:ln>
                <a:solidFill>
                  <a:srgbClr val="00B0F0"/>
                </a:solidFill>
                <a:effectLst>
                  <a:outerShdw blurRad="38100" dist="38100" dir="2700000" algn="tl">
                    <a:srgbClr val="000000">
                      <a:alpha val="43137"/>
                    </a:srgbClr>
                  </a:outerShdw>
                  <a:reflection blurRad="6350" stA="55000" endA="300" endPos="45500" dir="5400000" sy="-100000" algn="bl" rotWithShape="0"/>
                </a:effectLst>
                <a:latin typeface="Forte" pitchFamily="66" charset="0"/>
              </a:rPr>
            </a:br>
            <a:r>
              <a:rPr lang="en-US" sz="5400" b="1" cap="none" spc="300" dirty="0" smtClean="0">
                <a:ln>
                  <a:solidFill>
                    <a:srgbClr val="5D2D2D"/>
                  </a:solidFill>
                </a:ln>
                <a:solidFill>
                  <a:srgbClr val="7030A0"/>
                </a:solidFill>
                <a:effectLst>
                  <a:outerShdw blurRad="38100" dist="38100" dir="2700000" algn="tl">
                    <a:srgbClr val="000000">
                      <a:alpha val="43137"/>
                    </a:srgbClr>
                  </a:outerShdw>
                </a:effectLst>
                <a:latin typeface="Forte" pitchFamily="66" charset="0"/>
              </a:rPr>
              <a:t>message was</a:t>
            </a:r>
            <a:br>
              <a:rPr lang="en-US" sz="5400" b="1" cap="none" spc="300" dirty="0" smtClean="0">
                <a:ln>
                  <a:solidFill>
                    <a:srgbClr val="5D2D2D"/>
                  </a:solidFill>
                </a:ln>
                <a:solidFill>
                  <a:srgbClr val="7030A0"/>
                </a:solidFill>
                <a:effectLst>
                  <a:outerShdw blurRad="38100" dist="38100" dir="2700000" algn="tl">
                    <a:srgbClr val="000000">
                      <a:alpha val="43137"/>
                    </a:srgbClr>
                  </a:outerShdw>
                </a:effectLst>
                <a:latin typeface="Forte" pitchFamily="66" charset="0"/>
              </a:rPr>
            </a:br>
            <a:r>
              <a:rPr lang="en-US" sz="6600" b="1" cap="none" spc="300" dirty="0" smtClean="0">
                <a:ln>
                  <a:solidFill>
                    <a:srgbClr val="D60093"/>
                  </a:solidFill>
                </a:ln>
                <a:gradFill flip="none" rotWithShape="1">
                  <a:gsLst>
                    <a:gs pos="62000">
                      <a:srgbClr val="D60093"/>
                    </a:gs>
                    <a:gs pos="85000">
                      <a:srgbClr val="FF99FF"/>
                    </a:gs>
                  </a:gsLst>
                  <a:lin ang="10800000" scaled="1"/>
                  <a:tileRect/>
                </a:gradFill>
                <a:effectLst>
                  <a:outerShdw blurRad="38100" dist="38100" dir="2700000" algn="tl">
                    <a:srgbClr val="000000">
                      <a:alpha val="43137"/>
                    </a:srgbClr>
                  </a:outerShdw>
                </a:effectLst>
                <a:latin typeface="Forte" pitchFamily="66" charset="0"/>
              </a:rPr>
              <a:t>the</a:t>
            </a:r>
            <a:r>
              <a:rPr lang="en-US" sz="6600" b="1" cap="none" spc="300" dirty="0" smtClean="0">
                <a:ln/>
                <a:gradFill flip="none" rotWithShape="1">
                  <a:gsLst>
                    <a:gs pos="62000">
                      <a:srgbClr val="D60093"/>
                    </a:gs>
                    <a:gs pos="85000">
                      <a:srgbClr val="FF99FF"/>
                    </a:gs>
                  </a:gsLst>
                  <a:lin ang="10800000" scaled="1"/>
                  <a:tileRect/>
                </a:gradFill>
                <a:effectLst>
                  <a:outerShdw blurRad="38100" dist="38100" dir="2700000" algn="tl">
                    <a:srgbClr val="000000">
                      <a:alpha val="43137"/>
                    </a:srgbClr>
                  </a:outerShdw>
                </a:effectLst>
                <a:latin typeface="Forte" pitchFamily="66" charset="0"/>
              </a:rPr>
              <a:t> tulip …</a:t>
            </a:r>
            <a:endParaRPr lang="en-US" sz="6600" b="1" cap="none" spc="300" dirty="0">
              <a:ln/>
              <a:gradFill flip="none" rotWithShape="1">
                <a:gsLst>
                  <a:gs pos="62000">
                    <a:srgbClr val="D60093"/>
                  </a:gs>
                  <a:gs pos="85000">
                    <a:srgbClr val="FF99FF"/>
                  </a:gs>
                </a:gsLst>
                <a:lin ang="10800000" scaled="1"/>
                <a:tileRect/>
              </a:gradFill>
              <a:effectLst>
                <a:outerShdw blurRad="38100" dist="38100" dir="2700000" algn="tl">
                  <a:srgbClr val="000000">
                    <a:alpha val="43137"/>
                  </a:srgbClr>
                </a:outerShdw>
              </a:effectLst>
              <a:latin typeface="Forte" pitchFamily="66" charset="0"/>
            </a:endParaRPr>
          </a:p>
        </p:txBody>
      </p:sp>
      <p:sp>
        <p:nvSpPr>
          <p:cNvPr id="12" name="Rectangle 11"/>
          <p:cNvSpPr/>
          <p:nvPr/>
        </p:nvSpPr>
        <p:spPr>
          <a:xfrm>
            <a:off x="1197868" y="5013176"/>
            <a:ext cx="4330032" cy="1754326"/>
          </a:xfrm>
          <a:prstGeom prst="rect">
            <a:avLst/>
          </a:prstGeom>
          <a:noFill/>
        </p:spPr>
        <p:txBody>
          <a:bodyPr wrap="none" lIns="91440" tIns="45720" rIns="91440" bIns="45720">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r>
              <a:rPr lang="en-US" sz="5400" b="1" dirty="0" smtClean="0">
                <a:ln/>
                <a:solidFill>
                  <a:srgbClr val="D60093"/>
                </a:solidFill>
                <a:latin typeface="Forte" pitchFamily="66" charset="0"/>
              </a:rPr>
              <a:t>     </a:t>
            </a:r>
            <a:r>
              <a:rPr lang="en-US" sz="5400" b="1" spc="300" dirty="0" smtClean="0">
                <a:ln>
                  <a:solidFill>
                    <a:srgbClr val="BA5306"/>
                  </a:solidFill>
                </a:ln>
                <a:solidFill>
                  <a:srgbClr val="FF9933"/>
                </a:solidFill>
                <a:effectLst>
                  <a:outerShdw blurRad="38100" dist="38100" dir="2700000" algn="tl">
                    <a:srgbClr val="000000">
                      <a:alpha val="43137"/>
                    </a:srgbClr>
                  </a:outerShdw>
                  <a:reflection blurRad="6350" stA="55000" endA="300" endPos="45500" dir="5400000" sy="-100000" algn="bl" rotWithShape="0"/>
                </a:effectLst>
                <a:latin typeface="Forte" pitchFamily="66" charset="0"/>
              </a:rPr>
              <a:t>i</a:t>
            </a:r>
            <a:r>
              <a:rPr lang="en-US" sz="5400" b="1" cap="none" spc="300" dirty="0" smtClean="0">
                <a:ln>
                  <a:solidFill>
                    <a:srgbClr val="BA5306"/>
                  </a:solidFill>
                </a:ln>
                <a:solidFill>
                  <a:srgbClr val="FF9933"/>
                </a:solidFill>
                <a:effectLst>
                  <a:outerShdw blurRad="38100" dist="38100" dir="2700000" algn="tl">
                    <a:srgbClr val="000000">
                      <a:alpha val="43137"/>
                    </a:srgbClr>
                  </a:outerShdw>
                  <a:reflection blurRad="6350" stA="55000" endA="300" endPos="45500" dir="5400000" sy="-100000" algn="bl" rotWithShape="0"/>
                </a:effectLst>
                <a:latin typeface="Forte" pitchFamily="66" charset="0"/>
              </a:rPr>
              <a:t>n the </a:t>
            </a:r>
            <a:br>
              <a:rPr lang="en-US" sz="5400" b="1" cap="none" spc="300" dirty="0" smtClean="0">
                <a:ln>
                  <a:solidFill>
                    <a:srgbClr val="BA5306"/>
                  </a:solidFill>
                </a:ln>
                <a:solidFill>
                  <a:srgbClr val="FF9933"/>
                </a:solidFill>
                <a:effectLst>
                  <a:outerShdw blurRad="38100" dist="38100" dir="2700000" algn="tl">
                    <a:srgbClr val="000000">
                      <a:alpha val="43137"/>
                    </a:srgbClr>
                  </a:outerShdw>
                  <a:reflection blurRad="6350" stA="55000" endA="300" endPos="45500" dir="5400000" sy="-100000" algn="bl" rotWithShape="0"/>
                </a:effectLst>
                <a:latin typeface="Forte" pitchFamily="66" charset="0"/>
              </a:rPr>
            </a:br>
            <a:r>
              <a:rPr lang="en-US" sz="5400" b="1" cap="none" spc="300" dirty="0" smtClean="0">
                <a:ln>
                  <a:solidFill>
                    <a:srgbClr val="BA5306"/>
                  </a:solidFill>
                </a:ln>
                <a:solidFill>
                  <a:srgbClr val="FF9933"/>
                </a:solidFill>
                <a:effectLst>
                  <a:outerShdw blurRad="38100" dist="38100" dir="2700000" algn="tl">
                    <a:srgbClr val="000000">
                      <a:alpha val="43137"/>
                    </a:srgbClr>
                  </a:outerShdw>
                  <a:reflection blurRad="6350" stA="55000" endA="300" endPos="45500" dir="5400000" sy="-100000" algn="bl" rotWithShape="0"/>
                </a:effectLst>
                <a:latin typeface="Forte" pitchFamily="66" charset="0"/>
              </a:rPr>
              <a:t>onion patch!</a:t>
            </a:r>
            <a:endParaRPr lang="en-US" sz="5400" b="1" cap="none" spc="300" dirty="0">
              <a:ln>
                <a:solidFill>
                  <a:srgbClr val="BA5306"/>
                </a:solidFill>
              </a:ln>
              <a:solidFill>
                <a:srgbClr val="FF9933"/>
              </a:solidFill>
              <a:effectLst>
                <a:outerShdw blurRad="38100" dist="38100" dir="2700000" algn="tl">
                  <a:srgbClr val="000000">
                    <a:alpha val="43137"/>
                  </a:srgbClr>
                </a:outerShdw>
                <a:reflection blurRad="6350" stA="55000" endA="300" endPos="45500" dir="5400000" sy="-100000" algn="bl" rotWithShape="0"/>
              </a:effectLst>
              <a:latin typeface="Forte" pitchFamily="66" charset="0"/>
            </a:endParaRPr>
          </a:p>
        </p:txBody>
      </p:sp>
    </p:spTree>
    <p:extLst>
      <p:ext uri="{BB962C8B-B14F-4D97-AF65-F5344CB8AC3E}">
        <p14:creationId xmlns:p14="http://schemas.microsoft.com/office/powerpoint/2010/main" val="32980916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wipe(up)">
                                      <p:cBhvr>
                                        <p:cTn id="7" dur="2000"/>
                                        <p:tgtEl>
                                          <p:spTgt spid="6">
                                            <p:txEl>
                                              <p:pRg st="0" end="0"/>
                                            </p:txEl>
                                          </p:spTgt>
                                        </p:tgtEl>
                                      </p:cBhvr>
                                    </p:animEffect>
                                  </p:childTnLst>
                                </p:cTn>
                              </p:par>
                              <p:par>
                                <p:cTn id="8" presetID="22" presetClass="entr" presetSubtype="4" fill="hold" nodeType="withEffect">
                                  <p:stCondLst>
                                    <p:cond delay="500"/>
                                  </p:stCondLst>
                                  <p:childTnLst>
                                    <p:set>
                                      <p:cBhvr>
                                        <p:cTn id="9" dur="1" fill="hold">
                                          <p:stCondLst>
                                            <p:cond delay="0"/>
                                          </p:stCondLst>
                                        </p:cTn>
                                        <p:tgtEl>
                                          <p:spTgt spid="2053"/>
                                        </p:tgtEl>
                                        <p:attrNameLst>
                                          <p:attrName>style.visibility</p:attrName>
                                        </p:attrNameLst>
                                      </p:cBhvr>
                                      <p:to>
                                        <p:strVal val="visible"/>
                                      </p:to>
                                    </p:set>
                                    <p:animEffect transition="in" filter="wipe(down)">
                                      <p:cBhvr>
                                        <p:cTn id="10" dur="2500"/>
                                        <p:tgtEl>
                                          <p:spTgt spid="2053"/>
                                        </p:tgtEl>
                                      </p:cBhvr>
                                    </p:animEffect>
                                  </p:childTnLst>
                                </p:cTn>
                              </p:par>
                            </p:childTnLst>
                          </p:cTn>
                        </p:par>
                        <p:par>
                          <p:cTn id="11" fill="hold">
                            <p:stCondLst>
                              <p:cond delay="3000"/>
                            </p:stCondLst>
                            <p:childTnLst>
                              <p:par>
                                <p:cTn id="12" presetID="22" presetClass="entr" presetSubtype="8" fill="hold" nodeType="afterEffect">
                                  <p:stCondLst>
                                    <p:cond delay="0"/>
                                  </p:stCondLst>
                                  <p:childTnLst>
                                    <p:set>
                                      <p:cBhvr>
                                        <p:cTn id="13" dur="1" fill="hold">
                                          <p:stCondLst>
                                            <p:cond delay="0"/>
                                          </p:stCondLst>
                                        </p:cTn>
                                        <p:tgtEl>
                                          <p:spTgt spid="12">
                                            <p:txEl>
                                              <p:pRg st="0" end="0"/>
                                            </p:txEl>
                                          </p:spTgt>
                                        </p:tgtEl>
                                        <p:attrNameLst>
                                          <p:attrName>style.visibility</p:attrName>
                                        </p:attrNameLst>
                                      </p:cBhvr>
                                      <p:to>
                                        <p:strVal val="visible"/>
                                      </p:to>
                                    </p:set>
                                    <p:animEffect transition="in" filter="wipe(left)">
                                      <p:cBhvr>
                                        <p:cTn id="14" dur="2250"/>
                                        <p:tgtEl>
                                          <p:spTgt spid="1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2" name="Slide Number Placeholder 1"/>
          <p:cNvSpPr>
            <a:spLocks noGrp="1"/>
          </p:cNvSpPr>
          <p:nvPr>
            <p:ph type="sldNum" sz="quarter" idx="12"/>
          </p:nvPr>
        </p:nvSpPr>
        <p:spPr>
          <a:xfrm>
            <a:off x="9327110" y="6492875"/>
            <a:ext cx="2844059" cy="365125"/>
          </a:xfrm>
        </p:spPr>
        <p:txBody>
          <a:bodyPr/>
          <a:lstStyle/>
          <a:p>
            <a:fld id="{81FEFA0A-2F20-4B60-98C6-5FFDA469AA1C}" type="slidenum">
              <a:rPr lang="en-US" b="1" smtClean="0">
                <a:solidFill>
                  <a:schemeClr val="bg1"/>
                </a:solidFill>
              </a:rPr>
              <a:pPr/>
              <a:t>84</a:t>
            </a:fld>
            <a:endParaRPr lang="en-US" b="1" dirty="0">
              <a:solidFill>
                <a:schemeClr val="bg1"/>
              </a:solidFill>
            </a:endParaRPr>
          </a:p>
        </p:txBody>
      </p:sp>
      <p:sp>
        <p:nvSpPr>
          <p:cNvPr id="13" name="Rectangle 12"/>
          <p:cNvSpPr/>
          <p:nvPr/>
        </p:nvSpPr>
        <p:spPr>
          <a:xfrm>
            <a:off x="5014292" y="44624"/>
            <a:ext cx="6984776" cy="4524315"/>
          </a:xfrm>
          <a:prstGeom prst="rect">
            <a:avLst/>
          </a:prstGeom>
          <a:noFill/>
        </p:spPr>
        <p:txBody>
          <a:bodyPr wrap="square" lIns="91440" tIns="45720" rIns="91440" bIns="45720">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a:r>
              <a:rPr lang="en-US" sz="4800" b="1" cap="none" spc="0" dirty="0" smtClean="0">
                <a:ln>
                  <a:solidFill>
                    <a:srgbClr val="002060"/>
                  </a:solidFill>
                </a:ln>
                <a:solidFill>
                  <a:schemeClr val="accent3"/>
                </a:solidFill>
                <a:effectLst>
                  <a:outerShdw blurRad="38100" dist="38100" dir="2700000" algn="tl">
                    <a:srgbClr val="000000">
                      <a:alpha val="43137"/>
                    </a:srgbClr>
                  </a:outerShdw>
                </a:effectLst>
                <a:latin typeface="Berlin Sans FB Demi" pitchFamily="34" charset="0"/>
              </a:rPr>
              <a:t>However:  this message </a:t>
            </a:r>
            <a:br>
              <a:rPr lang="en-US" sz="4800" b="1" cap="none" spc="0" dirty="0" smtClean="0">
                <a:ln>
                  <a:solidFill>
                    <a:srgbClr val="002060"/>
                  </a:solidFill>
                </a:ln>
                <a:solidFill>
                  <a:schemeClr val="accent3"/>
                </a:solidFill>
                <a:effectLst>
                  <a:outerShdw blurRad="38100" dist="38100" dir="2700000" algn="tl">
                    <a:srgbClr val="000000">
                      <a:alpha val="43137"/>
                    </a:srgbClr>
                  </a:outerShdw>
                </a:effectLst>
                <a:latin typeface="Berlin Sans FB Demi" pitchFamily="34" charset="0"/>
              </a:rPr>
            </a:br>
            <a:r>
              <a:rPr lang="en-US" sz="4800" b="1" cap="none" spc="0" dirty="0" smtClean="0">
                <a:ln>
                  <a:solidFill>
                    <a:srgbClr val="002060"/>
                  </a:solidFill>
                </a:ln>
                <a:solidFill>
                  <a:schemeClr val="accent3"/>
                </a:solidFill>
                <a:effectLst>
                  <a:outerShdw blurRad="38100" dist="38100" dir="2700000" algn="tl">
                    <a:srgbClr val="000000">
                      <a:alpha val="43137"/>
                    </a:srgbClr>
                  </a:outerShdw>
                </a:effectLst>
                <a:latin typeface="Berlin Sans FB Demi" pitchFamily="34" charset="0"/>
              </a:rPr>
              <a:t>was at first </a:t>
            </a:r>
            <a:br>
              <a:rPr lang="en-US" sz="4800" b="1" cap="none" spc="0" dirty="0" smtClean="0">
                <a:ln>
                  <a:solidFill>
                    <a:srgbClr val="002060"/>
                  </a:solidFill>
                </a:ln>
                <a:solidFill>
                  <a:schemeClr val="accent3"/>
                </a:solidFill>
                <a:effectLst>
                  <a:outerShdw blurRad="38100" dist="38100" dir="2700000" algn="tl">
                    <a:srgbClr val="000000">
                      <a:alpha val="43137"/>
                    </a:srgbClr>
                  </a:outerShdw>
                </a:effectLst>
                <a:latin typeface="Berlin Sans FB Demi" pitchFamily="34" charset="0"/>
              </a:rPr>
            </a:br>
            <a:r>
              <a:rPr lang="en-US" sz="4800" b="1" cap="none" spc="0" dirty="0" smtClean="0">
                <a:ln>
                  <a:solidFill>
                    <a:srgbClr val="002060"/>
                  </a:solidFill>
                </a:ln>
                <a:solidFill>
                  <a:schemeClr val="accent3"/>
                </a:solidFill>
                <a:effectLst>
                  <a:outerShdw blurRad="38100" dist="38100" dir="2700000" algn="tl">
                    <a:srgbClr val="000000">
                      <a:alpha val="43137"/>
                    </a:srgbClr>
                  </a:outerShdw>
                </a:effectLst>
                <a:latin typeface="Berlin Sans FB Demi" pitchFamily="34" charset="0"/>
              </a:rPr>
              <a:t>difficult to examine </a:t>
            </a:r>
            <a:r>
              <a:rPr lang="en-US" sz="4800" b="1" cap="none" spc="0" dirty="0" smtClean="0">
                <a:ln>
                  <a:solidFill>
                    <a:srgbClr val="002060"/>
                  </a:solidFill>
                </a:ln>
                <a:solidFill>
                  <a:srgbClr val="FF9933"/>
                </a:solidFill>
                <a:effectLst>
                  <a:outerShdw blurRad="38100" dist="38100" dir="2700000" algn="tl">
                    <a:srgbClr val="000000">
                      <a:alpha val="43137"/>
                    </a:srgbClr>
                  </a:outerShdw>
                </a:effectLst>
                <a:latin typeface="Berlin Sans FB Demi" pitchFamily="34" charset="0"/>
              </a:rPr>
              <a:t>because</a:t>
            </a:r>
            <a:r>
              <a:rPr lang="en-US" sz="4800" b="1" cap="none" spc="0" dirty="0" smtClean="0">
                <a:ln>
                  <a:solidFill>
                    <a:srgbClr val="002060"/>
                  </a:solidFill>
                </a:ln>
                <a:solidFill>
                  <a:schemeClr val="accent3"/>
                </a:solidFill>
                <a:effectLst>
                  <a:outerShdw blurRad="38100" dist="38100" dir="2700000" algn="tl">
                    <a:srgbClr val="000000">
                      <a:alpha val="43137"/>
                    </a:srgbClr>
                  </a:outerShdw>
                </a:effectLst>
                <a:latin typeface="Berlin Sans FB Demi" pitchFamily="34" charset="0"/>
              </a:rPr>
              <a:t> of the </a:t>
            </a:r>
            <a:r>
              <a:rPr lang="en-US" sz="4800" b="1" cap="none" spc="0" dirty="0" smtClean="0">
                <a:ln w="38100">
                  <a:solidFill>
                    <a:srgbClr val="002060"/>
                  </a:solidFill>
                </a:ln>
                <a:solidFill>
                  <a:schemeClr val="accent6">
                    <a:lumMod val="75000"/>
                  </a:schemeClr>
                </a:solidFill>
                <a:effectLst>
                  <a:glow rad="127000">
                    <a:srgbClr val="FFFF00">
                      <a:alpha val="81000"/>
                    </a:srgbClr>
                  </a:glow>
                  <a:outerShdw blurRad="38100" dist="38100" dir="2700000" algn="tl">
                    <a:srgbClr val="000000">
                      <a:alpha val="43137"/>
                    </a:srgbClr>
                  </a:outerShdw>
                </a:effectLst>
                <a:latin typeface="Berlin Sans FB Demi" pitchFamily="34" charset="0"/>
              </a:rPr>
              <a:t>lunar message </a:t>
            </a:r>
            <a:r>
              <a:rPr lang="en-US" sz="4800" b="1" cap="none" spc="0" dirty="0" smtClean="0">
                <a:ln>
                  <a:solidFill>
                    <a:srgbClr val="002060"/>
                  </a:solidFill>
                </a:ln>
                <a:solidFill>
                  <a:srgbClr val="FF9933"/>
                </a:solidFill>
                <a:effectLst>
                  <a:outerShdw blurRad="38100" dist="38100" dir="2700000" algn="tl">
                    <a:srgbClr val="000000">
                      <a:alpha val="43137"/>
                    </a:srgbClr>
                  </a:outerShdw>
                </a:effectLst>
                <a:latin typeface="Berlin Sans FB Demi" pitchFamily="34" charset="0"/>
              </a:rPr>
              <a:t>overshadowing the </a:t>
            </a:r>
            <a:r>
              <a:rPr lang="en-US" sz="4800" b="1" cap="none" spc="0" dirty="0" smtClean="0">
                <a:ln>
                  <a:solidFill>
                    <a:srgbClr val="660033"/>
                  </a:solidFill>
                </a:ln>
                <a:solidFill>
                  <a:srgbClr val="FF99FF"/>
                </a:solidFill>
                <a:effectLst>
                  <a:outerShdw blurRad="38100" dist="38100" dir="2700000" algn="tl">
                    <a:srgbClr val="000000">
                      <a:alpha val="43137"/>
                    </a:srgbClr>
                  </a:outerShdw>
                  <a:reflection blurRad="6350" stA="55000" endA="300" endPos="45500" dir="5400000" sy="-100000" algn="bl" rotWithShape="0"/>
                </a:effectLst>
                <a:latin typeface="Berlin Sans FB Demi" pitchFamily="34" charset="0"/>
              </a:rPr>
              <a:t>day start</a:t>
            </a:r>
            <a:r>
              <a:rPr lang="en-US" sz="4800" b="1" cap="none" spc="0" dirty="0" smtClean="0">
                <a:ln>
                  <a:solidFill>
                    <a:srgbClr val="660033"/>
                  </a:solidFill>
                </a:ln>
                <a:solidFill>
                  <a:srgbClr val="FF99FF"/>
                </a:solidFill>
                <a:effectLst>
                  <a:outerShdw blurRad="38100" dist="38100" dir="2700000" algn="tl">
                    <a:srgbClr val="000000">
                      <a:alpha val="43137"/>
                    </a:srgbClr>
                  </a:outerShdw>
                </a:effectLst>
                <a:latin typeface="Berlin Sans FB Demi" pitchFamily="34" charset="0"/>
              </a:rPr>
              <a:t>.</a:t>
            </a:r>
            <a:endParaRPr lang="en-US" sz="4800" b="1" cap="none" spc="0" dirty="0">
              <a:ln>
                <a:solidFill>
                  <a:srgbClr val="660033"/>
                </a:solidFill>
              </a:ln>
              <a:solidFill>
                <a:srgbClr val="FF99FF"/>
              </a:solidFill>
              <a:effectLst>
                <a:outerShdw blurRad="38100" dist="38100" dir="2700000" algn="tl">
                  <a:srgbClr val="000000">
                    <a:alpha val="43137"/>
                  </a:srgbClr>
                </a:outerShdw>
              </a:effectLst>
              <a:latin typeface="Berlin Sans FB Demi" pitchFamily="34" charset="0"/>
            </a:endParaRPr>
          </a:p>
        </p:txBody>
      </p:sp>
      <p:pic>
        <p:nvPicPr>
          <p:cNvPr id="14" name="Picture 3" descr="C:\Users\Rae\Desktop\Day DVD 2.png"/>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0" b="100000" l="0" r="100000"/>
                    </a14:imgEffect>
                  </a14:imgLayer>
                </a14:imgProps>
              </a:ext>
              <a:ext uri="{28A0092B-C50C-407E-A947-70E740481C1C}">
                <a14:useLocalDpi xmlns:a14="http://schemas.microsoft.com/office/drawing/2010/main" val="0"/>
              </a:ext>
            </a:extLst>
          </a:blip>
          <a:srcRect/>
          <a:stretch>
            <a:fillRect/>
          </a:stretch>
        </p:blipFill>
        <p:spPr bwMode="auto">
          <a:xfrm>
            <a:off x="400497" y="57175"/>
            <a:ext cx="4901827" cy="4860566"/>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a:ext uri="{909E8E84-426E-40DD-AFC4-6F175D3DCCD1}">
              <a14:hiddenFill xmlns:a14="http://schemas.microsoft.com/office/drawing/2010/main">
                <a:solidFill>
                  <a:srgbClr val="FFFFFF"/>
                </a:solidFill>
              </a14:hiddenFill>
            </a:ext>
          </a:extLst>
        </p:spPr>
      </p:pic>
      <p:sp>
        <p:nvSpPr>
          <p:cNvPr id="15" name="TextBox 14"/>
          <p:cNvSpPr txBox="1"/>
          <p:nvPr/>
        </p:nvSpPr>
        <p:spPr>
          <a:xfrm>
            <a:off x="1557908" y="1488138"/>
            <a:ext cx="2592288" cy="535531"/>
          </a:xfrm>
          <a:prstGeom prst="rect">
            <a:avLst/>
          </a:prstGeom>
          <a:noFill/>
        </p:spPr>
        <p:txBody>
          <a:bodyPr wrap="square" rtlCol="0">
            <a:spAutoFit/>
          </a:bodyPr>
          <a:lstStyle/>
          <a:p>
            <a:pPr algn="ctr">
              <a:lnSpc>
                <a:spcPct val="90000"/>
              </a:lnSpc>
            </a:pPr>
            <a:r>
              <a:rPr lang="en-US" sz="1600" b="1" dirty="0" smtClean="0">
                <a:ln>
                  <a:solidFill>
                    <a:srgbClr val="BA5306"/>
                  </a:solidFill>
                </a:ln>
                <a:solidFill>
                  <a:schemeClr val="bg1"/>
                </a:solidFill>
                <a:latin typeface="Comic Sans MS" pitchFamily="66" charset="0"/>
              </a:rPr>
              <a:t>Presented</a:t>
            </a:r>
            <a:r>
              <a:rPr lang="en-US" sz="1600" b="1" dirty="0" smtClean="0">
                <a:solidFill>
                  <a:schemeClr val="bg1"/>
                </a:solidFill>
                <a:latin typeface="Comic Sans MS" pitchFamily="66" charset="0"/>
              </a:rPr>
              <a:t> </a:t>
            </a:r>
            <a:r>
              <a:rPr lang="en-US" sz="1600" b="1" dirty="0" smtClean="0">
                <a:ln>
                  <a:solidFill>
                    <a:srgbClr val="BA5306"/>
                  </a:solidFill>
                </a:ln>
                <a:solidFill>
                  <a:schemeClr val="bg1"/>
                </a:solidFill>
                <a:latin typeface="Comic Sans MS" pitchFamily="66" charset="0"/>
              </a:rPr>
              <a:t>by a </a:t>
            </a:r>
            <a:br>
              <a:rPr lang="en-US" sz="1600" b="1" dirty="0" smtClean="0">
                <a:ln>
                  <a:solidFill>
                    <a:srgbClr val="BA5306"/>
                  </a:solidFill>
                </a:ln>
                <a:solidFill>
                  <a:schemeClr val="bg1"/>
                </a:solidFill>
                <a:latin typeface="Comic Sans MS" pitchFamily="66" charset="0"/>
              </a:rPr>
            </a:br>
            <a:r>
              <a:rPr lang="en-US" sz="1600" b="1" dirty="0" smtClean="0">
                <a:ln>
                  <a:solidFill>
                    <a:srgbClr val="BA5306"/>
                  </a:solidFill>
                </a:ln>
                <a:solidFill>
                  <a:schemeClr val="bg1"/>
                </a:solidFill>
                <a:latin typeface="Comic Sans MS" pitchFamily="66" charset="0"/>
              </a:rPr>
              <a:t>Lunar-Sabbath Teacher</a:t>
            </a:r>
            <a:endParaRPr lang="en-US" sz="1600" b="1" dirty="0">
              <a:ln>
                <a:solidFill>
                  <a:srgbClr val="BA5306"/>
                </a:solidFill>
              </a:ln>
              <a:solidFill>
                <a:schemeClr val="bg1"/>
              </a:solidFill>
              <a:latin typeface="Comic Sans MS" pitchFamily="66" charset="0"/>
            </a:endParaRPr>
          </a:p>
        </p:txBody>
      </p:sp>
      <p:sp>
        <p:nvSpPr>
          <p:cNvPr id="16" name="Rectangle 15"/>
          <p:cNvSpPr/>
          <p:nvPr/>
        </p:nvSpPr>
        <p:spPr>
          <a:xfrm>
            <a:off x="189756" y="4941168"/>
            <a:ext cx="10081120" cy="1754326"/>
          </a:xfrm>
          <a:prstGeom prst="rect">
            <a:avLst/>
          </a:prstGeom>
          <a:noFill/>
        </p:spPr>
        <p:txBody>
          <a:bodyPr wrap="square" lIns="91440" tIns="45720" rIns="91440" bIns="45720">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a:r>
              <a:rPr lang="en-US" sz="5400" b="1" cap="none" spc="0" dirty="0" smtClean="0">
                <a:ln w="19050">
                  <a:solidFill>
                    <a:srgbClr val="164B4F"/>
                  </a:solidFill>
                </a:ln>
                <a:solidFill>
                  <a:srgbClr val="92D050"/>
                </a:solidFill>
                <a:effectLst>
                  <a:glow rad="228600">
                    <a:schemeClr val="accent2">
                      <a:satMod val="175000"/>
                      <a:alpha val="40000"/>
                    </a:schemeClr>
                  </a:glow>
                </a:effectLst>
                <a:latin typeface="Berlin Sans FB Demi" pitchFamily="34" charset="0"/>
              </a:rPr>
              <a:t>Lesson:</a:t>
            </a:r>
            <a:r>
              <a:rPr lang="en-US" sz="5400" b="1" cap="none" spc="0" dirty="0" smtClean="0">
                <a:ln w="19050">
                  <a:solidFill>
                    <a:srgbClr val="164B4F"/>
                  </a:solidFill>
                </a:ln>
                <a:solidFill>
                  <a:srgbClr val="92D050"/>
                </a:solidFill>
                <a:effectLst/>
                <a:latin typeface="Berlin Sans FB Demi" pitchFamily="34" charset="0"/>
              </a:rPr>
              <a:t>  </a:t>
            </a:r>
            <a:r>
              <a:rPr lang="en-US" sz="5400" b="1" cap="none" spc="0" dirty="0" smtClean="0">
                <a:ln>
                  <a:solidFill>
                    <a:srgbClr val="002060"/>
                  </a:solidFill>
                </a:ln>
                <a:solidFill>
                  <a:schemeClr val="accent3"/>
                </a:solidFill>
                <a:effectLst>
                  <a:glow rad="139700">
                    <a:schemeClr val="accent3">
                      <a:satMod val="175000"/>
                      <a:alpha val="40000"/>
                    </a:schemeClr>
                  </a:glow>
                </a:effectLst>
                <a:latin typeface="Matura MT Script Capitals" pitchFamily="66" charset="0"/>
              </a:rPr>
              <a:t>Never judge a message </a:t>
            </a:r>
            <a:br>
              <a:rPr lang="en-US" sz="5400" b="1" cap="none" spc="0" dirty="0" smtClean="0">
                <a:ln>
                  <a:solidFill>
                    <a:srgbClr val="002060"/>
                  </a:solidFill>
                </a:ln>
                <a:solidFill>
                  <a:schemeClr val="accent3"/>
                </a:solidFill>
                <a:effectLst>
                  <a:glow rad="139700">
                    <a:schemeClr val="accent3">
                      <a:satMod val="175000"/>
                      <a:alpha val="40000"/>
                    </a:schemeClr>
                  </a:glow>
                </a:effectLst>
                <a:latin typeface="Matura MT Script Capitals" pitchFamily="66" charset="0"/>
              </a:rPr>
            </a:br>
            <a:r>
              <a:rPr lang="en-US" sz="5400" b="1" cap="none" spc="0" dirty="0" smtClean="0">
                <a:ln>
                  <a:solidFill>
                    <a:srgbClr val="002060"/>
                  </a:solidFill>
                </a:ln>
                <a:solidFill>
                  <a:schemeClr val="accent3"/>
                </a:solidFill>
                <a:effectLst>
                  <a:glow rad="139700">
                    <a:schemeClr val="accent3">
                      <a:satMod val="175000"/>
                      <a:alpha val="40000"/>
                    </a:schemeClr>
                  </a:glow>
                </a:effectLst>
                <a:latin typeface="Matura MT Script Capitals" pitchFamily="66" charset="0"/>
              </a:rPr>
              <a:t>           </a:t>
            </a:r>
            <a:r>
              <a:rPr lang="en-US" sz="5400" b="1" cap="none" spc="0" dirty="0" smtClean="0">
                <a:ln w="38100">
                  <a:solidFill>
                    <a:srgbClr val="2932E7"/>
                  </a:solidFill>
                </a:ln>
                <a:solidFill>
                  <a:schemeClr val="accent3"/>
                </a:solidFill>
                <a:effectLst>
                  <a:glow rad="139700">
                    <a:srgbClr val="BCFFDE">
                      <a:alpha val="40000"/>
                    </a:srgbClr>
                  </a:glow>
                </a:effectLst>
                <a:latin typeface="Matura MT Script Capitals" pitchFamily="66" charset="0"/>
              </a:rPr>
              <a:t>by the messenger!</a:t>
            </a:r>
            <a:endParaRPr lang="en-US" sz="5400" b="1" cap="none" spc="0" dirty="0">
              <a:ln w="38100">
                <a:solidFill>
                  <a:srgbClr val="2932E7"/>
                </a:solidFill>
              </a:ln>
              <a:solidFill>
                <a:schemeClr val="accent3"/>
              </a:solidFill>
              <a:effectLst>
                <a:glow rad="139700">
                  <a:srgbClr val="BCFFDE">
                    <a:alpha val="40000"/>
                  </a:srgbClr>
                </a:glow>
              </a:effectLst>
              <a:latin typeface="Matura MT Script Capitals" pitchFamily="66" charset="0"/>
            </a:endParaRPr>
          </a:p>
        </p:txBody>
      </p:sp>
      <p:pic>
        <p:nvPicPr>
          <p:cNvPr id="17" name="Picture 9" descr="F:\Art on Desktop - 1\All white man clip art\yellow-blue smiley faces\smiley reminder.png"/>
          <p:cNvPicPr>
            <a:picLocks noChangeAspect="1" noChangeArrowheads="1"/>
          </p:cNvPicPr>
          <p:nvPr/>
        </p:nvPicPr>
        <p:blipFill>
          <a:blip r:embed="rId5">
            <a:extLst>
              <a:ext uri="{BEBA8EAE-BF5A-486C-A8C5-ECC9F3942E4B}">
                <a14:imgProps xmlns:a14="http://schemas.microsoft.com/office/drawing/2010/main">
                  <a14:imgLayer r:embed="rId6">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a:off x="10126860" y="4499181"/>
            <a:ext cx="1857375" cy="1838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962268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1000"/>
                                        <p:tgtEl>
                                          <p:spTgt spid="16"/>
                                        </p:tgtEl>
                                      </p:cBhvr>
                                    </p:animEffect>
                                    <p:anim calcmode="lin" valueType="num">
                                      <p:cBhvr>
                                        <p:cTn id="8" dur="1000" fill="hold"/>
                                        <p:tgtEl>
                                          <p:spTgt spid="16"/>
                                        </p:tgtEl>
                                        <p:attrNameLst>
                                          <p:attrName>ppt_x</p:attrName>
                                        </p:attrNameLst>
                                      </p:cBhvr>
                                      <p:tavLst>
                                        <p:tav tm="0">
                                          <p:val>
                                            <p:strVal val="#ppt_x"/>
                                          </p:val>
                                        </p:tav>
                                        <p:tav tm="100000">
                                          <p:val>
                                            <p:strVal val="#ppt_x"/>
                                          </p:val>
                                        </p:tav>
                                      </p:tavLst>
                                    </p:anim>
                                    <p:anim calcmode="lin" valueType="num">
                                      <p:cBhvr>
                                        <p:cTn id="9" dur="1000" fill="hold"/>
                                        <p:tgtEl>
                                          <p:spTgt spid="16"/>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fade">
                                      <p:cBhvr>
                                        <p:cTn id="12" dur="1000"/>
                                        <p:tgtEl>
                                          <p:spTgt spid="17"/>
                                        </p:tgtEl>
                                      </p:cBhvr>
                                    </p:animEffect>
                                    <p:anim calcmode="lin" valueType="num">
                                      <p:cBhvr>
                                        <p:cTn id="13" dur="1000" fill="hold"/>
                                        <p:tgtEl>
                                          <p:spTgt spid="17"/>
                                        </p:tgtEl>
                                        <p:attrNameLst>
                                          <p:attrName>ppt_x</p:attrName>
                                        </p:attrNameLst>
                                      </p:cBhvr>
                                      <p:tavLst>
                                        <p:tav tm="0">
                                          <p:val>
                                            <p:strVal val="#ppt_x"/>
                                          </p:val>
                                        </p:tav>
                                        <p:tav tm="100000">
                                          <p:val>
                                            <p:strVal val="#ppt_x"/>
                                          </p:val>
                                        </p:tav>
                                      </p:tavLst>
                                    </p:anim>
                                    <p:anim calcmode="lin" valueType="num">
                                      <p:cBhvr>
                                        <p:cTn id="14"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85.xml><?xml version="1.0" encoding="utf-8"?>
<p:sld xmlns:a="http://schemas.openxmlformats.org/drawingml/2006/main" xmlns:r="http://schemas.openxmlformats.org/officeDocument/2006/relationships" xmlns:p="http://schemas.openxmlformats.org/presentationml/2006/main">
  <p:cSld>
    <p:bg>
      <p:bgPr>
        <a:gradFill>
          <a:gsLst>
            <a:gs pos="13000">
              <a:schemeClr val="tx2">
                <a:lumMod val="95000"/>
                <a:lumOff val="5000"/>
              </a:schemeClr>
            </a:gs>
            <a:gs pos="39999">
              <a:srgbClr val="0A128C"/>
            </a:gs>
            <a:gs pos="86000">
              <a:schemeClr val="tx2">
                <a:lumMod val="85000"/>
                <a:lumOff val="15000"/>
              </a:schemeClr>
            </a:gs>
          </a:gsLst>
          <a:lin ang="8100000" scaled="0"/>
        </a:grad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9327110" y="6492875"/>
            <a:ext cx="2844059" cy="365125"/>
          </a:xfrm>
        </p:spPr>
        <p:txBody>
          <a:bodyPr/>
          <a:lstStyle/>
          <a:p>
            <a:fld id="{81FEFA0A-2F20-4B60-98C6-5FFDA469AA1C}" type="slidenum">
              <a:rPr lang="en-US" smtClean="0">
                <a:solidFill>
                  <a:schemeClr val="bg1"/>
                </a:solidFill>
              </a:rPr>
              <a:pPr/>
              <a:t>85</a:t>
            </a:fld>
            <a:endParaRPr lang="en-US" dirty="0">
              <a:solidFill>
                <a:schemeClr val="bg1"/>
              </a:solidFill>
            </a:endParaRPr>
          </a:p>
        </p:txBody>
      </p:sp>
      <p:pic>
        <p:nvPicPr>
          <p:cNvPr id="1030" name="Picture 6" descr="C:\Users\Rae\Desktop\moon see-through bkgd.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7748" y="201883"/>
            <a:ext cx="5434335" cy="3971244"/>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3" name="Rectangle 2"/>
          <p:cNvSpPr/>
          <p:nvPr/>
        </p:nvSpPr>
        <p:spPr>
          <a:xfrm>
            <a:off x="5302324" y="116632"/>
            <a:ext cx="6408711" cy="4278094"/>
          </a:xfrm>
          <a:prstGeom prst="rect">
            <a:avLst/>
          </a:prstGeom>
          <a:noFill/>
        </p:spPr>
        <p:txBody>
          <a:bodyPr wrap="square" lIns="91440" tIns="45720" rIns="91440" bIns="45720">
            <a:spAutoFit/>
            <a:scene3d>
              <a:camera prst="orthographicFront"/>
              <a:lightRig rig="soft" dir="t">
                <a:rot lat="0" lon="0" rev="10800000"/>
              </a:lightRig>
            </a:scene3d>
            <a:sp3d>
              <a:bevelT w="27940" h="12700"/>
              <a:contourClr>
                <a:srgbClr val="DDDDDD"/>
              </a:contourClr>
            </a:sp3d>
          </a:bodyPr>
          <a:lstStyle/>
          <a:p>
            <a:pPr algn="ctr"/>
            <a:r>
              <a:rPr lang="en-US" sz="3200" b="1" cap="none" spc="150" dirty="0" smtClean="0">
                <a:ln w="11430"/>
                <a:solidFill>
                  <a:srgbClr val="FFFF00"/>
                </a:solidFill>
                <a:effectLst>
                  <a:outerShdw blurRad="25400" algn="tl" rotWithShape="0">
                    <a:srgbClr val="000000">
                      <a:alpha val="43000"/>
                    </a:srgbClr>
                  </a:outerShdw>
                </a:effectLst>
                <a:latin typeface="Aharoni" pitchFamily="2" charset="-79"/>
                <a:cs typeface="Aharoni" pitchFamily="2" charset="-79"/>
              </a:rPr>
              <a:t>OBSERVATION</a:t>
            </a:r>
            <a:r>
              <a:rPr lang="en-US" sz="4800" b="1" cap="none" spc="150" dirty="0" smtClean="0">
                <a:ln w="11430"/>
                <a:solidFill>
                  <a:srgbClr val="FFFF00"/>
                </a:solidFill>
                <a:effectLst>
                  <a:outerShdw blurRad="25400" algn="tl" rotWithShape="0">
                    <a:srgbClr val="000000">
                      <a:alpha val="43000"/>
                    </a:srgbClr>
                  </a:outerShdw>
                </a:effectLst>
                <a:latin typeface="Aharoni" pitchFamily="2" charset="-79"/>
                <a:cs typeface="Aharoni" pitchFamily="2" charset="-79"/>
              </a:rPr>
              <a:t>!</a:t>
            </a:r>
            <a:endParaRPr lang="en-US" sz="3200" b="1" cap="none" spc="150" dirty="0" smtClean="0">
              <a:ln w="11430"/>
              <a:solidFill>
                <a:srgbClr val="FFFF00"/>
              </a:solidFill>
              <a:effectLst>
                <a:outerShdw blurRad="25400" algn="tl" rotWithShape="0">
                  <a:srgbClr val="000000">
                    <a:alpha val="43000"/>
                  </a:srgbClr>
                </a:outerShdw>
              </a:effectLst>
              <a:latin typeface="Aharoni" pitchFamily="2" charset="-79"/>
              <a:cs typeface="Aharoni" pitchFamily="2" charset="-79"/>
            </a:endParaRPr>
          </a:p>
          <a:p>
            <a:pPr algn="ctr"/>
            <a:r>
              <a:rPr lang="en-US" sz="3200" b="1" cap="none" spc="150" dirty="0" smtClean="0">
                <a:ln w="11430"/>
                <a:solidFill>
                  <a:srgbClr val="FFFF00"/>
                </a:solidFill>
                <a:effectLst>
                  <a:outerShdw blurRad="25400" algn="tl" rotWithShape="0">
                    <a:srgbClr val="000000">
                      <a:alpha val="43000"/>
                    </a:srgbClr>
                  </a:outerShdw>
                </a:effectLst>
                <a:latin typeface="Aharoni" pitchFamily="2" charset="-79"/>
                <a:cs typeface="Aharoni" pitchFamily="2" charset="-79"/>
              </a:rPr>
              <a:t>Had this lunar-Sabbath presenter tackled a thorough research on the study of  </a:t>
            </a:r>
            <a:br>
              <a:rPr lang="en-US" sz="3200" b="1" cap="none" spc="150" dirty="0" smtClean="0">
                <a:ln w="11430"/>
                <a:solidFill>
                  <a:srgbClr val="FFFF00"/>
                </a:solidFill>
                <a:effectLst>
                  <a:outerShdw blurRad="25400" algn="tl" rotWithShape="0">
                    <a:srgbClr val="000000">
                      <a:alpha val="43000"/>
                    </a:srgbClr>
                  </a:outerShdw>
                </a:effectLst>
                <a:latin typeface="Aharoni" pitchFamily="2" charset="-79"/>
                <a:cs typeface="Aharoni" pitchFamily="2" charset="-79"/>
              </a:rPr>
            </a:br>
            <a:r>
              <a:rPr lang="en-US" sz="3200" b="1" cap="none" spc="150" dirty="0" smtClean="0">
                <a:ln w="11430"/>
                <a:solidFill>
                  <a:srgbClr val="FFFF00"/>
                </a:solidFill>
                <a:effectLst>
                  <a:outerShdw blurRad="25400" algn="tl" rotWithShape="0">
                    <a:srgbClr val="000000">
                      <a:alpha val="43000"/>
                    </a:srgbClr>
                  </a:outerShdw>
                </a:effectLst>
                <a:latin typeface="Aharoni" pitchFamily="2" charset="-79"/>
                <a:cs typeface="Aharoni" pitchFamily="2" charset="-79"/>
              </a:rPr>
              <a:t>day-start in the Joshua testimony, perhaps they would have recognized some other gems of truth such as:</a:t>
            </a:r>
            <a:endParaRPr lang="en-US" sz="3200" b="1" cap="none" spc="150" dirty="0">
              <a:ln w="11430"/>
              <a:solidFill>
                <a:srgbClr val="FFFF00"/>
              </a:solidFill>
              <a:effectLst>
                <a:outerShdw blurRad="25400" algn="tl" rotWithShape="0">
                  <a:srgbClr val="000000">
                    <a:alpha val="43000"/>
                  </a:srgbClr>
                </a:outerShdw>
              </a:effectLst>
              <a:latin typeface="Aharoni" pitchFamily="2" charset="-79"/>
              <a:cs typeface="Aharoni" pitchFamily="2" charset="-79"/>
            </a:endParaRPr>
          </a:p>
        </p:txBody>
      </p:sp>
      <p:sp>
        <p:nvSpPr>
          <p:cNvPr id="9" name="Rectangle 8"/>
          <p:cNvSpPr/>
          <p:nvPr/>
        </p:nvSpPr>
        <p:spPr>
          <a:xfrm>
            <a:off x="651551" y="4653136"/>
            <a:ext cx="11122624" cy="1815882"/>
          </a:xfrm>
          <a:prstGeom prst="rect">
            <a:avLst/>
          </a:prstGeom>
          <a:noFill/>
        </p:spPr>
        <p:txBody>
          <a:bodyPr wrap="square" lIns="91440" tIns="45720" rIns="91440" bIns="45720">
            <a:spAutoFit/>
            <a:scene3d>
              <a:camera prst="orthographicFront"/>
              <a:lightRig rig="soft" dir="t">
                <a:rot lat="0" lon="0" rev="10800000"/>
              </a:lightRig>
            </a:scene3d>
            <a:sp3d>
              <a:bevelT w="27940" h="12700"/>
              <a:contourClr>
                <a:srgbClr val="DDDDDD"/>
              </a:contourClr>
            </a:sp3d>
          </a:bodyPr>
          <a:lstStyle/>
          <a:p>
            <a:pPr marL="457200" indent="-457200">
              <a:buFont typeface="Wingdings" pitchFamily="2" charset="2"/>
              <a:buChar char="Ø"/>
            </a:pPr>
            <a:r>
              <a:rPr lang="en-US" sz="2800" b="1" spc="150" dirty="0" smtClean="0">
                <a:ln w="38100">
                  <a:solidFill>
                    <a:schemeClr val="bg1"/>
                  </a:solidFill>
                </a:ln>
                <a:solidFill>
                  <a:srgbClr val="FFFF00"/>
                </a:solidFill>
                <a:effectLst>
                  <a:outerShdw blurRad="25400" algn="tl" rotWithShape="0">
                    <a:srgbClr val="000000">
                      <a:alpha val="43000"/>
                    </a:srgbClr>
                  </a:outerShdw>
                </a:effectLst>
                <a:latin typeface="Papyrus" pitchFamily="66" charset="0"/>
                <a:cs typeface="Aharoni" pitchFamily="2" charset="-79"/>
              </a:rPr>
              <a:t>The weekly Sabbath for Joshua’s 1</a:t>
            </a:r>
            <a:r>
              <a:rPr lang="en-US" sz="2800" b="1" spc="150" baseline="30000" dirty="0" smtClean="0">
                <a:ln w="38100">
                  <a:solidFill>
                    <a:schemeClr val="bg1"/>
                  </a:solidFill>
                </a:ln>
                <a:solidFill>
                  <a:srgbClr val="FFFF00"/>
                </a:solidFill>
                <a:effectLst>
                  <a:outerShdw blurRad="25400" algn="tl" rotWithShape="0">
                    <a:srgbClr val="000000">
                      <a:alpha val="43000"/>
                    </a:srgbClr>
                  </a:outerShdw>
                </a:effectLst>
                <a:latin typeface="Papyrus" pitchFamily="66" charset="0"/>
                <a:cs typeface="Aharoni" pitchFamily="2" charset="-79"/>
              </a:rPr>
              <a:t>st</a:t>
            </a:r>
            <a:r>
              <a:rPr lang="en-US" sz="2800" b="1" spc="150" dirty="0" smtClean="0">
                <a:ln w="38100">
                  <a:solidFill>
                    <a:schemeClr val="bg1"/>
                  </a:solidFill>
                </a:ln>
                <a:solidFill>
                  <a:srgbClr val="FFFF00"/>
                </a:solidFill>
                <a:effectLst>
                  <a:outerShdw blurRad="25400" algn="tl" rotWithShape="0">
                    <a:srgbClr val="000000">
                      <a:alpha val="43000"/>
                    </a:srgbClr>
                  </a:outerShdw>
                </a:effectLst>
                <a:latin typeface="Papyrus" pitchFamily="66" charset="0"/>
                <a:cs typeface="Aharoni" pitchFamily="2" charset="-79"/>
              </a:rPr>
              <a:t> Passover in Canaan </a:t>
            </a:r>
            <a:br>
              <a:rPr lang="en-US" sz="2800" b="1" spc="150" dirty="0" smtClean="0">
                <a:ln w="38100">
                  <a:solidFill>
                    <a:schemeClr val="bg1"/>
                  </a:solidFill>
                </a:ln>
                <a:solidFill>
                  <a:srgbClr val="FFFF00"/>
                </a:solidFill>
                <a:effectLst>
                  <a:outerShdw blurRad="25400" algn="tl" rotWithShape="0">
                    <a:srgbClr val="000000">
                      <a:alpha val="43000"/>
                    </a:srgbClr>
                  </a:outerShdw>
                </a:effectLst>
                <a:latin typeface="Papyrus" pitchFamily="66" charset="0"/>
                <a:cs typeface="Aharoni" pitchFamily="2" charset="-79"/>
              </a:rPr>
            </a:br>
            <a:r>
              <a:rPr lang="en-US" sz="2800" b="1" spc="150" dirty="0" smtClean="0">
                <a:ln w="38100">
                  <a:solidFill>
                    <a:schemeClr val="bg1"/>
                  </a:solidFill>
                </a:ln>
                <a:solidFill>
                  <a:srgbClr val="FFFF00"/>
                </a:solidFill>
                <a:effectLst>
                  <a:outerShdw blurRad="25400" algn="tl" rotWithShape="0">
                    <a:srgbClr val="000000">
                      <a:alpha val="43000"/>
                    </a:srgbClr>
                  </a:outerShdw>
                </a:effectLst>
                <a:latin typeface="Papyrus" pitchFamily="66" charset="0"/>
                <a:cs typeface="Aharoni" pitchFamily="2" charset="-79"/>
              </a:rPr>
              <a:t>was indeed on the 14</a:t>
            </a:r>
            <a:r>
              <a:rPr lang="en-US" sz="2800" b="1" spc="150" baseline="30000" dirty="0" smtClean="0">
                <a:ln w="38100">
                  <a:solidFill>
                    <a:schemeClr val="bg1"/>
                  </a:solidFill>
                </a:ln>
                <a:solidFill>
                  <a:srgbClr val="FFFF00"/>
                </a:solidFill>
                <a:effectLst>
                  <a:outerShdw blurRad="25400" algn="tl" rotWithShape="0">
                    <a:srgbClr val="000000">
                      <a:alpha val="43000"/>
                    </a:srgbClr>
                  </a:outerShdw>
                </a:effectLst>
                <a:latin typeface="Papyrus" pitchFamily="66" charset="0"/>
                <a:cs typeface="Aharoni" pitchFamily="2" charset="-79"/>
              </a:rPr>
              <a:t>th</a:t>
            </a:r>
            <a:r>
              <a:rPr lang="en-US" sz="2800" b="1" spc="150" dirty="0" smtClean="0">
                <a:ln w="38100">
                  <a:solidFill>
                    <a:schemeClr val="bg1"/>
                  </a:solidFill>
                </a:ln>
                <a:solidFill>
                  <a:srgbClr val="FFFF00"/>
                </a:solidFill>
                <a:effectLst>
                  <a:outerShdw blurRad="25400" algn="tl" rotWithShape="0">
                    <a:srgbClr val="000000">
                      <a:alpha val="43000"/>
                    </a:srgbClr>
                  </a:outerShdw>
                </a:effectLst>
                <a:latin typeface="Papyrus" pitchFamily="66" charset="0"/>
                <a:cs typeface="Aharoni" pitchFamily="2" charset="-79"/>
              </a:rPr>
              <a:t> day of the 1</a:t>
            </a:r>
            <a:r>
              <a:rPr lang="en-US" sz="2800" b="1" spc="150" baseline="30000" dirty="0" smtClean="0">
                <a:ln w="38100">
                  <a:solidFill>
                    <a:schemeClr val="bg1"/>
                  </a:solidFill>
                </a:ln>
                <a:solidFill>
                  <a:srgbClr val="FFFF00"/>
                </a:solidFill>
                <a:effectLst>
                  <a:outerShdw blurRad="25400" algn="tl" rotWithShape="0">
                    <a:srgbClr val="000000">
                      <a:alpha val="43000"/>
                    </a:srgbClr>
                  </a:outerShdw>
                </a:effectLst>
                <a:latin typeface="Papyrus" pitchFamily="66" charset="0"/>
                <a:cs typeface="Aharoni" pitchFamily="2" charset="-79"/>
              </a:rPr>
              <a:t>st</a:t>
            </a:r>
            <a:r>
              <a:rPr lang="en-US" sz="2800" b="1" spc="150" dirty="0" smtClean="0">
                <a:ln w="38100">
                  <a:solidFill>
                    <a:schemeClr val="bg1"/>
                  </a:solidFill>
                </a:ln>
                <a:solidFill>
                  <a:srgbClr val="FFFF00"/>
                </a:solidFill>
                <a:effectLst>
                  <a:outerShdw blurRad="25400" algn="tl" rotWithShape="0">
                    <a:srgbClr val="000000">
                      <a:alpha val="43000"/>
                    </a:srgbClr>
                  </a:outerShdw>
                </a:effectLst>
                <a:latin typeface="Papyrus" pitchFamily="66" charset="0"/>
                <a:cs typeface="Aharoni" pitchFamily="2" charset="-79"/>
              </a:rPr>
              <a:t> month – not the 15th.</a:t>
            </a:r>
          </a:p>
          <a:p>
            <a:pPr marL="457200" indent="-457200">
              <a:buFont typeface="Wingdings" pitchFamily="2" charset="2"/>
              <a:buChar char="Ø"/>
            </a:pPr>
            <a:r>
              <a:rPr lang="en-US" sz="2800" b="1" cap="none" spc="150" dirty="0" smtClean="0">
                <a:ln w="38100">
                  <a:solidFill>
                    <a:schemeClr val="bg1"/>
                  </a:solidFill>
                </a:ln>
                <a:solidFill>
                  <a:srgbClr val="FFFF00"/>
                </a:solidFill>
                <a:effectLst>
                  <a:outerShdw blurRad="25400" algn="tl" rotWithShape="0">
                    <a:srgbClr val="000000">
                      <a:alpha val="43000"/>
                    </a:srgbClr>
                  </a:outerShdw>
                </a:effectLst>
                <a:latin typeface="Papyrus" pitchFamily="66" charset="0"/>
                <a:cs typeface="Aharoni" pitchFamily="2" charset="-79"/>
              </a:rPr>
              <a:t>The phases of the moon do not define the timing or placement of the weekly or annual Sabbath worship statutes.</a:t>
            </a:r>
          </a:p>
        </p:txBody>
      </p:sp>
      <p:pic>
        <p:nvPicPr>
          <p:cNvPr id="8" name="Picture 12" descr="F:\Art on Desktop - 1\All white man clip art\Big News Flash.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0239" y="1554909"/>
            <a:ext cx="2304256" cy="28398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184809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2000" fill="hold"/>
                                        <p:tgtEl>
                                          <p:spTgt spid="8"/>
                                        </p:tgtEl>
                                        <p:attrNameLst>
                                          <p:attrName>ppt_x</p:attrName>
                                        </p:attrNameLst>
                                      </p:cBhvr>
                                      <p:tavLst>
                                        <p:tav tm="0">
                                          <p:val>
                                            <p:strVal val="0-#ppt_w/2"/>
                                          </p:val>
                                        </p:tav>
                                        <p:tav tm="100000">
                                          <p:val>
                                            <p:strVal val="#ppt_x"/>
                                          </p:val>
                                        </p:tav>
                                      </p:tavLst>
                                    </p:anim>
                                    <p:anim calcmode="lin" valueType="num">
                                      <p:cBhvr additive="base">
                                        <p:cTn id="8" dur="2000" fill="hold"/>
                                        <p:tgtEl>
                                          <p:spTgt spid="8"/>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9">
                                            <p:txEl>
                                              <p:pRg st="0" end="0"/>
                                            </p:txEl>
                                          </p:spTgt>
                                        </p:tgtEl>
                                        <p:attrNameLst>
                                          <p:attrName>style.visibility</p:attrName>
                                        </p:attrNameLst>
                                      </p:cBhvr>
                                      <p:to>
                                        <p:strVal val="visible"/>
                                      </p:to>
                                    </p:set>
                                    <p:animEffect transition="in" filter="fade">
                                      <p:cBhvr>
                                        <p:cTn id="13" dur="1000"/>
                                        <p:tgtEl>
                                          <p:spTgt spid="9">
                                            <p:txEl>
                                              <p:pRg st="0" end="0"/>
                                            </p:txEl>
                                          </p:spTgt>
                                        </p:tgtEl>
                                      </p:cBhvr>
                                    </p:animEffect>
                                    <p:anim calcmode="lin" valueType="num">
                                      <p:cBhvr>
                                        <p:cTn id="14" dur="10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15" dur="1000" fill="hold"/>
                                        <p:tgtEl>
                                          <p:spTgt spid="9">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nodeType="clickEffect">
                                  <p:stCondLst>
                                    <p:cond delay="0"/>
                                  </p:stCondLst>
                                  <p:childTnLst>
                                    <p:set>
                                      <p:cBhvr>
                                        <p:cTn id="19" dur="1" fill="hold">
                                          <p:stCondLst>
                                            <p:cond delay="0"/>
                                          </p:stCondLst>
                                        </p:cTn>
                                        <p:tgtEl>
                                          <p:spTgt spid="9">
                                            <p:txEl>
                                              <p:pRg st="1" end="1"/>
                                            </p:txEl>
                                          </p:spTgt>
                                        </p:tgtEl>
                                        <p:attrNameLst>
                                          <p:attrName>style.visibility</p:attrName>
                                        </p:attrNameLst>
                                      </p:cBhvr>
                                      <p:to>
                                        <p:strVal val="visible"/>
                                      </p:to>
                                    </p:set>
                                    <p:animEffect transition="in" filter="fade">
                                      <p:cBhvr>
                                        <p:cTn id="20" dur="1000"/>
                                        <p:tgtEl>
                                          <p:spTgt spid="9">
                                            <p:txEl>
                                              <p:pRg st="1" end="1"/>
                                            </p:txEl>
                                          </p:spTgt>
                                        </p:tgtEl>
                                      </p:cBhvr>
                                    </p:animEffect>
                                    <p:anim calcmode="lin" valueType="num">
                                      <p:cBhvr>
                                        <p:cTn id="21" dur="1000" fill="hold"/>
                                        <p:tgtEl>
                                          <p:spTgt spid="9">
                                            <p:txEl>
                                              <p:pRg st="1" end="1"/>
                                            </p:txEl>
                                          </p:spTgt>
                                        </p:tgtEl>
                                        <p:attrNameLst>
                                          <p:attrName>ppt_x</p:attrName>
                                        </p:attrNameLst>
                                      </p:cBhvr>
                                      <p:tavLst>
                                        <p:tav tm="0">
                                          <p:val>
                                            <p:strVal val="#ppt_x"/>
                                          </p:val>
                                        </p:tav>
                                        <p:tav tm="100000">
                                          <p:val>
                                            <p:strVal val="#ppt_x"/>
                                          </p:val>
                                        </p:tav>
                                      </p:tavLst>
                                    </p:anim>
                                    <p:anim calcmode="lin" valueType="num">
                                      <p:cBhvr>
                                        <p:cTn id="22" dur="1000" fill="hold"/>
                                        <p:tgtEl>
                                          <p:spTgt spid="9">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6.xml><?xml version="1.0" encoding="utf-8"?>
<p:sld xmlns:a="http://schemas.openxmlformats.org/drawingml/2006/main" xmlns:r="http://schemas.openxmlformats.org/officeDocument/2006/relationships" xmlns:p="http://schemas.openxmlformats.org/presentationml/2006/main">
  <p:cSld>
    <p:bg>
      <p:bgPr>
        <a:gradFill>
          <a:gsLst>
            <a:gs pos="13000">
              <a:schemeClr val="tx2">
                <a:lumMod val="95000"/>
                <a:lumOff val="5000"/>
              </a:schemeClr>
            </a:gs>
            <a:gs pos="39999">
              <a:srgbClr val="0A128C"/>
            </a:gs>
            <a:gs pos="86000">
              <a:schemeClr val="tx2">
                <a:lumMod val="85000"/>
                <a:lumOff val="15000"/>
              </a:schemeClr>
            </a:gs>
          </a:gsLst>
          <a:lin ang="8100000" scaled="0"/>
        </a:gradFill>
        <a:effectLst/>
      </p:bgPr>
    </p:bg>
    <p:spTree>
      <p:nvGrpSpPr>
        <p:cNvPr id="1" name=""/>
        <p:cNvGrpSpPr/>
        <p:nvPr/>
      </p:nvGrpSpPr>
      <p:grpSpPr>
        <a:xfrm>
          <a:off x="0" y="0"/>
          <a:ext cx="0" cy="0"/>
          <a:chOff x="0" y="0"/>
          <a:chExt cx="0" cy="0"/>
        </a:xfrm>
      </p:grpSpPr>
      <p:pic>
        <p:nvPicPr>
          <p:cNvPr id="2057" name="Picture 9" descr="C:\Users\Rae\Desktop\ps 90 vs 12 sundial.jpg"/>
          <p:cNvPicPr>
            <a:picLocks noChangeAspect="1" noChangeArrowheads="1"/>
          </p:cNvPicPr>
          <p:nvPr/>
        </p:nvPicPr>
        <p:blipFill>
          <a:blip r:embed="rId2">
            <a:extLst>
              <a:ext uri="{BEBA8EAE-BF5A-486C-A8C5-ECC9F3942E4B}">
                <a14:imgProps xmlns:a14="http://schemas.microsoft.com/office/drawing/2010/main">
                  <a14:imgLayer r:embed="rId3">
                    <a14:imgEffect>
                      <a14:saturation sat="66000"/>
                    </a14:imgEffect>
                  </a14:imgLayer>
                </a14:imgProps>
              </a:ext>
              <a:ext uri="{28A0092B-C50C-407E-A947-70E740481C1C}">
                <a14:useLocalDpi xmlns:a14="http://schemas.microsoft.com/office/drawing/2010/main" val="0"/>
              </a:ext>
            </a:extLst>
          </a:blip>
          <a:srcRect/>
          <a:stretch>
            <a:fillRect/>
          </a:stretch>
        </p:blipFill>
        <p:spPr bwMode="auto">
          <a:xfrm>
            <a:off x="546999" y="2360838"/>
            <a:ext cx="2952328" cy="4267074"/>
          </a:xfrm>
          <a:prstGeom prst="roundRect">
            <a:avLst>
              <a:gd name="adj" fmla="val 9892"/>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
        <p:nvSpPr>
          <p:cNvPr id="2" name="Slide Number Placeholder 1"/>
          <p:cNvSpPr>
            <a:spLocks noGrp="1"/>
          </p:cNvSpPr>
          <p:nvPr>
            <p:ph type="sldNum" sz="quarter" idx="12"/>
          </p:nvPr>
        </p:nvSpPr>
        <p:spPr>
          <a:xfrm>
            <a:off x="9327110" y="6492875"/>
            <a:ext cx="2844059" cy="365125"/>
          </a:xfrm>
        </p:spPr>
        <p:txBody>
          <a:bodyPr/>
          <a:lstStyle/>
          <a:p>
            <a:fld id="{81FEFA0A-2F20-4B60-98C6-5FFDA469AA1C}" type="slidenum">
              <a:rPr lang="en-US" smtClean="0">
                <a:solidFill>
                  <a:schemeClr val="bg1"/>
                </a:solidFill>
              </a:rPr>
              <a:pPr/>
              <a:t>86</a:t>
            </a:fld>
            <a:endParaRPr lang="en-US" dirty="0">
              <a:solidFill>
                <a:schemeClr val="bg1"/>
              </a:solidFill>
            </a:endParaRPr>
          </a:p>
        </p:txBody>
      </p:sp>
      <p:pic>
        <p:nvPicPr>
          <p:cNvPr id="1030" name="Picture 6" descr="C:\Users\Rae\Desktop\moon see-through bkgd.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41884" y="332656"/>
            <a:ext cx="4876234" cy="3744416"/>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9" name="Rectangle 8"/>
          <p:cNvSpPr/>
          <p:nvPr/>
        </p:nvSpPr>
        <p:spPr>
          <a:xfrm>
            <a:off x="189756" y="188640"/>
            <a:ext cx="5884127" cy="2123658"/>
          </a:xfrm>
          <a:prstGeom prst="rect">
            <a:avLst/>
          </a:prstGeom>
          <a:noFill/>
        </p:spPr>
        <p:txBody>
          <a:bodyPr wrap="square" lIns="91440" tIns="45720" rIns="91440" bIns="45720">
            <a:spAutoFit/>
            <a:scene3d>
              <a:camera prst="orthographicFront"/>
              <a:lightRig rig="soft" dir="t">
                <a:rot lat="0" lon="0" rev="10800000"/>
              </a:lightRig>
            </a:scene3d>
            <a:sp3d>
              <a:bevelT w="27940" h="12700"/>
              <a:contourClr>
                <a:srgbClr val="DDDDDD"/>
              </a:contourClr>
            </a:sp3d>
          </a:bodyPr>
          <a:lstStyle/>
          <a:p>
            <a:pPr algn="ctr"/>
            <a:r>
              <a:rPr lang="en-US" sz="4400" b="1" spc="150" dirty="0" smtClean="0">
                <a:ln w="38100">
                  <a:solidFill>
                    <a:schemeClr val="bg1"/>
                  </a:solidFill>
                </a:ln>
                <a:solidFill>
                  <a:srgbClr val="FFFF00"/>
                </a:solidFill>
                <a:effectLst>
                  <a:outerShdw blurRad="25400" algn="tl" rotWithShape="0">
                    <a:srgbClr val="000000">
                      <a:alpha val="43000"/>
                    </a:srgbClr>
                  </a:outerShdw>
                </a:effectLst>
                <a:latin typeface="Papyrus" pitchFamily="66" charset="0"/>
                <a:cs typeface="Aharoni" pitchFamily="2" charset="-79"/>
              </a:rPr>
              <a:t>Yahuah’s Calendar is about </a:t>
            </a:r>
            <a:r>
              <a:rPr lang="en-US" sz="4400" b="1" spc="150" dirty="0" smtClean="0">
                <a:ln w="38100">
                  <a:solidFill>
                    <a:srgbClr val="2932E7"/>
                  </a:solidFill>
                </a:ln>
                <a:solidFill>
                  <a:srgbClr val="FFFF00"/>
                </a:solidFill>
                <a:effectLst>
                  <a:glow rad="76200">
                    <a:srgbClr val="FFFF00"/>
                  </a:glow>
                  <a:outerShdw blurRad="25400" algn="tl" rotWithShape="0">
                    <a:srgbClr val="000000">
                      <a:alpha val="43000"/>
                    </a:srgbClr>
                  </a:outerShdw>
                </a:effectLst>
                <a:latin typeface="Papyrus" pitchFamily="66" charset="0"/>
                <a:cs typeface="Aharoni" pitchFamily="2" charset="-79"/>
              </a:rPr>
              <a:t>counting days, months &amp; years … </a:t>
            </a:r>
            <a:endParaRPr lang="en-US" sz="4400" b="1" cap="none" spc="150" dirty="0">
              <a:ln w="38100">
                <a:solidFill>
                  <a:schemeClr val="bg1"/>
                </a:solidFill>
              </a:ln>
              <a:solidFill>
                <a:srgbClr val="CCFF99"/>
              </a:solidFill>
              <a:effectLst>
                <a:outerShdw blurRad="25400" algn="tl" rotWithShape="0">
                  <a:srgbClr val="000000">
                    <a:alpha val="43000"/>
                  </a:srgbClr>
                </a:outerShdw>
              </a:effectLst>
              <a:latin typeface="Papyrus" pitchFamily="66" charset="0"/>
              <a:cs typeface="Aharoni" pitchFamily="2" charset="-79"/>
            </a:endParaRPr>
          </a:p>
        </p:txBody>
      </p:sp>
      <p:pic>
        <p:nvPicPr>
          <p:cNvPr id="2053" name="Picture 5" descr="C:\Users\Rae\Desktop\child boy counting clear.png"/>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4608" b="100000" l="0" r="100000"/>
                    </a14:imgEffect>
                  </a14:imgLayer>
                </a14:imgProps>
              </a:ext>
              <a:ext uri="{28A0092B-C50C-407E-A947-70E740481C1C}">
                <a14:useLocalDpi xmlns:a14="http://schemas.microsoft.com/office/drawing/2010/main" val="0"/>
              </a:ext>
            </a:extLst>
          </a:blip>
          <a:srcRect/>
          <a:stretch>
            <a:fillRect/>
          </a:stretch>
        </p:blipFill>
        <p:spPr bwMode="auto">
          <a:xfrm>
            <a:off x="5426915" y="-190713"/>
            <a:ext cx="3433098" cy="3422153"/>
          </a:xfrm>
          <a:prstGeom prst="rect">
            <a:avLst/>
          </a:prstGeom>
          <a:noFill/>
          <a:extLst>
            <a:ext uri="{909E8E84-426E-40DD-AFC4-6F175D3DCCD1}">
              <a14:hiddenFill xmlns:a14="http://schemas.microsoft.com/office/drawing/2010/main">
                <a:solidFill>
                  <a:srgbClr val="FFFFFF"/>
                </a:solidFill>
              </a14:hiddenFill>
            </a:ext>
          </a:extLst>
        </p:spPr>
      </p:pic>
      <p:pic>
        <p:nvPicPr>
          <p:cNvPr id="2055" name="Picture 7" descr="C:\Users\Rae\Desktop\bible open on desk.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142085" y="4113654"/>
            <a:ext cx="4104456" cy="2630199"/>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18" name="Rectangle 17"/>
          <p:cNvSpPr/>
          <p:nvPr/>
        </p:nvSpPr>
        <p:spPr>
          <a:xfrm>
            <a:off x="7597796" y="4113654"/>
            <a:ext cx="4545288" cy="2123658"/>
          </a:xfrm>
          <a:prstGeom prst="rect">
            <a:avLst/>
          </a:prstGeom>
          <a:noFill/>
        </p:spPr>
        <p:txBody>
          <a:bodyPr wrap="square" lIns="91440" tIns="45720" rIns="91440" bIns="45720">
            <a:spAutoFit/>
            <a:scene3d>
              <a:camera prst="orthographicFront"/>
              <a:lightRig rig="soft" dir="t">
                <a:rot lat="0" lon="0" rev="10800000"/>
              </a:lightRig>
            </a:scene3d>
            <a:sp3d>
              <a:bevelT w="27940" h="12700"/>
              <a:contourClr>
                <a:srgbClr val="DDDDDD"/>
              </a:contourClr>
            </a:sp3d>
          </a:bodyPr>
          <a:lstStyle/>
          <a:p>
            <a:pPr algn="ctr"/>
            <a:r>
              <a:rPr lang="en-US" sz="4400" b="1" spc="150" dirty="0" smtClean="0">
                <a:ln w="38100">
                  <a:solidFill>
                    <a:schemeClr val="bg1"/>
                  </a:solidFill>
                </a:ln>
                <a:solidFill>
                  <a:srgbClr val="FFFF00"/>
                </a:solidFill>
                <a:effectLst>
                  <a:outerShdw blurRad="25400" algn="tl" rotWithShape="0">
                    <a:srgbClr val="000000">
                      <a:alpha val="43000"/>
                    </a:srgbClr>
                  </a:outerShdw>
                </a:effectLst>
                <a:latin typeface="Papyrus" pitchFamily="66" charset="0"/>
                <a:cs typeface="Aharoni" pitchFamily="2" charset="-79"/>
              </a:rPr>
              <a:t> … not about </a:t>
            </a:r>
            <a:br>
              <a:rPr lang="en-US" sz="4400" b="1" spc="150" dirty="0" smtClean="0">
                <a:ln w="38100">
                  <a:solidFill>
                    <a:schemeClr val="bg1"/>
                  </a:solidFill>
                </a:ln>
                <a:solidFill>
                  <a:srgbClr val="FFFF00"/>
                </a:solidFill>
                <a:effectLst>
                  <a:outerShdw blurRad="25400" algn="tl" rotWithShape="0">
                    <a:srgbClr val="000000">
                      <a:alpha val="43000"/>
                    </a:srgbClr>
                  </a:outerShdw>
                </a:effectLst>
                <a:latin typeface="Papyrus" pitchFamily="66" charset="0"/>
                <a:cs typeface="Aharoni" pitchFamily="2" charset="-79"/>
              </a:rPr>
            </a:br>
            <a:r>
              <a:rPr lang="en-US" sz="4400" b="1" spc="150" dirty="0" smtClean="0">
                <a:ln w="38100">
                  <a:solidFill>
                    <a:schemeClr val="bg1"/>
                  </a:solidFill>
                </a:ln>
                <a:solidFill>
                  <a:srgbClr val="FFFF00"/>
                </a:solidFill>
                <a:effectLst>
                  <a:outerShdw blurRad="25400" algn="tl" rotWithShape="0">
                    <a:srgbClr val="000000">
                      <a:alpha val="43000"/>
                    </a:srgbClr>
                  </a:outerShdw>
                </a:effectLst>
                <a:latin typeface="Papyrus" pitchFamily="66" charset="0"/>
                <a:cs typeface="Aharoni" pitchFamily="2" charset="-79"/>
              </a:rPr>
              <a:t>observing </a:t>
            </a:r>
            <a:br>
              <a:rPr lang="en-US" sz="4400" b="1" spc="150" dirty="0" smtClean="0">
                <a:ln w="38100">
                  <a:solidFill>
                    <a:schemeClr val="bg1"/>
                  </a:solidFill>
                </a:ln>
                <a:solidFill>
                  <a:srgbClr val="FFFF00"/>
                </a:solidFill>
                <a:effectLst>
                  <a:outerShdw blurRad="25400" algn="tl" rotWithShape="0">
                    <a:srgbClr val="000000">
                      <a:alpha val="43000"/>
                    </a:srgbClr>
                  </a:outerShdw>
                </a:effectLst>
                <a:latin typeface="Papyrus" pitchFamily="66" charset="0"/>
                <a:cs typeface="Aharoni" pitchFamily="2" charset="-79"/>
              </a:rPr>
            </a:br>
            <a:r>
              <a:rPr lang="en-US" sz="4400" b="1" spc="150" dirty="0" smtClean="0">
                <a:ln w="38100">
                  <a:solidFill>
                    <a:schemeClr val="bg1"/>
                  </a:solidFill>
                </a:ln>
                <a:solidFill>
                  <a:srgbClr val="FFFF00"/>
                </a:solidFill>
                <a:effectLst>
                  <a:outerShdw blurRad="25400" algn="tl" rotWithShape="0">
                    <a:srgbClr val="000000">
                      <a:alpha val="43000"/>
                    </a:srgbClr>
                  </a:outerShdw>
                </a:effectLst>
                <a:latin typeface="Papyrus" pitchFamily="66" charset="0"/>
                <a:cs typeface="Aharoni" pitchFamily="2" charset="-79"/>
              </a:rPr>
              <a:t>moon phases.</a:t>
            </a:r>
            <a:endParaRPr lang="en-US" sz="4400" b="1" cap="none" spc="150" dirty="0">
              <a:ln w="38100">
                <a:solidFill>
                  <a:schemeClr val="bg1"/>
                </a:solidFill>
              </a:ln>
              <a:solidFill>
                <a:srgbClr val="CCFF99"/>
              </a:solidFill>
              <a:effectLst>
                <a:outerShdw blurRad="25400" algn="tl" rotWithShape="0">
                  <a:srgbClr val="000000">
                    <a:alpha val="43000"/>
                  </a:srgbClr>
                </a:outerShdw>
              </a:effectLst>
              <a:latin typeface="Papyrus" pitchFamily="66" charset="0"/>
              <a:cs typeface="Aharoni" pitchFamily="2" charset="-79"/>
            </a:endParaRPr>
          </a:p>
        </p:txBody>
      </p:sp>
      <p:pic>
        <p:nvPicPr>
          <p:cNvPr id="2050" name="Picture 2" descr="C:\Users\Rae\Desktop\child girl counting.jpg"/>
          <p:cNvPicPr>
            <a:picLocks noChangeAspect="1" noChangeArrowheads="1"/>
          </p:cNvPicPr>
          <p:nvPr/>
        </p:nvPicPr>
        <p:blipFill>
          <a:blip r:embed="rId8">
            <a:extLst>
              <a:ext uri="{BEBA8EAE-BF5A-486C-A8C5-ECC9F3942E4B}">
                <a14:imgProps xmlns:a14="http://schemas.microsoft.com/office/drawing/2010/main">
                  <a14:imgLayer r:embed="rId9">
                    <a14:imgEffect>
                      <a14:backgroundRemoval t="0" b="100000" l="0" r="100000"/>
                    </a14:imgEffect>
                  </a14:imgLayer>
                </a14:imgProps>
              </a:ext>
              <a:ext uri="{28A0092B-C50C-407E-A947-70E740481C1C}">
                <a14:useLocalDpi xmlns:a14="http://schemas.microsoft.com/office/drawing/2010/main" val="0"/>
              </a:ext>
            </a:extLst>
          </a:blip>
          <a:srcRect/>
          <a:stretch>
            <a:fillRect/>
          </a:stretch>
        </p:blipFill>
        <p:spPr bwMode="auto">
          <a:xfrm>
            <a:off x="5806380" y="2283510"/>
            <a:ext cx="2611338" cy="3213954"/>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5" name="Rectangle 4"/>
          <p:cNvSpPr/>
          <p:nvPr/>
        </p:nvSpPr>
        <p:spPr>
          <a:xfrm>
            <a:off x="4467961" y="5733256"/>
            <a:ext cx="2922595" cy="769441"/>
          </a:xfrm>
          <a:prstGeom prst="rect">
            <a:avLst/>
          </a:prstGeom>
          <a:noFill/>
        </p:spPr>
        <p:txBody>
          <a:bodyPr wrap="none" lIns="91440" tIns="45720" rIns="91440" bIns="45720">
            <a:spAutoFit/>
            <a:scene3d>
              <a:camera prst="perspectiveContrastingRightFacing"/>
              <a:lightRig rig="threePt" dir="t"/>
            </a:scene3d>
          </a:bodyPr>
          <a:lstStyle/>
          <a:p>
            <a:pPr algn="ctr"/>
            <a:r>
              <a:rPr lang="en-US" sz="4400" b="1" cap="none" spc="0" dirty="0" err="1" smtClean="0">
                <a:ln w="1905">
                  <a:solidFill>
                    <a:schemeClr val="bg1"/>
                  </a:solidFill>
                </a:ln>
                <a:solidFill>
                  <a:srgbClr val="2932E7"/>
                </a:solidFill>
                <a:effectLst>
                  <a:innerShdw blurRad="69850" dist="43180" dir="5400000">
                    <a:srgbClr val="000000">
                      <a:alpha val="65000"/>
                    </a:srgbClr>
                  </a:innerShdw>
                </a:effectLst>
                <a:latin typeface="MV Boli" pitchFamily="2" charset="0"/>
                <a:cs typeface="MV Boli" pitchFamily="2" charset="0"/>
              </a:rPr>
              <a:t>Psa</a:t>
            </a:r>
            <a:r>
              <a:rPr lang="en-US" sz="4400" b="1" cap="none" spc="0" dirty="0" smtClean="0">
                <a:ln w="1905">
                  <a:solidFill>
                    <a:schemeClr val="bg1"/>
                  </a:solidFill>
                </a:ln>
                <a:solidFill>
                  <a:srgbClr val="2932E7"/>
                </a:solidFill>
                <a:effectLst>
                  <a:innerShdw blurRad="69850" dist="43180" dir="5400000">
                    <a:srgbClr val="000000">
                      <a:alpha val="65000"/>
                    </a:srgbClr>
                  </a:innerShdw>
                </a:effectLst>
                <a:latin typeface="MV Boli" pitchFamily="2" charset="0"/>
                <a:cs typeface="MV Boli" pitchFamily="2" charset="0"/>
              </a:rPr>
              <a:t> 90:12</a:t>
            </a:r>
            <a:endParaRPr lang="en-US" sz="4400" b="1" cap="none" spc="0" dirty="0">
              <a:ln w="1905">
                <a:solidFill>
                  <a:schemeClr val="bg1"/>
                </a:solidFill>
              </a:ln>
              <a:solidFill>
                <a:srgbClr val="2932E7"/>
              </a:solidFill>
              <a:effectLst>
                <a:innerShdw blurRad="69850" dist="43180" dir="5400000">
                  <a:srgbClr val="000000">
                    <a:alpha val="65000"/>
                  </a:srgbClr>
                </a:innerShdw>
              </a:effectLst>
              <a:latin typeface="MV Boli" pitchFamily="2" charset="0"/>
              <a:cs typeface="MV Boli" pitchFamily="2" charset="0"/>
            </a:endParaRPr>
          </a:p>
        </p:txBody>
      </p:sp>
    </p:spTree>
    <p:extLst>
      <p:ext uri="{BB962C8B-B14F-4D97-AF65-F5344CB8AC3E}">
        <p14:creationId xmlns:p14="http://schemas.microsoft.com/office/powerpoint/2010/main" val="14648657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fade">
                                      <p:cBhvr>
                                        <p:cTn id="7" dur="1000"/>
                                        <p:tgtEl>
                                          <p:spTgt spid="9">
                                            <p:txEl>
                                              <p:pRg st="0" end="0"/>
                                            </p:txEl>
                                          </p:spTgt>
                                        </p:tgtEl>
                                      </p:cBhvr>
                                    </p:animEffect>
                                    <p:anim calcmode="lin" valueType="num">
                                      <p:cBhvr>
                                        <p:cTn id="8" dur="10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9">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8"/>
                                        </p:tgtEl>
                                        <p:attrNameLst>
                                          <p:attrName>style.visibility</p:attrName>
                                        </p:attrNameLst>
                                      </p:cBhvr>
                                      <p:to>
                                        <p:strVal val="visible"/>
                                      </p:to>
                                    </p:set>
                                    <p:animEffect transition="in" filter="fade">
                                      <p:cBhvr>
                                        <p:cTn id="14" dur="1000"/>
                                        <p:tgtEl>
                                          <p:spTgt spid="18"/>
                                        </p:tgtEl>
                                      </p:cBhvr>
                                    </p:animEffect>
                                    <p:anim calcmode="lin" valueType="num">
                                      <p:cBhvr>
                                        <p:cTn id="15" dur="1000" fill="hold"/>
                                        <p:tgtEl>
                                          <p:spTgt spid="18"/>
                                        </p:tgtEl>
                                        <p:attrNameLst>
                                          <p:attrName>ppt_x</p:attrName>
                                        </p:attrNameLst>
                                      </p:cBhvr>
                                      <p:tavLst>
                                        <p:tav tm="0">
                                          <p:val>
                                            <p:strVal val="#ppt_x"/>
                                          </p:val>
                                        </p:tav>
                                        <p:tav tm="100000">
                                          <p:val>
                                            <p:strVal val="#ppt_x"/>
                                          </p:val>
                                        </p:tav>
                                      </p:tavLst>
                                    </p:anim>
                                    <p:anim calcmode="lin" valueType="num">
                                      <p:cBhvr>
                                        <p:cTn id="16"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8" presetClass="entr" presetSubtype="16" fill="hold" nodeType="clickEffect">
                                  <p:stCondLst>
                                    <p:cond delay="0"/>
                                  </p:stCondLst>
                                  <p:childTnLst>
                                    <p:set>
                                      <p:cBhvr>
                                        <p:cTn id="20" dur="1" fill="hold">
                                          <p:stCondLst>
                                            <p:cond delay="0"/>
                                          </p:stCondLst>
                                        </p:cTn>
                                        <p:tgtEl>
                                          <p:spTgt spid="2057"/>
                                        </p:tgtEl>
                                        <p:attrNameLst>
                                          <p:attrName>style.visibility</p:attrName>
                                        </p:attrNameLst>
                                      </p:cBhvr>
                                      <p:to>
                                        <p:strVal val="visible"/>
                                      </p:to>
                                    </p:set>
                                    <p:animEffect transition="in" filter="diamond(in)">
                                      <p:cBhvr>
                                        <p:cTn id="21" dur="2000"/>
                                        <p:tgtEl>
                                          <p:spTgt spid="2057"/>
                                        </p:tgtEl>
                                      </p:cBhvr>
                                    </p:animEffect>
                                  </p:childTnLst>
                                </p:cTn>
                              </p:par>
                            </p:childTnLst>
                          </p:cTn>
                        </p:par>
                        <p:par>
                          <p:cTn id="22" fill="hold">
                            <p:stCondLst>
                              <p:cond delay="2000"/>
                            </p:stCondLst>
                            <p:childTnLst>
                              <p:par>
                                <p:cTn id="23" presetID="6" presetClass="entr" presetSubtype="32" fill="hold" nodeType="afterEffect">
                                  <p:stCondLst>
                                    <p:cond delay="0"/>
                                  </p:stCondLst>
                                  <p:childTnLst>
                                    <p:set>
                                      <p:cBhvr>
                                        <p:cTn id="24" dur="1" fill="hold">
                                          <p:stCondLst>
                                            <p:cond delay="0"/>
                                          </p:stCondLst>
                                        </p:cTn>
                                        <p:tgtEl>
                                          <p:spTgt spid="2055"/>
                                        </p:tgtEl>
                                        <p:attrNameLst>
                                          <p:attrName>style.visibility</p:attrName>
                                        </p:attrNameLst>
                                      </p:cBhvr>
                                      <p:to>
                                        <p:strVal val="visible"/>
                                      </p:to>
                                    </p:set>
                                    <p:animEffect transition="in" filter="circle(out)">
                                      <p:cBhvr>
                                        <p:cTn id="25" dur="2000"/>
                                        <p:tgtEl>
                                          <p:spTgt spid="2055"/>
                                        </p:tgtEl>
                                      </p:cBhvr>
                                    </p:animEffect>
                                  </p:childTnLst>
                                </p:cTn>
                              </p:par>
                            </p:childTnLst>
                          </p:cTn>
                        </p:par>
                        <p:par>
                          <p:cTn id="26" fill="hold">
                            <p:stCondLst>
                              <p:cond delay="4000"/>
                            </p:stCondLst>
                            <p:childTnLst>
                              <p:par>
                                <p:cTn id="27" presetID="22" presetClass="entr" presetSubtype="8" fill="hold" nodeType="afterEffect">
                                  <p:stCondLst>
                                    <p:cond delay="0"/>
                                  </p:stCondLst>
                                  <p:childTnLst>
                                    <p:set>
                                      <p:cBhvr>
                                        <p:cTn id="28" dur="1" fill="hold">
                                          <p:stCondLst>
                                            <p:cond delay="0"/>
                                          </p:stCondLst>
                                        </p:cTn>
                                        <p:tgtEl>
                                          <p:spTgt spid="5">
                                            <p:txEl>
                                              <p:pRg st="0" end="0"/>
                                            </p:txEl>
                                          </p:spTgt>
                                        </p:tgtEl>
                                        <p:attrNameLst>
                                          <p:attrName>style.visibility</p:attrName>
                                        </p:attrNameLst>
                                      </p:cBhvr>
                                      <p:to>
                                        <p:strVal val="visible"/>
                                      </p:to>
                                    </p:set>
                                    <p:animEffect transition="in" filter="wipe(left)">
                                      <p:cBhvr>
                                        <p:cTn id="29" dur="1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87.xml><?xml version="1.0" encoding="utf-8"?>
<p:sld xmlns:a="http://schemas.openxmlformats.org/drawingml/2006/main" xmlns:r="http://schemas.openxmlformats.org/officeDocument/2006/relationships" xmlns:p="http://schemas.openxmlformats.org/presentationml/2006/main">
  <p:cSld>
    <p:bg>
      <p:bgPr>
        <a:gradFill>
          <a:gsLst>
            <a:gs pos="13000">
              <a:schemeClr val="tx2">
                <a:lumMod val="95000"/>
                <a:lumOff val="5000"/>
              </a:schemeClr>
            </a:gs>
            <a:gs pos="39999">
              <a:srgbClr val="0A128C"/>
            </a:gs>
            <a:gs pos="86000">
              <a:schemeClr val="tx2">
                <a:lumMod val="85000"/>
                <a:lumOff val="15000"/>
              </a:schemeClr>
            </a:gs>
          </a:gsLst>
          <a:lin ang="8100000" scaled="0"/>
        </a:gradFill>
        <a:effectLst/>
      </p:bgPr>
    </p:bg>
    <p:spTree>
      <p:nvGrpSpPr>
        <p:cNvPr id="1" name=""/>
        <p:cNvGrpSpPr/>
        <p:nvPr/>
      </p:nvGrpSpPr>
      <p:grpSpPr>
        <a:xfrm>
          <a:off x="0" y="0"/>
          <a:ext cx="0" cy="0"/>
          <a:chOff x="0" y="0"/>
          <a:chExt cx="0" cy="0"/>
        </a:xfrm>
      </p:grpSpPr>
      <p:pic>
        <p:nvPicPr>
          <p:cNvPr id="2057" name="Picture 9" descr="C:\Users\Rae\Desktop\ps 90 vs 12 sundial.jpg"/>
          <p:cNvPicPr>
            <a:picLocks noChangeAspect="1" noChangeArrowheads="1"/>
          </p:cNvPicPr>
          <p:nvPr/>
        </p:nvPicPr>
        <p:blipFill rotWithShape="1">
          <a:blip r:embed="rId2">
            <a:extLst>
              <a:ext uri="{BEBA8EAE-BF5A-486C-A8C5-ECC9F3942E4B}">
                <a14:imgProps xmlns:a14="http://schemas.microsoft.com/office/drawing/2010/main">
                  <a14:imgLayer r:embed="rId3">
                    <a14:imgEffect>
                      <a14:saturation sat="66000"/>
                    </a14:imgEffect>
                  </a14:imgLayer>
                </a14:imgProps>
              </a:ext>
              <a:ext uri="{28A0092B-C50C-407E-A947-70E740481C1C}">
                <a14:useLocalDpi xmlns:a14="http://schemas.microsoft.com/office/drawing/2010/main" val="0"/>
              </a:ext>
            </a:extLst>
          </a:blip>
          <a:srcRect l="2533" t="4782" r="-2628" b="-1687"/>
          <a:stretch/>
        </p:blipFill>
        <p:spPr bwMode="auto">
          <a:xfrm>
            <a:off x="7678588" y="404664"/>
            <a:ext cx="4176464" cy="5842118"/>
          </a:xfrm>
          <a:prstGeom prst="roundRect">
            <a:avLst>
              <a:gd name="adj" fmla="val 9892"/>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
        <p:nvSpPr>
          <p:cNvPr id="2" name="Slide Number Placeholder 1"/>
          <p:cNvSpPr>
            <a:spLocks noGrp="1"/>
          </p:cNvSpPr>
          <p:nvPr>
            <p:ph type="sldNum" sz="quarter" idx="12"/>
          </p:nvPr>
        </p:nvSpPr>
        <p:spPr>
          <a:xfrm>
            <a:off x="9327110" y="6492875"/>
            <a:ext cx="2844059" cy="365125"/>
          </a:xfrm>
        </p:spPr>
        <p:txBody>
          <a:bodyPr/>
          <a:lstStyle/>
          <a:p>
            <a:fld id="{81FEFA0A-2F20-4B60-98C6-5FFDA469AA1C}" type="slidenum">
              <a:rPr lang="en-US" smtClean="0">
                <a:solidFill>
                  <a:schemeClr val="bg1"/>
                </a:solidFill>
              </a:rPr>
              <a:pPr/>
              <a:t>87</a:t>
            </a:fld>
            <a:endParaRPr lang="en-US" dirty="0">
              <a:solidFill>
                <a:schemeClr val="bg1"/>
              </a:solidFill>
            </a:endParaRPr>
          </a:p>
        </p:txBody>
      </p:sp>
      <p:sp>
        <p:nvSpPr>
          <p:cNvPr id="3" name="Rectangle 2"/>
          <p:cNvSpPr/>
          <p:nvPr/>
        </p:nvSpPr>
        <p:spPr>
          <a:xfrm>
            <a:off x="261764" y="332656"/>
            <a:ext cx="7272808" cy="633670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a:sp3d>
          </a:bodyPr>
          <a:lstStyle/>
          <a:p>
            <a:pPr lvl="0" algn="ctr"/>
            <a:r>
              <a:rPr lang="en-US" sz="4400" b="1" spc="150" dirty="0">
                <a:ln w="9525">
                  <a:solidFill>
                    <a:prstClr val="white"/>
                  </a:solidFill>
                </a:ln>
                <a:solidFill>
                  <a:srgbClr val="7030A0"/>
                </a:solidFill>
                <a:effectLst>
                  <a:outerShdw blurRad="25400" algn="tl" rotWithShape="0">
                    <a:srgbClr val="000000">
                      <a:alpha val="43000"/>
                    </a:srgbClr>
                  </a:outerShdw>
                </a:effectLst>
                <a:latin typeface="Comic Sans MS" pitchFamily="66" charset="0"/>
                <a:cs typeface="Aharoni" pitchFamily="2" charset="-79"/>
              </a:rPr>
              <a:t>When we learn to </a:t>
            </a:r>
            <a:r>
              <a:rPr lang="en-US" sz="4400" b="1" u="sng" spc="150" dirty="0" smtClean="0">
                <a:ln w="9525">
                  <a:solidFill>
                    <a:prstClr val="white"/>
                  </a:solidFill>
                </a:ln>
                <a:solidFill>
                  <a:srgbClr val="00FF00"/>
                </a:solidFill>
                <a:effectLst>
                  <a:outerShdw blurRad="38100" dist="38100" dir="2700000" algn="tl">
                    <a:srgbClr val="000000">
                      <a:alpha val="43137"/>
                    </a:srgbClr>
                  </a:outerShdw>
                </a:effectLst>
                <a:latin typeface="Papyrus" pitchFamily="66" charset="0"/>
                <a:cs typeface="Aharoni" pitchFamily="2" charset="-79"/>
              </a:rPr>
              <a:t>NUMBER</a:t>
            </a:r>
            <a:r>
              <a:rPr lang="en-US" sz="4400" b="1" spc="150" dirty="0" smtClean="0">
                <a:ln w="9525">
                  <a:solidFill>
                    <a:prstClr val="white"/>
                  </a:solidFill>
                </a:ln>
                <a:solidFill>
                  <a:srgbClr val="00FF00"/>
                </a:solidFill>
                <a:effectLst>
                  <a:outerShdw blurRad="25400" algn="tl" rotWithShape="0">
                    <a:srgbClr val="000000">
                      <a:alpha val="43000"/>
                    </a:srgbClr>
                  </a:outerShdw>
                </a:effectLst>
                <a:latin typeface="Papyrus" pitchFamily="66" charset="0"/>
                <a:cs typeface="Aharoni" pitchFamily="2" charset="-79"/>
              </a:rPr>
              <a:t>  </a:t>
            </a:r>
            <a:br>
              <a:rPr lang="en-US" sz="4400" b="1" spc="150" dirty="0" smtClean="0">
                <a:ln w="9525">
                  <a:solidFill>
                    <a:prstClr val="white"/>
                  </a:solidFill>
                </a:ln>
                <a:solidFill>
                  <a:srgbClr val="00FF00"/>
                </a:solidFill>
                <a:effectLst>
                  <a:outerShdw blurRad="25400" algn="tl" rotWithShape="0">
                    <a:srgbClr val="000000">
                      <a:alpha val="43000"/>
                    </a:srgbClr>
                  </a:outerShdw>
                </a:effectLst>
                <a:latin typeface="Papyrus" pitchFamily="66" charset="0"/>
                <a:cs typeface="Aharoni" pitchFamily="2" charset="-79"/>
              </a:rPr>
            </a:br>
            <a:r>
              <a:rPr lang="en-US" sz="4400" b="1" spc="150" dirty="0" smtClean="0">
                <a:ln w="9525">
                  <a:solidFill>
                    <a:prstClr val="white"/>
                  </a:solidFill>
                </a:ln>
                <a:solidFill>
                  <a:srgbClr val="00FF00"/>
                </a:solidFill>
                <a:effectLst>
                  <a:outerShdw blurRad="25400" algn="tl" rotWithShape="0">
                    <a:srgbClr val="000000">
                      <a:alpha val="43000"/>
                    </a:srgbClr>
                  </a:outerShdw>
                </a:effectLst>
                <a:latin typeface="Papyrus" pitchFamily="66" charset="0"/>
                <a:cs typeface="Aharoni" pitchFamily="2" charset="-79"/>
              </a:rPr>
              <a:t>OUR 	</a:t>
            </a:r>
            <a:r>
              <a:rPr lang="en-US" sz="4400" b="1" spc="150" dirty="0">
                <a:ln w="9525">
                  <a:solidFill>
                    <a:prstClr val="white"/>
                  </a:solidFill>
                </a:ln>
                <a:solidFill>
                  <a:srgbClr val="00FF00"/>
                </a:solidFill>
                <a:effectLst>
                  <a:outerShdw blurRad="25400" algn="tl" rotWithShape="0">
                    <a:srgbClr val="000000">
                      <a:alpha val="43000"/>
                    </a:srgbClr>
                  </a:outerShdw>
                </a:effectLst>
                <a:latin typeface="Papyrus" pitchFamily="66" charset="0"/>
                <a:cs typeface="Aharoni" pitchFamily="2" charset="-79"/>
              </a:rPr>
              <a:t> </a:t>
            </a:r>
            <a:r>
              <a:rPr lang="en-US" sz="4400" b="1" u="sng" spc="150" dirty="0" smtClean="0">
                <a:ln w="9525">
                  <a:solidFill>
                    <a:prstClr val="white"/>
                  </a:solidFill>
                </a:ln>
                <a:solidFill>
                  <a:srgbClr val="00FF00"/>
                </a:solidFill>
                <a:effectLst>
                  <a:outerShdw blurRad="25400" algn="tl" rotWithShape="0">
                    <a:srgbClr val="000000">
                      <a:alpha val="43000"/>
                    </a:srgbClr>
                  </a:outerShdw>
                </a:effectLst>
                <a:latin typeface="Papyrus" pitchFamily="66" charset="0"/>
                <a:cs typeface="Aharoni" pitchFamily="2" charset="-79"/>
              </a:rPr>
              <a:t>DAYS</a:t>
            </a:r>
            <a:r>
              <a:rPr lang="en-US" sz="4400" b="1" spc="150" dirty="0" smtClean="0">
                <a:ln w="9525">
                  <a:solidFill>
                    <a:prstClr val="white"/>
                  </a:solidFill>
                </a:ln>
                <a:solidFill>
                  <a:srgbClr val="00FF00"/>
                </a:solidFill>
                <a:effectLst>
                  <a:outerShdw blurRad="25400" algn="tl" rotWithShape="0">
                    <a:srgbClr val="000000">
                      <a:alpha val="43000"/>
                    </a:srgbClr>
                  </a:outerShdw>
                </a:effectLst>
                <a:latin typeface="Papyrus" pitchFamily="66" charset="0"/>
                <a:cs typeface="Aharoni" pitchFamily="2" charset="-79"/>
              </a:rPr>
              <a:t>, </a:t>
            </a:r>
            <a:br>
              <a:rPr lang="en-US" sz="4400" b="1" spc="150" dirty="0" smtClean="0">
                <a:ln w="9525">
                  <a:solidFill>
                    <a:prstClr val="white"/>
                  </a:solidFill>
                </a:ln>
                <a:solidFill>
                  <a:srgbClr val="00FF00"/>
                </a:solidFill>
                <a:effectLst>
                  <a:outerShdw blurRad="25400" algn="tl" rotWithShape="0">
                    <a:srgbClr val="000000">
                      <a:alpha val="43000"/>
                    </a:srgbClr>
                  </a:outerShdw>
                </a:effectLst>
                <a:latin typeface="Papyrus" pitchFamily="66" charset="0"/>
                <a:cs typeface="Aharoni" pitchFamily="2" charset="-79"/>
              </a:rPr>
            </a:br>
            <a:r>
              <a:rPr lang="en-US" sz="4400" b="1" spc="150" dirty="0" smtClean="0">
                <a:ln w="9525">
                  <a:solidFill>
                    <a:schemeClr val="bg1"/>
                  </a:solidFill>
                </a:ln>
                <a:solidFill>
                  <a:srgbClr val="7030A0"/>
                </a:solidFill>
                <a:effectLst>
                  <a:outerShdw blurRad="25400" algn="tl" rotWithShape="0">
                    <a:srgbClr val="000000">
                      <a:alpha val="43000"/>
                    </a:srgbClr>
                  </a:outerShdw>
                </a:effectLst>
                <a:latin typeface="Comic Sans MS" pitchFamily="66" charset="0"/>
                <a:cs typeface="Aharoni" pitchFamily="2" charset="-79"/>
              </a:rPr>
              <a:t>we are then on</a:t>
            </a:r>
            <a:r>
              <a:rPr lang="en-US" sz="4400" b="1" spc="150" dirty="0" smtClean="0">
                <a:ln w="9525">
                  <a:solidFill>
                    <a:prstClr val="white"/>
                  </a:solidFill>
                </a:ln>
                <a:solidFill>
                  <a:srgbClr val="FFFF00"/>
                </a:solidFill>
                <a:effectLst>
                  <a:outerShdw blurRad="25400" algn="tl" rotWithShape="0">
                    <a:srgbClr val="000000">
                      <a:alpha val="43000"/>
                    </a:srgbClr>
                  </a:outerShdw>
                </a:effectLst>
                <a:latin typeface="Comic Sans MS" pitchFamily="66" charset="0"/>
                <a:cs typeface="Aharoni" pitchFamily="2" charset="-79"/>
              </a:rPr>
              <a:t> </a:t>
            </a:r>
            <a:br>
              <a:rPr lang="en-US" sz="4400" b="1" spc="150" dirty="0" smtClean="0">
                <a:ln w="9525">
                  <a:solidFill>
                    <a:prstClr val="white"/>
                  </a:solidFill>
                </a:ln>
                <a:solidFill>
                  <a:srgbClr val="FFFF00"/>
                </a:solidFill>
                <a:effectLst>
                  <a:outerShdw blurRad="25400" algn="tl" rotWithShape="0">
                    <a:srgbClr val="000000">
                      <a:alpha val="43000"/>
                    </a:srgbClr>
                  </a:outerShdw>
                </a:effectLst>
                <a:latin typeface="Comic Sans MS" pitchFamily="66" charset="0"/>
                <a:cs typeface="Aharoni" pitchFamily="2" charset="-79"/>
              </a:rPr>
            </a:br>
            <a:r>
              <a:rPr lang="en-US" sz="4400" b="1" spc="150" dirty="0" smtClean="0">
                <a:ln w="38100">
                  <a:solidFill>
                    <a:srgbClr val="7030A0"/>
                  </a:solidFill>
                </a:ln>
                <a:solidFill>
                  <a:srgbClr val="FFFF00"/>
                </a:solidFill>
                <a:effectLst>
                  <a:glow rad="127000">
                    <a:srgbClr val="00FF00"/>
                  </a:glow>
                  <a:outerShdw blurRad="25400" algn="tl" rotWithShape="0">
                    <a:srgbClr val="000000">
                      <a:alpha val="43000"/>
                    </a:srgbClr>
                  </a:outerShdw>
                </a:effectLst>
                <a:latin typeface="Papyrus" pitchFamily="66" charset="0"/>
                <a:cs typeface="Aharoni" pitchFamily="2" charset="-79"/>
              </a:rPr>
              <a:t>Yahuah’s</a:t>
            </a:r>
            <a:r>
              <a:rPr lang="en-US" sz="4400" b="1" spc="150" dirty="0" smtClean="0">
                <a:ln w="38100">
                  <a:solidFill>
                    <a:prstClr val="white"/>
                  </a:solidFill>
                </a:ln>
                <a:solidFill>
                  <a:srgbClr val="FFFF00"/>
                </a:solidFill>
                <a:effectLst>
                  <a:outerShdw blurRad="25400" algn="tl" rotWithShape="0">
                    <a:srgbClr val="000000">
                      <a:alpha val="43000"/>
                    </a:srgbClr>
                  </a:outerShdw>
                </a:effectLst>
                <a:latin typeface="Papyrus" pitchFamily="66" charset="0"/>
                <a:cs typeface="Aharoni" pitchFamily="2" charset="-79"/>
              </a:rPr>
              <a:t>  </a:t>
            </a:r>
            <a:r>
              <a:rPr lang="en-US" sz="4800" b="1" spc="150" dirty="0" smtClean="0">
                <a:ln w="12700">
                  <a:solidFill>
                    <a:srgbClr val="00FFFF"/>
                  </a:solidFill>
                </a:ln>
                <a:solidFill>
                  <a:srgbClr val="FF3399"/>
                </a:solidFill>
                <a:effectLst>
                  <a:outerShdw blurRad="25400" algn="tl" rotWithShape="0">
                    <a:srgbClr val="000000">
                      <a:alpha val="43000"/>
                    </a:srgbClr>
                  </a:outerShdw>
                </a:effectLst>
                <a:latin typeface="Comic Sans MS" panose="030F0702030302020204" pitchFamily="66" charset="0"/>
                <a:cs typeface="Aharoni" pitchFamily="2" charset="-79"/>
              </a:rPr>
              <a:t>blood</a:t>
            </a:r>
            <a:r>
              <a:rPr lang="en-US" sz="4400" b="1" spc="150" dirty="0" smtClean="0">
                <a:ln w="12700">
                  <a:solidFill>
                    <a:srgbClr val="00FFFF"/>
                  </a:solidFill>
                </a:ln>
                <a:solidFill>
                  <a:srgbClr val="FF3399"/>
                </a:solidFill>
                <a:effectLst>
                  <a:outerShdw blurRad="25400" algn="tl" rotWithShape="0">
                    <a:srgbClr val="000000">
                      <a:alpha val="43000"/>
                    </a:srgbClr>
                  </a:outerShdw>
                </a:effectLst>
                <a:latin typeface="Comic Sans MS" panose="030F0702030302020204" pitchFamily="66" charset="0"/>
                <a:cs typeface="Aharoni" pitchFamily="2" charset="-79"/>
              </a:rPr>
              <a:t> </a:t>
            </a:r>
            <a:r>
              <a:rPr lang="en-US" sz="4800" b="1" spc="150" dirty="0">
                <a:ln w="12700">
                  <a:solidFill>
                    <a:srgbClr val="00FFFF"/>
                  </a:solidFill>
                </a:ln>
                <a:solidFill>
                  <a:srgbClr val="FF3399"/>
                </a:solidFill>
                <a:effectLst>
                  <a:outerShdw blurRad="25400" algn="tl" rotWithShape="0">
                    <a:srgbClr val="000000">
                      <a:alpha val="43000"/>
                    </a:srgbClr>
                  </a:outerShdw>
                </a:effectLst>
                <a:latin typeface="Comic Sans MS" panose="030F0702030302020204" pitchFamily="66" charset="0"/>
                <a:cs typeface="Aharoni" pitchFamily="2" charset="-79"/>
              </a:rPr>
              <a:t>ratified</a:t>
            </a:r>
            <a:r>
              <a:rPr lang="en-US" sz="4400" b="1" spc="150" dirty="0">
                <a:ln w="12700">
                  <a:solidFill>
                    <a:srgbClr val="00FFFF"/>
                  </a:solidFill>
                </a:ln>
                <a:solidFill>
                  <a:srgbClr val="FF3399"/>
                </a:solidFill>
                <a:effectLst>
                  <a:outerShdw blurRad="25400" algn="tl" rotWithShape="0">
                    <a:srgbClr val="000000">
                      <a:alpha val="43000"/>
                    </a:srgbClr>
                  </a:outerShdw>
                </a:effectLst>
                <a:latin typeface="Comic Sans MS" panose="030F0702030302020204" pitchFamily="66" charset="0"/>
                <a:cs typeface="Aharoni" pitchFamily="2" charset="-79"/>
              </a:rPr>
              <a:t>  </a:t>
            </a:r>
            <a:r>
              <a:rPr lang="en-US" sz="4400" b="1" spc="150" dirty="0">
                <a:ln w="38100">
                  <a:solidFill>
                    <a:prstClr val="white"/>
                  </a:solidFill>
                </a:ln>
                <a:solidFill>
                  <a:srgbClr val="FFFF00"/>
                </a:solidFill>
                <a:effectLst>
                  <a:outerShdw blurRad="25400" algn="tl" rotWithShape="0">
                    <a:srgbClr val="000000">
                      <a:alpha val="43000"/>
                    </a:srgbClr>
                  </a:outerShdw>
                </a:effectLst>
                <a:latin typeface="Papyrus" pitchFamily="66" charset="0"/>
                <a:cs typeface="Aharoni" pitchFamily="2" charset="-79"/>
              </a:rPr>
              <a:t/>
            </a:r>
            <a:br>
              <a:rPr lang="en-US" sz="4400" b="1" spc="150" dirty="0">
                <a:ln w="38100">
                  <a:solidFill>
                    <a:prstClr val="white"/>
                  </a:solidFill>
                </a:ln>
                <a:solidFill>
                  <a:srgbClr val="FFFF00"/>
                </a:solidFill>
                <a:effectLst>
                  <a:outerShdw blurRad="25400" algn="tl" rotWithShape="0">
                    <a:srgbClr val="000000">
                      <a:alpha val="43000"/>
                    </a:srgbClr>
                  </a:outerShdw>
                </a:effectLst>
                <a:latin typeface="Papyrus" pitchFamily="66" charset="0"/>
                <a:cs typeface="Aharoni" pitchFamily="2" charset="-79"/>
              </a:rPr>
            </a:br>
            <a:r>
              <a:rPr lang="en-US" sz="4400" b="1" spc="150" dirty="0">
                <a:ln w="28575">
                  <a:solidFill>
                    <a:prstClr val="white"/>
                  </a:solidFill>
                </a:ln>
                <a:solidFill>
                  <a:srgbClr val="00B0F0"/>
                </a:solidFill>
                <a:effectLst>
                  <a:outerShdw blurRad="25400" algn="tl" rotWithShape="0">
                    <a:srgbClr val="000000">
                      <a:alpha val="43000"/>
                    </a:srgbClr>
                  </a:outerShdw>
                </a:effectLst>
                <a:latin typeface="Rockwell" pitchFamily="18" charset="0"/>
                <a:cs typeface="Aharoni" pitchFamily="2" charset="-79"/>
              </a:rPr>
              <a:t>Mo-edim</a:t>
            </a:r>
            <a:r>
              <a:rPr lang="en-US" sz="4400" b="1" spc="150" dirty="0">
                <a:ln w="28575">
                  <a:solidFill>
                    <a:prstClr val="white"/>
                  </a:solidFill>
                </a:ln>
                <a:solidFill>
                  <a:srgbClr val="00B0F0"/>
                </a:solidFill>
                <a:effectLst>
                  <a:outerShdw blurRad="25400" algn="tl" rotWithShape="0">
                    <a:srgbClr val="000000">
                      <a:alpha val="43000"/>
                    </a:srgbClr>
                  </a:outerShdw>
                </a:effectLst>
                <a:latin typeface="Papyrus" pitchFamily="66" charset="0"/>
                <a:cs typeface="Aharoni" pitchFamily="2" charset="-79"/>
              </a:rPr>
              <a:t> </a:t>
            </a:r>
            <a:r>
              <a:rPr lang="en-US" sz="4400" b="1" spc="150" dirty="0">
                <a:ln w="28575">
                  <a:solidFill>
                    <a:prstClr val="white"/>
                  </a:solidFill>
                </a:ln>
                <a:solidFill>
                  <a:srgbClr val="00B0F0"/>
                </a:solidFill>
                <a:effectLst>
                  <a:outerShdw blurRad="25400" algn="tl" rotWithShape="0">
                    <a:srgbClr val="000000">
                      <a:alpha val="43000"/>
                    </a:srgbClr>
                  </a:outerShdw>
                </a:effectLst>
                <a:latin typeface="Rockwell" pitchFamily="18" charset="0"/>
                <a:cs typeface="Aharoni" pitchFamily="2" charset="-79"/>
              </a:rPr>
              <a:t>schedule.</a:t>
            </a:r>
            <a:br>
              <a:rPr lang="en-US" sz="4400" b="1" spc="150" dirty="0">
                <a:ln w="28575">
                  <a:solidFill>
                    <a:prstClr val="white"/>
                  </a:solidFill>
                </a:ln>
                <a:solidFill>
                  <a:srgbClr val="00B0F0"/>
                </a:solidFill>
                <a:effectLst>
                  <a:outerShdw blurRad="25400" algn="tl" rotWithShape="0">
                    <a:srgbClr val="000000">
                      <a:alpha val="43000"/>
                    </a:srgbClr>
                  </a:outerShdw>
                </a:effectLst>
                <a:latin typeface="Rockwell" pitchFamily="18" charset="0"/>
                <a:cs typeface="Aharoni" pitchFamily="2" charset="-79"/>
              </a:rPr>
            </a:br>
            <a:r>
              <a:rPr lang="en-US" sz="4400" b="1" spc="150" dirty="0">
                <a:ln w="28575">
                  <a:solidFill>
                    <a:prstClr val="white"/>
                  </a:solidFill>
                </a:ln>
                <a:solidFill>
                  <a:srgbClr val="FF3399"/>
                </a:solidFill>
                <a:effectLst>
                  <a:outerShdw blurRad="25400" algn="tl" rotWithShape="0">
                    <a:srgbClr val="000000">
                      <a:alpha val="43000"/>
                    </a:srgbClr>
                  </a:outerShdw>
                </a:effectLst>
                <a:latin typeface="Rockwell" pitchFamily="18" charset="0"/>
                <a:cs typeface="Aharoni" pitchFamily="2" charset="-79"/>
              </a:rPr>
              <a:t>This factor promotes our </a:t>
            </a:r>
            <a:r>
              <a:rPr lang="en-US" sz="4000" b="1" spc="150" dirty="0" smtClean="0">
                <a:ln w="28575">
                  <a:solidFill>
                    <a:srgbClr val="2932E7"/>
                  </a:solidFill>
                </a:ln>
                <a:solidFill>
                  <a:srgbClr val="FF3399"/>
                </a:solidFill>
                <a:effectLst>
                  <a:glow rad="127000">
                    <a:srgbClr val="FFFF00"/>
                  </a:glow>
                  <a:outerShdw blurRad="25400" algn="tl" rotWithShape="0">
                    <a:srgbClr val="000000">
                      <a:alpha val="43000"/>
                    </a:srgbClr>
                  </a:outerShdw>
                </a:effectLst>
                <a:latin typeface="Papyrus" pitchFamily="66" charset="0"/>
                <a:cs typeface="Aharoni" pitchFamily="2" charset="-79"/>
              </a:rPr>
              <a:t>KNOWLEDGE</a:t>
            </a:r>
            <a:r>
              <a:rPr lang="en-US" sz="4400" b="1" spc="150" dirty="0" smtClean="0">
                <a:ln w="28575">
                  <a:solidFill>
                    <a:prstClr val="white"/>
                  </a:solidFill>
                </a:ln>
                <a:solidFill>
                  <a:srgbClr val="FF3399"/>
                </a:solidFill>
                <a:effectLst>
                  <a:outerShdw blurRad="25400" algn="tl" rotWithShape="0">
                    <a:srgbClr val="000000">
                      <a:alpha val="43000"/>
                    </a:srgbClr>
                  </a:outerShdw>
                </a:effectLst>
                <a:latin typeface="Papyrus" pitchFamily="66" charset="0"/>
                <a:cs typeface="Aharoni" pitchFamily="2" charset="-79"/>
              </a:rPr>
              <a:t> </a:t>
            </a:r>
            <a:r>
              <a:rPr lang="en-US" sz="4400" b="1" spc="150" dirty="0">
                <a:ln w="28575">
                  <a:solidFill>
                    <a:prstClr val="white"/>
                  </a:solidFill>
                </a:ln>
                <a:solidFill>
                  <a:srgbClr val="FF3399"/>
                </a:solidFill>
                <a:effectLst>
                  <a:outerShdw blurRad="25400" algn="tl" rotWithShape="0">
                    <a:srgbClr val="000000">
                      <a:alpha val="43000"/>
                    </a:srgbClr>
                  </a:outerShdw>
                </a:effectLst>
                <a:latin typeface="Rockwell" pitchFamily="18" charset="0"/>
                <a:cs typeface="Aharoni" pitchFamily="2" charset="-79"/>
              </a:rPr>
              <a:t>&amp;</a:t>
            </a:r>
            <a:r>
              <a:rPr lang="en-US" sz="4400" b="1" spc="150" dirty="0" smtClean="0">
                <a:ln w="28575">
                  <a:solidFill>
                    <a:prstClr val="white"/>
                  </a:solidFill>
                </a:ln>
                <a:solidFill>
                  <a:srgbClr val="FF3399"/>
                </a:solidFill>
                <a:effectLst>
                  <a:outerShdw blurRad="25400" algn="tl" rotWithShape="0">
                    <a:srgbClr val="000000">
                      <a:alpha val="43000"/>
                    </a:srgbClr>
                  </a:outerShdw>
                </a:effectLst>
                <a:latin typeface="Rockwell" pitchFamily="18" charset="0"/>
                <a:cs typeface="Aharoni" pitchFamily="2" charset="-79"/>
              </a:rPr>
              <a:t/>
            </a:r>
            <a:br>
              <a:rPr lang="en-US" sz="4400" b="1" spc="150" dirty="0" smtClean="0">
                <a:ln w="28575">
                  <a:solidFill>
                    <a:prstClr val="white"/>
                  </a:solidFill>
                </a:ln>
                <a:solidFill>
                  <a:srgbClr val="FF3399"/>
                </a:solidFill>
                <a:effectLst>
                  <a:outerShdw blurRad="25400" algn="tl" rotWithShape="0">
                    <a:srgbClr val="000000">
                      <a:alpha val="43000"/>
                    </a:srgbClr>
                  </a:outerShdw>
                </a:effectLst>
                <a:latin typeface="Rockwell" pitchFamily="18" charset="0"/>
                <a:cs typeface="Aharoni" pitchFamily="2" charset="-79"/>
              </a:rPr>
            </a:br>
            <a:r>
              <a:rPr lang="en-US" sz="4400" b="1" spc="150" dirty="0" smtClean="0">
                <a:ln w="28575">
                  <a:solidFill>
                    <a:prstClr val="white"/>
                  </a:solidFill>
                </a:ln>
                <a:solidFill>
                  <a:srgbClr val="FF3399"/>
                </a:solidFill>
                <a:effectLst>
                  <a:outerShdw blurRad="25400" algn="tl" rotWithShape="0">
                    <a:srgbClr val="000000">
                      <a:alpha val="43000"/>
                    </a:srgbClr>
                  </a:outerShdw>
                </a:effectLst>
                <a:latin typeface="Papyrus" pitchFamily="66" charset="0"/>
                <a:cs typeface="Aharoni" pitchFamily="2" charset="-79"/>
              </a:rPr>
              <a:t> </a:t>
            </a:r>
            <a:r>
              <a:rPr lang="en-US" sz="4400" b="1" spc="150" dirty="0" smtClean="0">
                <a:ln w="28575">
                  <a:solidFill>
                    <a:prstClr val="white"/>
                  </a:solidFill>
                </a:ln>
                <a:solidFill>
                  <a:srgbClr val="FF3399"/>
                </a:solidFill>
                <a:effectLst>
                  <a:outerShdw blurRad="25400" algn="tl" rotWithShape="0">
                    <a:srgbClr val="000000">
                      <a:alpha val="43000"/>
                    </a:srgbClr>
                  </a:outerShdw>
                </a:effectLst>
                <a:latin typeface="Rockwell" pitchFamily="18" charset="0"/>
                <a:cs typeface="Aharoni" pitchFamily="2" charset="-79"/>
              </a:rPr>
              <a:t>~</a:t>
            </a:r>
            <a:r>
              <a:rPr lang="en-US" sz="4400" b="1" spc="150" dirty="0" smtClean="0">
                <a:ln w="28575">
                  <a:solidFill>
                    <a:prstClr val="white"/>
                  </a:solidFill>
                </a:ln>
                <a:solidFill>
                  <a:srgbClr val="FF3399"/>
                </a:solidFill>
                <a:effectLst>
                  <a:outerShdw blurRad="25400" algn="tl" rotWithShape="0">
                    <a:srgbClr val="000000">
                      <a:alpha val="43000"/>
                    </a:srgbClr>
                  </a:outerShdw>
                </a:effectLst>
                <a:latin typeface="Papyrus" pitchFamily="66" charset="0"/>
                <a:cs typeface="Aharoni" pitchFamily="2" charset="-79"/>
              </a:rPr>
              <a:t> </a:t>
            </a:r>
            <a:r>
              <a:rPr lang="en-US" sz="5400" b="1" i="1" spc="150" dirty="0" smtClean="0">
                <a:ln w="19050">
                  <a:solidFill>
                    <a:srgbClr val="00FFFF"/>
                  </a:solidFill>
                </a:ln>
                <a:solidFill>
                  <a:srgbClr val="FF3399"/>
                </a:solidFill>
                <a:effectLst>
                  <a:outerShdw blurRad="25400" algn="tl" rotWithShape="0">
                    <a:srgbClr val="000000">
                      <a:alpha val="43000"/>
                    </a:srgbClr>
                  </a:outerShdw>
                </a:effectLst>
                <a:latin typeface="Arial Black" panose="020B0A04020102020204" pitchFamily="34" charset="0"/>
                <a:cs typeface="Aharoni" pitchFamily="2" charset="-79"/>
              </a:rPr>
              <a:t>WISDOM</a:t>
            </a:r>
            <a:r>
              <a:rPr lang="en-US" sz="5400" b="1" i="1" spc="150" dirty="0">
                <a:ln w="19050">
                  <a:solidFill>
                    <a:srgbClr val="00FFFF"/>
                  </a:solidFill>
                </a:ln>
                <a:solidFill>
                  <a:srgbClr val="FF3399"/>
                </a:solidFill>
                <a:effectLst>
                  <a:outerShdw blurRad="25400" algn="tl" rotWithShape="0">
                    <a:srgbClr val="000000">
                      <a:alpha val="43000"/>
                    </a:srgbClr>
                  </a:outerShdw>
                </a:effectLst>
                <a:latin typeface="Arial Black" panose="020B0A04020102020204" pitchFamily="34" charset="0"/>
                <a:cs typeface="Aharoni" pitchFamily="2" charset="-79"/>
              </a:rPr>
              <a:t>!</a:t>
            </a:r>
          </a:p>
        </p:txBody>
      </p:sp>
    </p:spTree>
    <p:extLst>
      <p:ext uri="{BB962C8B-B14F-4D97-AF65-F5344CB8AC3E}">
        <p14:creationId xmlns:p14="http://schemas.microsoft.com/office/powerpoint/2010/main" val="4711009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ntr" presetSubtype="16" fill="hold" nodeType="afterEffect">
                                  <p:stCondLst>
                                    <p:cond delay="2000"/>
                                  </p:stCondLst>
                                  <p:childTnLst>
                                    <p:set>
                                      <p:cBhvr>
                                        <p:cTn id="6" dur="1" fill="hold">
                                          <p:stCondLst>
                                            <p:cond delay="0"/>
                                          </p:stCondLst>
                                        </p:cTn>
                                        <p:tgtEl>
                                          <p:spTgt spid="2057"/>
                                        </p:tgtEl>
                                        <p:attrNameLst>
                                          <p:attrName>style.visibility</p:attrName>
                                        </p:attrNameLst>
                                      </p:cBhvr>
                                      <p:to>
                                        <p:strVal val="visible"/>
                                      </p:to>
                                    </p:set>
                                    <p:animEffect transition="in" filter="diamond(in)">
                                      <p:cBhvr>
                                        <p:cTn id="7" dur="2000"/>
                                        <p:tgtEl>
                                          <p:spTgt spid="20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8.xml><?xml version="1.0" encoding="utf-8"?>
<p:sld xmlns:a="http://schemas.openxmlformats.org/drawingml/2006/main" xmlns:r="http://schemas.openxmlformats.org/officeDocument/2006/relationships" xmlns:p="http://schemas.openxmlformats.org/presentationml/2006/main">
  <p:cSld>
    <p:bg>
      <p:bgPr>
        <a:gradFill>
          <a:gsLst>
            <a:gs pos="13000">
              <a:schemeClr val="tx2">
                <a:lumMod val="95000"/>
                <a:lumOff val="5000"/>
              </a:schemeClr>
            </a:gs>
            <a:gs pos="39999">
              <a:srgbClr val="0A128C"/>
            </a:gs>
            <a:gs pos="86000">
              <a:schemeClr val="tx2">
                <a:lumMod val="85000"/>
                <a:lumOff val="15000"/>
              </a:schemeClr>
            </a:gs>
          </a:gsLst>
          <a:lin ang="8100000" scaled="0"/>
        </a:gradFill>
        <a:effectLst/>
      </p:bgPr>
    </p:bg>
    <p:spTree>
      <p:nvGrpSpPr>
        <p:cNvPr id="1" name=""/>
        <p:cNvGrpSpPr/>
        <p:nvPr/>
      </p:nvGrpSpPr>
      <p:grpSpPr>
        <a:xfrm>
          <a:off x="0" y="0"/>
          <a:ext cx="0" cy="0"/>
          <a:chOff x="0" y="0"/>
          <a:chExt cx="0" cy="0"/>
        </a:xfrm>
      </p:grpSpPr>
      <p:pic>
        <p:nvPicPr>
          <p:cNvPr id="5" name="Picture 2" descr="C:\Users\Rae\Desktop\child girl counting.jpg"/>
          <p:cNvPicPr>
            <a:picLocks noChangeAspect="1" noChangeArrowheads="1"/>
          </p:cNvPicPr>
          <p:nvPr/>
        </p:nvPicPr>
        <p:blipFill rotWithShape="1">
          <a:blip r:embed="rId2">
            <a:extLst>
              <a:ext uri="{BEBA8EAE-BF5A-486C-A8C5-ECC9F3942E4B}">
                <a14:imgProps xmlns:a14="http://schemas.microsoft.com/office/drawing/2010/main">
                  <a14:imgLayer r:embed="rId3">
                    <a14:imgEffect>
                      <a14:backgroundRemoval t="0" b="100000" l="0" r="100000"/>
                    </a14:imgEffect>
                  </a14:imgLayer>
                </a14:imgProps>
              </a:ext>
              <a:ext uri="{28A0092B-C50C-407E-A947-70E740481C1C}">
                <a14:useLocalDpi xmlns:a14="http://schemas.microsoft.com/office/drawing/2010/main" val="0"/>
              </a:ext>
            </a:extLst>
          </a:blip>
          <a:srcRect t="-2240" r="-2758" b="-2448"/>
          <a:stretch/>
        </p:blipFill>
        <p:spPr bwMode="auto">
          <a:xfrm>
            <a:off x="5590356" y="-99392"/>
            <a:ext cx="2683346" cy="3364608"/>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3" name="Slide Number Placeholder 1"/>
          <p:cNvSpPr>
            <a:spLocks noGrp="1"/>
          </p:cNvSpPr>
          <p:nvPr>
            <p:ph type="sldNum" sz="quarter" idx="12"/>
          </p:nvPr>
        </p:nvSpPr>
        <p:spPr>
          <a:xfrm>
            <a:off x="9371033" y="6525344"/>
            <a:ext cx="2844059" cy="365125"/>
          </a:xfrm>
        </p:spPr>
        <p:txBody>
          <a:bodyPr/>
          <a:lstStyle/>
          <a:p>
            <a:fld id="{81FEFA0A-2F20-4B60-98C6-5FFDA469AA1C}" type="slidenum">
              <a:rPr lang="en-US" smtClean="0">
                <a:solidFill>
                  <a:prstClr val="white"/>
                </a:solidFill>
              </a:rPr>
              <a:pPr/>
              <a:t>88</a:t>
            </a:fld>
            <a:endParaRPr lang="en-US" dirty="0">
              <a:solidFill>
                <a:prstClr val="white"/>
              </a:solidFill>
            </a:endParaRPr>
          </a:p>
        </p:txBody>
      </p:sp>
      <p:sp>
        <p:nvSpPr>
          <p:cNvPr id="6" name="Rectangle 5"/>
          <p:cNvSpPr/>
          <p:nvPr/>
        </p:nvSpPr>
        <p:spPr>
          <a:xfrm>
            <a:off x="189755" y="188641"/>
            <a:ext cx="5904657" cy="4896544"/>
          </a:xfrm>
          <a:prstGeom prst="rect">
            <a:avLst/>
          </a:prstGeom>
          <a:noFill/>
          <a:ln w="76200">
            <a:no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prst="angle"/>
            </a:sp3d>
          </a:bodyPr>
          <a:lstStyle/>
          <a:p>
            <a:pPr algn="ctr"/>
            <a:r>
              <a:rPr lang="en-CA" sz="3200" b="1" dirty="0" smtClean="0">
                <a:solidFill>
                  <a:prstClr val="white"/>
                </a:solidFill>
              </a:rPr>
              <a:t>When Yahusha declared – </a:t>
            </a:r>
          </a:p>
          <a:p>
            <a:pPr algn="ctr"/>
            <a:r>
              <a:rPr lang="en-CA" sz="3200" b="1" dirty="0" smtClean="0">
                <a:solidFill>
                  <a:prstClr val="white"/>
                </a:solidFill>
              </a:rPr>
              <a:t> </a:t>
            </a:r>
            <a:r>
              <a:rPr lang="en-US" sz="3200" b="1" dirty="0" smtClean="0">
                <a:solidFill>
                  <a:srgbClr val="008080"/>
                </a:solidFill>
                <a:effectLst>
                  <a:glow rad="101600">
                    <a:schemeClr val="bg1">
                      <a:lumMod val="95000"/>
                    </a:schemeClr>
                  </a:glow>
                </a:effectLst>
                <a:latin typeface="Georgia" panose="02040502050405020303" pitchFamily="18" charset="0"/>
              </a:rPr>
              <a:t>Luke 11:52</a:t>
            </a:r>
            <a:r>
              <a:rPr lang="en-US" sz="3200" b="1" dirty="0" smtClean="0">
                <a:solidFill>
                  <a:prstClr val="black"/>
                </a:solidFill>
                <a:effectLst>
                  <a:glow rad="101600">
                    <a:schemeClr val="bg1">
                      <a:lumMod val="95000"/>
                    </a:schemeClr>
                  </a:glow>
                </a:effectLst>
                <a:latin typeface="Georgia" panose="02040502050405020303" pitchFamily="18" charset="0"/>
              </a:rPr>
              <a:t>  </a:t>
            </a:r>
            <a:r>
              <a:rPr lang="en-US" sz="3200" b="1" dirty="0">
                <a:solidFill>
                  <a:srgbClr val="FF3399"/>
                </a:solidFill>
                <a:latin typeface="Georgia" panose="02040502050405020303" pitchFamily="18" charset="0"/>
              </a:rPr>
              <a:t>“Woe to you learned in the Torah, </a:t>
            </a:r>
            <a:r>
              <a:rPr lang="en-US" sz="3200" b="1" dirty="0" smtClean="0">
                <a:solidFill>
                  <a:srgbClr val="FF3399"/>
                </a:solidFill>
                <a:latin typeface="Georgia" panose="02040502050405020303" pitchFamily="18" charset="0"/>
              </a:rPr>
              <a:t/>
            </a:r>
            <a:br>
              <a:rPr lang="en-US" sz="3200" b="1" dirty="0" smtClean="0">
                <a:solidFill>
                  <a:srgbClr val="FF3399"/>
                </a:solidFill>
                <a:latin typeface="Georgia" panose="02040502050405020303" pitchFamily="18" charset="0"/>
              </a:rPr>
            </a:br>
            <a:r>
              <a:rPr lang="en-US" sz="3200" b="1" dirty="0" smtClean="0">
                <a:solidFill>
                  <a:srgbClr val="FF3399"/>
                </a:solidFill>
                <a:effectLst>
                  <a:glow rad="101600">
                    <a:srgbClr val="FFFF00"/>
                  </a:glow>
                </a:effectLst>
                <a:latin typeface="Georgia" panose="02040502050405020303" pitchFamily="18" charset="0"/>
              </a:rPr>
              <a:t>because </a:t>
            </a:r>
            <a:r>
              <a:rPr lang="en-US" sz="3200" b="1" dirty="0">
                <a:solidFill>
                  <a:srgbClr val="FF3399"/>
                </a:solidFill>
                <a:effectLst>
                  <a:glow rad="101600">
                    <a:srgbClr val="FFFF00"/>
                  </a:glow>
                </a:effectLst>
                <a:latin typeface="Georgia" panose="02040502050405020303" pitchFamily="18" charset="0"/>
              </a:rPr>
              <a:t>you took away </a:t>
            </a:r>
            <a:r>
              <a:rPr lang="en-US" sz="3200" b="1" dirty="0" smtClean="0">
                <a:solidFill>
                  <a:srgbClr val="FF3399"/>
                </a:solidFill>
                <a:effectLst>
                  <a:glow rad="101600">
                    <a:srgbClr val="FFFF00"/>
                  </a:glow>
                </a:effectLst>
                <a:latin typeface="Georgia" panose="02040502050405020303" pitchFamily="18" charset="0"/>
              </a:rPr>
              <a:t/>
            </a:r>
            <a:br>
              <a:rPr lang="en-US" sz="3200" b="1" dirty="0" smtClean="0">
                <a:solidFill>
                  <a:srgbClr val="FF3399"/>
                </a:solidFill>
                <a:effectLst>
                  <a:glow rad="101600">
                    <a:srgbClr val="FFFF00"/>
                  </a:glow>
                </a:effectLst>
                <a:latin typeface="Georgia" panose="02040502050405020303" pitchFamily="18" charset="0"/>
              </a:rPr>
            </a:br>
            <a:r>
              <a:rPr lang="en-US" sz="3200" b="1" dirty="0" smtClean="0">
                <a:solidFill>
                  <a:srgbClr val="FF3399"/>
                </a:solidFill>
                <a:effectLst>
                  <a:glow rad="101600">
                    <a:srgbClr val="FFFF00"/>
                  </a:glow>
                </a:effectLst>
                <a:latin typeface="Georgia" panose="02040502050405020303" pitchFamily="18" charset="0"/>
              </a:rPr>
              <a:t>the </a:t>
            </a:r>
            <a:r>
              <a:rPr lang="en-US" sz="3200" b="1" i="1" dirty="0" smtClean="0">
                <a:ln>
                  <a:solidFill>
                    <a:srgbClr val="2932E7"/>
                  </a:solidFill>
                </a:ln>
                <a:solidFill>
                  <a:srgbClr val="FF3399"/>
                </a:solidFill>
                <a:effectLst>
                  <a:glow rad="254000">
                    <a:srgbClr val="00FFFF"/>
                  </a:glow>
                </a:effectLst>
                <a:latin typeface="Arial Black" panose="020B0A04020102020204" pitchFamily="34" charset="0"/>
              </a:rPr>
              <a:t>KEY</a:t>
            </a:r>
            <a:r>
              <a:rPr lang="en-US" sz="3200" b="1" dirty="0" smtClean="0">
                <a:solidFill>
                  <a:srgbClr val="FF3399"/>
                </a:solidFill>
                <a:effectLst>
                  <a:glow rad="101600">
                    <a:srgbClr val="FFFF00"/>
                  </a:glow>
                </a:effectLst>
                <a:latin typeface="Georgia" panose="02040502050405020303" pitchFamily="18" charset="0"/>
              </a:rPr>
              <a:t> </a:t>
            </a:r>
            <a:r>
              <a:rPr lang="en-US" sz="3200" b="1" dirty="0">
                <a:solidFill>
                  <a:srgbClr val="FF3399"/>
                </a:solidFill>
                <a:effectLst>
                  <a:glow rad="101600">
                    <a:srgbClr val="FFFF00"/>
                  </a:glow>
                </a:effectLst>
                <a:latin typeface="Georgia" panose="02040502050405020303" pitchFamily="18" charset="0"/>
              </a:rPr>
              <a:t>of knowledge. </a:t>
            </a:r>
            <a:r>
              <a:rPr lang="en-US" sz="3200" b="1" dirty="0" smtClean="0">
                <a:solidFill>
                  <a:srgbClr val="FF3399"/>
                </a:solidFill>
                <a:effectLst>
                  <a:glow rad="101600">
                    <a:srgbClr val="FFFF00"/>
                  </a:glow>
                </a:effectLst>
                <a:latin typeface="Georgia" panose="02040502050405020303" pitchFamily="18" charset="0"/>
              </a:rPr>
              <a:t/>
            </a:r>
            <a:br>
              <a:rPr lang="en-US" sz="3200" b="1" dirty="0" smtClean="0">
                <a:solidFill>
                  <a:srgbClr val="FF3399"/>
                </a:solidFill>
                <a:effectLst>
                  <a:glow rad="101600">
                    <a:srgbClr val="FFFF00"/>
                  </a:glow>
                </a:effectLst>
                <a:latin typeface="Georgia" panose="02040502050405020303" pitchFamily="18" charset="0"/>
              </a:rPr>
            </a:br>
            <a:r>
              <a:rPr lang="en-US" sz="3200" b="1" dirty="0" smtClean="0">
                <a:solidFill>
                  <a:srgbClr val="FF3399"/>
                </a:solidFill>
                <a:latin typeface="Georgia" panose="02040502050405020303" pitchFamily="18" charset="0"/>
              </a:rPr>
              <a:t>You </a:t>
            </a:r>
            <a:r>
              <a:rPr lang="en-US" sz="3200" b="1" dirty="0">
                <a:solidFill>
                  <a:srgbClr val="FF3399"/>
                </a:solidFill>
                <a:latin typeface="Georgia" panose="02040502050405020303" pitchFamily="18" charset="0"/>
              </a:rPr>
              <a:t>did not enter in yourselves, and those </a:t>
            </a:r>
            <a:r>
              <a:rPr lang="en-US" sz="3200" b="1" dirty="0" smtClean="0">
                <a:solidFill>
                  <a:srgbClr val="FF3399"/>
                </a:solidFill>
                <a:latin typeface="Georgia" panose="02040502050405020303" pitchFamily="18" charset="0"/>
              </a:rPr>
              <a:t/>
            </a:r>
            <a:br>
              <a:rPr lang="en-US" sz="3200" b="1" dirty="0" smtClean="0">
                <a:solidFill>
                  <a:srgbClr val="FF3399"/>
                </a:solidFill>
                <a:latin typeface="Georgia" panose="02040502050405020303" pitchFamily="18" charset="0"/>
              </a:rPr>
            </a:br>
            <a:r>
              <a:rPr lang="en-US" sz="3200" b="1" dirty="0" smtClean="0">
                <a:solidFill>
                  <a:srgbClr val="FF3399"/>
                </a:solidFill>
                <a:latin typeface="Georgia" panose="02040502050405020303" pitchFamily="18" charset="0"/>
              </a:rPr>
              <a:t>who </a:t>
            </a:r>
            <a:r>
              <a:rPr lang="en-US" sz="3200" b="1" dirty="0">
                <a:solidFill>
                  <a:srgbClr val="FF3399"/>
                </a:solidFill>
                <a:latin typeface="Georgia" panose="02040502050405020303" pitchFamily="18" charset="0"/>
              </a:rPr>
              <a:t>were entering in </a:t>
            </a:r>
            <a:r>
              <a:rPr lang="en-US" sz="3200" b="1" dirty="0" smtClean="0">
                <a:solidFill>
                  <a:srgbClr val="FF3399"/>
                </a:solidFill>
                <a:latin typeface="Georgia" panose="02040502050405020303" pitchFamily="18" charset="0"/>
              </a:rPr>
              <a:t/>
            </a:r>
            <a:br>
              <a:rPr lang="en-US" sz="3200" b="1" dirty="0" smtClean="0">
                <a:solidFill>
                  <a:srgbClr val="FF3399"/>
                </a:solidFill>
                <a:latin typeface="Georgia" panose="02040502050405020303" pitchFamily="18" charset="0"/>
              </a:rPr>
            </a:br>
            <a:r>
              <a:rPr lang="en-US" sz="3200" b="1" dirty="0" smtClean="0">
                <a:solidFill>
                  <a:srgbClr val="FF3399"/>
                </a:solidFill>
                <a:latin typeface="Georgia" panose="02040502050405020303" pitchFamily="18" charset="0"/>
              </a:rPr>
              <a:t>you </a:t>
            </a:r>
            <a:r>
              <a:rPr lang="en-US" sz="3200" b="1" dirty="0">
                <a:solidFill>
                  <a:srgbClr val="FF3399"/>
                </a:solidFill>
                <a:latin typeface="Georgia" panose="02040502050405020303" pitchFamily="18" charset="0"/>
              </a:rPr>
              <a:t>hindered.” </a:t>
            </a:r>
            <a:endParaRPr lang="en-US" sz="3200" b="1" dirty="0" smtClean="0">
              <a:solidFill>
                <a:srgbClr val="FF3399"/>
              </a:solidFill>
              <a:latin typeface="Georgia" panose="02040502050405020303" pitchFamily="18" charset="0"/>
            </a:endParaRPr>
          </a:p>
        </p:txBody>
      </p:sp>
      <p:pic>
        <p:nvPicPr>
          <p:cNvPr id="7" name="Picture 6" descr="F:\Art on Desktop - 1\Art 30sT4\key of light 200.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258750" y="28803"/>
            <a:ext cx="3635846" cy="3635846"/>
          </a:xfrm>
          <a:prstGeom prst="roundRect">
            <a:avLst>
              <a:gd name="adj" fmla="val 10380"/>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
        <p:nvSpPr>
          <p:cNvPr id="2" name="Rounded Rectangle 1"/>
          <p:cNvSpPr/>
          <p:nvPr/>
        </p:nvSpPr>
        <p:spPr>
          <a:xfrm>
            <a:off x="8326660" y="3761804"/>
            <a:ext cx="3500027" cy="2907556"/>
          </a:xfrm>
          <a:prstGeom prst="roundRect">
            <a:avLst/>
          </a:prstGeom>
          <a:gradFill>
            <a:gsLst>
              <a:gs pos="13000">
                <a:srgbClr val="FFFF00"/>
              </a:gs>
              <a:gs pos="39999">
                <a:srgbClr val="0A128C"/>
              </a:gs>
              <a:gs pos="86000">
                <a:schemeClr val="tx2">
                  <a:lumMod val="85000"/>
                  <a:lumOff val="15000"/>
                </a:schemeClr>
              </a:gs>
            </a:gsLst>
            <a:lin ang="8100000" scaled="0"/>
          </a:gradFill>
          <a:ln w="57150">
            <a:solidFill>
              <a:srgbClr val="7030A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CA" sz="4000" b="1" dirty="0" smtClean="0">
                <a:ln>
                  <a:solidFill>
                    <a:srgbClr val="2932E7"/>
                  </a:solidFill>
                </a:ln>
                <a:solidFill>
                  <a:srgbClr val="BCFFDE"/>
                </a:solidFill>
                <a:latin typeface="Comic Sans MS" panose="030F0702030302020204" pitchFamily="66" charset="0"/>
              </a:rPr>
              <a:t>Yahuah’s </a:t>
            </a:r>
            <a:r>
              <a:rPr lang="en-CA" sz="4000" b="1" dirty="0" smtClean="0">
                <a:ln>
                  <a:solidFill>
                    <a:srgbClr val="FF3399"/>
                  </a:solidFill>
                </a:ln>
                <a:solidFill>
                  <a:srgbClr val="FF99FF"/>
                </a:solidFill>
                <a:latin typeface="Comic Sans MS" panose="030F0702030302020204" pitchFamily="66" charset="0"/>
              </a:rPr>
              <a:t>Tequfah </a:t>
            </a:r>
            <a:r>
              <a:rPr lang="en-CA" sz="4000" b="1" dirty="0" smtClean="0">
                <a:ln>
                  <a:solidFill>
                    <a:srgbClr val="FF3399"/>
                  </a:solidFill>
                </a:ln>
                <a:solidFill>
                  <a:srgbClr val="00FFFF"/>
                </a:solidFill>
                <a:latin typeface="Comic Sans MS" panose="030F0702030302020204" pitchFamily="66" charset="0"/>
              </a:rPr>
              <a:t>is</a:t>
            </a:r>
            <a:r>
              <a:rPr lang="en-CA" sz="4000" b="1" dirty="0" smtClean="0">
                <a:ln>
                  <a:solidFill>
                    <a:srgbClr val="2932E7"/>
                  </a:solidFill>
                </a:ln>
                <a:solidFill>
                  <a:srgbClr val="BCFFDE"/>
                </a:solidFill>
                <a:latin typeface="Comic Sans MS" panose="030F0702030302020204" pitchFamily="66" charset="0"/>
              </a:rPr>
              <a:t>  </a:t>
            </a:r>
            <a:r>
              <a:rPr lang="en-CA" sz="4000" b="1" dirty="0" smtClean="0">
                <a:ln w="19050">
                  <a:solidFill>
                    <a:srgbClr val="2932E7"/>
                  </a:solidFill>
                </a:ln>
                <a:solidFill>
                  <a:srgbClr val="BCFFDE"/>
                </a:solidFill>
                <a:effectLst>
                  <a:glow rad="127000">
                    <a:srgbClr val="FFFF00"/>
                  </a:glow>
                </a:effectLst>
                <a:latin typeface="Comic Sans MS" panose="030F0702030302020204" pitchFamily="66" charset="0"/>
              </a:rPr>
              <a:t>LIGHT &amp;</a:t>
            </a:r>
            <a:r>
              <a:rPr lang="en-CA" sz="4000" b="1" dirty="0">
                <a:ln w="28575">
                  <a:solidFill>
                    <a:srgbClr val="2932E7"/>
                  </a:solidFill>
                </a:ln>
                <a:solidFill>
                  <a:srgbClr val="BCFFDE"/>
                </a:solidFill>
                <a:effectLst>
                  <a:glow rad="127000">
                    <a:srgbClr val="99FF99"/>
                  </a:glow>
                </a:effectLst>
                <a:latin typeface="Comic Sans MS" panose="030F0702030302020204" pitchFamily="66" charset="0"/>
              </a:rPr>
              <a:t> </a:t>
            </a:r>
            <a:r>
              <a:rPr lang="en-CA" sz="4000" b="1" dirty="0" smtClean="0">
                <a:ln w="28575">
                  <a:solidFill>
                    <a:srgbClr val="2932E7"/>
                  </a:solidFill>
                </a:ln>
                <a:solidFill>
                  <a:srgbClr val="BCFFDE"/>
                </a:solidFill>
                <a:effectLst>
                  <a:glow rad="127000">
                    <a:srgbClr val="99FF99"/>
                  </a:glow>
                </a:effectLst>
                <a:latin typeface="Comic Sans MS" panose="030F0702030302020204" pitchFamily="66" charset="0"/>
              </a:rPr>
              <a:t>Knowledge!</a:t>
            </a:r>
            <a:endParaRPr lang="en-CA" sz="4000" b="1" dirty="0">
              <a:ln w="19050">
                <a:solidFill>
                  <a:srgbClr val="2932E7"/>
                </a:solidFill>
              </a:ln>
              <a:solidFill>
                <a:srgbClr val="BCFFDE"/>
              </a:solidFill>
              <a:effectLst>
                <a:glow rad="127000">
                  <a:srgbClr val="FFFF00"/>
                </a:glow>
              </a:effectLst>
              <a:latin typeface="Comic Sans MS" panose="030F0702030302020204" pitchFamily="66" charset="0"/>
            </a:endParaRPr>
          </a:p>
        </p:txBody>
      </p:sp>
      <p:pic>
        <p:nvPicPr>
          <p:cNvPr id="10" name="Picture 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05780" y="5062408"/>
            <a:ext cx="1933072" cy="1576008"/>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sp>
        <p:nvSpPr>
          <p:cNvPr id="11" name="Rounded Rectangle 10"/>
          <p:cNvSpPr/>
          <p:nvPr/>
        </p:nvSpPr>
        <p:spPr>
          <a:xfrm>
            <a:off x="2167335" y="5264276"/>
            <a:ext cx="6026968" cy="1172272"/>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prst="angle"/>
            </a:sp3d>
          </a:bodyPr>
          <a:lstStyle/>
          <a:p>
            <a:pPr lvl="0" algn="ctr"/>
            <a:r>
              <a:rPr lang="en-CA" sz="3200" b="1" dirty="0">
                <a:solidFill>
                  <a:prstClr val="white"/>
                </a:solidFill>
              </a:rPr>
              <a:t>What was it that </a:t>
            </a:r>
            <a:r>
              <a:rPr lang="en-CA" sz="3200" b="1" dirty="0">
                <a:ln>
                  <a:solidFill>
                    <a:srgbClr val="00FFFF"/>
                  </a:solidFill>
                </a:ln>
                <a:solidFill>
                  <a:srgbClr val="FF3399"/>
                </a:solidFill>
              </a:rPr>
              <a:t>REPLACED</a:t>
            </a:r>
            <a:r>
              <a:rPr lang="en-CA" sz="3200" b="1" dirty="0">
                <a:solidFill>
                  <a:prstClr val="white"/>
                </a:solidFill>
              </a:rPr>
              <a:t/>
            </a:r>
            <a:br>
              <a:rPr lang="en-CA" sz="3200" b="1" dirty="0">
                <a:solidFill>
                  <a:prstClr val="white"/>
                </a:solidFill>
              </a:rPr>
            </a:br>
            <a:r>
              <a:rPr lang="en-CA" sz="3200" b="1" dirty="0">
                <a:solidFill>
                  <a:prstClr val="white"/>
                </a:solidFill>
              </a:rPr>
              <a:t> that which was REMOVED?</a:t>
            </a:r>
            <a:endParaRPr lang="en-CA" sz="3200" b="1" dirty="0">
              <a:solidFill>
                <a:srgbClr val="FF3399"/>
              </a:solidFill>
            </a:endParaRPr>
          </a:p>
        </p:txBody>
      </p:sp>
      <p:sp>
        <p:nvSpPr>
          <p:cNvPr id="12" name="Rectangle 11"/>
          <p:cNvSpPr/>
          <p:nvPr/>
        </p:nvSpPr>
        <p:spPr>
          <a:xfrm rot="20513704">
            <a:off x="8573066" y="2256613"/>
            <a:ext cx="1800200" cy="48235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h="25400" prst="softRound"/>
            </a:sp3d>
          </a:bodyPr>
          <a:lstStyle/>
          <a:p>
            <a:pPr algn="ctr"/>
            <a:r>
              <a:rPr lang="en-CA" sz="2800" b="1" dirty="0">
                <a:ln>
                  <a:solidFill>
                    <a:srgbClr val="FF3399"/>
                  </a:solidFill>
                </a:ln>
                <a:solidFill>
                  <a:srgbClr val="FF99FF"/>
                </a:solidFill>
                <a:latin typeface="Comic Sans MS" panose="030F0702030302020204" pitchFamily="66" charset="0"/>
              </a:rPr>
              <a:t>Tequfah</a:t>
            </a:r>
            <a:endParaRPr lang="en-CA" sz="2800" dirty="0"/>
          </a:p>
        </p:txBody>
      </p:sp>
      <p:pic>
        <p:nvPicPr>
          <p:cNvPr id="14" name="Picture 1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305468" y="2732959"/>
            <a:ext cx="2733160" cy="2498183"/>
          </a:xfrm>
          <a:prstGeom prst="rect">
            <a:avLst/>
          </a:prstGeom>
          <a:effectLst>
            <a:softEdge rad="0"/>
          </a:effectLst>
        </p:spPr>
      </p:pic>
      <p:sp>
        <p:nvSpPr>
          <p:cNvPr id="4" name="Bent Arrow 3"/>
          <p:cNvSpPr/>
          <p:nvPr/>
        </p:nvSpPr>
        <p:spPr>
          <a:xfrm flipH="1">
            <a:off x="10964196" y="1412776"/>
            <a:ext cx="674832" cy="2569274"/>
          </a:xfrm>
          <a:prstGeom prst="bentArrow">
            <a:avLst>
              <a:gd name="adj1" fmla="val 25000"/>
              <a:gd name="adj2" fmla="val 50000"/>
              <a:gd name="adj3" fmla="val 44129"/>
              <a:gd name="adj4" fmla="val 43750"/>
            </a:avLst>
          </a:prstGeom>
          <a:gradFill>
            <a:gsLst>
              <a:gs pos="27000">
                <a:srgbClr val="FFFF00"/>
              </a:gs>
              <a:gs pos="54000">
                <a:srgbClr val="00FFFF"/>
              </a:gs>
              <a:gs pos="86000">
                <a:srgbClr val="FFFF00"/>
              </a:gs>
            </a:gsLst>
            <a:lin ang="8100000" scaled="0"/>
          </a:gradFill>
          <a:ln>
            <a:solidFill>
              <a:srgbClr val="2932E7"/>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2400">
              <a:solidFill>
                <a:schemeClr val="tx1"/>
              </a:solidFill>
            </a:endParaRPr>
          </a:p>
        </p:txBody>
      </p:sp>
    </p:spTree>
    <p:extLst>
      <p:ext uri="{BB962C8B-B14F-4D97-AF65-F5344CB8AC3E}">
        <p14:creationId xmlns:p14="http://schemas.microsoft.com/office/powerpoint/2010/main" val="33730946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1750"/>
                                        <p:tgtEl>
                                          <p:spTgt spid="7"/>
                                        </p:tgtEl>
                                      </p:cBhvr>
                                    </p:animEffect>
                                  </p:childTnLst>
                                </p:cTn>
                              </p:par>
                              <p:par>
                                <p:cTn id="8" presetID="22" presetClass="entr" presetSubtype="8" fill="hold" grpId="0" nodeType="withEffect">
                                  <p:stCondLst>
                                    <p:cond delay="1000"/>
                                  </p:stCondLst>
                                  <p:childTnLst>
                                    <p:set>
                                      <p:cBhvr>
                                        <p:cTn id="9" dur="1" fill="hold">
                                          <p:stCondLst>
                                            <p:cond delay="0"/>
                                          </p:stCondLst>
                                        </p:cTn>
                                        <p:tgtEl>
                                          <p:spTgt spid="12"/>
                                        </p:tgtEl>
                                        <p:attrNameLst>
                                          <p:attrName>style.visibility</p:attrName>
                                        </p:attrNameLst>
                                      </p:cBhvr>
                                      <p:to>
                                        <p:strVal val="visible"/>
                                      </p:to>
                                    </p:set>
                                    <p:animEffect transition="in" filter="wipe(left)">
                                      <p:cBhvr>
                                        <p:cTn id="10" dur="1000"/>
                                        <p:tgtEl>
                                          <p:spTgt spid="12"/>
                                        </p:tgtEl>
                                      </p:cBhvr>
                                    </p:animEffect>
                                  </p:childTnLst>
                                </p:cTn>
                              </p:par>
                            </p:childTnLst>
                          </p:cTn>
                        </p:par>
                        <p:par>
                          <p:cTn id="11" fill="hold">
                            <p:stCondLst>
                              <p:cond delay="2000"/>
                            </p:stCondLst>
                            <p:childTnLst>
                              <p:par>
                                <p:cTn id="12" presetID="9" presetClass="entr" presetSubtype="0" fill="hold" grpId="0" nodeType="afterEffect">
                                  <p:stCondLst>
                                    <p:cond delay="1000"/>
                                  </p:stCondLst>
                                  <p:childTnLst>
                                    <p:set>
                                      <p:cBhvr>
                                        <p:cTn id="13" dur="1" fill="hold">
                                          <p:stCondLst>
                                            <p:cond delay="0"/>
                                          </p:stCondLst>
                                        </p:cTn>
                                        <p:tgtEl>
                                          <p:spTgt spid="6"/>
                                        </p:tgtEl>
                                        <p:attrNameLst>
                                          <p:attrName>style.visibility</p:attrName>
                                        </p:attrNameLst>
                                      </p:cBhvr>
                                      <p:to>
                                        <p:strVal val="visible"/>
                                      </p:to>
                                    </p:set>
                                    <p:animEffect transition="in" filter="dissolve">
                                      <p:cBhvr>
                                        <p:cTn id="14" dur="500"/>
                                        <p:tgtEl>
                                          <p:spTgt spid="6"/>
                                        </p:tgtEl>
                                      </p:cBhvr>
                                    </p:animEffect>
                                  </p:childTnLst>
                                </p:cTn>
                              </p:par>
                            </p:childTnLst>
                          </p:cTn>
                        </p:par>
                        <p:par>
                          <p:cTn id="15" fill="hold">
                            <p:stCondLst>
                              <p:cond delay="3500"/>
                            </p:stCondLst>
                            <p:childTnLst>
                              <p:par>
                                <p:cTn id="16" presetID="5" presetClass="entr" presetSubtype="10" fill="hold" nodeType="afterEffect">
                                  <p:stCondLst>
                                    <p:cond delay="3000"/>
                                  </p:stCondLst>
                                  <p:childTnLst>
                                    <p:set>
                                      <p:cBhvr>
                                        <p:cTn id="17" dur="1" fill="hold">
                                          <p:stCondLst>
                                            <p:cond delay="0"/>
                                          </p:stCondLst>
                                        </p:cTn>
                                        <p:tgtEl>
                                          <p:spTgt spid="14"/>
                                        </p:tgtEl>
                                        <p:attrNameLst>
                                          <p:attrName>style.visibility</p:attrName>
                                        </p:attrNameLst>
                                      </p:cBhvr>
                                      <p:to>
                                        <p:strVal val="visible"/>
                                      </p:to>
                                    </p:set>
                                    <p:animEffect transition="in" filter="checkerboard(across)">
                                      <p:cBhvr>
                                        <p:cTn id="18" dur="1250"/>
                                        <p:tgtEl>
                                          <p:spTgt spid="14"/>
                                        </p:tgtEl>
                                      </p:cBhvr>
                                    </p:animEffect>
                                  </p:childTnLst>
                                </p:cTn>
                              </p:par>
                            </p:childTnLst>
                          </p:cTn>
                        </p:par>
                      </p:childTnLst>
                    </p:cTn>
                  </p:par>
                  <p:par>
                    <p:cTn id="19" fill="hold">
                      <p:stCondLst>
                        <p:cond delay="indefinite"/>
                      </p:stCondLst>
                      <p:childTnLst>
                        <p:par>
                          <p:cTn id="20" fill="hold">
                            <p:stCondLst>
                              <p:cond delay="0"/>
                            </p:stCondLst>
                            <p:childTnLst>
                              <p:par>
                                <p:cTn id="21" presetID="5" presetClass="entr" presetSubtype="10" fill="hold" grpId="0" nodeType="click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checkerboard(across)">
                                      <p:cBhvr>
                                        <p:cTn id="23" dur="500"/>
                                        <p:tgtEl>
                                          <p:spTgt spid="2"/>
                                        </p:tgtEl>
                                      </p:cBhvr>
                                    </p:animEffect>
                                  </p:childTnLst>
                                </p:cTn>
                              </p:par>
                            </p:childTnLst>
                          </p:cTn>
                        </p:par>
                        <p:par>
                          <p:cTn id="24" fill="hold">
                            <p:stCondLst>
                              <p:cond delay="500"/>
                            </p:stCondLst>
                            <p:childTnLst>
                              <p:par>
                                <p:cTn id="25" presetID="22" presetClass="entr" presetSubtype="4" fill="hold" grpId="0" nodeType="after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wipe(down)">
                                      <p:cBhvr>
                                        <p:cTn id="27" dur="1250"/>
                                        <p:tgtEl>
                                          <p:spTgt spid="4"/>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1" fill="hold" nodeType="clickEffect">
                                  <p:stCondLst>
                                    <p:cond delay="0"/>
                                  </p:stCondLst>
                                  <p:childTnLst>
                                    <p:set>
                                      <p:cBhvr>
                                        <p:cTn id="31" dur="1" fill="hold">
                                          <p:stCondLst>
                                            <p:cond delay="0"/>
                                          </p:stCondLst>
                                        </p:cTn>
                                        <p:tgtEl>
                                          <p:spTgt spid="11">
                                            <p:txEl>
                                              <p:pRg st="0" end="0"/>
                                            </p:txEl>
                                          </p:spTgt>
                                        </p:tgtEl>
                                        <p:attrNameLst>
                                          <p:attrName>style.visibility</p:attrName>
                                        </p:attrNameLst>
                                      </p:cBhvr>
                                      <p:to>
                                        <p:strVal val="visible"/>
                                      </p:to>
                                    </p:set>
                                    <p:animEffect transition="in" filter="wipe(up)">
                                      <p:cBhvr>
                                        <p:cTn id="32" dur="1000"/>
                                        <p:tgtEl>
                                          <p:spTgt spid="11">
                                            <p:txEl>
                                              <p:pRg st="0" end="0"/>
                                            </p:txEl>
                                          </p:spTgt>
                                        </p:tgtEl>
                                      </p:cBhvr>
                                    </p:animEffect>
                                  </p:childTnLst>
                                </p:cTn>
                              </p:par>
                            </p:childTnLst>
                          </p:cTn>
                        </p:par>
                        <p:par>
                          <p:cTn id="33" fill="hold">
                            <p:stCondLst>
                              <p:cond delay="1000"/>
                            </p:stCondLst>
                            <p:childTnLst>
                              <p:par>
                                <p:cTn id="34" presetID="42" presetClass="entr" presetSubtype="0" fill="hold" nodeType="afterEffect">
                                  <p:stCondLst>
                                    <p:cond delay="2000"/>
                                  </p:stCondLst>
                                  <p:childTnLst>
                                    <p:set>
                                      <p:cBhvr>
                                        <p:cTn id="35" dur="1" fill="hold">
                                          <p:stCondLst>
                                            <p:cond delay="0"/>
                                          </p:stCondLst>
                                        </p:cTn>
                                        <p:tgtEl>
                                          <p:spTgt spid="10"/>
                                        </p:tgtEl>
                                        <p:attrNameLst>
                                          <p:attrName>style.visibility</p:attrName>
                                        </p:attrNameLst>
                                      </p:cBhvr>
                                      <p:to>
                                        <p:strVal val="visible"/>
                                      </p:to>
                                    </p:set>
                                    <p:animEffect transition="in" filter="fade">
                                      <p:cBhvr>
                                        <p:cTn id="36" dur="1000"/>
                                        <p:tgtEl>
                                          <p:spTgt spid="10"/>
                                        </p:tgtEl>
                                      </p:cBhvr>
                                    </p:animEffect>
                                    <p:anim calcmode="lin" valueType="num">
                                      <p:cBhvr>
                                        <p:cTn id="37" dur="1000" fill="hold"/>
                                        <p:tgtEl>
                                          <p:spTgt spid="10"/>
                                        </p:tgtEl>
                                        <p:attrNameLst>
                                          <p:attrName>ppt_x</p:attrName>
                                        </p:attrNameLst>
                                      </p:cBhvr>
                                      <p:tavLst>
                                        <p:tav tm="0">
                                          <p:val>
                                            <p:strVal val="#ppt_x"/>
                                          </p:val>
                                        </p:tav>
                                        <p:tav tm="100000">
                                          <p:val>
                                            <p:strVal val="#ppt_x"/>
                                          </p:val>
                                        </p:tav>
                                      </p:tavLst>
                                    </p:anim>
                                    <p:anim calcmode="lin" valueType="num">
                                      <p:cBhvr>
                                        <p:cTn id="38"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2" grpId="0" animBg="1"/>
      <p:bldP spid="12" grpId="0"/>
      <p:bldP spid="4" grpId="0" animBg="1"/>
    </p:bldLst>
  </p:timing>
</p:sld>
</file>

<file path=ppt/slides/slide89.xml><?xml version="1.0" encoding="utf-8"?>
<p:sld xmlns:a="http://schemas.openxmlformats.org/drawingml/2006/main" xmlns:r="http://schemas.openxmlformats.org/officeDocument/2006/relationships" xmlns:p="http://schemas.openxmlformats.org/presentationml/2006/main">
  <p:cSld>
    <p:bg>
      <p:bgPr>
        <a:gradFill>
          <a:gsLst>
            <a:gs pos="13000">
              <a:schemeClr val="tx2">
                <a:lumMod val="95000"/>
                <a:lumOff val="5000"/>
              </a:schemeClr>
            </a:gs>
            <a:gs pos="39999">
              <a:srgbClr val="0A128C"/>
            </a:gs>
            <a:gs pos="86000">
              <a:schemeClr val="tx2">
                <a:lumMod val="85000"/>
                <a:lumOff val="15000"/>
              </a:schemeClr>
            </a:gs>
          </a:gsLst>
          <a:lin ang="8100000" scaled="0"/>
        </a:grad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9327110" y="6492875"/>
            <a:ext cx="2844059" cy="365125"/>
          </a:xfrm>
        </p:spPr>
        <p:txBody>
          <a:bodyPr/>
          <a:lstStyle/>
          <a:p>
            <a:fld id="{81FEFA0A-2F20-4B60-98C6-5FFDA469AA1C}" type="slidenum">
              <a:rPr lang="en-US" smtClean="0">
                <a:solidFill>
                  <a:schemeClr val="bg1"/>
                </a:solidFill>
              </a:rPr>
              <a:pPr/>
              <a:t>89</a:t>
            </a:fld>
            <a:endParaRPr lang="en-US" dirty="0">
              <a:solidFill>
                <a:schemeClr val="bg1"/>
              </a:solidFill>
            </a:endParaRPr>
          </a:p>
        </p:txBody>
      </p:sp>
      <p:sp>
        <p:nvSpPr>
          <p:cNvPr id="3" name="Rectangle 2"/>
          <p:cNvSpPr/>
          <p:nvPr/>
        </p:nvSpPr>
        <p:spPr>
          <a:xfrm>
            <a:off x="261764" y="1268760"/>
            <a:ext cx="6840760" cy="54006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prst="angle"/>
            </a:sp3d>
          </a:bodyPr>
          <a:lstStyle/>
          <a:p>
            <a:pPr algn="ctr"/>
            <a:r>
              <a:rPr lang="en-CA" sz="3200" dirty="0" smtClean="0"/>
              <a:t>Rejection of </a:t>
            </a:r>
            <a:r>
              <a:rPr lang="en-CA" sz="3200" b="1" dirty="0" smtClean="0">
                <a:ln>
                  <a:solidFill>
                    <a:srgbClr val="2932E7"/>
                  </a:solidFill>
                </a:ln>
                <a:solidFill>
                  <a:srgbClr val="00FFFF"/>
                </a:solidFill>
                <a:effectLst>
                  <a:glow rad="88900">
                    <a:srgbClr val="FFFF00"/>
                  </a:glow>
                </a:effectLst>
              </a:rPr>
              <a:t>Yahuah’s Light radiating </a:t>
            </a:r>
            <a:r>
              <a:rPr lang="en-CA" sz="3200" dirty="0" smtClean="0"/>
              <a:t>from the </a:t>
            </a:r>
            <a:r>
              <a:rPr lang="en-CA" sz="3200" b="1" dirty="0" smtClean="0">
                <a:ln>
                  <a:solidFill>
                    <a:srgbClr val="00FF00"/>
                  </a:solidFill>
                </a:ln>
              </a:rPr>
              <a:t>Tequfah,</a:t>
            </a:r>
            <a:r>
              <a:rPr lang="en-CA" sz="3200" dirty="0" smtClean="0"/>
              <a:t> and the sun dial method of measuring it, </a:t>
            </a:r>
            <a:r>
              <a:rPr lang="en-CA" sz="3200" dirty="0"/>
              <a:t>resulted in allegiance to the</a:t>
            </a:r>
            <a:br>
              <a:rPr lang="en-CA" sz="3200" dirty="0"/>
            </a:br>
            <a:r>
              <a:rPr lang="en-CA" sz="3200" dirty="0"/>
              <a:t> </a:t>
            </a:r>
            <a:r>
              <a:rPr lang="en-CA" sz="3200" b="1" dirty="0">
                <a:solidFill>
                  <a:srgbClr val="FF0000"/>
                </a:solidFill>
                <a:effectLst>
                  <a:glow rad="88900">
                    <a:srgbClr val="FFFFCC">
                      <a:alpha val="94000"/>
                    </a:srgbClr>
                  </a:glow>
                </a:effectLst>
              </a:rPr>
              <a:t>FORBIDDEN  LUNAR  IDEOLOGY; </a:t>
            </a:r>
            <a:r>
              <a:rPr lang="en-CA" sz="3200" dirty="0" smtClean="0"/>
              <a:t>(worship </a:t>
            </a:r>
            <a:r>
              <a:rPr lang="en-CA" sz="3200" dirty="0"/>
              <a:t>erroneously bestowed  upon a </a:t>
            </a:r>
            <a:r>
              <a:rPr lang="en-CA" sz="3200" u="sng" dirty="0"/>
              <a:t>created identit</a:t>
            </a:r>
            <a:r>
              <a:rPr lang="en-CA" sz="3200" dirty="0"/>
              <a:t>y that </a:t>
            </a:r>
            <a:r>
              <a:rPr lang="en-CA" sz="3200" dirty="0" smtClean="0"/>
              <a:t>retains </a:t>
            </a:r>
            <a:r>
              <a:rPr lang="en-CA" sz="3200" b="1" u="sng" dirty="0">
                <a:ln>
                  <a:solidFill>
                    <a:srgbClr val="FFFF00"/>
                  </a:solidFill>
                </a:ln>
              </a:rPr>
              <a:t>NO LIGHT</a:t>
            </a:r>
            <a:r>
              <a:rPr lang="en-CA" sz="3200" b="1" dirty="0">
                <a:ln>
                  <a:solidFill>
                    <a:srgbClr val="FFFF00"/>
                  </a:solidFill>
                </a:ln>
              </a:rPr>
              <a:t> </a:t>
            </a:r>
            <a:r>
              <a:rPr lang="en-CA" sz="3200" dirty="0"/>
              <a:t>of its </a:t>
            </a:r>
            <a:r>
              <a:rPr lang="en-CA" sz="3200" dirty="0" smtClean="0"/>
              <a:t>own).</a:t>
            </a:r>
            <a:endParaRPr lang="en-CA" sz="3200" dirty="0"/>
          </a:p>
          <a:p>
            <a:pPr algn="ctr"/>
            <a:r>
              <a:rPr lang="en-CA" sz="3200" u="sng" dirty="0">
                <a:ln w="19050">
                  <a:solidFill>
                    <a:srgbClr val="00FFFF"/>
                  </a:solidFill>
                </a:ln>
                <a:latin typeface="Arial Black" panose="020B0A04020102020204" pitchFamily="34" charset="0"/>
              </a:rPr>
              <a:t>THAT</a:t>
            </a:r>
            <a:r>
              <a:rPr lang="en-CA" sz="3200" dirty="0"/>
              <a:t> is deemed – </a:t>
            </a:r>
          </a:p>
          <a:p>
            <a:pPr algn="ctr"/>
            <a:r>
              <a:rPr lang="en-CA" sz="3200" dirty="0" smtClean="0">
                <a:ln w="12700">
                  <a:solidFill>
                    <a:srgbClr val="FF3399"/>
                  </a:solidFill>
                </a:ln>
                <a:latin typeface="Arial Black" panose="020B0A04020102020204" pitchFamily="34" charset="0"/>
              </a:rPr>
              <a:t>a </a:t>
            </a:r>
            <a:r>
              <a:rPr lang="en-CA" sz="3200" dirty="0">
                <a:ln w="12700">
                  <a:solidFill>
                    <a:srgbClr val="FF3399"/>
                  </a:solidFill>
                </a:ln>
                <a:latin typeface="Arial Black" panose="020B0A04020102020204" pitchFamily="34" charset="0"/>
              </a:rPr>
              <a:t>Purposeful </a:t>
            </a:r>
            <a:r>
              <a:rPr lang="en-CA" sz="3200" dirty="0" smtClean="0">
                <a:ln w="12700">
                  <a:solidFill>
                    <a:srgbClr val="FF3399"/>
                  </a:solidFill>
                </a:ln>
                <a:latin typeface="Arial Black" panose="020B0A04020102020204" pitchFamily="34" charset="0"/>
              </a:rPr>
              <a:t>Pagan</a:t>
            </a:r>
            <a:r>
              <a:rPr lang="en-CA" sz="3200" dirty="0"/>
              <a:t/>
            </a:r>
            <a:br>
              <a:rPr lang="en-CA" sz="3200" dirty="0"/>
            </a:br>
            <a:r>
              <a:rPr lang="en-CA" sz="3200" dirty="0">
                <a:ln w="12700">
                  <a:solidFill>
                    <a:srgbClr val="FF3399"/>
                  </a:solidFill>
                </a:ln>
                <a:latin typeface="Arial Black" panose="020B0A04020102020204" pitchFamily="34" charset="0"/>
              </a:rPr>
              <a:t>REPLACEMENT </a:t>
            </a:r>
            <a:r>
              <a:rPr lang="en-CA" sz="3200" dirty="0" smtClean="0">
                <a:ln w="12700">
                  <a:solidFill>
                    <a:srgbClr val="FF3399"/>
                  </a:solidFill>
                </a:ln>
                <a:latin typeface="Arial Black" panose="020B0A04020102020204" pitchFamily="34" charset="0"/>
              </a:rPr>
              <a:t>CONSTRUCT!  </a:t>
            </a:r>
            <a:endParaRPr lang="en-CA" sz="3200" dirty="0">
              <a:ln w="12700">
                <a:solidFill>
                  <a:srgbClr val="FF3399"/>
                </a:solidFill>
              </a:ln>
              <a:solidFill>
                <a:srgbClr val="FF3399"/>
              </a:solidFill>
              <a:latin typeface="Arial Black" panose="020B0A04020102020204" pitchFamily="34" charset="0"/>
            </a:endParaRPr>
          </a:p>
        </p:txBody>
      </p:sp>
      <p:sp>
        <p:nvSpPr>
          <p:cNvPr id="4" name="Rounded Rectangle 3"/>
          <p:cNvSpPr/>
          <p:nvPr/>
        </p:nvSpPr>
        <p:spPr>
          <a:xfrm>
            <a:off x="7432463" y="1374959"/>
            <a:ext cx="4226768" cy="914400"/>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prst="angle"/>
            </a:sp3d>
          </a:bodyPr>
          <a:lstStyle/>
          <a:p>
            <a:pPr algn="ctr"/>
            <a:r>
              <a:rPr lang="en-CA" sz="3600" dirty="0" smtClean="0"/>
              <a:t>Man’s wisdom is</a:t>
            </a:r>
            <a:endParaRPr lang="en-CA" sz="3600" dirty="0"/>
          </a:p>
        </p:txBody>
      </p:sp>
      <p:sp>
        <p:nvSpPr>
          <p:cNvPr id="10" name="Rounded Rectangle 9"/>
          <p:cNvSpPr/>
          <p:nvPr/>
        </p:nvSpPr>
        <p:spPr>
          <a:xfrm>
            <a:off x="7274625" y="5754960"/>
            <a:ext cx="4896544" cy="914400"/>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prst="angle"/>
            </a:sp3d>
          </a:bodyPr>
          <a:lstStyle/>
          <a:p>
            <a:pPr algn="ctr"/>
            <a:r>
              <a:rPr lang="en-CA" sz="4800" b="1" dirty="0" smtClean="0">
                <a:solidFill>
                  <a:srgbClr val="FF0000"/>
                </a:solidFill>
                <a:effectLst>
                  <a:glow rad="127000">
                    <a:srgbClr val="BCFFDE"/>
                  </a:glow>
                </a:effectLst>
              </a:rPr>
              <a:t>FOOLISHNESS!</a:t>
            </a:r>
            <a:endParaRPr lang="en-CA" sz="4800" b="1" dirty="0">
              <a:solidFill>
                <a:srgbClr val="FF0000"/>
              </a:solidFill>
              <a:effectLst>
                <a:glow rad="127000">
                  <a:srgbClr val="BCFFDE"/>
                </a:glow>
              </a:effectLst>
            </a:endParaRPr>
          </a:p>
        </p:txBody>
      </p:sp>
      <p:sp>
        <p:nvSpPr>
          <p:cNvPr id="5" name="Rounded Rectangle 4"/>
          <p:cNvSpPr/>
          <p:nvPr/>
        </p:nvSpPr>
        <p:spPr>
          <a:xfrm>
            <a:off x="117748" y="260648"/>
            <a:ext cx="11953328" cy="1130424"/>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a:sp3d>
          </a:bodyPr>
          <a:lstStyle/>
          <a:p>
            <a:pPr algn="ctr"/>
            <a:r>
              <a:rPr lang="en-CA" sz="4800" b="1" dirty="0" smtClean="0">
                <a:solidFill>
                  <a:srgbClr val="FF0000"/>
                </a:solidFill>
                <a:latin typeface="Comic Sans MS" panose="030F0702030302020204" pitchFamily="66" charset="0"/>
              </a:rPr>
              <a:t>“</a:t>
            </a:r>
            <a:r>
              <a:rPr lang="en-CA" sz="4800" b="1" dirty="0">
                <a:solidFill>
                  <a:srgbClr val="FF0000"/>
                </a:solidFill>
                <a:effectLst>
                  <a:glow rad="76200">
                    <a:srgbClr val="FFFFCC"/>
                  </a:glow>
                </a:effectLst>
                <a:latin typeface="Comic Sans MS" panose="030F0702030302020204" pitchFamily="66" charset="0"/>
              </a:rPr>
              <a:t>You took away </a:t>
            </a:r>
            <a:r>
              <a:rPr lang="en-CA" sz="4800" b="1" u="sng" dirty="0">
                <a:solidFill>
                  <a:schemeClr val="tx1">
                    <a:lumMod val="25000"/>
                    <a:lumOff val="75000"/>
                  </a:schemeClr>
                </a:solidFill>
                <a:latin typeface="Comic Sans MS" panose="030F0702030302020204" pitchFamily="66" charset="0"/>
              </a:rPr>
              <a:t>the</a:t>
            </a:r>
            <a:r>
              <a:rPr lang="en-CA" sz="4800" b="1" dirty="0">
                <a:solidFill>
                  <a:srgbClr val="FF0000"/>
                </a:solidFill>
                <a:latin typeface="Comic Sans MS" panose="030F0702030302020204" pitchFamily="66" charset="0"/>
              </a:rPr>
              <a:t> </a:t>
            </a:r>
            <a:r>
              <a:rPr lang="en-CA" sz="4800" b="1" dirty="0" smtClean="0">
                <a:solidFill>
                  <a:srgbClr val="FF0000"/>
                </a:solidFill>
                <a:effectLst>
                  <a:glow rad="127000">
                    <a:srgbClr val="99FF99"/>
                  </a:glow>
                </a:effectLst>
                <a:latin typeface="Comic Sans MS" panose="030F0702030302020204" pitchFamily="66" charset="0"/>
              </a:rPr>
              <a:t>Key of Knowledge</a:t>
            </a:r>
            <a:r>
              <a:rPr lang="en-CA" sz="4800" b="1" dirty="0" smtClean="0">
                <a:solidFill>
                  <a:srgbClr val="FF0000"/>
                </a:solidFill>
                <a:latin typeface="Comic Sans MS" panose="030F0702030302020204" pitchFamily="66" charset="0"/>
              </a:rPr>
              <a:t>”</a:t>
            </a:r>
            <a:endParaRPr lang="en-CA" sz="4800" b="1" dirty="0">
              <a:solidFill>
                <a:srgbClr val="FF0000"/>
              </a:solidFill>
              <a:latin typeface="Comic Sans MS" panose="030F0702030302020204" pitchFamily="66" charset="0"/>
            </a:endParaRPr>
          </a:p>
        </p:txBody>
      </p:sp>
      <p:pic>
        <p:nvPicPr>
          <p:cNvPr id="12" name="Picture 11"/>
          <p:cNvPicPr>
            <a:picLocks noChangeAspect="1"/>
          </p:cNvPicPr>
          <p:nvPr/>
        </p:nvPicPr>
        <p:blipFill rotWithShape="1">
          <a:blip r:embed="rId2" cstate="print">
            <a:extLst>
              <a:ext uri="{28A0092B-C50C-407E-A947-70E740481C1C}">
                <a14:useLocalDpi xmlns:a14="http://schemas.microsoft.com/office/drawing/2010/main" val="0"/>
              </a:ext>
            </a:extLst>
          </a:blip>
          <a:srcRect l="19933" t="388" r="18644" b="19288"/>
          <a:stretch/>
        </p:blipFill>
        <p:spPr>
          <a:xfrm>
            <a:off x="7490151" y="2564904"/>
            <a:ext cx="4364901" cy="2854031"/>
          </a:xfrm>
          <a:prstGeom prst="rect">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pic>
      <p:sp>
        <p:nvSpPr>
          <p:cNvPr id="11" name="&quot;No&quot; Symbol 10"/>
          <p:cNvSpPr/>
          <p:nvPr/>
        </p:nvSpPr>
        <p:spPr>
          <a:xfrm>
            <a:off x="7944169" y="2276872"/>
            <a:ext cx="3493452" cy="3456384"/>
          </a:xfrm>
          <a:prstGeom prst="noSmoking">
            <a:avLst/>
          </a:prstGeom>
          <a:solidFill>
            <a:srgbClr val="FF33CC">
              <a:alpha val="62000"/>
            </a:srgbClr>
          </a:solidFill>
          <a:ln w="76200">
            <a:solidFill>
              <a:srgbClr val="0000FF"/>
            </a:solidFill>
          </a:ln>
          <a:effectLst>
            <a:outerShdw blurRad="50800" dist="38100" dir="13500000" algn="br" rotWithShape="0">
              <a:prstClr val="black">
                <a:alpha val="40000"/>
              </a:prstClr>
            </a:outerShdw>
          </a:effectLst>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2400" dirty="0">
              <a:solidFill>
                <a:schemeClr val="tx1"/>
              </a:solidFill>
            </a:endParaRPr>
          </a:p>
        </p:txBody>
      </p:sp>
    </p:spTree>
    <p:extLst>
      <p:ext uri="{BB962C8B-B14F-4D97-AF65-F5344CB8AC3E}">
        <p14:creationId xmlns:p14="http://schemas.microsoft.com/office/powerpoint/2010/main" val="222267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500"/>
                                  </p:stCondLst>
                                  <p:childTnLst>
                                    <p:set>
                                      <p:cBhvr>
                                        <p:cTn id="6" dur="1" fill="hold">
                                          <p:stCondLst>
                                            <p:cond delay="0"/>
                                          </p:stCondLst>
                                        </p:cTn>
                                        <p:tgtEl>
                                          <p:spTgt spid="3"/>
                                        </p:tgtEl>
                                        <p:attrNameLst>
                                          <p:attrName>style.visibility</p:attrName>
                                        </p:attrNameLst>
                                      </p:cBhvr>
                                      <p:to>
                                        <p:strVal val="visible"/>
                                      </p:to>
                                    </p:set>
                                    <p:animEffect transition="in" filter="wipe(up)">
                                      <p:cBhvr>
                                        <p:cTn id="7" dur="1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47"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par>
                                <p:cTn id="15" presetID="22" presetClass="entr" presetSubtype="8" fill="hold" grpId="0" nodeType="withEffect">
                                  <p:stCondLst>
                                    <p:cond delay="500"/>
                                  </p:stCondLst>
                                  <p:childTnLst>
                                    <p:set>
                                      <p:cBhvr>
                                        <p:cTn id="16" dur="1" fill="hold">
                                          <p:stCondLst>
                                            <p:cond delay="0"/>
                                          </p:stCondLst>
                                        </p:cTn>
                                        <p:tgtEl>
                                          <p:spTgt spid="10"/>
                                        </p:tgtEl>
                                        <p:attrNameLst>
                                          <p:attrName>style.visibility</p:attrName>
                                        </p:attrNameLst>
                                      </p:cBhvr>
                                      <p:to>
                                        <p:strVal val="visible"/>
                                      </p:to>
                                    </p:set>
                                    <p:animEffect transition="in" filter="wipe(left)">
                                      <p:cBhvr>
                                        <p:cTn id="17" dur="1250"/>
                                        <p:tgtEl>
                                          <p:spTgt spid="10"/>
                                        </p:tgtEl>
                                      </p:cBhvr>
                                    </p:animEffect>
                                  </p:childTnLst>
                                </p:cTn>
                              </p:par>
                            </p:childTnLst>
                          </p:cTn>
                        </p:par>
                        <p:par>
                          <p:cTn id="18" fill="hold">
                            <p:stCondLst>
                              <p:cond delay="1750"/>
                            </p:stCondLst>
                            <p:childTnLst>
                              <p:par>
                                <p:cTn id="19" presetID="47" presetClass="entr" presetSubtype="0" fill="hold" nodeType="afterEffect">
                                  <p:stCondLst>
                                    <p:cond delay="1250"/>
                                  </p:stCondLst>
                                  <p:childTnLst>
                                    <p:set>
                                      <p:cBhvr>
                                        <p:cTn id="20" dur="1" fill="hold">
                                          <p:stCondLst>
                                            <p:cond delay="0"/>
                                          </p:stCondLst>
                                        </p:cTn>
                                        <p:tgtEl>
                                          <p:spTgt spid="12"/>
                                        </p:tgtEl>
                                        <p:attrNameLst>
                                          <p:attrName>style.visibility</p:attrName>
                                        </p:attrNameLst>
                                      </p:cBhvr>
                                      <p:to>
                                        <p:strVal val="visible"/>
                                      </p:to>
                                    </p:set>
                                    <p:animEffect transition="in" filter="fade">
                                      <p:cBhvr>
                                        <p:cTn id="21" dur="1000"/>
                                        <p:tgtEl>
                                          <p:spTgt spid="12"/>
                                        </p:tgtEl>
                                      </p:cBhvr>
                                    </p:animEffect>
                                    <p:anim calcmode="lin" valueType="num">
                                      <p:cBhvr>
                                        <p:cTn id="22" dur="1000" fill="hold"/>
                                        <p:tgtEl>
                                          <p:spTgt spid="12"/>
                                        </p:tgtEl>
                                        <p:attrNameLst>
                                          <p:attrName>ppt_x</p:attrName>
                                        </p:attrNameLst>
                                      </p:cBhvr>
                                      <p:tavLst>
                                        <p:tav tm="0">
                                          <p:val>
                                            <p:strVal val="#ppt_x"/>
                                          </p:val>
                                        </p:tav>
                                        <p:tav tm="100000">
                                          <p:val>
                                            <p:strVal val="#ppt_x"/>
                                          </p:val>
                                        </p:tav>
                                      </p:tavLst>
                                    </p:anim>
                                    <p:anim calcmode="lin" valueType="num">
                                      <p:cBhvr>
                                        <p:cTn id="23" dur="1000" fill="hold"/>
                                        <p:tgtEl>
                                          <p:spTgt spid="12"/>
                                        </p:tgtEl>
                                        <p:attrNameLst>
                                          <p:attrName>ppt_y</p:attrName>
                                        </p:attrNameLst>
                                      </p:cBhvr>
                                      <p:tavLst>
                                        <p:tav tm="0">
                                          <p:val>
                                            <p:strVal val="#ppt_y-.1"/>
                                          </p:val>
                                        </p:tav>
                                        <p:tav tm="100000">
                                          <p:val>
                                            <p:strVal val="#ppt_y"/>
                                          </p:val>
                                        </p:tav>
                                      </p:tavLst>
                                    </p:anim>
                                  </p:childTnLst>
                                </p:cTn>
                              </p:par>
                            </p:childTnLst>
                          </p:cTn>
                        </p:par>
                        <p:par>
                          <p:cTn id="24" fill="hold">
                            <p:stCondLst>
                              <p:cond delay="4000"/>
                            </p:stCondLst>
                            <p:childTnLst>
                              <p:par>
                                <p:cTn id="25" presetID="9" presetClass="entr" presetSubtype="0" fill="hold" grpId="0" nodeType="afterEffect">
                                  <p:stCondLst>
                                    <p:cond delay="2250"/>
                                  </p:stCondLst>
                                  <p:childTnLst>
                                    <p:set>
                                      <p:cBhvr>
                                        <p:cTn id="26" dur="1" fill="hold">
                                          <p:stCondLst>
                                            <p:cond delay="0"/>
                                          </p:stCondLst>
                                        </p:cTn>
                                        <p:tgtEl>
                                          <p:spTgt spid="11"/>
                                        </p:tgtEl>
                                        <p:attrNameLst>
                                          <p:attrName>style.visibility</p:attrName>
                                        </p:attrNameLst>
                                      </p:cBhvr>
                                      <p:to>
                                        <p:strVal val="visible"/>
                                      </p:to>
                                    </p:set>
                                    <p:animEffect transition="in" filter="dissolve">
                                      <p:cBhvr>
                                        <p:cTn id="27"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10" grpId="0"/>
      <p:bldP spid="11" grpId="0" animBg="1"/>
    </p:bldLst>
  </p:timing>
</p:sld>
</file>

<file path=ppt/slides/slide90.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9327110" y="6492875"/>
            <a:ext cx="2844059" cy="365125"/>
          </a:xfrm>
        </p:spPr>
        <p:txBody>
          <a:bodyPr/>
          <a:lstStyle/>
          <a:p>
            <a:fld id="{81FEFA0A-2F20-4B60-98C6-5FFDA469AA1C}" type="slidenum">
              <a:rPr lang="en-US" smtClean="0">
                <a:solidFill>
                  <a:schemeClr val="bg1"/>
                </a:solidFill>
              </a:rPr>
              <a:pPr/>
              <a:t>90</a:t>
            </a:fld>
            <a:endParaRPr lang="en-US" dirty="0">
              <a:solidFill>
                <a:schemeClr val="bg1"/>
              </a:solidFill>
            </a:endParaRPr>
          </a:p>
        </p:txBody>
      </p:sp>
      <p:sp>
        <p:nvSpPr>
          <p:cNvPr id="3" name="Rectangle 2"/>
          <p:cNvSpPr/>
          <p:nvPr/>
        </p:nvSpPr>
        <p:spPr>
          <a:xfrm>
            <a:off x="1341884" y="116632"/>
            <a:ext cx="6408711" cy="3046988"/>
          </a:xfrm>
          <a:prstGeom prst="rect">
            <a:avLst/>
          </a:prstGeom>
          <a:noFill/>
        </p:spPr>
        <p:txBody>
          <a:bodyPr wrap="square" lIns="91440" tIns="45720" rIns="91440" bIns="45720">
            <a:spAutoFit/>
            <a:scene3d>
              <a:camera prst="orthographicFront"/>
              <a:lightRig rig="soft" dir="t">
                <a:rot lat="0" lon="0" rev="10800000"/>
              </a:lightRig>
            </a:scene3d>
            <a:sp3d>
              <a:bevelT w="27940" h="12700"/>
              <a:contourClr>
                <a:srgbClr val="DDDDDD"/>
              </a:contourClr>
            </a:sp3d>
          </a:bodyPr>
          <a:lstStyle/>
          <a:p>
            <a:pPr algn="ctr"/>
            <a:r>
              <a:rPr lang="en-US" sz="3200" b="1" spc="150" dirty="0" smtClean="0">
                <a:ln w="11430"/>
                <a:solidFill>
                  <a:srgbClr val="0070C0"/>
                </a:solidFill>
                <a:effectLst>
                  <a:outerShdw blurRad="25400" algn="tl" rotWithShape="0">
                    <a:srgbClr val="000000">
                      <a:alpha val="43000"/>
                    </a:srgbClr>
                  </a:outerShdw>
                </a:effectLst>
                <a:latin typeface="Aharoni" pitchFamily="2" charset="-79"/>
                <a:cs typeface="Aharoni" pitchFamily="2" charset="-79"/>
              </a:rPr>
              <a:t>Many</a:t>
            </a:r>
            <a:r>
              <a:rPr lang="en-US" sz="3200" b="1" cap="none" spc="150" dirty="0" smtClean="0">
                <a:ln w="11430"/>
                <a:solidFill>
                  <a:srgbClr val="0070C0"/>
                </a:solidFill>
                <a:effectLst>
                  <a:outerShdw blurRad="25400" algn="tl" rotWithShape="0">
                    <a:srgbClr val="000000">
                      <a:alpha val="43000"/>
                    </a:srgbClr>
                  </a:outerShdw>
                </a:effectLst>
                <a:latin typeface="Aharoni" pitchFamily="2" charset="-79"/>
                <a:cs typeface="Aharoni" pitchFamily="2" charset="-79"/>
              </a:rPr>
              <a:t> day-start studies of Covenant Calendar hold numerous keys to understanding the </a:t>
            </a:r>
            <a:br>
              <a:rPr lang="en-US" sz="3200" b="1" cap="none" spc="150" dirty="0" smtClean="0">
                <a:ln w="11430"/>
                <a:solidFill>
                  <a:srgbClr val="0070C0"/>
                </a:solidFill>
                <a:effectLst>
                  <a:outerShdw blurRad="25400" algn="tl" rotWithShape="0">
                    <a:srgbClr val="000000">
                      <a:alpha val="43000"/>
                    </a:srgbClr>
                  </a:outerShdw>
                </a:effectLst>
                <a:latin typeface="Aharoni" pitchFamily="2" charset="-79"/>
                <a:cs typeface="Aharoni" pitchFamily="2" charset="-79"/>
              </a:rPr>
            </a:br>
            <a:r>
              <a:rPr lang="en-US" sz="3200" b="1" cap="none" spc="150" dirty="0" smtClean="0">
                <a:ln w="11430"/>
                <a:solidFill>
                  <a:srgbClr val="0070C0"/>
                </a:solidFill>
                <a:effectLst>
                  <a:outerShdw blurRad="25400" algn="tl" rotWithShape="0">
                    <a:srgbClr val="000000">
                      <a:alpha val="43000"/>
                    </a:srgbClr>
                  </a:outerShdw>
                </a:effectLst>
                <a:latin typeface="Aharoni" pitchFamily="2" charset="-79"/>
                <a:cs typeface="Aharoni" pitchFamily="2" charset="-79"/>
              </a:rPr>
              <a:t>different components of Yahuah’s calendar.</a:t>
            </a:r>
            <a:endParaRPr lang="en-US" sz="3200" b="1" cap="none" spc="150" dirty="0">
              <a:ln w="11430"/>
              <a:solidFill>
                <a:srgbClr val="0070C0"/>
              </a:solidFill>
              <a:effectLst>
                <a:outerShdw blurRad="25400" algn="tl" rotWithShape="0">
                  <a:srgbClr val="000000">
                    <a:alpha val="43000"/>
                  </a:srgbClr>
                </a:outerShdw>
              </a:effectLst>
              <a:latin typeface="Aharoni" pitchFamily="2" charset="-79"/>
              <a:cs typeface="Aharoni" pitchFamily="2" charset="-79"/>
            </a:endParaRPr>
          </a:p>
        </p:txBody>
      </p:sp>
      <p:pic>
        <p:nvPicPr>
          <p:cNvPr id="8" name="Picture 12" descr="F:\Art on Desktop - 1\All white man clip art\Big News Flash.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9756" y="2420888"/>
            <a:ext cx="2304256" cy="2839817"/>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2" descr="F:\Art on Desktop - 1\Keys &amp; Chains &amp; Sword\key in lock png.gif"/>
          <p:cNvPicPr>
            <a:picLocks noChangeAspect="1" noChangeArrowheads="1"/>
          </p:cNvPicPr>
          <p:nvPr/>
        </p:nvPicPr>
        <p:blipFill>
          <a:blip r:embed="rId4">
            <a:extLst>
              <a:ext uri="{BEBA8EAE-BF5A-486C-A8C5-ECC9F3942E4B}">
                <a14:imgProps xmlns:a14="http://schemas.microsoft.com/office/drawing/2010/main">
                  <a14:imgLayer r:embed="rId5">
                    <a14:imgEffect>
                      <a14:saturation sat="200000"/>
                    </a14:imgEffect>
                  </a14:imgLayer>
                </a14:imgProps>
              </a:ext>
              <a:ext uri="{28A0092B-C50C-407E-A947-70E740481C1C}">
                <a14:useLocalDpi xmlns:a14="http://schemas.microsoft.com/office/drawing/2010/main" val="0"/>
              </a:ext>
            </a:extLst>
          </a:blip>
          <a:srcRect/>
          <a:stretch>
            <a:fillRect/>
          </a:stretch>
        </p:blipFill>
        <p:spPr bwMode="auto">
          <a:xfrm>
            <a:off x="9948169" y="4454615"/>
            <a:ext cx="2240656" cy="1612179"/>
          </a:xfrm>
          <a:prstGeom prst="rect">
            <a:avLst/>
          </a:prstGeom>
          <a:noFill/>
          <a:extLst>
            <a:ext uri="{909E8E84-426E-40DD-AFC4-6F175D3DCCD1}">
              <a14:hiddenFill xmlns:a14="http://schemas.microsoft.com/office/drawing/2010/main">
                <a:solidFill>
                  <a:srgbClr val="FFFFFF"/>
                </a:solidFill>
              </a14:hiddenFill>
            </a:ext>
          </a:extLst>
        </p:spPr>
      </p:pic>
      <p:pic>
        <p:nvPicPr>
          <p:cNvPr id="3075" name="Picture 3" descr="F:\Art on Desktop - 1\Keys &amp; Chains &amp; Sword\key png.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rot="3925495">
            <a:off x="2156736" y="3324975"/>
            <a:ext cx="3681661" cy="3681662"/>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F:\Art on Desktop - 1\#28 Moon Art\keys 480.jpg"/>
          <p:cNvPicPr>
            <a:picLocks noChangeAspect="1" noChangeArrowheads="1"/>
          </p:cNvPicPr>
          <p:nvPr/>
        </p:nvPicPr>
        <p:blipFill>
          <a:blip r:embed="rId7">
            <a:extLst>
              <a:ext uri="{BEBA8EAE-BF5A-486C-A8C5-ECC9F3942E4B}">
                <a14:imgProps xmlns:a14="http://schemas.microsoft.com/office/drawing/2010/main">
                  <a14:imgLayer r:embed="rId8">
                    <a14:imgEffect>
                      <a14:backgroundRemoval t="0" b="100000" l="0" r="100000"/>
                    </a14:imgEffect>
                    <a14:imgEffect>
                      <a14:saturation sat="33000"/>
                    </a14:imgEffect>
                  </a14:imgLayer>
                </a14:imgProps>
              </a:ext>
              <a:ext uri="{28A0092B-C50C-407E-A947-70E740481C1C}">
                <a14:useLocalDpi xmlns:a14="http://schemas.microsoft.com/office/drawing/2010/main" val="0"/>
              </a:ext>
            </a:extLst>
          </a:blip>
          <a:srcRect/>
          <a:stretch>
            <a:fillRect/>
          </a:stretch>
        </p:blipFill>
        <p:spPr bwMode="auto">
          <a:xfrm>
            <a:off x="6673305" y="4005064"/>
            <a:ext cx="2517451" cy="1984847"/>
          </a:xfrm>
          <a:prstGeom prst="rect">
            <a:avLst/>
          </a:prstGeom>
          <a:noFill/>
          <a:extLst>
            <a:ext uri="{909E8E84-426E-40DD-AFC4-6F175D3DCCD1}">
              <a14:hiddenFill xmlns:a14="http://schemas.microsoft.com/office/drawing/2010/main">
                <a:solidFill>
                  <a:srgbClr val="FFFFFF"/>
                </a:solidFill>
              </a14:hiddenFill>
            </a:ext>
          </a:extLst>
        </p:spPr>
      </p:pic>
      <p:sp>
        <p:nvSpPr>
          <p:cNvPr id="13" name="Rectangle 12"/>
          <p:cNvSpPr/>
          <p:nvPr/>
        </p:nvSpPr>
        <p:spPr>
          <a:xfrm>
            <a:off x="7030516" y="3143870"/>
            <a:ext cx="4824536" cy="1077218"/>
          </a:xfrm>
          <a:prstGeom prst="rect">
            <a:avLst/>
          </a:prstGeom>
          <a:noFill/>
        </p:spPr>
        <p:txBody>
          <a:bodyPr wrap="square" lIns="91440" tIns="45720" rIns="91440" bIns="45720">
            <a:spAutoFit/>
            <a:scene3d>
              <a:camera prst="orthographicFront"/>
              <a:lightRig rig="soft" dir="t">
                <a:rot lat="0" lon="0" rev="10800000"/>
              </a:lightRig>
            </a:scene3d>
            <a:sp3d>
              <a:bevelT w="27940" h="12700"/>
              <a:contourClr>
                <a:srgbClr val="DDDDDD"/>
              </a:contourClr>
            </a:sp3d>
          </a:bodyPr>
          <a:lstStyle/>
          <a:p>
            <a:pPr algn="ctr"/>
            <a:r>
              <a:rPr lang="en-US" sz="3200" b="1" cap="none" spc="150" dirty="0" smtClean="0">
                <a:ln w="11430"/>
                <a:solidFill>
                  <a:srgbClr val="0070C0"/>
                </a:solidFill>
                <a:effectLst>
                  <a:outerShdw blurRad="25400" algn="tl" rotWithShape="0">
                    <a:srgbClr val="000000">
                      <a:alpha val="43000"/>
                    </a:srgbClr>
                  </a:outerShdw>
                </a:effectLst>
                <a:latin typeface="Aharoni" pitchFamily="2" charset="-79"/>
                <a:cs typeface="Aharoni" pitchFamily="2" charset="-79"/>
              </a:rPr>
              <a:t>These “keys” </a:t>
            </a:r>
            <a:br>
              <a:rPr lang="en-US" sz="3200" b="1" cap="none" spc="150" dirty="0" smtClean="0">
                <a:ln w="11430"/>
                <a:solidFill>
                  <a:srgbClr val="0070C0"/>
                </a:solidFill>
                <a:effectLst>
                  <a:outerShdw blurRad="25400" algn="tl" rotWithShape="0">
                    <a:srgbClr val="000000">
                      <a:alpha val="43000"/>
                    </a:srgbClr>
                  </a:outerShdw>
                </a:effectLst>
                <a:latin typeface="Aharoni" pitchFamily="2" charset="-79"/>
                <a:cs typeface="Aharoni" pitchFamily="2" charset="-79"/>
              </a:rPr>
            </a:br>
            <a:r>
              <a:rPr lang="en-US" sz="3200" b="1" cap="none" spc="150" dirty="0" smtClean="0">
                <a:ln w="11430"/>
                <a:solidFill>
                  <a:srgbClr val="0070C0"/>
                </a:solidFill>
                <a:effectLst>
                  <a:outerShdw blurRad="25400" algn="tl" rotWithShape="0">
                    <a:srgbClr val="000000">
                      <a:alpha val="43000"/>
                    </a:srgbClr>
                  </a:outerShdw>
                </a:effectLst>
                <a:latin typeface="Aharoni" pitchFamily="2" charset="-79"/>
                <a:cs typeface="Aharoni" pitchFamily="2" charset="-79"/>
              </a:rPr>
              <a:t>detect </a:t>
            </a:r>
            <a:r>
              <a:rPr lang="en-US" sz="3200" b="1" cap="none" spc="150" dirty="0" smtClean="0">
                <a:ln w="11430"/>
                <a:solidFill>
                  <a:srgbClr val="C00000"/>
                </a:solidFill>
                <a:effectLst>
                  <a:outerShdw blurRad="25400" algn="tl" rotWithShape="0">
                    <a:srgbClr val="000000">
                      <a:alpha val="43000"/>
                    </a:srgbClr>
                  </a:outerShdw>
                </a:effectLst>
                <a:latin typeface="Aharoni" pitchFamily="2" charset="-79"/>
                <a:cs typeface="Aharoni" pitchFamily="2" charset="-79"/>
              </a:rPr>
              <a:t>counterfeits.</a:t>
            </a:r>
            <a:endParaRPr lang="en-US" sz="3200" b="1" cap="none" spc="150" dirty="0">
              <a:ln w="11430"/>
              <a:solidFill>
                <a:srgbClr val="0070C0"/>
              </a:solidFill>
              <a:effectLst>
                <a:outerShdw blurRad="25400" algn="tl" rotWithShape="0">
                  <a:srgbClr val="000000">
                    <a:alpha val="43000"/>
                  </a:srgbClr>
                </a:outerShdw>
              </a:effectLst>
              <a:latin typeface="Aharoni" pitchFamily="2" charset="-79"/>
              <a:cs typeface="Aharoni" pitchFamily="2" charset="-79"/>
            </a:endParaRPr>
          </a:p>
        </p:txBody>
      </p:sp>
      <p:sp>
        <p:nvSpPr>
          <p:cNvPr id="14" name="TextBox 13"/>
          <p:cNvSpPr txBox="1"/>
          <p:nvPr/>
        </p:nvSpPr>
        <p:spPr>
          <a:xfrm>
            <a:off x="6673304" y="5750004"/>
            <a:ext cx="4661989" cy="1107996"/>
          </a:xfrm>
          <a:prstGeom prst="rect">
            <a:avLst/>
          </a:prstGeom>
          <a:noFill/>
        </p:spPr>
        <p:txBody>
          <a:bodyPr wrap="square" rtlCol="0">
            <a:spAutoFit/>
            <a:scene3d>
              <a:camera prst="orthographicFront"/>
              <a:lightRig rig="threePt" dir="t"/>
            </a:scene3d>
            <a:sp3d extrusionH="57150">
              <a:bevelT w="38100" h="38100"/>
            </a:sp3d>
          </a:bodyPr>
          <a:lstStyle/>
          <a:p>
            <a:pPr algn="ctr"/>
            <a:r>
              <a:rPr lang="en-US" sz="6600" b="1" dirty="0" smtClean="0">
                <a:solidFill>
                  <a:srgbClr val="A97767"/>
                </a:solidFill>
                <a:effectLst>
                  <a:glow rad="101600">
                    <a:schemeClr val="accent2">
                      <a:lumMod val="20000"/>
                      <a:lumOff val="80000"/>
                    </a:schemeClr>
                  </a:glow>
                </a:effectLst>
                <a:latin typeface="Edwardian Script ITC" pitchFamily="66" charset="0"/>
                <a:cs typeface="MV Boli" pitchFamily="2" charset="0"/>
              </a:rPr>
              <a:t>The End</a:t>
            </a:r>
            <a:endParaRPr lang="en-US" sz="4000" b="1" dirty="0">
              <a:solidFill>
                <a:srgbClr val="A97767"/>
              </a:solidFill>
              <a:effectLst>
                <a:glow rad="101600">
                  <a:schemeClr val="accent2">
                    <a:lumMod val="20000"/>
                    <a:lumOff val="80000"/>
                  </a:schemeClr>
                </a:glow>
              </a:effectLst>
              <a:latin typeface="Edwardian Script ITC" pitchFamily="66" charset="0"/>
            </a:endParaRPr>
          </a:p>
        </p:txBody>
      </p:sp>
      <p:pic>
        <p:nvPicPr>
          <p:cNvPr id="15" name="Picture 5" descr="F:\Art on Desktop - 1\#28 Moon Art\keys for kingdom 940.png"/>
          <p:cNvPicPr>
            <a:picLocks noChangeAspect="1" noChangeArrowheads="1"/>
          </p:cNvPicPr>
          <p:nvPr/>
        </p:nvPicPr>
        <p:blipFill rotWithShape="1">
          <a:blip r:embed="rId9" cstate="print">
            <a:extLst>
              <a:ext uri="{28A0092B-C50C-407E-A947-70E740481C1C}">
                <a14:useLocalDpi xmlns:a14="http://schemas.microsoft.com/office/drawing/2010/main" val="0"/>
              </a:ext>
            </a:extLst>
          </a:blip>
          <a:srcRect l="48921" t="-322" r="5923" b="4"/>
          <a:stretch/>
        </p:blipFill>
        <p:spPr bwMode="auto">
          <a:xfrm>
            <a:off x="8110636" y="116632"/>
            <a:ext cx="2515507" cy="3027238"/>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scene3d>
          <a:sp3d prstMaterial="metal">
            <a:bevelT w="127000" h="63500" prst="softRound"/>
          </a:sp3d>
          <a:extLst>
            <a:ext uri="{909E8E84-426E-40DD-AFC4-6F175D3DCCD1}">
              <a14:hiddenFill xmlns:a14="http://schemas.microsoft.com/office/drawing/2010/main">
                <a:solidFill>
                  <a:srgbClr val="FFFFFF"/>
                </a:solidFill>
              </a14:hiddenFill>
            </a:ext>
          </a:extLst>
        </p:spPr>
      </p:pic>
      <p:sp>
        <p:nvSpPr>
          <p:cNvPr id="11" name="Rectangle 10"/>
          <p:cNvSpPr/>
          <p:nvPr/>
        </p:nvSpPr>
        <p:spPr>
          <a:xfrm>
            <a:off x="7894612" y="188640"/>
            <a:ext cx="1654304" cy="584775"/>
          </a:xfrm>
          <a:prstGeom prst="rect">
            <a:avLst/>
          </a:prstGeom>
          <a:noFill/>
        </p:spPr>
        <p:txBody>
          <a:bodyPr wrap="square" lIns="91440" tIns="45720" rIns="91440" bIns="45720">
            <a:spAutoFit/>
            <a:scene3d>
              <a:camera prst="isometricOffAxis1Right"/>
              <a:lightRig rig="soft" dir="t">
                <a:rot lat="0" lon="0" rev="10800000"/>
              </a:lightRig>
            </a:scene3d>
            <a:sp3d>
              <a:bevelT w="27940" h="12700"/>
              <a:contourClr>
                <a:srgbClr val="DDDDDD"/>
              </a:contourClr>
            </a:sp3d>
          </a:bodyPr>
          <a:lstStyle/>
          <a:p>
            <a:pPr algn="ctr"/>
            <a:r>
              <a:rPr lang="en-US" sz="3200" b="1" cap="none" spc="150" dirty="0" smtClean="0">
                <a:ln w="11430"/>
                <a:solidFill>
                  <a:schemeClr val="accent1">
                    <a:lumMod val="60000"/>
                    <a:lumOff val="40000"/>
                  </a:schemeClr>
                </a:solidFill>
                <a:effectLst>
                  <a:outerShdw blurRad="38100" dist="38100" dir="2700000" algn="tl">
                    <a:srgbClr val="000000">
                      <a:alpha val="43137"/>
                    </a:srgbClr>
                  </a:outerShdw>
                  <a:reflection blurRad="6350" stA="60000" endA="900" endPos="58000" dir="5400000" sy="-100000" algn="bl" rotWithShape="0"/>
                </a:effectLst>
                <a:latin typeface="MV Boli" pitchFamily="2" charset="0"/>
                <a:cs typeface="MV Boli" pitchFamily="2" charset="0"/>
              </a:rPr>
              <a:t>Claim</a:t>
            </a:r>
            <a:r>
              <a:rPr lang="en-US" sz="3200" b="1" cap="none" spc="150" dirty="0" smtClean="0">
                <a:ln w="11430"/>
                <a:solidFill>
                  <a:srgbClr val="FFC000"/>
                </a:solidFill>
                <a:effectLst>
                  <a:outerShdw blurRad="38100" dist="38100" dir="2700000" algn="tl">
                    <a:srgbClr val="000000">
                      <a:alpha val="43137"/>
                    </a:srgbClr>
                  </a:outerShdw>
                  <a:reflection blurRad="6350" stA="60000" endA="900" endPos="58000" dir="5400000" sy="-100000" algn="bl" rotWithShape="0"/>
                </a:effectLst>
                <a:latin typeface="MV Boli" pitchFamily="2" charset="0"/>
                <a:cs typeface="MV Boli" pitchFamily="2" charset="0"/>
              </a:rPr>
              <a:t>  </a:t>
            </a:r>
            <a:endParaRPr lang="en-US" sz="4000" b="1" cap="none" spc="150" dirty="0">
              <a:ln w="11430"/>
              <a:solidFill>
                <a:srgbClr val="FFC000"/>
              </a:solidFill>
              <a:effectLst>
                <a:outerShdw blurRad="38100" dist="38100" dir="2700000" algn="tl">
                  <a:srgbClr val="000000">
                    <a:alpha val="43137"/>
                  </a:srgbClr>
                </a:outerShdw>
                <a:reflection blurRad="6350" stA="60000" endA="900" endPos="58000" dir="5400000" sy="-100000" algn="bl" rotWithShape="0"/>
              </a:effectLst>
              <a:latin typeface="MV Boli" pitchFamily="2" charset="0"/>
              <a:cs typeface="MV Boli" pitchFamily="2" charset="0"/>
            </a:endParaRPr>
          </a:p>
        </p:txBody>
      </p:sp>
      <p:sp>
        <p:nvSpPr>
          <p:cNvPr id="12" name="Rectangle 11"/>
          <p:cNvSpPr/>
          <p:nvPr/>
        </p:nvSpPr>
        <p:spPr>
          <a:xfrm>
            <a:off x="9105591" y="1271926"/>
            <a:ext cx="1520552" cy="584775"/>
          </a:xfrm>
          <a:prstGeom prst="rect">
            <a:avLst/>
          </a:prstGeom>
          <a:noFill/>
        </p:spPr>
        <p:txBody>
          <a:bodyPr wrap="square" lIns="91440" tIns="45720" rIns="91440" bIns="45720">
            <a:spAutoFit/>
            <a:scene3d>
              <a:camera prst="isometricOffAxis1Right"/>
              <a:lightRig rig="soft" dir="t">
                <a:rot lat="0" lon="0" rev="10800000"/>
              </a:lightRig>
            </a:scene3d>
            <a:sp3d>
              <a:bevelT w="27940" h="12700"/>
              <a:contourClr>
                <a:srgbClr val="DDDDDD"/>
              </a:contourClr>
            </a:sp3d>
          </a:bodyPr>
          <a:lstStyle/>
          <a:p>
            <a:pPr algn="ctr"/>
            <a:r>
              <a:rPr lang="en-US" sz="3200" b="1" cap="none" spc="150" dirty="0" smtClean="0">
                <a:ln w="11430"/>
                <a:solidFill>
                  <a:schemeClr val="accent1">
                    <a:lumMod val="60000"/>
                    <a:lumOff val="40000"/>
                  </a:schemeClr>
                </a:solidFill>
                <a:effectLst>
                  <a:outerShdw blurRad="38100" dist="38100" dir="2700000" algn="tl">
                    <a:srgbClr val="000000">
                      <a:alpha val="43137"/>
                    </a:srgbClr>
                  </a:outerShdw>
                  <a:reflection blurRad="6350" stA="60000" endA="900" endPos="58000" dir="5400000" sy="-100000" algn="bl" rotWithShape="0"/>
                </a:effectLst>
                <a:latin typeface="MV Boli" pitchFamily="2" charset="0"/>
                <a:cs typeface="MV Boli" pitchFamily="2" charset="0"/>
              </a:rPr>
              <a:t>them!</a:t>
            </a:r>
            <a:endParaRPr lang="en-US" sz="4000" b="1" cap="none" spc="150" dirty="0">
              <a:ln w="11430"/>
              <a:solidFill>
                <a:schemeClr val="accent1">
                  <a:lumMod val="60000"/>
                  <a:lumOff val="40000"/>
                </a:schemeClr>
              </a:solidFill>
              <a:effectLst>
                <a:outerShdw blurRad="38100" dist="38100" dir="2700000" algn="tl">
                  <a:srgbClr val="000000">
                    <a:alpha val="43137"/>
                  </a:srgbClr>
                </a:outerShdw>
                <a:reflection blurRad="6350" stA="60000" endA="900" endPos="58000" dir="5400000" sy="-100000" algn="bl" rotWithShape="0"/>
              </a:effectLst>
              <a:latin typeface="MV Boli" pitchFamily="2" charset="0"/>
              <a:cs typeface="MV Boli" pitchFamily="2" charset="0"/>
            </a:endParaRPr>
          </a:p>
        </p:txBody>
      </p:sp>
    </p:spTree>
    <p:extLst>
      <p:ext uri="{BB962C8B-B14F-4D97-AF65-F5344CB8AC3E}">
        <p14:creationId xmlns:p14="http://schemas.microsoft.com/office/powerpoint/2010/main" val="32006329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2250" fill="hold"/>
                                        <p:tgtEl>
                                          <p:spTgt spid="8"/>
                                        </p:tgtEl>
                                        <p:attrNameLst>
                                          <p:attrName>ppt_x</p:attrName>
                                        </p:attrNameLst>
                                      </p:cBhvr>
                                      <p:tavLst>
                                        <p:tav tm="0">
                                          <p:val>
                                            <p:strVal val="0-#ppt_w/2"/>
                                          </p:val>
                                        </p:tav>
                                        <p:tav tm="100000">
                                          <p:val>
                                            <p:strVal val="#ppt_x"/>
                                          </p:val>
                                        </p:tav>
                                      </p:tavLst>
                                    </p:anim>
                                    <p:anim calcmode="lin" valueType="num">
                                      <p:cBhvr additive="base">
                                        <p:cTn id="8" dur="2250" fill="hold"/>
                                        <p:tgtEl>
                                          <p:spTgt spid="8"/>
                                        </p:tgtEl>
                                        <p:attrNameLst>
                                          <p:attrName>ppt_y</p:attrName>
                                        </p:attrNameLst>
                                      </p:cBhvr>
                                      <p:tavLst>
                                        <p:tav tm="0">
                                          <p:val>
                                            <p:strVal val="#ppt_y"/>
                                          </p:val>
                                        </p:tav>
                                        <p:tav tm="100000">
                                          <p:val>
                                            <p:strVal val="#ppt_y"/>
                                          </p:val>
                                        </p:tav>
                                      </p:tavLst>
                                    </p:anim>
                                  </p:childTnLst>
                                </p:cTn>
                              </p:par>
                              <p:par>
                                <p:cTn id="9" presetID="53" presetClass="entr" presetSubtype="16" fill="hold" nodeType="withEffect">
                                  <p:stCondLst>
                                    <p:cond delay="750"/>
                                  </p:stCondLst>
                                  <p:childTnLst>
                                    <p:set>
                                      <p:cBhvr>
                                        <p:cTn id="10" dur="1" fill="hold">
                                          <p:stCondLst>
                                            <p:cond delay="0"/>
                                          </p:stCondLst>
                                        </p:cTn>
                                        <p:tgtEl>
                                          <p:spTgt spid="3075"/>
                                        </p:tgtEl>
                                        <p:attrNameLst>
                                          <p:attrName>style.visibility</p:attrName>
                                        </p:attrNameLst>
                                      </p:cBhvr>
                                      <p:to>
                                        <p:strVal val="visible"/>
                                      </p:to>
                                    </p:set>
                                    <p:anim calcmode="lin" valueType="num">
                                      <p:cBhvr>
                                        <p:cTn id="11" dur="1500" fill="hold"/>
                                        <p:tgtEl>
                                          <p:spTgt spid="3075"/>
                                        </p:tgtEl>
                                        <p:attrNameLst>
                                          <p:attrName>ppt_w</p:attrName>
                                        </p:attrNameLst>
                                      </p:cBhvr>
                                      <p:tavLst>
                                        <p:tav tm="0">
                                          <p:val>
                                            <p:fltVal val="0"/>
                                          </p:val>
                                        </p:tav>
                                        <p:tav tm="100000">
                                          <p:val>
                                            <p:strVal val="#ppt_w"/>
                                          </p:val>
                                        </p:tav>
                                      </p:tavLst>
                                    </p:anim>
                                    <p:anim calcmode="lin" valueType="num">
                                      <p:cBhvr>
                                        <p:cTn id="12" dur="1500" fill="hold"/>
                                        <p:tgtEl>
                                          <p:spTgt spid="3075"/>
                                        </p:tgtEl>
                                        <p:attrNameLst>
                                          <p:attrName>ppt_h</p:attrName>
                                        </p:attrNameLst>
                                      </p:cBhvr>
                                      <p:tavLst>
                                        <p:tav tm="0">
                                          <p:val>
                                            <p:fltVal val="0"/>
                                          </p:val>
                                        </p:tav>
                                        <p:tav tm="100000">
                                          <p:val>
                                            <p:strVal val="#ppt_h"/>
                                          </p:val>
                                        </p:tav>
                                      </p:tavLst>
                                    </p:anim>
                                    <p:animEffect transition="in" filter="fade">
                                      <p:cBhvr>
                                        <p:cTn id="13" dur="1500"/>
                                        <p:tgtEl>
                                          <p:spTgt spid="3075"/>
                                        </p:tgtEl>
                                      </p:cBhvr>
                                    </p:animEffect>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grpId="0" nodeType="click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fade">
                                      <p:cBhvr>
                                        <p:cTn id="18" dur="1000"/>
                                        <p:tgtEl>
                                          <p:spTgt spid="13"/>
                                        </p:tgtEl>
                                      </p:cBhvr>
                                    </p:animEffect>
                                    <p:anim calcmode="lin" valueType="num">
                                      <p:cBhvr>
                                        <p:cTn id="19" dur="1000" fill="hold"/>
                                        <p:tgtEl>
                                          <p:spTgt spid="13"/>
                                        </p:tgtEl>
                                        <p:attrNameLst>
                                          <p:attrName>ppt_x</p:attrName>
                                        </p:attrNameLst>
                                      </p:cBhvr>
                                      <p:tavLst>
                                        <p:tav tm="0">
                                          <p:val>
                                            <p:strVal val="#ppt_x"/>
                                          </p:val>
                                        </p:tav>
                                        <p:tav tm="100000">
                                          <p:val>
                                            <p:strVal val="#ppt_x"/>
                                          </p:val>
                                        </p:tav>
                                      </p:tavLst>
                                    </p:anim>
                                    <p:anim calcmode="lin" valueType="num">
                                      <p:cBhvr>
                                        <p:cTn id="20" dur="1000" fill="hold"/>
                                        <p:tgtEl>
                                          <p:spTgt spid="13"/>
                                        </p:tgtEl>
                                        <p:attrNameLst>
                                          <p:attrName>ppt_y</p:attrName>
                                        </p:attrNameLst>
                                      </p:cBhvr>
                                      <p:tavLst>
                                        <p:tav tm="0">
                                          <p:val>
                                            <p:strVal val="#ppt_y+.1"/>
                                          </p:val>
                                        </p:tav>
                                        <p:tav tm="100000">
                                          <p:val>
                                            <p:strVal val="#ppt_y"/>
                                          </p:val>
                                        </p:tav>
                                      </p:tavLst>
                                    </p:anim>
                                  </p:childTnLst>
                                </p:cTn>
                              </p:par>
                            </p:childTnLst>
                          </p:cTn>
                        </p:par>
                        <p:par>
                          <p:cTn id="21" fill="hold">
                            <p:stCondLst>
                              <p:cond delay="1000"/>
                            </p:stCondLst>
                            <p:childTnLst>
                              <p:par>
                                <p:cTn id="22" presetID="42" presetClass="entr" presetSubtype="0" fill="hold" grpId="0" nodeType="after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fade">
                                      <p:cBhvr>
                                        <p:cTn id="24" dur="1000"/>
                                        <p:tgtEl>
                                          <p:spTgt spid="11"/>
                                        </p:tgtEl>
                                      </p:cBhvr>
                                    </p:animEffect>
                                    <p:anim calcmode="lin" valueType="num">
                                      <p:cBhvr>
                                        <p:cTn id="25" dur="1000" fill="hold"/>
                                        <p:tgtEl>
                                          <p:spTgt spid="11"/>
                                        </p:tgtEl>
                                        <p:attrNameLst>
                                          <p:attrName>ppt_x</p:attrName>
                                        </p:attrNameLst>
                                      </p:cBhvr>
                                      <p:tavLst>
                                        <p:tav tm="0">
                                          <p:val>
                                            <p:strVal val="#ppt_x"/>
                                          </p:val>
                                        </p:tav>
                                        <p:tav tm="100000">
                                          <p:val>
                                            <p:strVal val="#ppt_x"/>
                                          </p:val>
                                        </p:tav>
                                      </p:tavLst>
                                    </p:anim>
                                    <p:anim calcmode="lin" valueType="num">
                                      <p:cBhvr>
                                        <p:cTn id="26" dur="1000" fill="hold"/>
                                        <p:tgtEl>
                                          <p:spTgt spid="11"/>
                                        </p:tgtEl>
                                        <p:attrNameLst>
                                          <p:attrName>ppt_y</p:attrName>
                                        </p:attrNameLst>
                                      </p:cBhvr>
                                      <p:tavLst>
                                        <p:tav tm="0">
                                          <p:val>
                                            <p:strVal val="#ppt_y+.1"/>
                                          </p:val>
                                        </p:tav>
                                        <p:tav tm="100000">
                                          <p:val>
                                            <p:strVal val="#ppt_y"/>
                                          </p:val>
                                        </p:tav>
                                      </p:tavLst>
                                    </p:anim>
                                  </p:childTnLst>
                                </p:cTn>
                              </p:par>
                            </p:childTnLst>
                          </p:cTn>
                        </p:par>
                        <p:par>
                          <p:cTn id="27" fill="hold">
                            <p:stCondLst>
                              <p:cond delay="2000"/>
                            </p:stCondLst>
                            <p:childTnLst>
                              <p:par>
                                <p:cTn id="28" presetID="42" presetClass="entr" presetSubtype="0" fill="hold" grpId="0" nodeType="afterEffect">
                                  <p:stCondLst>
                                    <p:cond delay="0"/>
                                  </p:stCondLst>
                                  <p:childTnLst>
                                    <p:set>
                                      <p:cBhvr>
                                        <p:cTn id="29" dur="1" fill="hold">
                                          <p:stCondLst>
                                            <p:cond delay="0"/>
                                          </p:stCondLst>
                                        </p:cTn>
                                        <p:tgtEl>
                                          <p:spTgt spid="12"/>
                                        </p:tgtEl>
                                        <p:attrNameLst>
                                          <p:attrName>style.visibility</p:attrName>
                                        </p:attrNameLst>
                                      </p:cBhvr>
                                      <p:to>
                                        <p:strVal val="visible"/>
                                      </p:to>
                                    </p:set>
                                    <p:animEffect transition="in" filter="fade">
                                      <p:cBhvr>
                                        <p:cTn id="30" dur="1000"/>
                                        <p:tgtEl>
                                          <p:spTgt spid="12"/>
                                        </p:tgtEl>
                                      </p:cBhvr>
                                    </p:animEffect>
                                    <p:anim calcmode="lin" valueType="num">
                                      <p:cBhvr>
                                        <p:cTn id="31" dur="1000" fill="hold"/>
                                        <p:tgtEl>
                                          <p:spTgt spid="12"/>
                                        </p:tgtEl>
                                        <p:attrNameLst>
                                          <p:attrName>ppt_x</p:attrName>
                                        </p:attrNameLst>
                                      </p:cBhvr>
                                      <p:tavLst>
                                        <p:tav tm="0">
                                          <p:val>
                                            <p:strVal val="#ppt_x"/>
                                          </p:val>
                                        </p:tav>
                                        <p:tav tm="100000">
                                          <p:val>
                                            <p:strVal val="#ppt_x"/>
                                          </p:val>
                                        </p:tav>
                                      </p:tavLst>
                                    </p:anim>
                                    <p:anim calcmode="lin" valueType="num">
                                      <p:cBhvr>
                                        <p:cTn id="32" dur="1000" fill="hold"/>
                                        <p:tgtEl>
                                          <p:spTgt spid="12"/>
                                        </p:tgtEl>
                                        <p:attrNameLst>
                                          <p:attrName>ppt_y</p:attrName>
                                        </p:attrNameLst>
                                      </p:cBhvr>
                                      <p:tavLst>
                                        <p:tav tm="0">
                                          <p:val>
                                            <p:strVal val="#ppt_y+.1"/>
                                          </p:val>
                                        </p:tav>
                                        <p:tav tm="100000">
                                          <p:val>
                                            <p:strVal val="#ppt_y"/>
                                          </p:val>
                                        </p:tav>
                                      </p:tavLst>
                                    </p:anim>
                                  </p:childTnLst>
                                </p:cTn>
                              </p:par>
                              <p:par>
                                <p:cTn id="33" presetID="31" presetClass="entr" presetSubtype="0" fill="hold" nodeType="withEffect">
                                  <p:stCondLst>
                                    <p:cond delay="0"/>
                                  </p:stCondLst>
                                  <p:childTnLst>
                                    <p:set>
                                      <p:cBhvr>
                                        <p:cTn id="34" dur="1" fill="hold">
                                          <p:stCondLst>
                                            <p:cond delay="0"/>
                                          </p:stCondLst>
                                        </p:cTn>
                                        <p:tgtEl>
                                          <p:spTgt spid="3076"/>
                                        </p:tgtEl>
                                        <p:attrNameLst>
                                          <p:attrName>style.visibility</p:attrName>
                                        </p:attrNameLst>
                                      </p:cBhvr>
                                      <p:to>
                                        <p:strVal val="visible"/>
                                      </p:to>
                                    </p:set>
                                    <p:anim calcmode="lin" valueType="num">
                                      <p:cBhvr>
                                        <p:cTn id="35" dur="1000" fill="hold"/>
                                        <p:tgtEl>
                                          <p:spTgt spid="3076"/>
                                        </p:tgtEl>
                                        <p:attrNameLst>
                                          <p:attrName>ppt_w</p:attrName>
                                        </p:attrNameLst>
                                      </p:cBhvr>
                                      <p:tavLst>
                                        <p:tav tm="0">
                                          <p:val>
                                            <p:fltVal val="0"/>
                                          </p:val>
                                        </p:tav>
                                        <p:tav tm="100000">
                                          <p:val>
                                            <p:strVal val="#ppt_w"/>
                                          </p:val>
                                        </p:tav>
                                      </p:tavLst>
                                    </p:anim>
                                    <p:anim calcmode="lin" valueType="num">
                                      <p:cBhvr>
                                        <p:cTn id="36" dur="1000" fill="hold"/>
                                        <p:tgtEl>
                                          <p:spTgt spid="3076"/>
                                        </p:tgtEl>
                                        <p:attrNameLst>
                                          <p:attrName>ppt_h</p:attrName>
                                        </p:attrNameLst>
                                      </p:cBhvr>
                                      <p:tavLst>
                                        <p:tav tm="0">
                                          <p:val>
                                            <p:fltVal val="0"/>
                                          </p:val>
                                        </p:tav>
                                        <p:tav tm="100000">
                                          <p:val>
                                            <p:strVal val="#ppt_h"/>
                                          </p:val>
                                        </p:tav>
                                      </p:tavLst>
                                    </p:anim>
                                    <p:anim calcmode="lin" valueType="num">
                                      <p:cBhvr>
                                        <p:cTn id="37" dur="1000" fill="hold"/>
                                        <p:tgtEl>
                                          <p:spTgt spid="3076"/>
                                        </p:tgtEl>
                                        <p:attrNameLst>
                                          <p:attrName>style.rotation</p:attrName>
                                        </p:attrNameLst>
                                      </p:cBhvr>
                                      <p:tavLst>
                                        <p:tav tm="0">
                                          <p:val>
                                            <p:fltVal val="90"/>
                                          </p:val>
                                        </p:tav>
                                        <p:tav tm="100000">
                                          <p:val>
                                            <p:fltVal val="0"/>
                                          </p:val>
                                        </p:tav>
                                      </p:tavLst>
                                    </p:anim>
                                    <p:animEffect transition="in" filter="fade">
                                      <p:cBhvr>
                                        <p:cTn id="38" dur="1000"/>
                                        <p:tgtEl>
                                          <p:spTgt spid="3076"/>
                                        </p:tgtEl>
                                      </p:cBhvr>
                                    </p:animEffect>
                                  </p:childTnLst>
                                </p:cTn>
                              </p:par>
                            </p:childTnLst>
                          </p:cTn>
                        </p:par>
                        <p:par>
                          <p:cTn id="39" fill="hold">
                            <p:stCondLst>
                              <p:cond delay="3000"/>
                            </p:stCondLst>
                            <p:childTnLst>
                              <p:par>
                                <p:cTn id="40" presetID="22" presetClass="entr" presetSubtype="8" fill="hold" nodeType="afterEffect">
                                  <p:stCondLst>
                                    <p:cond delay="0"/>
                                  </p:stCondLst>
                                  <p:childTnLst>
                                    <p:set>
                                      <p:cBhvr>
                                        <p:cTn id="41" dur="1" fill="hold">
                                          <p:stCondLst>
                                            <p:cond delay="0"/>
                                          </p:stCondLst>
                                        </p:cTn>
                                        <p:tgtEl>
                                          <p:spTgt spid="3074"/>
                                        </p:tgtEl>
                                        <p:attrNameLst>
                                          <p:attrName>style.visibility</p:attrName>
                                        </p:attrNameLst>
                                      </p:cBhvr>
                                      <p:to>
                                        <p:strVal val="visible"/>
                                      </p:to>
                                    </p:set>
                                    <p:animEffect transition="in" filter="wipe(left)">
                                      <p:cBhvr>
                                        <p:cTn id="42" dur="1500"/>
                                        <p:tgtEl>
                                          <p:spTgt spid="3074"/>
                                        </p:tgtEl>
                                      </p:cBhvr>
                                    </p:animEffect>
                                  </p:childTnLst>
                                </p:cTn>
                              </p:par>
                            </p:childTnLst>
                          </p:cTn>
                        </p:par>
                        <p:par>
                          <p:cTn id="43" fill="hold">
                            <p:stCondLst>
                              <p:cond delay="4500"/>
                            </p:stCondLst>
                            <p:childTnLst>
                              <p:par>
                                <p:cTn id="44" presetID="22" presetClass="entr" presetSubtype="8" fill="hold" grpId="0" nodeType="afterEffect">
                                  <p:stCondLst>
                                    <p:cond delay="750"/>
                                  </p:stCondLst>
                                  <p:childTnLst>
                                    <p:set>
                                      <p:cBhvr>
                                        <p:cTn id="45" dur="1" fill="hold">
                                          <p:stCondLst>
                                            <p:cond delay="0"/>
                                          </p:stCondLst>
                                        </p:cTn>
                                        <p:tgtEl>
                                          <p:spTgt spid="14"/>
                                        </p:tgtEl>
                                        <p:attrNameLst>
                                          <p:attrName>style.visibility</p:attrName>
                                        </p:attrNameLst>
                                      </p:cBhvr>
                                      <p:to>
                                        <p:strVal val="visible"/>
                                      </p:to>
                                    </p:set>
                                    <p:animEffect transition="in" filter="wipe(left)">
                                      <p:cBhvr>
                                        <p:cTn id="46" dur="175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1" grpId="0"/>
      <p:bldP spid="12" grpId="0"/>
    </p:bld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3" descr="C:\Users\Rae\Desktop\shavuot 128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
            <a:ext cx="1220707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261764" y="188639"/>
            <a:ext cx="5184576" cy="2585323"/>
          </a:xfrm>
          <a:prstGeom prst="rect">
            <a:avLst/>
          </a:prstGeom>
          <a:noFill/>
        </p:spPr>
        <p:txBody>
          <a:bodyPr wrap="square" lIns="91440" tIns="45720" rIns="91440" bIns="45720">
            <a:spAutoFit/>
            <a:scene3d>
              <a:camera prst="orthographicFront"/>
              <a:lightRig rig="threePt" dir="t"/>
            </a:scene3d>
            <a:sp3d extrusionH="57150">
              <a:bevelT w="82550" h="38100" prst="coolSlant"/>
            </a:sp3d>
          </a:bodyPr>
          <a:lstStyle/>
          <a:p>
            <a:r>
              <a:rPr lang="en-US" sz="5400" b="1" cap="none" spc="0" dirty="0" smtClean="0">
                <a:ln w="1905"/>
                <a:solidFill>
                  <a:srgbClr val="5D2D2D"/>
                </a:solidFill>
                <a:effectLst>
                  <a:innerShdw blurRad="69850" dist="43180" dir="5400000">
                    <a:srgbClr val="000000">
                      <a:alpha val="65000"/>
                    </a:srgbClr>
                  </a:innerShdw>
                </a:effectLst>
                <a:latin typeface="Matura MT Script Capitals" pitchFamily="66" charset="0"/>
              </a:rPr>
              <a:t>In Part 4:</a:t>
            </a:r>
          </a:p>
          <a:p>
            <a:r>
              <a:rPr lang="en-US" sz="5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Matura MT Script Capitals" pitchFamily="66" charset="0"/>
              </a:rPr>
              <a:t> </a:t>
            </a:r>
            <a:r>
              <a:rPr lang="en-US" sz="54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Matura MT Script Capitals" pitchFamily="66" charset="0"/>
              </a:rPr>
              <a:t> </a:t>
            </a:r>
            <a:r>
              <a:rPr lang="en-US" sz="54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Matura MT Script Capitals" pitchFamily="66" charset="0"/>
              </a:rPr>
              <a:t>Does Enoch’s              </a:t>
            </a:r>
          </a:p>
          <a:p>
            <a:r>
              <a:rPr lang="en-US" sz="54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Matura MT Script Capitals" pitchFamily="66" charset="0"/>
              </a:rPr>
              <a:t>     Abib 26 …</a:t>
            </a:r>
            <a:endParaRPr lang="en-US" sz="54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Matura MT Script Capitals" pitchFamily="66" charset="0"/>
            </a:endParaRPr>
          </a:p>
        </p:txBody>
      </p:sp>
      <p:sp>
        <p:nvSpPr>
          <p:cNvPr id="5" name="Slide Number Placeholder 1"/>
          <p:cNvSpPr>
            <a:spLocks noGrp="1"/>
          </p:cNvSpPr>
          <p:nvPr>
            <p:ph type="sldNum" sz="quarter" idx="12"/>
          </p:nvPr>
        </p:nvSpPr>
        <p:spPr>
          <a:xfrm>
            <a:off x="9327110" y="6492875"/>
            <a:ext cx="2844059" cy="365125"/>
          </a:xfrm>
        </p:spPr>
        <p:txBody>
          <a:bodyPr/>
          <a:lstStyle/>
          <a:p>
            <a:fld id="{81FEFA0A-2F20-4B60-98C6-5FFDA469AA1C}" type="slidenum">
              <a:rPr lang="en-US" b="1" smtClean="0">
                <a:solidFill>
                  <a:schemeClr val="bg1"/>
                </a:solidFill>
              </a:rPr>
              <a:pPr/>
              <a:t>91</a:t>
            </a:fld>
            <a:endParaRPr lang="en-US" b="1" dirty="0">
              <a:solidFill>
                <a:schemeClr val="bg1"/>
              </a:solidFill>
            </a:endParaRPr>
          </a:p>
        </p:txBody>
      </p:sp>
      <p:sp>
        <p:nvSpPr>
          <p:cNvPr id="6" name="Rectangle 5"/>
          <p:cNvSpPr/>
          <p:nvPr/>
        </p:nvSpPr>
        <p:spPr>
          <a:xfrm>
            <a:off x="8182644" y="954594"/>
            <a:ext cx="4225222" cy="1754326"/>
          </a:xfrm>
          <a:prstGeom prst="rect">
            <a:avLst/>
          </a:prstGeom>
          <a:noFill/>
        </p:spPr>
        <p:txBody>
          <a:bodyPr wrap="square" lIns="91440" tIns="45720" rIns="91440" bIns="45720">
            <a:spAutoFit/>
            <a:scene3d>
              <a:camera prst="orthographicFront"/>
              <a:lightRig rig="threePt" dir="t"/>
            </a:scene3d>
            <a:sp3d extrusionH="57150">
              <a:bevelT w="82550" h="38100" prst="coolSlant"/>
            </a:sp3d>
          </a:bodyPr>
          <a:lstStyle/>
          <a:p>
            <a:r>
              <a:rPr lang="en-US" sz="5400" b="1" cap="none" spc="0" dirty="0" smtClean="0">
                <a:ln w="1905"/>
                <a:solidFill>
                  <a:srgbClr val="5D2D2D"/>
                </a:solidFill>
                <a:effectLst>
                  <a:innerShdw blurRad="69850" dist="43180" dir="5400000">
                    <a:srgbClr val="000000">
                      <a:alpha val="65000"/>
                    </a:srgbClr>
                  </a:innerShdw>
                </a:effectLst>
                <a:latin typeface="Matura MT Script Capitals" pitchFamily="66" charset="0"/>
              </a:rPr>
              <a:t>really reach to </a:t>
            </a:r>
            <a:r>
              <a:rPr lang="en-US" sz="5400" b="1" cap="none" spc="0" dirty="0" smtClean="0">
                <a:ln w="1905"/>
                <a:solidFill>
                  <a:srgbClr val="00B0F0"/>
                </a:solidFill>
                <a:effectLst>
                  <a:innerShdw blurRad="69850" dist="43180" dir="5400000">
                    <a:srgbClr val="000000">
                      <a:alpha val="65000"/>
                    </a:srgbClr>
                  </a:innerShdw>
                </a:effectLst>
                <a:latin typeface="Matura MT Script Capitals" pitchFamily="66" charset="0"/>
              </a:rPr>
              <a:t>Shavuot?</a:t>
            </a:r>
            <a:endParaRPr lang="en-US" sz="5400" b="1" cap="none" spc="0" dirty="0">
              <a:ln w="1905"/>
              <a:solidFill>
                <a:srgbClr val="00B0F0"/>
              </a:solidFill>
              <a:effectLst>
                <a:innerShdw blurRad="69850" dist="43180" dir="5400000">
                  <a:srgbClr val="000000">
                    <a:alpha val="65000"/>
                  </a:srgbClr>
                </a:innerShdw>
              </a:effectLst>
              <a:latin typeface="Matura MT Script Capitals" pitchFamily="66" charset="0"/>
            </a:endParaRPr>
          </a:p>
        </p:txBody>
      </p:sp>
      <p:sp>
        <p:nvSpPr>
          <p:cNvPr id="7" name="Rectangle 6"/>
          <p:cNvSpPr/>
          <p:nvPr/>
        </p:nvSpPr>
        <p:spPr>
          <a:xfrm>
            <a:off x="3246259" y="4866602"/>
            <a:ext cx="6529478" cy="1569660"/>
          </a:xfrm>
          <a:prstGeom prst="rect">
            <a:avLst/>
          </a:prstGeom>
          <a:noFill/>
        </p:spPr>
        <p:txBody>
          <a:bodyPr wrap="square" lIns="91440" tIns="45720" rIns="91440" bIns="45720">
            <a:spAutoFit/>
            <a:scene3d>
              <a:camera prst="orthographicFront"/>
              <a:lightRig rig="threePt" dir="t"/>
            </a:scene3d>
            <a:sp3d extrusionH="57150">
              <a:bevelT w="82550" h="38100" prst="coolSlant"/>
            </a:sp3d>
          </a:bodyPr>
          <a:lstStyle/>
          <a:p>
            <a:pPr algn="ctr"/>
            <a:r>
              <a:rPr lang="en-US" sz="9600" b="1" dirty="0" smtClean="0">
                <a:ln w="1905"/>
                <a:solidFill>
                  <a:srgbClr val="00B0F0"/>
                </a:solidFill>
                <a:effectLst>
                  <a:outerShdw blurRad="38100" dist="38100" dir="2700000" algn="tl">
                    <a:srgbClr val="000000">
                      <a:alpha val="43137"/>
                    </a:srgbClr>
                  </a:outerShdw>
                </a:effectLst>
                <a:latin typeface="Matura MT Script Capitals" pitchFamily="66" charset="0"/>
              </a:rPr>
              <a:t>Exodus 20</a:t>
            </a:r>
            <a:endParaRPr lang="en-US" sz="9600" b="1" cap="none" spc="0" dirty="0">
              <a:ln w="1905"/>
              <a:solidFill>
                <a:srgbClr val="00B0F0"/>
              </a:solidFill>
              <a:effectLst>
                <a:outerShdw blurRad="38100" dist="38100" dir="2700000" algn="tl">
                  <a:srgbClr val="000000">
                    <a:alpha val="43137"/>
                  </a:srgbClr>
                </a:outerShdw>
              </a:effectLst>
              <a:latin typeface="Matura MT Script Capitals" pitchFamily="66" charset="0"/>
            </a:endParaRPr>
          </a:p>
        </p:txBody>
      </p:sp>
    </p:spTree>
    <p:extLst>
      <p:ext uri="{BB962C8B-B14F-4D97-AF65-F5344CB8AC3E}">
        <p14:creationId xmlns:p14="http://schemas.microsoft.com/office/powerpoint/2010/main" val="30396035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100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1750"/>
                                        <p:tgtEl>
                                          <p:spTgt spid="6"/>
                                        </p:tgtEl>
                                      </p:cBhvr>
                                    </p:animEffect>
                                  </p:childTnLst>
                                </p:cTn>
                              </p:par>
                            </p:childTnLst>
                          </p:cTn>
                        </p:par>
                        <p:par>
                          <p:cTn id="8" fill="hold">
                            <p:stCondLst>
                              <p:cond delay="2750"/>
                            </p:stCondLst>
                            <p:childTnLst>
                              <p:par>
                                <p:cTn id="9" presetID="42" presetClass="entr" presetSubtype="0" fill="hold" grpId="0" nodeType="afterEffect">
                                  <p:stCondLst>
                                    <p:cond delay="100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1750"/>
                                        <p:tgtEl>
                                          <p:spTgt spid="7"/>
                                        </p:tgtEl>
                                      </p:cBhvr>
                                    </p:animEffect>
                                    <p:anim calcmode="lin" valueType="num">
                                      <p:cBhvr>
                                        <p:cTn id="12" dur="1750" fill="hold"/>
                                        <p:tgtEl>
                                          <p:spTgt spid="7"/>
                                        </p:tgtEl>
                                        <p:attrNameLst>
                                          <p:attrName>ppt_x</p:attrName>
                                        </p:attrNameLst>
                                      </p:cBhvr>
                                      <p:tavLst>
                                        <p:tav tm="0">
                                          <p:val>
                                            <p:strVal val="#ppt_x"/>
                                          </p:val>
                                        </p:tav>
                                        <p:tav tm="100000">
                                          <p:val>
                                            <p:strVal val="#ppt_x"/>
                                          </p:val>
                                        </p:tav>
                                      </p:tavLst>
                                    </p:anim>
                                    <p:anim calcmode="lin" valueType="num">
                                      <p:cBhvr>
                                        <p:cTn id="13" dur="175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92.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11679137" y="6500692"/>
            <a:ext cx="477789" cy="365125"/>
          </a:xfrm>
        </p:spPr>
        <p:txBody>
          <a:bodyPr/>
          <a:lstStyle/>
          <a:p>
            <a:fld id="{81FEFA0A-2F20-4B60-98C6-5FFDA469AA1C}" type="slidenum">
              <a:rPr lang="en-US" smtClean="0">
                <a:solidFill>
                  <a:schemeClr val="tx2"/>
                </a:solidFill>
              </a:rPr>
              <a:pPr/>
              <a:t>92</a:t>
            </a:fld>
            <a:endParaRPr lang="en-US" dirty="0">
              <a:solidFill>
                <a:schemeClr val="tx2"/>
              </a:solidFill>
            </a:endParaRPr>
          </a:p>
        </p:txBody>
      </p:sp>
      <p:sp>
        <p:nvSpPr>
          <p:cNvPr id="3" name="Text Placeholder 2"/>
          <p:cNvSpPr>
            <a:spLocks noGrp="1"/>
          </p:cNvSpPr>
          <p:nvPr>
            <p:ph type="body" idx="1"/>
          </p:nvPr>
        </p:nvSpPr>
        <p:spPr>
          <a:xfrm>
            <a:off x="0" y="-72008"/>
            <a:ext cx="12188825" cy="6165304"/>
          </a:xfrm>
          <a:noFill/>
          <a:ln>
            <a:noFill/>
          </a:ln>
          <a:effectLst/>
        </p:spPr>
        <p:txBody>
          <a:bodyPr anchor="ctr">
            <a:normAutofit/>
            <a:scene3d>
              <a:camera prst="orthographicFront"/>
              <a:lightRig rig="threePt" dir="t"/>
            </a:scene3d>
            <a:sp3d extrusionH="57150">
              <a:bevelT w="82550" h="38100" prst="coolSlant"/>
            </a:sp3d>
          </a:bodyPr>
          <a:lstStyle/>
          <a:p>
            <a:pPr algn="ctr">
              <a:lnSpc>
                <a:spcPct val="150000"/>
              </a:lnSpc>
            </a:pPr>
            <a:r>
              <a:rPr lang="en-CA" sz="4000" b="1" dirty="0" smtClean="0">
                <a:solidFill>
                  <a:schemeClr val="accent1">
                    <a:lumMod val="75000"/>
                  </a:schemeClr>
                </a:solidFill>
                <a:effectLst/>
                <a:latin typeface="Comic Sans MS" pitchFamily="66" charset="0"/>
              </a:rPr>
              <a:t>Part #4 will also address the issues of:</a:t>
            </a:r>
            <a:r>
              <a:rPr lang="en-CA" sz="4000" b="1" dirty="0" smtClean="0">
                <a:solidFill>
                  <a:srgbClr val="993300"/>
                </a:solidFill>
                <a:effectLst>
                  <a:glow rad="127000">
                    <a:schemeClr val="bg1"/>
                  </a:glow>
                </a:effectLst>
                <a:latin typeface="Comic Sans MS" pitchFamily="66" charset="0"/>
              </a:rPr>
              <a:t/>
            </a:r>
            <a:br>
              <a:rPr lang="en-CA" sz="4000" b="1" dirty="0" smtClean="0">
                <a:solidFill>
                  <a:srgbClr val="993300"/>
                </a:solidFill>
                <a:effectLst>
                  <a:glow rad="127000">
                    <a:schemeClr val="bg1"/>
                  </a:glow>
                </a:effectLst>
                <a:latin typeface="Comic Sans MS" pitchFamily="66" charset="0"/>
              </a:rPr>
            </a:br>
            <a:r>
              <a:rPr lang="en-CA" sz="3300" b="1" dirty="0" smtClean="0">
                <a:solidFill>
                  <a:srgbClr val="993300"/>
                </a:solidFill>
                <a:effectLst>
                  <a:glow rad="127000">
                    <a:schemeClr val="bg1"/>
                  </a:glow>
                </a:effectLst>
                <a:latin typeface="Comic Sans MS" pitchFamily="66" charset="0"/>
              </a:rPr>
              <a:t>1)  Enoch’s two main reasons for choosing Abib 26 </a:t>
            </a:r>
          </a:p>
          <a:p>
            <a:pPr algn="ctr">
              <a:lnSpc>
                <a:spcPct val="150000"/>
              </a:lnSpc>
            </a:pPr>
            <a:r>
              <a:rPr lang="en-CA" sz="3300" b="1" dirty="0" smtClean="0">
                <a:solidFill>
                  <a:srgbClr val="0070C0"/>
                </a:solidFill>
                <a:effectLst>
                  <a:glow rad="127000">
                    <a:schemeClr val="bg1"/>
                  </a:glow>
                </a:effectLst>
                <a:latin typeface="Comic Sans MS" pitchFamily="66" charset="0"/>
              </a:rPr>
              <a:t>2)  New Pentecost Count (True or Counterfeit?)</a:t>
            </a:r>
            <a:br>
              <a:rPr lang="en-CA" sz="3300" b="1" dirty="0" smtClean="0">
                <a:solidFill>
                  <a:srgbClr val="0070C0"/>
                </a:solidFill>
                <a:effectLst>
                  <a:glow rad="127000">
                    <a:schemeClr val="bg1"/>
                  </a:glow>
                </a:effectLst>
                <a:latin typeface="Comic Sans MS" pitchFamily="66" charset="0"/>
              </a:rPr>
            </a:br>
            <a:r>
              <a:rPr lang="en-CA" sz="3300" b="1" dirty="0" smtClean="0">
                <a:solidFill>
                  <a:schemeClr val="accent6">
                    <a:lumMod val="75000"/>
                  </a:schemeClr>
                </a:solidFill>
                <a:effectLst>
                  <a:glow rad="127000">
                    <a:schemeClr val="bg1"/>
                  </a:glow>
                </a:effectLst>
                <a:latin typeface="Comic Sans MS" pitchFamily="66" charset="0"/>
              </a:rPr>
              <a:t>3)  Paul’s witness for Torah Pentecost Count </a:t>
            </a:r>
            <a:br>
              <a:rPr lang="en-CA" sz="3300" b="1" dirty="0" smtClean="0">
                <a:solidFill>
                  <a:schemeClr val="accent6">
                    <a:lumMod val="75000"/>
                  </a:schemeClr>
                </a:solidFill>
                <a:effectLst>
                  <a:glow rad="127000">
                    <a:schemeClr val="bg1"/>
                  </a:glow>
                </a:effectLst>
                <a:latin typeface="Comic Sans MS" pitchFamily="66" charset="0"/>
              </a:rPr>
            </a:br>
            <a:r>
              <a:rPr lang="en-CA" sz="3300" b="1" dirty="0" smtClean="0">
                <a:solidFill>
                  <a:srgbClr val="0070C0"/>
                </a:solidFill>
                <a:effectLst>
                  <a:glow rad="127000">
                    <a:srgbClr val="99FF66"/>
                  </a:glow>
                </a:effectLst>
                <a:latin typeface="Comic Sans MS" panose="030F0702030302020204" pitchFamily="66" charset="0"/>
              </a:rPr>
              <a:t>May you be blessed as you ponder </a:t>
            </a:r>
            <a:br>
              <a:rPr lang="en-CA" sz="3300" b="1" dirty="0" smtClean="0">
                <a:solidFill>
                  <a:srgbClr val="0070C0"/>
                </a:solidFill>
                <a:effectLst>
                  <a:glow rad="127000">
                    <a:srgbClr val="99FF66"/>
                  </a:glow>
                </a:effectLst>
                <a:latin typeface="Comic Sans MS" panose="030F0702030302020204" pitchFamily="66" charset="0"/>
              </a:rPr>
            </a:br>
            <a:r>
              <a:rPr lang="en-CA" sz="3300" b="1" dirty="0" smtClean="0">
                <a:solidFill>
                  <a:srgbClr val="0070C0"/>
                </a:solidFill>
                <a:effectLst>
                  <a:glow rad="127000">
                    <a:srgbClr val="99FF66"/>
                  </a:glow>
                </a:effectLst>
                <a:latin typeface="Comic Sans MS" panose="030F0702030302020204" pitchFamily="66" charset="0"/>
              </a:rPr>
              <a:t>Yahuah’s Divine Count!</a:t>
            </a:r>
          </a:p>
        </p:txBody>
      </p:sp>
      <p:sp>
        <p:nvSpPr>
          <p:cNvPr id="2" name="Explosion 1 1"/>
          <p:cNvSpPr/>
          <p:nvPr/>
        </p:nvSpPr>
        <p:spPr>
          <a:xfrm>
            <a:off x="10846940" y="3037523"/>
            <a:ext cx="914400" cy="914400"/>
          </a:xfrm>
          <a:prstGeom prst="irregularSeal1">
            <a:avLst/>
          </a:prstGeom>
          <a:solidFill>
            <a:srgbClr val="D60093"/>
          </a:solidFill>
          <a:ln w="57150">
            <a:solidFill>
              <a:srgbClr val="9966FF"/>
            </a:solidFill>
          </a:ln>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2400">
              <a:ln w="38100">
                <a:solidFill>
                  <a:schemeClr val="tx1"/>
                </a:solidFill>
              </a:ln>
            </a:endParaRPr>
          </a:p>
        </p:txBody>
      </p:sp>
    </p:spTree>
    <p:extLst>
      <p:ext uri="{BB962C8B-B14F-4D97-AF65-F5344CB8AC3E}">
        <p14:creationId xmlns:p14="http://schemas.microsoft.com/office/powerpoint/2010/main" val="16293439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showMasterSp="0">
  <p:cSld>
    <p:bg>
      <p:bgPr>
        <a:blipFill>
          <a:blip r:embed="rId2"/>
          <a:stretch>
            <a:fillRect/>
          </a:stretch>
        </a:blip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11679137" y="6500692"/>
            <a:ext cx="477789" cy="365125"/>
          </a:xfrm>
        </p:spPr>
        <p:txBody>
          <a:bodyPr/>
          <a:lstStyle/>
          <a:p>
            <a:fld id="{81FEFA0A-2F20-4B60-98C6-5FFDA469AA1C}" type="slidenum">
              <a:rPr lang="en-US" smtClean="0">
                <a:solidFill>
                  <a:schemeClr val="tx2"/>
                </a:solidFill>
              </a:rPr>
              <a:pPr/>
              <a:t>93</a:t>
            </a:fld>
            <a:endParaRPr lang="en-US" dirty="0">
              <a:solidFill>
                <a:schemeClr val="tx2"/>
              </a:solidFill>
            </a:endParaRPr>
          </a:p>
        </p:txBody>
      </p:sp>
      <p:sp>
        <p:nvSpPr>
          <p:cNvPr id="3" name="Rectangle 2"/>
          <p:cNvSpPr/>
          <p:nvPr/>
        </p:nvSpPr>
        <p:spPr>
          <a:xfrm>
            <a:off x="691737" y="125211"/>
            <a:ext cx="10660847" cy="2862322"/>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3600" b="1" cap="none" spc="0" dirty="0" smtClean="0">
                <a:ln w="11430"/>
                <a:solidFill>
                  <a:srgbClr val="002060"/>
                </a:solidFill>
                <a:effectLst>
                  <a:outerShdw blurRad="50800" dist="39000" dir="5460000" algn="tl">
                    <a:srgbClr val="000000">
                      <a:alpha val="38000"/>
                    </a:srgbClr>
                  </a:outerShdw>
                </a:effectLst>
                <a:latin typeface="Segoe Print" pitchFamily="2" charset="0"/>
              </a:rPr>
              <a:t>If you have Questions </a:t>
            </a:r>
            <a:br>
              <a:rPr lang="en-US" sz="3600" b="1" cap="none" spc="0" dirty="0" smtClean="0">
                <a:ln w="11430"/>
                <a:solidFill>
                  <a:srgbClr val="002060"/>
                </a:solidFill>
                <a:effectLst>
                  <a:outerShdw blurRad="50800" dist="39000" dir="5460000" algn="tl">
                    <a:srgbClr val="000000">
                      <a:alpha val="38000"/>
                    </a:srgbClr>
                  </a:outerShdw>
                </a:effectLst>
                <a:latin typeface="Segoe Print" pitchFamily="2" charset="0"/>
              </a:rPr>
            </a:br>
            <a:r>
              <a:rPr lang="en-US" sz="3600" b="1" cap="none" spc="0" dirty="0" smtClean="0">
                <a:ln w="11430"/>
                <a:solidFill>
                  <a:srgbClr val="002060"/>
                </a:solidFill>
                <a:effectLst>
                  <a:outerShdw blurRad="50800" dist="39000" dir="5460000" algn="tl">
                    <a:srgbClr val="000000">
                      <a:alpha val="38000"/>
                    </a:srgbClr>
                  </a:outerShdw>
                </a:effectLst>
                <a:latin typeface="Segoe Print" pitchFamily="2" charset="0"/>
              </a:rPr>
              <a:t>&amp;/or Comments</a:t>
            </a:r>
            <a:br>
              <a:rPr lang="en-US" sz="3600" b="1" cap="none" spc="0" dirty="0" smtClean="0">
                <a:ln w="11430"/>
                <a:solidFill>
                  <a:srgbClr val="002060"/>
                </a:solidFill>
                <a:effectLst>
                  <a:outerShdw blurRad="50800" dist="39000" dir="5460000" algn="tl">
                    <a:srgbClr val="000000">
                      <a:alpha val="38000"/>
                    </a:srgbClr>
                  </a:outerShdw>
                </a:effectLst>
                <a:latin typeface="Segoe Print" pitchFamily="2" charset="0"/>
              </a:rPr>
            </a:br>
            <a:r>
              <a:rPr lang="en-US" sz="3600" b="1" cap="none" spc="0" dirty="0" smtClean="0">
                <a:ln w="11430"/>
                <a:solidFill>
                  <a:srgbClr val="002060"/>
                </a:solidFill>
                <a:effectLst>
                  <a:outerShdw blurRad="50800" dist="39000" dir="5460000" algn="tl">
                    <a:srgbClr val="000000">
                      <a:alpha val="38000"/>
                    </a:srgbClr>
                  </a:outerShdw>
                </a:effectLst>
                <a:latin typeface="Segoe Print" pitchFamily="2" charset="0"/>
              </a:rPr>
              <a:t>about this teaching, </a:t>
            </a:r>
            <a:br>
              <a:rPr lang="en-US" sz="3600" b="1" cap="none" spc="0" dirty="0" smtClean="0">
                <a:ln w="11430"/>
                <a:solidFill>
                  <a:srgbClr val="002060"/>
                </a:solidFill>
                <a:effectLst>
                  <a:outerShdw blurRad="50800" dist="39000" dir="5460000" algn="tl">
                    <a:srgbClr val="000000">
                      <a:alpha val="38000"/>
                    </a:srgbClr>
                  </a:outerShdw>
                </a:effectLst>
                <a:latin typeface="Segoe Print" pitchFamily="2" charset="0"/>
              </a:rPr>
            </a:br>
            <a:r>
              <a:rPr lang="en-US" sz="3600" b="1" cap="none" spc="0" dirty="0" smtClean="0">
                <a:ln w="11430"/>
                <a:solidFill>
                  <a:srgbClr val="002060"/>
                </a:solidFill>
                <a:effectLst>
                  <a:outerShdw blurRad="50800" dist="39000" dir="5460000" algn="tl">
                    <a:srgbClr val="000000">
                      <a:alpha val="38000"/>
                    </a:srgbClr>
                  </a:outerShdw>
                </a:effectLst>
                <a:latin typeface="Segoe Print" pitchFamily="2" charset="0"/>
              </a:rPr>
              <a:t>please contact: </a:t>
            </a:r>
          </a:p>
          <a:p>
            <a:pPr algn="ctr"/>
            <a:r>
              <a:rPr lang="en-US" sz="3600" b="1" cap="none" spc="0" dirty="0" smtClean="0">
                <a:ln w="11430">
                  <a:solidFill>
                    <a:srgbClr val="002060"/>
                  </a:solidFill>
                </a:ln>
                <a:solidFill>
                  <a:srgbClr val="0070C0"/>
                </a:solidFill>
                <a:effectLst>
                  <a:outerShdw blurRad="50800" dist="39000" dir="5460000" algn="tl">
                    <a:srgbClr val="000000">
                      <a:alpha val="38000"/>
                    </a:srgbClr>
                  </a:outerShdw>
                </a:effectLst>
                <a:latin typeface="Segoe Print" pitchFamily="2" charset="0"/>
              </a:rPr>
              <a:t>Timothy Astleford </a:t>
            </a:r>
            <a:endParaRPr lang="en-US" sz="3600" b="1" cap="none" spc="0" dirty="0">
              <a:ln w="11430">
                <a:solidFill>
                  <a:srgbClr val="002060"/>
                </a:solidFill>
              </a:ln>
              <a:solidFill>
                <a:srgbClr val="FF33CC"/>
              </a:solidFill>
              <a:effectLst>
                <a:outerShdw blurRad="50800" dist="39000" dir="5460000" algn="tl">
                  <a:srgbClr val="000000">
                    <a:alpha val="38000"/>
                  </a:srgbClr>
                </a:outerShdw>
              </a:effectLst>
              <a:latin typeface="Segoe Print" pitchFamily="2" charset="0"/>
            </a:endParaRPr>
          </a:p>
        </p:txBody>
      </p:sp>
      <p:pic>
        <p:nvPicPr>
          <p:cNvPr id="5" name="Picture 2" descr="C:\Users\Rae\Desktop\Grammar Art\email mouse best.png"/>
          <p:cNvPicPr>
            <a:picLocks noChangeAspect="1" noChangeArrowheads="1"/>
          </p:cNvPicPr>
          <p:nvPr/>
        </p:nvPicPr>
        <p:blipFill>
          <a:blip r:embed="rId3" cstate="print">
            <a:extLst>
              <a:ext uri="{BEBA8EAE-BF5A-486C-A8C5-ECC9F3942E4B}">
                <a14:imgProps xmlns:a14="http://schemas.microsoft.com/office/drawing/2010/main">
                  <a14:imgLayer r:embed="rId4">
                    <a14:imgEffect>
                      <a14:colorTemperature colorTemp="7200"/>
                    </a14:imgEffect>
                  </a14:imgLayer>
                </a14:imgProps>
              </a:ext>
              <a:ext uri="{28A0092B-C50C-407E-A947-70E740481C1C}">
                <a14:useLocalDpi xmlns:a14="http://schemas.microsoft.com/office/drawing/2010/main" val="0"/>
              </a:ext>
            </a:extLst>
          </a:blip>
          <a:srcRect/>
          <a:stretch>
            <a:fillRect/>
          </a:stretch>
        </p:blipFill>
        <p:spPr bwMode="auto">
          <a:xfrm>
            <a:off x="5286199" y="3074855"/>
            <a:ext cx="1384277" cy="1002217"/>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6080388" y="5750004"/>
            <a:ext cx="5278056" cy="1107996"/>
          </a:xfrm>
          <a:prstGeom prst="rect">
            <a:avLst/>
          </a:prstGeom>
          <a:noFill/>
        </p:spPr>
        <p:txBody>
          <a:bodyPr wrap="square" rtlCol="0">
            <a:spAutoFit/>
            <a:scene3d>
              <a:camera prst="orthographicFront"/>
              <a:lightRig rig="threePt" dir="t"/>
            </a:scene3d>
            <a:sp3d extrusionH="57150">
              <a:bevelT w="38100" h="38100"/>
            </a:sp3d>
          </a:bodyPr>
          <a:lstStyle/>
          <a:p>
            <a:pPr algn="ctr"/>
            <a:r>
              <a:rPr lang="en-US" sz="6600" b="1" dirty="0" smtClean="0">
                <a:solidFill>
                  <a:srgbClr val="A97767"/>
                </a:solidFill>
                <a:effectLst>
                  <a:glow rad="101600">
                    <a:schemeClr val="accent2">
                      <a:lumMod val="20000"/>
                      <a:lumOff val="80000"/>
                    </a:schemeClr>
                  </a:glow>
                </a:effectLst>
                <a:latin typeface="Edwardian Script ITC" pitchFamily="66" charset="0"/>
                <a:cs typeface="MV Boli" pitchFamily="2" charset="0"/>
              </a:rPr>
              <a:t>Thank you!</a:t>
            </a:r>
            <a:endParaRPr lang="en-US" sz="4000" b="1" dirty="0">
              <a:solidFill>
                <a:srgbClr val="A97767"/>
              </a:solidFill>
              <a:effectLst>
                <a:glow rad="101600">
                  <a:schemeClr val="accent2">
                    <a:lumMod val="20000"/>
                    <a:lumOff val="80000"/>
                  </a:schemeClr>
                </a:glow>
              </a:effectLst>
              <a:latin typeface="Edwardian Script ITC" pitchFamily="66" charset="0"/>
            </a:endParaRPr>
          </a:p>
        </p:txBody>
      </p:sp>
      <p:sp>
        <p:nvSpPr>
          <p:cNvPr id="7" name="Rectangle 6"/>
          <p:cNvSpPr/>
          <p:nvPr/>
        </p:nvSpPr>
        <p:spPr>
          <a:xfrm>
            <a:off x="2494012" y="4123168"/>
            <a:ext cx="7234808" cy="584775"/>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3200" b="1" cap="none" spc="0" dirty="0" smtClean="0">
                <a:ln w="11430">
                  <a:solidFill>
                    <a:srgbClr val="002060"/>
                  </a:solidFill>
                </a:ln>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glow rad="127000">
                    <a:schemeClr val="bg1">
                      <a:alpha val="78000"/>
                    </a:schemeClr>
                  </a:glow>
                  <a:outerShdw blurRad="50800" dist="39000" dir="5460000" algn="tl">
                    <a:srgbClr val="000000">
                      <a:alpha val="38000"/>
                    </a:srgbClr>
                  </a:outerShdw>
                </a:effectLst>
                <a:latin typeface="Segoe Print" pitchFamily="2" charset="0"/>
                <a:hlinkClick r:id="rId5"/>
              </a:rPr>
              <a:t>tim@studythecalendar.com</a:t>
            </a:r>
            <a:endParaRPr lang="en-US" sz="3200" b="1" cap="none" spc="0" dirty="0">
              <a:ln w="11430">
                <a:solidFill>
                  <a:srgbClr val="002060"/>
                </a:solidFill>
              </a:ln>
              <a:solidFill>
                <a:srgbClr val="00B0F0"/>
              </a:solidFill>
              <a:effectLst>
                <a:glow rad="127000">
                  <a:schemeClr val="bg1">
                    <a:alpha val="78000"/>
                  </a:schemeClr>
                </a:glow>
                <a:outerShdw blurRad="50800" dist="39000" dir="5460000" algn="tl">
                  <a:srgbClr val="000000">
                    <a:alpha val="38000"/>
                  </a:srgbClr>
                </a:outerShdw>
              </a:effectLst>
              <a:latin typeface="Segoe Print" pitchFamily="2" charset="0"/>
            </a:endParaRPr>
          </a:p>
        </p:txBody>
      </p:sp>
      <p:sp>
        <p:nvSpPr>
          <p:cNvPr id="8" name="Rectangle 7"/>
          <p:cNvSpPr/>
          <p:nvPr/>
        </p:nvSpPr>
        <p:spPr>
          <a:xfrm>
            <a:off x="1989956" y="4869160"/>
            <a:ext cx="8246789" cy="584775"/>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3200" dirty="0" smtClean="0">
                <a:ln w="11430">
                  <a:solidFill>
                    <a:srgbClr val="002060"/>
                  </a:solidFill>
                </a:ln>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glow rad="101600">
                    <a:schemeClr val="bg1">
                      <a:alpha val="81000"/>
                    </a:schemeClr>
                  </a:glow>
                  <a:outerShdw blurRad="50800" dist="39000" dir="5460000" algn="tl">
                    <a:srgbClr val="000000">
                      <a:alpha val="38000"/>
                    </a:srgbClr>
                  </a:outerShdw>
                </a:effectLst>
                <a:latin typeface="Comic Sans MS" pitchFamily="66" charset="0"/>
                <a:hlinkClick r:id="rId6"/>
              </a:rPr>
              <a:t>questions</a:t>
            </a:r>
            <a:r>
              <a:rPr lang="en-US" sz="3200" cap="none" spc="0" dirty="0" smtClean="0">
                <a:ln w="11430">
                  <a:solidFill>
                    <a:srgbClr val="002060"/>
                  </a:solidFill>
                </a:ln>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glow rad="101600">
                    <a:schemeClr val="bg1">
                      <a:alpha val="81000"/>
                    </a:schemeClr>
                  </a:glow>
                  <a:outerShdw blurRad="50800" dist="39000" dir="5460000" algn="tl">
                    <a:srgbClr val="000000">
                      <a:alpha val="38000"/>
                    </a:srgbClr>
                  </a:outerShdw>
                </a:effectLst>
                <a:latin typeface="Comic Sans MS" pitchFamily="66" charset="0"/>
                <a:hlinkClick r:id="rId6"/>
              </a:rPr>
              <a:t>@studythe</a:t>
            </a:r>
            <a:r>
              <a:rPr lang="en-US" sz="3200" dirty="0" smtClean="0">
                <a:ln w="11430">
                  <a:solidFill>
                    <a:srgbClr val="002060"/>
                  </a:solidFill>
                </a:ln>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glow rad="101600">
                    <a:schemeClr val="bg1">
                      <a:alpha val="81000"/>
                    </a:schemeClr>
                  </a:glow>
                  <a:outerShdw blurRad="50800" dist="39000" dir="5460000" algn="tl">
                    <a:srgbClr val="000000">
                      <a:alpha val="38000"/>
                    </a:srgbClr>
                  </a:outerShdw>
                </a:effectLst>
                <a:latin typeface="Comic Sans MS" pitchFamily="66" charset="0"/>
                <a:hlinkClick r:id="rId6"/>
              </a:rPr>
              <a:t>calendar</a:t>
            </a:r>
            <a:r>
              <a:rPr lang="en-US" sz="3200" cap="none" spc="0" dirty="0" smtClean="0">
                <a:ln w="11430">
                  <a:solidFill>
                    <a:srgbClr val="002060"/>
                  </a:solidFill>
                </a:ln>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glow rad="101600">
                    <a:schemeClr val="bg1">
                      <a:alpha val="81000"/>
                    </a:schemeClr>
                  </a:glow>
                  <a:outerShdw blurRad="50800" dist="39000" dir="5460000" algn="tl">
                    <a:srgbClr val="000000">
                      <a:alpha val="38000"/>
                    </a:srgbClr>
                  </a:outerShdw>
                </a:effectLst>
                <a:latin typeface="Comic Sans MS" pitchFamily="66" charset="0"/>
                <a:hlinkClick r:id="rId6"/>
              </a:rPr>
              <a:t>.com</a:t>
            </a:r>
            <a:endParaRPr lang="en-US" sz="2400" cap="none" spc="0" dirty="0">
              <a:ln w="11430">
                <a:solidFill>
                  <a:srgbClr val="002060"/>
                </a:solidFill>
              </a:ln>
              <a:solidFill>
                <a:srgbClr val="00B0F0"/>
              </a:solidFill>
              <a:effectLst>
                <a:glow rad="101600">
                  <a:schemeClr val="bg1">
                    <a:alpha val="81000"/>
                  </a:schemeClr>
                </a:glow>
                <a:outerShdw blurRad="50800" dist="39000" dir="5460000" algn="tl">
                  <a:srgbClr val="000000">
                    <a:alpha val="38000"/>
                  </a:srgbClr>
                </a:outerShdw>
              </a:effectLst>
              <a:latin typeface="Comic Sans MS" pitchFamily="66" charset="0"/>
            </a:endParaRPr>
          </a:p>
        </p:txBody>
      </p:sp>
    </p:spTree>
    <p:extLst>
      <p:ext uri="{BB962C8B-B14F-4D97-AF65-F5344CB8AC3E}">
        <p14:creationId xmlns:p14="http://schemas.microsoft.com/office/powerpoint/2010/main" val="41151352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100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175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theme/theme1.xml><?xml version="1.0" encoding="utf-8"?>
<a:theme xmlns:a="http://schemas.openxmlformats.org/drawingml/2006/main" name="Serenity 16x9">
  <a:themeElements>
    <a:clrScheme name="Serenity_16x9">
      <a:dk1>
        <a:srgbClr val="164B4F"/>
      </a:dk1>
      <a:lt1>
        <a:sysClr val="window" lastClr="FFFFFF"/>
      </a:lt1>
      <a:dk2>
        <a:srgbClr val="000000"/>
      </a:dk2>
      <a:lt2>
        <a:srgbClr val="C5E5EC"/>
      </a:lt2>
      <a:accent1>
        <a:srgbClr val="1B91A1"/>
      </a:accent1>
      <a:accent2>
        <a:srgbClr val="46AC6F"/>
      </a:accent2>
      <a:accent3>
        <a:srgbClr val="37AFD5"/>
      </a:accent3>
      <a:accent4>
        <a:srgbClr val="6786A9"/>
      </a:accent4>
      <a:accent5>
        <a:srgbClr val="90A693"/>
      </a:accent5>
      <a:accent6>
        <a:srgbClr val="389066"/>
      </a:accent6>
      <a:hlink>
        <a:srgbClr val="27A99A"/>
      </a:hlink>
      <a:folHlink>
        <a:srgbClr val="94AE9D"/>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spDef>
      <a:spPr/>
      <a:bodyPr rtlCol="0" anchor="ctr"/>
      <a:lstStyle>
        <a:defPPr algn="ctr">
          <a:defRPr sz="2400"/>
        </a:defPPr>
      </a:lstStyle>
      <a:style>
        <a:lnRef idx="2">
          <a:schemeClr val="accent1">
            <a:shade val="50000"/>
          </a:schemeClr>
        </a:lnRef>
        <a:fillRef idx="1">
          <a:schemeClr val="accent1"/>
        </a:fillRef>
        <a:effectRef idx="0">
          <a:schemeClr val="accent1"/>
        </a:effectRef>
        <a:fontRef idx="minor">
          <a:schemeClr val="lt1"/>
        </a:fontRef>
      </a:style>
    </a:spDef>
    <a:lnDef>
      <a:spPr>
        <a:ln w="12700"/>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0000"/>
          </a:lnSpc>
          <a:defRPr/>
        </a:defPPr>
      </a:lstStyle>
    </a:txDef>
  </a:objectDefaults>
  <a:extraClrSchemeLst/>
  <a:extLst>
    <a:ext uri="{05A4C25C-085E-4340-85A3-A5531E510DB2}">
      <thm15:themeFamily xmlns:thm15="http://schemas.microsoft.com/office/thememl/2012/main" xmlns="" name="TF02801109.potx" id="{B47C65E8-9F73-4C4F-A3C2-84725F71438E}" vid="{CFC30A9F-F7E5-41F4-B6B7-D2E5B79E3BFB}"/>
    </a:ext>
  </a:extLst>
</a:theme>
</file>

<file path=ppt/theme/theme2.xml><?xml version="1.0" encoding="utf-8"?>
<a:theme xmlns:a="http://schemas.openxmlformats.org/drawingml/2006/main" name="Office Theme">
  <a:themeElements>
    <a:clrScheme name="Serenity">
      <a:dk1>
        <a:srgbClr val="164B4F"/>
      </a:dk1>
      <a:lt1>
        <a:sysClr val="window" lastClr="FFFFFF"/>
      </a:lt1>
      <a:dk2>
        <a:srgbClr val="000000"/>
      </a:dk2>
      <a:lt2>
        <a:srgbClr val="C5E5EC"/>
      </a:lt2>
      <a:accent1>
        <a:srgbClr val="1B91A1"/>
      </a:accent1>
      <a:accent2>
        <a:srgbClr val="46AC6F"/>
      </a:accent2>
      <a:accent3>
        <a:srgbClr val="37AFD5"/>
      </a:accent3>
      <a:accent4>
        <a:srgbClr val="6786A9"/>
      </a:accent4>
      <a:accent5>
        <a:srgbClr val="90A693"/>
      </a:accent5>
      <a:accent6>
        <a:srgbClr val="389066"/>
      </a:accent6>
      <a:hlink>
        <a:srgbClr val="27A99A"/>
      </a:hlink>
      <a:folHlink>
        <a:srgbClr val="94AE9D"/>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 Theme">
  <a:themeElements>
    <a:clrScheme name="Serenity">
      <a:dk1>
        <a:srgbClr val="164B4F"/>
      </a:dk1>
      <a:lt1>
        <a:sysClr val="window" lastClr="FFFFFF"/>
      </a:lt1>
      <a:dk2>
        <a:srgbClr val="000000"/>
      </a:dk2>
      <a:lt2>
        <a:srgbClr val="C5E5EC"/>
      </a:lt2>
      <a:accent1>
        <a:srgbClr val="1B91A1"/>
      </a:accent1>
      <a:accent2>
        <a:srgbClr val="46AC6F"/>
      </a:accent2>
      <a:accent3>
        <a:srgbClr val="37AFD5"/>
      </a:accent3>
      <a:accent4>
        <a:srgbClr val="6786A9"/>
      </a:accent4>
      <a:accent5>
        <a:srgbClr val="90A693"/>
      </a:accent5>
      <a:accent6>
        <a:srgbClr val="389066"/>
      </a:accent6>
      <a:hlink>
        <a:srgbClr val="27A99A"/>
      </a:hlink>
      <a:folHlink>
        <a:srgbClr val="94AE9D"/>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DirectSourceMarket xmlns="4873beb7-5857-4685-be1f-d57550cc96cc" xsi:nil="true"/>
    <ApprovalStatus xmlns="4873beb7-5857-4685-be1f-d57550cc96cc">InProgress</ApprovalStatus>
    <MarketSpecific xmlns="4873beb7-5857-4685-be1f-d57550cc96cc">false</MarketSpecific>
    <LocComments xmlns="4873beb7-5857-4685-be1f-d57550cc96cc" xsi:nil="true"/>
    <ThumbnailAssetId xmlns="4873beb7-5857-4685-be1f-d57550cc96cc" xsi:nil="true"/>
    <PrimaryImageGen xmlns="4873beb7-5857-4685-be1f-d57550cc96cc">false</PrimaryImageGen>
    <LegacyData xmlns="4873beb7-5857-4685-be1f-d57550cc96cc" xsi:nil="true"/>
    <LocRecommendedHandoff xmlns="4873beb7-5857-4685-be1f-d57550cc96cc" xsi:nil="true"/>
    <BusinessGroup xmlns="4873beb7-5857-4685-be1f-d57550cc96cc" xsi:nil="true"/>
    <BlockPublish xmlns="4873beb7-5857-4685-be1f-d57550cc96cc">false</BlockPublish>
    <TPFriendlyName xmlns="4873beb7-5857-4685-be1f-d57550cc96cc" xsi:nil="true"/>
    <NumericId xmlns="4873beb7-5857-4685-be1f-d57550cc96cc" xsi:nil="true"/>
    <APEditor xmlns="4873beb7-5857-4685-be1f-d57550cc96cc">
      <UserInfo>
        <DisplayName/>
        <AccountId xsi:nil="true"/>
        <AccountType/>
      </UserInfo>
    </APEditor>
    <SourceTitle xmlns="4873beb7-5857-4685-be1f-d57550cc96cc" xsi:nil="true"/>
    <OpenTemplate xmlns="4873beb7-5857-4685-be1f-d57550cc96cc">true</OpenTemplate>
    <UALocComments xmlns="4873beb7-5857-4685-be1f-d57550cc96cc" xsi:nil="true"/>
    <ParentAssetId xmlns="4873beb7-5857-4685-be1f-d57550cc96cc" xsi:nil="true"/>
    <IntlLangReviewDate xmlns="4873beb7-5857-4685-be1f-d57550cc96cc" xsi:nil="true"/>
    <FeatureTagsTaxHTField0 xmlns="4873beb7-5857-4685-be1f-d57550cc96cc">
      <Terms xmlns="http://schemas.microsoft.com/office/infopath/2007/PartnerControls"/>
    </FeatureTagsTaxHTField0>
    <PublishStatusLookup xmlns="4873beb7-5857-4685-be1f-d57550cc96cc">
      <Value>1360506</Value>
    </PublishStatusLookup>
    <Providers xmlns="4873beb7-5857-4685-be1f-d57550cc96cc" xsi:nil="true"/>
    <MachineTranslated xmlns="4873beb7-5857-4685-be1f-d57550cc96cc">false</MachineTranslated>
    <OriginalSourceMarket xmlns="4873beb7-5857-4685-be1f-d57550cc96cc" xsi:nil="true"/>
    <APDescription xmlns="4873beb7-5857-4685-be1f-d57550cc96cc" xsi:nil="true"/>
    <ClipArtFilename xmlns="4873beb7-5857-4685-be1f-d57550cc96cc" xsi:nil="true"/>
    <ContentItem xmlns="4873beb7-5857-4685-be1f-d57550cc96cc" xsi:nil="true"/>
    <TPInstallLocation xmlns="4873beb7-5857-4685-be1f-d57550cc96cc" xsi:nil="true"/>
    <PublishTargets xmlns="4873beb7-5857-4685-be1f-d57550cc96cc">OfficeOnlineVNext</PublishTargets>
    <TimesCloned xmlns="4873beb7-5857-4685-be1f-d57550cc96cc" xsi:nil="true"/>
    <AssetStart xmlns="4873beb7-5857-4685-be1f-d57550cc96cc">2011-12-12T13:37:00+00:00</AssetStart>
    <Provider xmlns="4873beb7-5857-4685-be1f-d57550cc96cc" xsi:nil="true"/>
    <AcquiredFrom xmlns="4873beb7-5857-4685-be1f-d57550cc96cc">Internal MS</AcquiredFrom>
    <FriendlyTitle xmlns="4873beb7-5857-4685-be1f-d57550cc96cc" xsi:nil="true"/>
    <LastHandOff xmlns="4873beb7-5857-4685-be1f-d57550cc96cc" xsi:nil="true"/>
    <TPClientViewer xmlns="4873beb7-5857-4685-be1f-d57550cc96cc" xsi:nil="true"/>
    <UACurrentWords xmlns="4873beb7-5857-4685-be1f-d57550cc96cc" xsi:nil="true"/>
    <ArtSampleDocs xmlns="4873beb7-5857-4685-be1f-d57550cc96cc" xsi:nil="true"/>
    <UALocRecommendation xmlns="4873beb7-5857-4685-be1f-d57550cc96cc">Localize</UALocRecommendation>
    <Manager xmlns="4873beb7-5857-4685-be1f-d57550cc96cc" xsi:nil="true"/>
    <ShowIn xmlns="4873beb7-5857-4685-be1f-d57550cc96cc">Show everywhere</ShowIn>
    <UANotes xmlns="4873beb7-5857-4685-be1f-d57550cc96cc" xsi:nil="true"/>
    <TemplateStatus xmlns="4873beb7-5857-4685-be1f-d57550cc96cc">Complete</TemplateStatus>
    <InternalTagsTaxHTField0 xmlns="4873beb7-5857-4685-be1f-d57550cc96cc">
      <Terms xmlns="http://schemas.microsoft.com/office/infopath/2007/PartnerControls"/>
    </InternalTagsTaxHTField0>
    <CSXHash xmlns="4873beb7-5857-4685-be1f-d57550cc96cc" xsi:nil="true"/>
    <Downloads xmlns="4873beb7-5857-4685-be1f-d57550cc96cc">0</Downloads>
    <VoteCount xmlns="4873beb7-5857-4685-be1f-d57550cc96cc" xsi:nil="true"/>
    <OOCacheId xmlns="4873beb7-5857-4685-be1f-d57550cc96cc" xsi:nil="true"/>
    <IsDeleted xmlns="4873beb7-5857-4685-be1f-d57550cc96cc">false</IsDeleted>
    <AssetExpire xmlns="4873beb7-5857-4685-be1f-d57550cc96cc">2035-01-01T08:00:00+00:00</AssetExpire>
    <DSATActionTaken xmlns="4873beb7-5857-4685-be1f-d57550cc96cc" xsi:nil="true"/>
    <CSXSubmissionMarket xmlns="4873beb7-5857-4685-be1f-d57550cc96cc" xsi:nil="true"/>
    <TPExecutable xmlns="4873beb7-5857-4685-be1f-d57550cc96cc" xsi:nil="true"/>
    <SubmitterId xmlns="4873beb7-5857-4685-be1f-d57550cc96cc" xsi:nil="true"/>
    <EditorialTags xmlns="4873beb7-5857-4685-be1f-d57550cc96cc" xsi:nil="true"/>
    <ApprovalLog xmlns="4873beb7-5857-4685-be1f-d57550cc96cc" xsi:nil="true"/>
    <AssetType xmlns="4873beb7-5857-4685-be1f-d57550cc96cc">TP</AssetType>
    <BugNumber xmlns="4873beb7-5857-4685-be1f-d57550cc96cc" xsi:nil="true"/>
    <CSXSubmissionDate xmlns="4873beb7-5857-4685-be1f-d57550cc96cc" xsi:nil="true"/>
    <CSXUpdate xmlns="4873beb7-5857-4685-be1f-d57550cc96cc">false</CSXUpdate>
    <Milestone xmlns="4873beb7-5857-4685-be1f-d57550cc96cc" xsi:nil="true"/>
    <RecommendationsModifier xmlns="4873beb7-5857-4685-be1f-d57550cc96cc" xsi:nil="true"/>
    <OriginAsset xmlns="4873beb7-5857-4685-be1f-d57550cc96cc" xsi:nil="true"/>
    <TPComponent xmlns="4873beb7-5857-4685-be1f-d57550cc96cc" xsi:nil="true"/>
    <AssetId xmlns="4873beb7-5857-4685-be1f-d57550cc96cc">TP102801108</AssetId>
    <IntlLocPriority xmlns="4873beb7-5857-4685-be1f-d57550cc96cc" xsi:nil="true"/>
    <PolicheckWords xmlns="4873beb7-5857-4685-be1f-d57550cc96cc" xsi:nil="true"/>
    <TPLaunchHelpLink xmlns="4873beb7-5857-4685-be1f-d57550cc96cc" xsi:nil="true"/>
    <TPApplication xmlns="4873beb7-5857-4685-be1f-d57550cc96cc" xsi:nil="true"/>
    <CrawlForDependencies xmlns="4873beb7-5857-4685-be1f-d57550cc96cc">false</CrawlForDependencies>
    <HandoffToMSDN xmlns="4873beb7-5857-4685-be1f-d57550cc96cc" xsi:nil="true"/>
    <PlannedPubDate xmlns="4873beb7-5857-4685-be1f-d57550cc96cc" xsi:nil="true"/>
    <IntlLangReviewer xmlns="4873beb7-5857-4685-be1f-d57550cc96cc" xsi:nil="true"/>
    <TrustLevel xmlns="4873beb7-5857-4685-be1f-d57550cc96cc">1 Microsoft Managed Content</TrustLevel>
    <LocLastLocAttemptVersionLookup xmlns="4873beb7-5857-4685-be1f-d57550cc96cc">706526</LocLastLocAttemptVersionLookup>
    <IsSearchable xmlns="4873beb7-5857-4685-be1f-d57550cc96cc">true</IsSearchable>
    <TemplateTemplateType xmlns="4873beb7-5857-4685-be1f-d57550cc96cc">PowerPoint Presentation Template</TemplateTemplateType>
    <CampaignTagsTaxHTField0 xmlns="4873beb7-5857-4685-be1f-d57550cc96cc">
      <Terms xmlns="http://schemas.microsoft.com/office/infopath/2007/PartnerControls"/>
    </CampaignTagsTaxHTField0>
    <TPNamespace xmlns="4873beb7-5857-4685-be1f-d57550cc96cc" xsi:nil="true"/>
    <TaxCatchAll xmlns="4873beb7-5857-4685-be1f-d57550cc96cc"/>
    <Markets xmlns="4873beb7-5857-4685-be1f-d57550cc96cc"/>
    <UAProjectedTotalWords xmlns="4873beb7-5857-4685-be1f-d57550cc96cc" xsi:nil="true"/>
    <IntlLangReview xmlns="4873beb7-5857-4685-be1f-d57550cc96cc">false</IntlLangReview>
    <OutputCachingOn xmlns="4873beb7-5857-4685-be1f-d57550cc96cc">false</OutputCachingOn>
    <AverageRating xmlns="4873beb7-5857-4685-be1f-d57550cc96cc" xsi:nil="true"/>
    <APAuthor xmlns="4873beb7-5857-4685-be1f-d57550cc96cc">
      <UserInfo>
        <DisplayName>REDMOND\v-soujap</DisplayName>
        <AccountId>1954</AccountId>
        <AccountType/>
      </UserInfo>
    </APAuthor>
    <LocManualTestRequired xmlns="4873beb7-5857-4685-be1f-d57550cc96cc">false</LocManualTestRequired>
    <TPCommandLine xmlns="4873beb7-5857-4685-be1f-d57550cc96cc" xsi:nil="true"/>
    <TPAppVersion xmlns="4873beb7-5857-4685-be1f-d57550cc96cc" xsi:nil="true"/>
    <EditorialStatus xmlns="4873beb7-5857-4685-be1f-d57550cc96cc">Complete</EditorialStatus>
    <LastModifiedDateTime xmlns="4873beb7-5857-4685-be1f-d57550cc96cc" xsi:nil="true"/>
    <ScenarioTagsTaxHTField0 xmlns="4873beb7-5857-4685-be1f-d57550cc96cc">
      <Terms xmlns="http://schemas.microsoft.com/office/infopath/2007/PartnerControls"/>
    </ScenarioTagsTaxHTField0>
    <OriginalRelease xmlns="4873beb7-5857-4685-be1f-d57550cc96cc">14</OriginalRelease>
    <TPLaunchHelpLinkType xmlns="4873beb7-5857-4685-be1f-d57550cc96cc">Template</TPLaunchHelpLinkType>
    <LocalizationTagsTaxHTField0 xmlns="4873beb7-5857-4685-be1f-d57550cc96cc">
      <Terms xmlns="http://schemas.microsoft.com/office/infopath/2007/PartnerControls"/>
    </LocalizationTagsTaxHTField0>
    <LocMarketGroupTiers2 xmlns="4873beb7-5857-4685-be1f-d57550cc96cc" xsi:nil="true"/>
  </documentManagement>
</p:properties>
</file>

<file path=customXml/item2.xml><?xml version="1.0" encoding="utf-8"?>
<ct:contentTypeSchema xmlns:ct="http://schemas.microsoft.com/office/2006/metadata/contentType" xmlns:ma="http://schemas.microsoft.com/office/2006/metadata/properties/metaAttributes" ct:_="" ma:_="" ma:contentTypeName="TemplateFile" ma:contentTypeID="0x0101006EDDDB5EE6D98C44930B742096920B300400F5B6D36B3EF94B4E9A635CDF2A18F5B8" ma:contentTypeVersion="72" ma:contentTypeDescription="Create a new document." ma:contentTypeScope="" ma:versionID="a23e56308344d904b51738559c3d67c9">
  <xsd:schema xmlns:xsd="http://www.w3.org/2001/XMLSchema" xmlns:xs="http://www.w3.org/2001/XMLSchema" xmlns:p="http://schemas.microsoft.com/office/2006/metadata/properties" xmlns:ns2="4873beb7-5857-4685-be1f-d57550cc96cc" targetNamespace="http://schemas.microsoft.com/office/2006/metadata/properties" ma:root="true" ma:fieldsID="cd0908cc4600e77bf5da051303e00c8d" ns2:_="">
    <xsd:import namespace="4873beb7-5857-4685-be1f-d57550cc96cc"/>
    <xsd:element name="properties">
      <xsd:complexType>
        <xsd:sequence>
          <xsd:element name="documentManagement">
            <xsd:complexType>
              <xsd:all>
                <xsd:element ref="ns2:AcquiredFrom" minOccurs="0"/>
                <xsd:element ref="ns2:UACurrentWords" minOccurs="0"/>
                <xsd:element ref="ns2:TPApplication" minOccurs="0"/>
                <xsd:element ref="ns2:ApprovalLog" minOccurs="0"/>
                <xsd:element ref="ns2:ApprovalStatus" minOccurs="0"/>
                <xsd:element ref="ns2:AssetStart" minOccurs="0"/>
                <xsd:element ref="ns2:AssetExpire" minOccurs="0"/>
                <xsd:element ref="ns2:AssetId" minOccurs="0"/>
                <xsd:element ref="ns2:IsSearchable" minOccurs="0"/>
                <xsd:element ref="ns2:AssetType" minOccurs="0"/>
                <xsd:element ref="ns2:APAuthor" minOccurs="0"/>
                <xsd:element ref="ns2:AverageRating" minOccurs="0"/>
                <xsd:element ref="ns2:BlockPublish" minOccurs="0"/>
                <xsd:element ref="ns2:BugNumber" minOccurs="0"/>
                <xsd:element ref="ns2:CampaignTagsTaxHTField0" minOccurs="0"/>
                <xsd:element ref="ns2:TPClientViewer" minOccurs="0"/>
                <xsd:element ref="ns2:ClipArtFilename" minOccurs="0"/>
                <xsd:element ref="ns2:TPCommandLine" minOccurs="0"/>
                <xsd:element ref="ns2:TPComponent" minOccurs="0"/>
                <xsd:element ref="ns2:ContentItem" minOccurs="0"/>
                <xsd:element ref="ns2:CrawlForDependencies" minOccurs="0"/>
                <xsd:element ref="ns2:CSXHash" minOccurs="0"/>
                <xsd:element ref="ns2:CSXSubmissionMarket" minOccurs="0"/>
                <xsd:element ref="ns2:CSXUpdate" minOccurs="0"/>
                <xsd:element ref="ns2:IntlLangReviewDate" minOccurs="0"/>
                <xsd:element ref="ns2:IsDeleted" minOccurs="0"/>
                <xsd:element ref="ns2:APDescription" minOccurs="0"/>
                <xsd:element ref="ns2:DirectSourceMarket" minOccurs="0"/>
                <xsd:element ref="ns2:Downloads" minOccurs="0"/>
                <xsd:element ref="ns2:DSATActionTaken" minOccurs="0"/>
                <xsd:element ref="ns2:APEditor" minOccurs="0"/>
                <xsd:element ref="ns2:EditorialStatus" minOccurs="0"/>
                <xsd:element ref="ns2:EditorialTags" minOccurs="0"/>
                <xsd:element ref="ns2:TPExecutable" minOccurs="0"/>
                <xsd:element ref="ns2:FeatureTagsTaxHTField0" minOccurs="0"/>
                <xsd:element ref="ns2:TPFriendlyName" minOccurs="0"/>
                <xsd:element ref="ns2:FriendlyTitle" minOccurs="0"/>
                <xsd:element ref="ns2:PrimaryImageGen" minOccurs="0"/>
                <xsd:element ref="ns2:HandoffToMSDN" minOccurs="0"/>
                <xsd:element ref="ns2:InProjectListLookup" minOccurs="0"/>
                <xsd:element ref="ns2:TPInstallLocation" minOccurs="0"/>
                <xsd:element ref="ns2:InternalTagsTaxHTField0" minOccurs="0"/>
                <xsd:element ref="ns2:IntlLangReview" minOccurs="0"/>
                <xsd:element ref="ns2:IntlLangReviewer" minOccurs="0"/>
                <xsd:element ref="ns2:MarketSpecific" minOccurs="0"/>
                <xsd:element ref="ns2:LastCompleteVersionLookup" minOccurs="0"/>
                <xsd:element ref="ns2:LastHandOff" minOccurs="0"/>
                <xsd:element ref="ns2:LastModifiedDateTime" minOccurs="0"/>
                <xsd:element ref="ns2:LastPreviewErrorLookup" minOccurs="0"/>
                <xsd:element ref="ns2:LastPreviewResultLookup" minOccurs="0"/>
                <xsd:element ref="ns2:LastPreviewAttemptDateLookup" minOccurs="0"/>
                <xsd:element ref="ns2:LastPreviewedByLookup" minOccurs="0"/>
                <xsd:element ref="ns2:LastPreviewTimeLookup" minOccurs="0"/>
                <xsd:element ref="ns2:LastPreviewVersionLookup" minOccurs="0"/>
                <xsd:element ref="ns2:LastPublishErrorLookup" minOccurs="0"/>
                <xsd:element ref="ns2:LastPublishResultLookup" minOccurs="0"/>
                <xsd:element ref="ns2:LastPublishAttemptDateLookup" minOccurs="0"/>
                <xsd:element ref="ns2:LastPublishedByLookup" minOccurs="0"/>
                <xsd:element ref="ns2:LastPublishTimeLookup" minOccurs="0"/>
                <xsd:element ref="ns2:LastPublishVersionLookup" minOccurs="0"/>
                <xsd:element ref="ns2:TPLaunchHelpLinkType" minOccurs="0"/>
                <xsd:element ref="ns2:LegacyData" minOccurs="0"/>
                <xsd:element ref="ns2:TPLaunchHelpLink" minOccurs="0"/>
                <xsd:element ref="ns2:LocComments" minOccurs="0"/>
                <xsd:element ref="ns2:LocLastLocAttemptVersionLookup" minOccurs="0"/>
                <xsd:element ref="ns2:LocLastLocAttemptVersionTypeLookup" minOccurs="0"/>
                <xsd:element ref="ns2:LocManualTestRequired" minOccurs="0"/>
                <xsd:element ref="ns2:LocMarketGroupTiers2" minOccurs="0"/>
                <xsd:element ref="ns2:LocNewPublishedVersionLookup" minOccurs="0"/>
                <xsd:element ref="ns2:LocOverallHandbackStatusLookup" minOccurs="0"/>
                <xsd:element ref="ns2:LocOverallLocStatusLookup" minOccurs="0"/>
                <xsd:element ref="ns2:LocOverallPreviewStatusLookup" minOccurs="0"/>
                <xsd:element ref="ns2:LocOverallPublishStatusLookup" minOccurs="0"/>
                <xsd:element ref="ns2:IntlLocPriority" minOccurs="0"/>
                <xsd:element ref="ns2:LocProcessedForHandoffsLookup" minOccurs="0"/>
                <xsd:element ref="ns2:LocProcessedForMarketsLookup" minOccurs="0"/>
                <xsd:element ref="ns2:LocPublishedDependentAssetsLookup" minOccurs="0"/>
                <xsd:element ref="ns2:LocPublishedLinkedAssetsLookup" minOccurs="0"/>
                <xsd:element ref="ns2:LocRecommendedHandoff" minOccurs="0"/>
                <xsd:element ref="ns2:LocalizationTagsTaxHTField0" minOccurs="0"/>
                <xsd:element ref="ns2:MachineTranslated" minOccurs="0"/>
                <xsd:element ref="ns2:Manager" minOccurs="0"/>
                <xsd:element ref="ns2:Markets" minOccurs="0"/>
                <xsd:element ref="ns2:Milestone" minOccurs="0"/>
                <xsd:element ref="ns2:TPNamespace" minOccurs="0"/>
                <xsd:element ref="ns2:NumericId" minOccurs="0"/>
                <xsd:element ref="ns2:NumOfRatingsLookup" minOccurs="0"/>
                <xsd:element ref="ns2:OOCacheId" minOccurs="0"/>
                <xsd:element ref="ns2:OpenTemplate" minOccurs="0"/>
                <xsd:element ref="ns2:OriginAsset" minOccurs="0"/>
                <xsd:element ref="ns2:OriginalRelease" minOccurs="0"/>
                <xsd:element ref="ns2:OriginalSourceMarket" minOccurs="0"/>
                <xsd:element ref="ns2:OutputCachingOn" minOccurs="0"/>
                <xsd:element ref="ns2:ParentAssetId" minOccurs="0"/>
                <xsd:element ref="ns2:PlannedPubDate" minOccurs="0"/>
                <xsd:element ref="ns2:PolicheckWords" minOccurs="0"/>
                <xsd:element ref="ns2:BusinessGroup" minOccurs="0"/>
                <xsd:element ref="ns2:UAProjectedTotalWords" minOccurs="0"/>
                <xsd:element ref="ns2:Provider" minOccurs="0"/>
                <xsd:element ref="ns2:Providers" minOccurs="0"/>
                <xsd:element ref="ns2:PublishStatusLookup" minOccurs="0"/>
                <xsd:element ref="ns2:PublishTargets" minOccurs="0"/>
                <xsd:element ref="ns2:RecommendationsModifier" minOccurs="0"/>
                <xsd:element ref="ns2:ArtSampleDocs" minOccurs="0"/>
                <xsd:element ref="ns2:ScenarioTagsTaxHTField0" minOccurs="0"/>
                <xsd:element ref="ns2:ShowIn" minOccurs="0"/>
                <xsd:element ref="ns2:SourceTitle" minOccurs="0"/>
                <xsd:element ref="ns2:CSXSubmissionDate" minOccurs="0"/>
                <xsd:element ref="ns2:SubmitterId" minOccurs="0"/>
                <xsd:element ref="ns2:TaxCatchAll" minOccurs="0"/>
                <xsd:element ref="ns2:TaxCatchAllLabel" minOccurs="0"/>
                <xsd:element ref="ns2:TemplateStatus" minOccurs="0"/>
                <xsd:element ref="ns2:TemplateTemplateType" minOccurs="0"/>
                <xsd:element ref="ns2:ThumbnailAssetId" minOccurs="0"/>
                <xsd:element ref="ns2:TimesCloned" minOccurs="0"/>
                <xsd:element ref="ns2:TrustLevel" minOccurs="0"/>
                <xsd:element ref="ns2:UALocComments" minOccurs="0"/>
                <xsd:element ref="ns2:UALocRecommendation" minOccurs="0"/>
                <xsd:element ref="ns2:UANotes" minOccurs="0"/>
                <xsd:element ref="ns2:TPAppVersion" minOccurs="0"/>
                <xsd:element ref="ns2:VoteCount"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873beb7-5857-4685-be1f-d57550cc96cc" elementFormDefault="qualified">
    <xsd:import namespace="http://schemas.microsoft.com/office/2006/documentManagement/types"/>
    <xsd:import namespace="http://schemas.microsoft.com/office/infopath/2007/PartnerControls"/>
    <xsd:element name="AcquiredFrom" ma:index="1" nillable="true" ma:displayName="Acquired From" ma:default="Internal MS" ma:internalName="AcquiredFrom" ma:readOnly="false">
      <xsd:simpleType>
        <xsd:restriction base="dms:Choice">
          <xsd:enumeration value="Internal MS"/>
          <xsd:enumeration value="Community"/>
          <xsd:enumeration value="MVP"/>
          <xsd:enumeration value="Publisher"/>
          <xsd:enumeration value="Partner"/>
          <xsd:enumeration value="None"/>
        </xsd:restriction>
      </xsd:simpleType>
    </xsd:element>
    <xsd:element name="UACurrentWords" ma:index="2" nillable="true" ma:displayName="Actual Word Count" ma:default="" ma:internalName="UACurrentWords" ma:readOnly="false">
      <xsd:simpleType>
        <xsd:restriction base="dms:Unknown"/>
      </xsd:simpleType>
    </xsd:element>
    <xsd:element name="TPApplication" ma:index="3" nillable="true" ma:displayName="Application to Open Template With" ma:default="" ma:internalName="TPApplication">
      <xsd:simpleType>
        <xsd:restriction base="dms:Text"/>
      </xsd:simpleType>
    </xsd:element>
    <xsd:element name="ApprovalLog" ma:index="4" nillable="true" ma:displayName="Approval Log" ma:default="" ma:hidden="true" ma:internalName="ApprovalLog" ma:readOnly="false">
      <xsd:simpleType>
        <xsd:restriction base="dms:Note"/>
      </xsd:simpleType>
    </xsd:element>
    <xsd:element name="ApprovalStatus" ma:index="5" nillable="true" ma:displayName="Approval Status" ma:default="InProgress" ma:internalName="ApprovalStatus" ma:readOnly="false">
      <xsd:simpleType>
        <xsd:restriction base="dms:Choice">
          <xsd:enumeration value="InProgress"/>
          <xsd:enumeration value="Rejected"/>
          <xsd:enumeration value="Questionable"/>
          <xsd:enumeration value="ApprovedAutomatic"/>
          <xsd:enumeration value="ApprovedManual"/>
          <xsd:enumeration value="On Hold"/>
          <xsd:enumeration value="Needs Review"/>
          <xsd:enumeration value="A Violation"/>
          <xsd:enumeration value="Unpublished Violation"/>
        </xsd:restriction>
      </xsd:simpleType>
    </xsd:element>
    <xsd:element name="AssetStart" ma:index="6" nillable="true" ma:displayName="Asset Begin Date" ma:default="[Today]" ma:internalName="AssetStart" ma:readOnly="false">
      <xsd:simpleType>
        <xsd:restriction base="dms:DateTime"/>
      </xsd:simpleType>
    </xsd:element>
    <xsd:element name="AssetExpire" ma:index="7" nillable="true" ma:displayName="Asset End Date" ma:default="2029-01-01T08:00:00Z" ma:format="DateTime" ma:internalName="AssetExpire" ma:readOnly="false">
      <xsd:simpleType>
        <xsd:restriction base="dms:DateTime"/>
      </xsd:simpleType>
    </xsd:element>
    <xsd:element name="AssetId" ma:index="8" nillable="true" ma:displayName="Asset ID" ma:default="" ma:indexed="true" ma:internalName="AssetId" ma:readOnly="false">
      <xsd:simpleType>
        <xsd:restriction base="dms:Text">
          <xsd:maxLength value="255"/>
        </xsd:restriction>
      </xsd:simpleType>
    </xsd:element>
    <xsd:element name="IsSearchable" ma:index="9" nillable="true" ma:displayName="Asset Searchable?" ma:default="true" ma:internalName="IsSearchable" ma:readOnly="false">
      <xsd:simpleType>
        <xsd:restriction base="dms:Boolean"/>
      </xsd:simpleType>
    </xsd:element>
    <xsd:element name="AssetType" ma:index="10" nillable="true" ma:displayName="Asset Type" ma:default="" ma:internalName="AssetType" ma:readOnly="false">
      <xsd:simpleType>
        <xsd:restriction base="dms:Unknown"/>
      </xsd:simpleType>
    </xsd:element>
    <xsd:element name="APAuthor" ma:index="11" nillable="true" ma:displayName="Author" ma:default="" ma:list="UserInfo" ma:internalName="APAuth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AverageRating" ma:index="12" nillable="true" ma:displayName="Average Rating" ma:internalName="AverageRating" ma:readOnly="false">
      <xsd:simpleType>
        <xsd:restriction base="dms:Text"/>
      </xsd:simpleType>
    </xsd:element>
    <xsd:element name="BlockPublish" ma:index="13" nillable="true" ma:displayName="Block from Publishing?" ma:default="" ma:internalName="BlockPublish" ma:readOnly="false">
      <xsd:simpleType>
        <xsd:restriction base="dms:Boolean"/>
      </xsd:simpleType>
    </xsd:element>
    <xsd:element name="BugNumber" ma:index="14" nillable="true" ma:displayName="Bug Number" ma:default="" ma:internalName="BugNumber" ma:readOnly="false">
      <xsd:simpleType>
        <xsd:restriction base="dms:Text"/>
      </xsd:simpleType>
    </xsd:element>
    <xsd:element name="CampaignTagsTaxHTField0" ma:index="16" nillable="true" ma:taxonomy="true" ma:internalName="CampaignTagsTaxHTField0" ma:taxonomyFieldName="CampaignTags" ma:displayName="Campaigns" ma:readOnly="false" ma:default="" ma:fieldId="{1df42cc3-2301-4f11-a52a-6ead923c29ed}" ma:taxonomyMulti="true" ma:sspId="8f79753a-75d3-41f5-8ca3-40b843941b4f" ma:termSetId="ca0e50d4-faa1-44ce-961e-bb1441c60e66" ma:anchorId="00000000-0000-0000-0000-000000000000" ma:open="false" ma:isKeyword="false">
      <xsd:complexType>
        <xsd:sequence>
          <xsd:element ref="pc:Terms" minOccurs="0" maxOccurs="1"/>
        </xsd:sequence>
      </xsd:complexType>
    </xsd:element>
    <xsd:element name="TPClientViewer" ma:index="17" nillable="true" ma:displayName="Client Viewer" ma:default="" ma:internalName="TPClientViewer">
      <xsd:simpleType>
        <xsd:restriction base="dms:Text"/>
      </xsd:simpleType>
    </xsd:element>
    <xsd:element name="ClipArtFilename" ma:index="18" nillable="true" ma:displayName="Clip Art Name" ma:default="" ma:internalName="ClipArtFilename" ma:readOnly="false">
      <xsd:simpleType>
        <xsd:restriction base="dms:Text"/>
      </xsd:simpleType>
    </xsd:element>
    <xsd:element name="TPCommandLine" ma:index="19" nillable="true" ma:displayName="Command Line" ma:default="" ma:internalName="TPCommandLine">
      <xsd:simpleType>
        <xsd:restriction base="dms:Text"/>
      </xsd:simpleType>
    </xsd:element>
    <xsd:element name="TPComponent" ma:index="20" nillable="true" ma:displayName="Component" ma:default="" ma:internalName="TPComponent">
      <xsd:simpleType>
        <xsd:restriction base="dms:Text"/>
      </xsd:simpleType>
    </xsd:element>
    <xsd:element name="ContentItem" ma:index="21" nillable="true" ma:displayName="Content Item" ma:default="" ma:hidden="true" ma:internalName="ContentItem" ma:readOnly="false">
      <xsd:simpleType>
        <xsd:restriction base="dms:Unknown"/>
      </xsd:simpleType>
    </xsd:element>
    <xsd:element name="CrawlForDependencies" ma:index="23" nillable="true" ma:displayName="Crawl for Dependencies?" ma:default="true" ma:internalName="CrawlForDependencies" ma:readOnly="false">
      <xsd:simpleType>
        <xsd:restriction base="dms:Boolean"/>
      </xsd:simpleType>
    </xsd:element>
    <xsd:element name="CSXHash" ma:index="26" nillable="true" ma:displayName="CSX Hash" ma:default="" ma:indexed="true" ma:internalName="CSXHash" ma:readOnly="false">
      <xsd:simpleType>
        <xsd:restriction base="dms:Text"/>
      </xsd:simpleType>
    </xsd:element>
    <xsd:element name="CSXSubmissionMarket" ma:index="27" nillable="true" ma:displayName="CSX Submission Market" ma:default="" ma:list="{2FBD1B11-2ACE-4FDC-B5A3-635D4ADF6F1B}" ma:internalName="CSXSubmissionMarket" ma:readOnly="false" ma:showField="MarketName" ma:web="4873beb7-5857-4685-be1f-d57550cc96cc">
      <xsd:simpleType>
        <xsd:restriction base="dms:Lookup"/>
      </xsd:simpleType>
    </xsd:element>
    <xsd:element name="CSXUpdate" ma:index="28" nillable="true" ma:displayName="CSX Updated?" ma:default="false" ma:internalName="CSXUpdate" ma:readOnly="false">
      <xsd:simpleType>
        <xsd:restriction base="dms:Boolean"/>
      </xsd:simpleType>
    </xsd:element>
    <xsd:element name="IntlLangReviewDate" ma:index="29" nillable="true" ma:displayName="Date to Complete Intl QA" ma:default="" ma:internalName="IntlLangReviewDate" ma:readOnly="false">
      <xsd:simpleType>
        <xsd:restriction base="dms:DateTime"/>
      </xsd:simpleType>
    </xsd:element>
    <xsd:element name="IsDeleted" ma:index="30" nillable="true" ma:displayName="Deleted?" ma:default="" ma:internalName="IsDeleted" ma:readOnly="false">
      <xsd:simpleType>
        <xsd:restriction base="dms:Boolean"/>
      </xsd:simpleType>
    </xsd:element>
    <xsd:element name="APDescription" ma:index="31" nillable="true" ma:displayName="Description" ma:default="" ma:internalName="APDescription" ma:readOnly="false">
      <xsd:simpleType>
        <xsd:restriction base="dms:Note"/>
      </xsd:simpleType>
    </xsd:element>
    <xsd:element name="DirectSourceMarket" ma:index="32" nillable="true" ma:displayName="Direct Source Market Group" ma:default="" ma:internalName="DirectSourceMarket" ma:readOnly="false">
      <xsd:simpleType>
        <xsd:restriction base="dms:Text"/>
      </xsd:simpleType>
    </xsd:element>
    <xsd:element name="Downloads" ma:index="33" nillable="true" ma:displayName="Downloads" ma:default="0" ma:hidden="true" ma:internalName="Downloads" ma:readOnly="false">
      <xsd:simpleType>
        <xsd:restriction base="dms:Unknown"/>
      </xsd:simpleType>
    </xsd:element>
    <xsd:element name="DSATActionTaken" ma:index="34" nillable="true" ma:displayName="DSAT Action Taken" ma:default="" ma:internalName="DSATActionTaken" ma:readOnly="false">
      <xsd:simpleType>
        <xsd:restriction base="dms:Choice">
          <xsd:enumeration value="Best Bets"/>
          <xsd:enumeration value="Expire"/>
          <xsd:enumeration value="Hide"/>
          <xsd:enumeration value="None"/>
        </xsd:restriction>
      </xsd:simpleType>
    </xsd:element>
    <xsd:element name="APEditor" ma:index="35" nillable="true" ma:displayName="Editor" ma:default="" ma:list="UserInfo" ma:internalName="APEdit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EditorialStatus" ma:index="36" nillable="true" ma:displayName="Editorial Status" ma:default="" ma:internalName="EditorialStatus" ma:readOnly="false">
      <xsd:simpleType>
        <xsd:restriction base="dms:Unknown"/>
      </xsd:simpleType>
    </xsd:element>
    <xsd:element name="EditorialTags" ma:index="37" nillable="true" ma:displayName="Editorial Tags" ma:default="" ma:internalName="EditorialTags">
      <xsd:simpleType>
        <xsd:restriction base="dms:Unknown"/>
      </xsd:simpleType>
    </xsd:element>
    <xsd:element name="TPExecutable" ma:index="38" nillable="true" ma:displayName="Executable" ma:default="" ma:internalName="TPExecutable">
      <xsd:simpleType>
        <xsd:restriction base="dms:Text"/>
      </xsd:simpleType>
    </xsd:element>
    <xsd:element name="FeatureTagsTaxHTField0" ma:index="40" nillable="true" ma:taxonomy="true" ma:internalName="FeatureTagsTaxHTField0" ma:taxonomyFieldName="FeatureTags" ma:displayName="Features" ma:readOnly="false" ma:default="" ma:fieldId="{7fc0d542-15c6-4882-a8e3-13bca44403fb}" ma:taxonomyMulti="true" ma:sspId="8f79753a-75d3-41f5-8ca3-40b843941b4f" ma:termSetId="f1ab6845-967d-4854-a0ba-4ec07f0f8113" ma:anchorId="00000000-0000-0000-0000-000000000000" ma:open="false" ma:isKeyword="false">
      <xsd:complexType>
        <xsd:sequence>
          <xsd:element ref="pc:Terms" minOccurs="0" maxOccurs="1"/>
        </xsd:sequence>
      </xsd:complexType>
    </xsd:element>
    <xsd:element name="TPFriendlyName" ma:index="41" nillable="true" ma:displayName="Friendly Name" ma:default="" ma:internalName="TPFriendlyName">
      <xsd:simpleType>
        <xsd:restriction base="dms:Text"/>
      </xsd:simpleType>
    </xsd:element>
    <xsd:element name="FriendlyTitle" ma:index="42" nillable="true" ma:displayName="Friendly Title" ma:default="" ma:description="Shorter title to be used when displaying search results" ma:internalName="FriendlyTitle" ma:readOnly="false">
      <xsd:simpleType>
        <xsd:restriction base="dms:Text"/>
      </xsd:simpleType>
    </xsd:element>
    <xsd:element name="PrimaryImageGen" ma:index="43" nillable="true" ma:displayName="Generate Images?" ma:default="true" ma:internalName="PrimaryImageGen">
      <xsd:simpleType>
        <xsd:restriction base="dms:Boolean"/>
      </xsd:simpleType>
    </xsd:element>
    <xsd:element name="HandoffToMSDN" ma:index="44" nillable="true" ma:displayName="Handoff To MSDN Date" ma:default="" ma:internalName="HandoffToMSDN" ma:readOnly="false">
      <xsd:simpleType>
        <xsd:restriction base="dms:DateTime"/>
      </xsd:simpleType>
    </xsd:element>
    <xsd:element name="InProjectListLookup" ma:index="45" nillable="true" ma:displayName="InProjectListLookup" ma:list="{9E343742-310B-4684-A24C-1D137CB4B230}" ma:internalName="InProjectListLookup" ma:readOnly="true" ma:showField="InProjectLis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PInstallLocation" ma:index="46" nillable="true" ma:displayName="Install Location" ma:default="" ma:internalName="TPInstallLocation">
      <xsd:simpleType>
        <xsd:restriction base="dms:Text"/>
      </xsd:simpleType>
    </xsd:element>
    <xsd:element name="InternalTagsTaxHTField0" ma:index="48" nillable="true" ma:taxonomy="true" ma:internalName="InternalTagsTaxHTField0" ma:taxonomyFieldName="InternalTags" ma:displayName="Internal Tags" ma:readOnly="false" ma:default="" ma:fieldId="{1490b8a4-2706-41ec-b5e3-73176dccf34e}" ma:taxonomyMulti="true" ma:sspId="8f79753a-75d3-41f5-8ca3-40b843941b4f" ma:termSetId="82b6639e-f7fc-4c18-ad2d-003a6e707765" ma:anchorId="00000000-0000-0000-0000-000000000000" ma:open="false" ma:isKeyword="false">
      <xsd:complexType>
        <xsd:sequence>
          <xsd:element ref="pc:Terms" minOccurs="0" maxOccurs="1"/>
        </xsd:sequence>
      </xsd:complexType>
    </xsd:element>
    <xsd:element name="IntlLangReview" ma:index="49" nillable="true" ma:displayName="Intl Lang QA Review Required?" ma:default="" ma:internalName="IntlLangReview" ma:readOnly="false">
      <xsd:simpleType>
        <xsd:restriction base="dms:Boolean"/>
      </xsd:simpleType>
    </xsd:element>
    <xsd:element name="IntlLangReviewer" ma:index="50" nillable="true" ma:displayName="Intl Lang QA Reviewer" ma:default="" ma:internalName="IntlLangReviewer" ma:readOnly="false">
      <xsd:simpleType>
        <xsd:restriction base="dms:Text"/>
      </xsd:simpleType>
    </xsd:element>
    <xsd:element name="MarketSpecific" ma:index="51" nillable="true" ma:displayName="Is Market Specific?" ma:default="" ma:internalName="MarketSpecific" ma:readOnly="false">
      <xsd:simpleType>
        <xsd:restriction base="dms:Boolean"/>
      </xsd:simpleType>
    </xsd:element>
    <xsd:element name="LastCompleteVersionLookup" ma:index="52" nillable="true" ma:displayName="Last Complete Version Lookup" ma:default="" ma:list="{9E343742-310B-4684-A24C-1D137CB4B230}" ma:internalName="LastCompleteVersionLookup" ma:readOnly="true" ma:showField="LastComplete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HandOff" ma:index="53" nillable="true" ma:displayName="Last Hand-off" ma:default="" ma:internalName="LastHandOff" ma:readOnly="false">
      <xsd:simpleType>
        <xsd:restriction base="dms:DateTime"/>
      </xsd:simpleType>
    </xsd:element>
    <xsd:element name="LastModifiedDateTime" ma:index="54" nillable="true" ma:displayName="Last Modified Date" ma:default="" ma:internalName="LastModifiedDateTime" ma:readOnly="false">
      <xsd:simpleType>
        <xsd:restriction base="dms:DateTime"/>
      </xsd:simpleType>
    </xsd:element>
    <xsd:element name="LastPreviewErrorLookup" ma:index="55" nillable="true" ma:displayName="Last Preview Attempt Error" ma:default="" ma:list="{9E343742-310B-4684-A24C-1D137CB4B230}" ma:internalName="LastPreviewErrorLookup" ma:readOnly="true" ma:showField="LastPreviewError"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ResultLookup" ma:index="56" nillable="true" ma:displayName="Last Preview Attempt Result" ma:default="" ma:list="{9E343742-310B-4684-A24C-1D137CB4B230}" ma:internalName="LastPreviewResultLookup" ma:readOnly="true" ma:showField="LastPreviewResul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AttemptDateLookup" ma:index="57" nillable="true" ma:displayName="Last Preview Attempted On" ma:default="" ma:list="{9E343742-310B-4684-A24C-1D137CB4B230}" ma:internalName="LastPreviewAttemptDateLookup" ma:readOnly="true" ma:showField="LastPreviewAttemptDat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edByLookup" ma:index="58" nillable="true" ma:displayName="Last Previewed By" ma:default="" ma:list="{9E343742-310B-4684-A24C-1D137CB4B230}" ma:internalName="LastPreviewedByLookup" ma:readOnly="true" ma:showField="LastPreviewedBy"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TimeLookup" ma:index="59" nillable="true" ma:displayName="Last Previewed Date" ma:default="" ma:list="{9E343742-310B-4684-A24C-1D137CB4B230}" ma:internalName="LastPreviewTimeLookup" ma:readOnly="true" ma:showField="LastPreviewTi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VersionLookup" ma:index="60" nillable="true" ma:displayName="Last Previewed Version" ma:default="" ma:list="{9E343742-310B-4684-A24C-1D137CB4B230}" ma:internalName="LastPreviewVersionLookup" ma:readOnly="true" ma:showField="LastPreview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ErrorLookup" ma:index="61" nillable="true" ma:displayName="Last Publish Attempt Error" ma:default="" ma:list="{9E343742-310B-4684-A24C-1D137CB4B230}" ma:internalName="LastPublishErrorLookup" ma:readOnly="true" ma:showField="LastPublishError"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ResultLookup" ma:index="62" nillable="true" ma:displayName="Last Publish Attempt Result" ma:default="" ma:list="{9E343742-310B-4684-A24C-1D137CB4B230}" ma:internalName="LastPublishResultLookup" ma:readOnly="true" ma:showField="LastPublishResul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AttemptDateLookup" ma:index="63" nillable="true" ma:displayName="Last Publish Attempted On" ma:default="" ma:list="{9E343742-310B-4684-A24C-1D137CB4B230}" ma:internalName="LastPublishAttemptDateLookup" ma:readOnly="true" ma:showField="LastPublishAttemptDat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edByLookup" ma:index="64" nillable="true" ma:displayName="Last Published By" ma:default="" ma:list="{9E343742-310B-4684-A24C-1D137CB4B230}" ma:internalName="LastPublishedByLookup" ma:readOnly="true" ma:showField="LastPublishedBy"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TimeLookup" ma:index="65" nillable="true" ma:displayName="Last Published Date" ma:default="" ma:list="{9E343742-310B-4684-A24C-1D137CB4B230}" ma:internalName="LastPublishTimeLookup" ma:readOnly="true" ma:showField="LastPublishTi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VersionLookup" ma:index="66" nillable="true" ma:displayName="Last Published Version" ma:default="" ma:list="{9E343742-310B-4684-A24C-1D137CB4B230}" ma:internalName="LastPublishVersionLookup" ma:readOnly="true" ma:showField="LastPublish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PLaunchHelpLinkType" ma:index="67" nillable="true" ma:displayName="Launch Help Link Type" ma:default="Template" ma:internalName="TPLaunchHelpLinkType">
      <xsd:simpleType>
        <xsd:restriction base="dms:Choice">
          <xsd:enumeration value="Template"/>
          <xsd:enumeration value="Training"/>
          <xsd:enumeration value="URL"/>
          <xsd:enumeration value="None"/>
        </xsd:restriction>
      </xsd:simpleType>
    </xsd:element>
    <xsd:element name="LegacyData" ma:index="68" nillable="true" ma:displayName="Legacy Data" ma:default="" ma:internalName="LegacyData" ma:readOnly="false">
      <xsd:simpleType>
        <xsd:restriction base="dms:Note"/>
      </xsd:simpleType>
    </xsd:element>
    <xsd:element name="TPLaunchHelpLink" ma:index="69" nillable="true" ma:displayName="Link to Launch Help Topic" ma:default="" ma:internalName="TPLaunchHelpLink">
      <xsd:simpleType>
        <xsd:restriction base="dms:Text"/>
      </xsd:simpleType>
    </xsd:element>
    <xsd:element name="LocComments" ma:index="70" nillable="true" ma:displayName="Loc Approval Comments" ma:default="" ma:internalName="LocComments" ma:readOnly="false">
      <xsd:simpleType>
        <xsd:restriction base="dms:Note"/>
      </xsd:simpleType>
    </xsd:element>
    <xsd:element name="LocLastLocAttemptVersionLookup" ma:index="71" nillable="true" ma:displayName="Loc Last Loc Attempt Version" ma:default="" ma:list="{7DD1DCEC-E449-43D3-891F-7DC62F62AD21}" ma:internalName="LocLastLocAttemptVersionLookup" ma:readOnly="false" ma:showField="LastLocAttemptVersion" ma:web="4873beb7-5857-4685-be1f-d57550cc96cc">
      <xsd:simpleType>
        <xsd:restriction base="dms:Lookup"/>
      </xsd:simpleType>
    </xsd:element>
    <xsd:element name="LocLastLocAttemptVersionTypeLookup" ma:index="72" nillable="true" ma:displayName="Loc Last Loc Attempt Version Type" ma:default="" ma:list="{7DD1DCEC-E449-43D3-891F-7DC62F62AD21}" ma:internalName="LocLastLocAttemptVersionTypeLookup" ma:readOnly="true" ma:showField="LastLocAttemptVersionType" ma:web="4873beb7-5857-4685-be1f-d57550cc96cc">
      <xsd:simpleType>
        <xsd:restriction base="dms:Lookup"/>
      </xsd:simpleType>
    </xsd:element>
    <xsd:element name="LocManualTestRequired" ma:index="73" nillable="true" ma:displayName="Loc Manual Test Required" ma:default="" ma:internalName="LocManualTestRequired" ma:readOnly="false">
      <xsd:simpleType>
        <xsd:restriction base="dms:Boolean"/>
      </xsd:simpleType>
    </xsd:element>
    <xsd:element name="LocMarketGroupTiers2" ma:index="74" nillable="true" ma:displayName="Loc Market Group Tiers" ma:internalName="LocMarketGroupTiers2" ma:readOnly="false">
      <xsd:simpleType>
        <xsd:restriction base="dms:Unknown"/>
      </xsd:simpleType>
    </xsd:element>
    <xsd:element name="LocNewPublishedVersionLookup" ma:index="75" nillable="true" ma:displayName="Loc New Published Version Lookup" ma:default="" ma:list="{7DD1DCEC-E449-43D3-891F-7DC62F62AD21}" ma:internalName="LocNewPublishedVersionLookup" ma:readOnly="true" ma:showField="NewPublishedVersion" ma:web="4873beb7-5857-4685-be1f-d57550cc96cc">
      <xsd:simpleType>
        <xsd:restriction base="dms:Lookup"/>
      </xsd:simpleType>
    </xsd:element>
    <xsd:element name="LocOverallHandbackStatusLookup" ma:index="76" nillable="true" ma:displayName="Loc Overall Handback Status" ma:default="" ma:list="{7DD1DCEC-E449-43D3-891F-7DC62F62AD21}" ma:internalName="LocOverallHandbackStatusLookup" ma:readOnly="true" ma:showField="OverallHandbackStatus" ma:web="4873beb7-5857-4685-be1f-d57550cc96cc">
      <xsd:simpleType>
        <xsd:restriction base="dms:Lookup"/>
      </xsd:simpleType>
    </xsd:element>
    <xsd:element name="LocOverallLocStatusLookup" ma:index="77" nillable="true" ma:displayName="Loc Overall Localize Status" ma:default="" ma:list="{7DD1DCEC-E449-43D3-891F-7DC62F62AD21}" ma:internalName="LocOverallLocStatusLookup" ma:readOnly="true" ma:showField="OverallLocStatus" ma:web="4873beb7-5857-4685-be1f-d57550cc96cc">
      <xsd:simpleType>
        <xsd:restriction base="dms:Lookup"/>
      </xsd:simpleType>
    </xsd:element>
    <xsd:element name="LocOverallPreviewStatusLookup" ma:index="78" nillable="true" ma:displayName="Loc Overall Preview Status" ma:default="" ma:list="{7DD1DCEC-E449-43D3-891F-7DC62F62AD21}" ma:internalName="LocOverallPreviewStatusLookup" ma:readOnly="true" ma:showField="OverallPreviewStatus" ma:web="4873beb7-5857-4685-be1f-d57550cc96cc">
      <xsd:simpleType>
        <xsd:restriction base="dms:Lookup"/>
      </xsd:simpleType>
    </xsd:element>
    <xsd:element name="LocOverallPublishStatusLookup" ma:index="79" nillable="true" ma:displayName="Loc Overall Publish Status" ma:default="" ma:list="{7DD1DCEC-E449-43D3-891F-7DC62F62AD21}" ma:internalName="LocOverallPublishStatusLookup" ma:readOnly="true" ma:showField="OverallPublishStatus" ma:web="4873beb7-5857-4685-be1f-d57550cc96cc">
      <xsd:simpleType>
        <xsd:restriction base="dms:Lookup"/>
      </xsd:simpleType>
    </xsd:element>
    <xsd:element name="IntlLocPriority" ma:index="80" nillable="true" ma:displayName="Loc Priority" ma:default="" ma:internalName="IntlLocPriority" ma:readOnly="false">
      <xsd:simpleType>
        <xsd:restriction base="dms:Unknown"/>
      </xsd:simpleType>
    </xsd:element>
    <xsd:element name="LocProcessedForHandoffsLookup" ma:index="81" nillable="true" ma:displayName="Loc Processed For Handoffs" ma:default="" ma:list="{7DD1DCEC-E449-43D3-891F-7DC62F62AD21}" ma:internalName="LocProcessedForHandoffsLookup" ma:readOnly="true" ma:showField="ProcessedForHandoffs" ma:web="4873beb7-5857-4685-be1f-d57550cc96cc">
      <xsd:simpleType>
        <xsd:restriction base="dms:Lookup"/>
      </xsd:simpleType>
    </xsd:element>
    <xsd:element name="LocProcessedForMarketsLookup" ma:index="82" nillable="true" ma:displayName="Loc Processed For Markets" ma:default="" ma:list="{7DD1DCEC-E449-43D3-891F-7DC62F62AD21}" ma:internalName="LocProcessedForMarketsLookup" ma:readOnly="true" ma:showField="ProcessedForMarkets" ma:web="4873beb7-5857-4685-be1f-d57550cc96cc">
      <xsd:simpleType>
        <xsd:restriction base="dms:Lookup"/>
      </xsd:simpleType>
    </xsd:element>
    <xsd:element name="LocPublishedDependentAssetsLookup" ma:index="83" nillable="true" ma:displayName="Loc Published Dependent Assets" ma:default="" ma:list="{7DD1DCEC-E449-43D3-891F-7DC62F62AD21}" ma:internalName="LocPublishedDependentAssetsLookup" ma:readOnly="true" ma:showField="PublishedDependentAssets" ma:web="4873beb7-5857-4685-be1f-d57550cc96cc">
      <xsd:simpleType>
        <xsd:restriction base="dms:Lookup"/>
      </xsd:simpleType>
    </xsd:element>
    <xsd:element name="LocPublishedLinkedAssetsLookup" ma:index="84" nillable="true" ma:displayName="Loc Published Linked Assets" ma:default="" ma:list="{7DD1DCEC-E449-43D3-891F-7DC62F62AD21}" ma:internalName="LocPublishedLinkedAssetsLookup" ma:readOnly="true" ma:showField="PublishedLinkedAssets" ma:web="4873beb7-5857-4685-be1f-d57550cc96cc">
      <xsd:simpleType>
        <xsd:restriction base="dms:Lookup"/>
      </xsd:simpleType>
    </xsd:element>
    <xsd:element name="LocRecommendedHandoff" ma:index="85" nillable="true" ma:displayName="Loc Recommended Handoff" ma:default="" ma:indexed="true" ma:internalName="LocRecommendedHandoff" ma:readOnly="false">
      <xsd:simpleType>
        <xsd:restriction base="dms:Text"/>
      </xsd:simpleType>
    </xsd:element>
    <xsd:element name="LocalizationTagsTaxHTField0" ma:index="87" nillable="true" ma:taxonomy="true" ma:internalName="LocalizationTagsTaxHTField0" ma:taxonomyFieldName="LocalizationTags" ma:displayName="Localization Tags" ma:readOnly="false" ma:default="" ma:fieldId="{00f02cb3-2c7c-424a-9c61-10e9b6878429}" ma:taxonomyMulti="true" ma:sspId="8f79753a-75d3-41f5-8ca3-40b843941b4f" ma:termSetId="5b7703a5-8e8b-4b58-8b31-1cea35331da3" ma:anchorId="00000000-0000-0000-0000-000000000000" ma:open="false" ma:isKeyword="false">
      <xsd:complexType>
        <xsd:sequence>
          <xsd:element ref="pc:Terms" minOccurs="0" maxOccurs="1"/>
        </xsd:sequence>
      </xsd:complexType>
    </xsd:element>
    <xsd:element name="MachineTranslated" ma:index="88" nillable="true" ma:displayName="Machine Translated" ma:default="" ma:internalName="MachineTranslated" ma:readOnly="false">
      <xsd:simpleType>
        <xsd:restriction base="dms:Boolean"/>
      </xsd:simpleType>
    </xsd:element>
    <xsd:element name="Manager" ma:index="89" nillable="true" ma:displayName="Manager" ma:hidden="true" ma:internalName="Manager" ma:readOnly="false">
      <xsd:simpleType>
        <xsd:restriction base="dms:Text"/>
      </xsd:simpleType>
    </xsd:element>
    <xsd:element name="Markets" ma:index="90" nillable="true" ma:displayName="Markets" ma:default="" ma:description="Leave blank to show in all markets" ma:list="{2FBD1B11-2ACE-4FDC-B5A3-635D4ADF6F1B}" ma:internalName="Markets" ma:readOnly="false" ma:showField="MarketNa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Milestone" ma:index="91" nillable="true" ma:displayName="Milestone" ma:default="" ma:internalName="Milestone" ma:readOnly="false">
      <xsd:simpleType>
        <xsd:restriction base="dms:Unknown"/>
      </xsd:simpleType>
    </xsd:element>
    <xsd:element name="TPNamespace" ma:index="94" nillable="true" ma:displayName="Namespace" ma:default="" ma:internalName="TPNamespace">
      <xsd:simpleType>
        <xsd:restriction base="dms:Text"/>
      </xsd:simpleType>
    </xsd:element>
    <xsd:element name="NumericId" ma:index="95" nillable="true" ma:displayName="Numeric ID" ma:default="" ma:indexed="true" ma:internalName="NumericId" ma:readOnly="false">
      <xsd:simpleType>
        <xsd:restriction base="dms:Number"/>
      </xsd:simpleType>
    </xsd:element>
    <xsd:element name="NumOfRatingsLookup" ma:index="96" nillable="true" ma:displayName="NumOfRatings" ma:default="" ma:list="{9E343742-310B-4684-A24C-1D137CB4B230}" ma:internalName="NumOfRatingsLookup" ma:readOnly="true" ma:showField="NumOfRatings"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OOCacheId" ma:index="97" nillable="true" ma:displayName="OOCacheId" ma:internalName="OOCacheId" ma:readOnly="false">
      <xsd:simpleType>
        <xsd:restriction base="dms:Text"/>
      </xsd:simpleType>
    </xsd:element>
    <xsd:element name="OpenTemplate" ma:index="98" nillable="true" ma:displayName="Open Template" ma:default="true" ma:internalName="OpenTemplate">
      <xsd:simpleType>
        <xsd:restriction base="dms:Boolean"/>
      </xsd:simpleType>
    </xsd:element>
    <xsd:element name="OriginAsset" ma:index="99" nillable="true" ma:displayName="Origin Asset" ma:default="" ma:internalName="OriginAsset" ma:readOnly="false">
      <xsd:simpleType>
        <xsd:restriction base="dms:Text"/>
      </xsd:simpleType>
    </xsd:element>
    <xsd:element name="OriginalRelease" ma:index="100" nillable="true" ma:displayName="Original Release" ma:default="15" ma:internalName="OriginalRelease" ma:readOnly="false">
      <xsd:simpleType>
        <xsd:restriction base="dms:Choice">
          <xsd:enumeration value="14"/>
          <xsd:enumeration value="15"/>
          <xsd:enumeration value="16"/>
        </xsd:restriction>
      </xsd:simpleType>
    </xsd:element>
    <xsd:element name="OriginalSourceMarket" ma:index="101" nillable="true" ma:displayName="Original Source Market Group" ma:default="" ma:internalName="OriginalSourceMarket" ma:readOnly="false">
      <xsd:simpleType>
        <xsd:restriction base="dms:Text"/>
      </xsd:simpleType>
    </xsd:element>
    <xsd:element name="OutputCachingOn" ma:index="102" nillable="true" ma:displayName="Output Caching" ma:default="true" ma:hidden="true" ma:internalName="OutputCachingOn" ma:readOnly="false">
      <xsd:simpleType>
        <xsd:restriction base="dms:Boolean"/>
      </xsd:simpleType>
    </xsd:element>
    <xsd:element name="ParentAssetId" ma:index="103" nillable="true" ma:displayName="Parent Asset Id" ma:default="" ma:internalName="ParentAssetId" ma:readOnly="false">
      <xsd:simpleType>
        <xsd:restriction base="dms:Text"/>
      </xsd:simpleType>
    </xsd:element>
    <xsd:element name="PlannedPubDate" ma:index="104" nillable="true" ma:displayName="Planned Publish Date" ma:default="" ma:indexed="true" ma:internalName="PlannedPubDate" ma:readOnly="false">
      <xsd:simpleType>
        <xsd:restriction base="dms:DateTime"/>
      </xsd:simpleType>
    </xsd:element>
    <xsd:element name="PolicheckWords" ma:index="105" nillable="true" ma:displayName="Policheck Words" ma:default="" ma:internalName="PolicheckWords" ma:readOnly="false">
      <xsd:simpleType>
        <xsd:restriction base="dms:Text"/>
      </xsd:simpleType>
    </xsd:element>
    <xsd:element name="BusinessGroup" ma:index="106" nillable="true" ma:displayName="Product Division Owner" ma:default="" ma:internalName="BusinessGroup" ma:readOnly="false">
      <xsd:simpleType>
        <xsd:restriction base="dms:Unknown"/>
      </xsd:simpleType>
    </xsd:element>
    <xsd:element name="UAProjectedTotalWords" ma:index="107" nillable="true" ma:displayName="Projected Word Count" ma:default="" ma:internalName="UAProjectedTotalWords" ma:readOnly="false">
      <xsd:simpleType>
        <xsd:restriction base="dms:Unknown"/>
      </xsd:simpleType>
    </xsd:element>
    <xsd:element name="Provider" ma:index="108" nillable="true" ma:displayName="Provider" ma:default="" ma:internalName="Provider" ma:readOnly="false">
      <xsd:simpleType>
        <xsd:restriction base="dms:Unknown"/>
      </xsd:simpleType>
    </xsd:element>
    <xsd:element name="Providers" ma:index="109" nillable="true" ma:displayName="Providers" ma:default="" ma:internalName="Providers">
      <xsd:simpleType>
        <xsd:restriction base="dms:Unknown"/>
      </xsd:simpleType>
    </xsd:element>
    <xsd:element name="PublishStatusLookup" ma:index="110" nillable="true" ma:displayName="Publish Status" ma:default="" ma:list="{9E343742-310B-4684-A24C-1D137CB4B230}" ma:internalName="PublishStatusLookup" ma:readOnly="false" ma:showField="PublishStatus"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PublishTargets" ma:index="111" nillable="true" ma:displayName="Publish Target" ma:default="OfficeOnlineVNext" ma:internalName="PublishTargets" ma:readOnly="false">
      <xsd:simpleType>
        <xsd:restriction base="dms:Unknown"/>
      </xsd:simpleType>
    </xsd:element>
    <xsd:element name="RecommendationsModifier" ma:index="112" nillable="true" ma:displayName="Recommendations Modifier" ma:default="" ma:internalName="RecommendationsModifier" ma:readOnly="false">
      <xsd:simpleType>
        <xsd:restriction base="dms:Number"/>
      </xsd:simpleType>
    </xsd:element>
    <xsd:element name="ArtSampleDocs" ma:index="113" nillable="true" ma:displayName="Sample Docs" ma:default="" ma:hidden="true" ma:internalName="ArtSampleDocs" ma:readOnly="false">
      <xsd:simpleType>
        <xsd:restriction base="dms:Text"/>
      </xsd:simpleType>
    </xsd:element>
    <xsd:element name="ScenarioTagsTaxHTField0" ma:index="115" nillable="true" ma:taxonomy="true" ma:internalName="ScenarioTagsTaxHTField0" ma:taxonomyFieldName="ScenarioTags" ma:displayName="Scenarios" ma:readOnly="false" ma:default="" ma:fieldId="{93aef74d-6c78-4815-8310-51477dceeccc}" ma:taxonomyMulti="true" ma:sspId="8f79753a-75d3-41f5-8ca3-40b843941b4f" ma:termSetId="4b7d5f16-e2f2-4fc0-bab3-6e8b931e57d6" ma:anchorId="00000000-0000-0000-0000-000000000000" ma:open="false" ma:isKeyword="false">
      <xsd:complexType>
        <xsd:sequence>
          <xsd:element ref="pc:Terms" minOccurs="0" maxOccurs="1"/>
        </xsd:sequence>
      </xsd:complexType>
    </xsd:element>
    <xsd:element name="ShowIn" ma:index="117" nillable="true" ma:displayName="Show In" ma:default="Show everywhere" ma:internalName="ShowIn" ma:readOnly="false">
      <xsd:simpleType>
        <xsd:restriction base="dms:Choice">
          <xsd:enumeration value="Hide on web"/>
          <xsd:enumeration value="On Web no search"/>
          <xsd:enumeration value="Show everywhere"/>
          <xsd:enumeration value="Special use only"/>
        </xsd:restriction>
      </xsd:simpleType>
    </xsd:element>
    <xsd:element name="SourceTitle" ma:index="118" nillable="true" ma:displayName="Source Title" ma:default="" ma:indexed="true" ma:internalName="SourceTitle" ma:readOnly="false">
      <xsd:simpleType>
        <xsd:restriction base="dms:Text"/>
      </xsd:simpleType>
    </xsd:element>
    <xsd:element name="CSXSubmissionDate" ma:index="119" nillable="true" ma:displayName="Submission Date" ma:default="" ma:internalName="CSXSubmissionDate" ma:readOnly="false">
      <xsd:simpleType>
        <xsd:restriction base="dms:DateTime"/>
      </xsd:simpleType>
    </xsd:element>
    <xsd:element name="SubmitterId" ma:index="120" nillable="true" ma:displayName="Submitter ID" ma:default="" ma:internalName="SubmitterId" ma:readOnly="false">
      <xsd:simpleType>
        <xsd:restriction base="dms:Text"/>
      </xsd:simpleType>
    </xsd:element>
    <xsd:element name="TaxCatchAll" ma:index="121" nillable="true" ma:displayName="Taxonomy Catch All Column" ma:hidden="true" ma:list="{530f955b-6704-4601-bd83-f81d87f1e440}" ma:internalName="TaxCatchAll" ma:showField="CatchAllData"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axCatchAllLabel" ma:index="122" nillable="true" ma:displayName="Taxonomy Catch All Column1" ma:hidden="true" ma:list="{530f955b-6704-4601-bd83-f81d87f1e440}" ma:internalName="TaxCatchAllLabel" ma:readOnly="true" ma:showField="CatchAllDataLabel"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emplateStatus" ma:index="123" nillable="true" ma:displayName="Template Status" ma:default="" ma:internalName="TemplateStatus">
      <xsd:simpleType>
        <xsd:restriction base="dms:Unknown"/>
      </xsd:simpleType>
    </xsd:element>
    <xsd:element name="TemplateTemplateType" ma:index="124" nillable="true" ma:displayName="Template Type" ma:default="" ma:internalName="TemplateTemplateType">
      <xsd:simpleType>
        <xsd:restriction base="dms:Unknown"/>
      </xsd:simpleType>
    </xsd:element>
    <xsd:element name="ThumbnailAssetId" ma:index="125" nillable="true" ma:displayName="Thumbnail Image Asset" ma:default="" ma:internalName="ThumbnailAssetId" ma:readOnly="false">
      <xsd:simpleType>
        <xsd:restriction base="dms:Text"/>
      </xsd:simpleType>
    </xsd:element>
    <xsd:element name="TimesCloned" ma:index="126" nillable="true" ma:displayName="Times Cloned" ma:default="" ma:internalName="TimesCloned" ma:readOnly="false">
      <xsd:simpleType>
        <xsd:restriction base="dms:Number"/>
      </xsd:simpleType>
    </xsd:element>
    <xsd:element name="TrustLevel" ma:index="128" nillable="true" ma:displayName="Trust Level" ma:default="1 Microsoft Managed Content" ma:internalName="TrustLevel" ma:readOnly="false">
      <xsd:simpleType>
        <xsd:restriction base="dms:Unknown"/>
      </xsd:simpleType>
    </xsd:element>
    <xsd:element name="UALocComments" ma:index="129" nillable="true" ma:displayName="UA Loc Comments" ma:default="" ma:internalName="UALocComments" ma:readOnly="false">
      <xsd:simpleType>
        <xsd:restriction base="dms:Note"/>
      </xsd:simpleType>
    </xsd:element>
    <xsd:element name="UALocRecommendation" ma:index="130" nillable="true" ma:displayName="UA Loc Recommendation" ma:default="Localize" ma:internalName="UALocRecommendation" ma:readOnly="false">
      <xsd:simpleType>
        <xsd:restriction base="dms:Choice">
          <xsd:enumeration value="Localize"/>
          <xsd:enumeration value="Never Localize"/>
          <xsd:enumeration value="Priority Localize"/>
        </xsd:restriction>
      </xsd:simpleType>
    </xsd:element>
    <xsd:element name="UANotes" ma:index="131" nillable="true" ma:displayName="UA Notes" ma:default="" ma:internalName="UANotes" ma:readOnly="false">
      <xsd:simpleType>
        <xsd:restriction base="dms:Note"/>
      </xsd:simpleType>
    </xsd:element>
    <xsd:element name="TPAppVersion" ma:index="132" nillable="true" ma:displayName="Version" ma:default="" ma:internalName="TPAppVersion">
      <xsd:simpleType>
        <xsd:restriction base="dms:Text"/>
      </xsd:simpleType>
    </xsd:element>
    <xsd:element name="VoteCount" ma:index="133" nillable="true" ma:displayName="Vote Count" ma:default="" ma:internalName="VoteCount" ma:readOnly="fals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2" ma:displayName="Content Type"/>
        <xsd:element ref="dc:title" minOccurs="0" maxOccurs="1" ma:index="127"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0F249165-F638-412C-8E0A-DFB7045CA2E0}">
  <ds:schemaRefs>
    <ds:schemaRef ds:uri="http://schemas.microsoft.com/office/infopath/2007/PartnerControls"/>
    <ds:schemaRef ds:uri="http://www.w3.org/XML/1998/namespace"/>
    <ds:schemaRef ds:uri="http://purl.org/dc/elements/1.1/"/>
    <ds:schemaRef ds:uri="http://schemas.openxmlformats.org/package/2006/metadata/core-properties"/>
    <ds:schemaRef ds:uri="http://purl.org/dc/terms/"/>
    <ds:schemaRef ds:uri="http://schemas.microsoft.com/office/2006/documentManagement/types"/>
    <ds:schemaRef ds:uri="4873beb7-5857-4685-be1f-d57550cc96cc"/>
    <ds:schemaRef ds:uri="http://schemas.microsoft.com/office/2006/metadata/properties"/>
    <ds:schemaRef ds:uri="http://purl.org/dc/dcmitype/"/>
  </ds:schemaRefs>
</ds:datastoreItem>
</file>

<file path=customXml/itemProps2.xml><?xml version="1.0" encoding="utf-8"?>
<ds:datastoreItem xmlns:ds="http://schemas.openxmlformats.org/officeDocument/2006/customXml" ds:itemID="{4683C129-7B42-490A-AD74-E9303BC76D3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873beb7-5857-4685-be1f-d57550cc96c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211E33DF-2340-4F4E-B874-B73FEFEBFC8D}">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Aspect</Template>
  <TotalTime>29022</TotalTime>
  <Words>4388</Words>
  <Application>Microsoft Office PowerPoint</Application>
  <PresentationFormat>Custom</PresentationFormat>
  <Paragraphs>1072</Paragraphs>
  <Slides>93</Slides>
  <Notes>1</Notes>
  <HiddenSlides>0</HiddenSlides>
  <MMClips>0</MMClips>
  <ScaleCrop>false</ScaleCrop>
  <HeadingPairs>
    <vt:vector size="4" baseType="variant">
      <vt:variant>
        <vt:lpstr>Theme</vt:lpstr>
      </vt:variant>
      <vt:variant>
        <vt:i4>1</vt:i4>
      </vt:variant>
      <vt:variant>
        <vt:lpstr>Slide Titles</vt:lpstr>
      </vt:variant>
      <vt:variant>
        <vt:i4>93</vt:i4>
      </vt:variant>
    </vt:vector>
  </HeadingPairs>
  <TitlesOfParts>
    <vt:vector size="94" baseType="lpstr">
      <vt:lpstr>Serenity 16x9</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Question:  Is so`leth barley?</vt:lpstr>
      <vt:lpstr>Solet is not barley!   Solet is always finely crushed wheat.   Barley is se’orah, (solet’s antonym); rough and coarse! </vt:lpstr>
      <vt:lpstr>Difference between solet and se’orah.</vt:lpstr>
      <vt:lpstr>Solet is not se’orah and se’orah is not solet!</vt:lpstr>
      <vt:lpstr>Chitah [Hebrew] for Wheat</vt:lpstr>
      <vt:lpstr>Chitah is “Wheat” (not se’orah) and se’orah is not solet!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On the next slide, we must remember that the Enoch FIXED calendar up for comparison, is the exact format that is declared to occur for EVERY Biblical year  including that of Joshua.   Will we find linear alignment?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What Did Yahuah Command?</dc:title>
  <dc:creator>Timothy Astleford</dc:creator>
  <cp:lastModifiedBy>Rae</cp:lastModifiedBy>
  <cp:revision>2356</cp:revision>
  <cp:lastPrinted>2019-12-06T20:38:49Z</cp:lastPrinted>
  <dcterms:created xsi:type="dcterms:W3CDTF">2017-11-03T02:32:24Z</dcterms:created>
  <dcterms:modified xsi:type="dcterms:W3CDTF">2019-12-30T03:58:49Z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nternalTags">
    <vt:lpwstr/>
  </property>
  <property fmtid="{D5CDD505-2E9C-101B-9397-08002B2CF9AE}" pid="3" name="ContentTypeId">
    <vt:lpwstr>0x0101006EDDDB5EE6D98C44930B742096920B300400F5B6D36B3EF94B4E9A635CDF2A18F5B8</vt:lpwstr>
  </property>
  <property fmtid="{D5CDD505-2E9C-101B-9397-08002B2CF9AE}" pid="4" name="FeatureTags">
    <vt:lpwstr/>
  </property>
  <property fmtid="{D5CDD505-2E9C-101B-9397-08002B2CF9AE}" pid="5" name="LocalizationTags">
    <vt:lpwstr/>
  </property>
  <property fmtid="{D5CDD505-2E9C-101B-9397-08002B2CF9AE}" pid="6" name="ScenarioTags">
    <vt:lpwstr/>
  </property>
  <property fmtid="{D5CDD505-2E9C-101B-9397-08002B2CF9AE}" pid="7" name="CampaignTags">
    <vt:lpwstr/>
  </property>
</Properties>
</file>