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  <p:sldMasterId id="2147483668" r:id="rId2"/>
  </p:sldMasterIdLst>
  <p:notesMasterIdLst>
    <p:notesMasterId r:id="rId45"/>
  </p:notesMasterIdLst>
  <p:sldIdLst>
    <p:sldId id="440" r:id="rId3"/>
    <p:sldId id="403" r:id="rId4"/>
    <p:sldId id="405" r:id="rId5"/>
    <p:sldId id="404" r:id="rId6"/>
    <p:sldId id="406" r:id="rId7"/>
    <p:sldId id="409" r:id="rId8"/>
    <p:sldId id="408" r:id="rId9"/>
    <p:sldId id="407" r:id="rId10"/>
    <p:sldId id="410" r:id="rId11"/>
    <p:sldId id="412" r:id="rId12"/>
    <p:sldId id="411" r:id="rId13"/>
    <p:sldId id="413" r:id="rId14"/>
    <p:sldId id="414" r:id="rId15"/>
    <p:sldId id="415" r:id="rId16"/>
    <p:sldId id="416" r:id="rId17"/>
    <p:sldId id="417" r:id="rId18"/>
    <p:sldId id="431" r:id="rId19"/>
    <p:sldId id="450" r:id="rId20"/>
    <p:sldId id="418" r:id="rId21"/>
    <p:sldId id="420" r:id="rId22"/>
    <p:sldId id="419" r:id="rId23"/>
    <p:sldId id="430" r:id="rId24"/>
    <p:sldId id="421" r:id="rId25"/>
    <p:sldId id="422" r:id="rId26"/>
    <p:sldId id="437" r:id="rId27"/>
    <p:sldId id="424" r:id="rId28"/>
    <p:sldId id="425" r:id="rId29"/>
    <p:sldId id="426" r:id="rId30"/>
    <p:sldId id="427" r:id="rId31"/>
    <p:sldId id="428" r:id="rId32"/>
    <p:sldId id="434" r:id="rId33"/>
    <p:sldId id="445" r:id="rId34"/>
    <p:sldId id="446" r:id="rId35"/>
    <p:sldId id="449" r:id="rId36"/>
    <p:sldId id="453" r:id="rId37"/>
    <p:sldId id="436" r:id="rId38"/>
    <p:sldId id="455" r:id="rId39"/>
    <p:sldId id="456" r:id="rId40"/>
    <p:sldId id="457" r:id="rId41"/>
    <p:sldId id="458" r:id="rId42"/>
    <p:sldId id="444" r:id="rId43"/>
    <p:sldId id="448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15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000FF"/>
    <a:srgbClr val="00FF99"/>
    <a:srgbClr val="0000CC"/>
    <a:srgbClr val="FF0066"/>
    <a:srgbClr val="FF00FF"/>
    <a:srgbClr val="00FFFF"/>
    <a:srgbClr val="800000"/>
    <a:srgbClr val="A97767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>
      <p:cViewPr varScale="1">
        <p:scale>
          <a:sx n="83" d="100"/>
          <a:sy n="83" d="100"/>
        </p:scale>
        <p:origin x="-130" y="-72"/>
      </p:cViewPr>
      <p:guideLst>
        <p:guide orient="horz" pos="2205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BD400-178C-4E46-8B1C-98070CB60EB4}" type="datetimeFigureOut">
              <a:rPr lang="en-US" smtClean="0"/>
              <a:pPr/>
              <a:t>11/16/2019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CC8D5-6D68-A443-97C0-91AE597713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350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E852528-6CD6-FC4E-A108-ADC5B827DCA7}"/>
              </a:ext>
            </a:extLst>
          </p:cNvPr>
          <p:cNvSpPr/>
          <p:nvPr/>
        </p:nvSpPr>
        <p:spPr bwMode="auto">
          <a:xfrm>
            <a:off x="1587" y="5664200"/>
            <a:ext cx="12188825" cy="1193800"/>
          </a:xfrm>
          <a:prstGeom prst="rect">
            <a:avLst/>
          </a:prstGeom>
          <a:gradFill flip="none" rotWithShape="1">
            <a:gsLst>
              <a:gs pos="0">
                <a:srgbClr val="ECECEC"/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A57AF911-B45C-0645-9306-FB4C59B7BE32}"/>
              </a:ext>
            </a:extLst>
          </p:cNvPr>
          <p:cNvGrpSpPr/>
          <p:nvPr userDrawn="1"/>
        </p:nvGrpSpPr>
        <p:grpSpPr>
          <a:xfrm>
            <a:off x="2667000" y="628650"/>
            <a:ext cx="5943817" cy="5486402"/>
            <a:chOff x="2667000" y="628650"/>
            <a:chExt cx="5943817" cy="5486402"/>
          </a:xfrm>
        </p:grpSpPr>
        <p:grpSp>
          <p:nvGrpSpPr>
            <p:cNvPr id="9" name="Group 82">
              <a:extLst>
                <a:ext uri="{FF2B5EF4-FFF2-40B4-BE49-F238E27FC236}">
                  <a16:creationId xmlns:a16="http://schemas.microsoft.com/office/drawing/2014/main" xmlns="" id="{892B1603-81CE-E845-A7E9-D79D57AE8DDA}"/>
                </a:ext>
              </a:extLst>
            </p:cNvPr>
            <p:cNvGrpSpPr/>
            <p:nvPr userDrawn="1"/>
          </p:nvGrpSpPr>
          <p:grpSpPr>
            <a:xfrm>
              <a:off x="2667000" y="628650"/>
              <a:ext cx="5943817" cy="5486402"/>
              <a:chOff x="2665412" y="685800"/>
              <a:chExt cx="5943817" cy="5486402"/>
            </a:xfrm>
          </p:grpSpPr>
          <p:grpSp>
            <p:nvGrpSpPr>
              <p:cNvPr id="10" name="Group 32">
                <a:extLst>
                  <a:ext uri="{FF2B5EF4-FFF2-40B4-BE49-F238E27FC236}">
                    <a16:creationId xmlns:a16="http://schemas.microsoft.com/office/drawing/2014/main" xmlns="" id="{3A405A5B-18FC-0C4B-B080-911E11A4416C}"/>
                  </a:ext>
                </a:extLst>
              </p:cNvPr>
              <p:cNvGrpSpPr/>
              <p:nvPr/>
            </p:nvGrpSpPr>
            <p:grpSpPr>
              <a:xfrm>
                <a:off x="2784792" y="4006851"/>
                <a:ext cx="1630681" cy="2165351"/>
                <a:chOff x="2498725" y="4151313"/>
                <a:chExt cx="2038350" cy="2706688"/>
              </a:xfrm>
            </p:grpSpPr>
            <p:grpSp>
              <p:nvGrpSpPr>
                <p:cNvPr id="25" name="Group 31">
                  <a:extLst>
                    <a:ext uri="{FF2B5EF4-FFF2-40B4-BE49-F238E27FC236}">
                      <a16:creationId xmlns:a16="http://schemas.microsoft.com/office/drawing/2014/main" xmlns="" id="{E2F972BC-3529-6E4F-AE6F-BB94B204C582}"/>
                    </a:ext>
                  </a:extLst>
                </p:cNvPr>
                <p:cNvGrpSpPr/>
                <p:nvPr/>
              </p:nvGrpSpPr>
              <p:grpSpPr>
                <a:xfrm>
                  <a:off x="3544888" y="4208463"/>
                  <a:ext cx="862012" cy="911225"/>
                  <a:chOff x="3544888" y="4208463"/>
                  <a:chExt cx="862012" cy="911225"/>
                </a:xfrm>
              </p:grpSpPr>
              <p:sp>
                <p:nvSpPr>
                  <p:cNvPr id="36" name="Freeform 5">
                    <a:extLst>
                      <a:ext uri="{FF2B5EF4-FFF2-40B4-BE49-F238E27FC236}">
                        <a16:creationId xmlns:a16="http://schemas.microsoft.com/office/drawing/2014/main" xmlns="" id="{2E567D13-6708-974A-B16F-6D9BC18EA1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22675" y="4208463"/>
                    <a:ext cx="784225" cy="911225"/>
                  </a:xfrm>
                  <a:custGeom>
                    <a:avLst/>
                    <a:gdLst/>
                    <a:ahLst/>
                    <a:cxnLst>
                      <a:cxn ang="0">
                        <a:pos x="989" y="0"/>
                      </a:cxn>
                      <a:cxn ang="0">
                        <a:pos x="300" y="1148"/>
                      </a:cxn>
                      <a:cxn ang="0">
                        <a:pos x="0" y="671"/>
                      </a:cxn>
                      <a:cxn ang="0">
                        <a:pos x="494" y="57"/>
                      </a:cxn>
                      <a:cxn ang="0">
                        <a:pos x="989" y="0"/>
                      </a:cxn>
                    </a:cxnLst>
                    <a:rect l="0" t="0" r="r" b="b"/>
                    <a:pathLst>
                      <a:path w="989" h="1148">
                        <a:moveTo>
                          <a:pt x="989" y="0"/>
                        </a:moveTo>
                        <a:lnTo>
                          <a:pt x="300" y="1148"/>
                        </a:lnTo>
                        <a:lnTo>
                          <a:pt x="0" y="671"/>
                        </a:lnTo>
                        <a:lnTo>
                          <a:pt x="494" y="57"/>
                        </a:lnTo>
                        <a:lnTo>
                          <a:pt x="98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6">
                          <a:lumMod val="50000"/>
                        </a:schemeClr>
                      </a:gs>
                      <a:gs pos="100000">
                        <a:schemeClr val="accent6">
                          <a:lumMod val="50000"/>
                        </a:schemeClr>
                      </a:gs>
                    </a:gsLst>
                    <a:lin ang="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37" name="Freeform 6">
                    <a:extLst>
                      <a:ext uri="{FF2B5EF4-FFF2-40B4-BE49-F238E27FC236}">
                        <a16:creationId xmlns:a16="http://schemas.microsoft.com/office/drawing/2014/main" xmlns="" id="{3294C28A-43F1-EA45-AF7A-6C3E5203B7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44888" y="4208463"/>
                    <a:ext cx="785813" cy="911225"/>
                  </a:xfrm>
                  <a:custGeom>
                    <a:avLst/>
                    <a:gdLst/>
                    <a:ahLst/>
                    <a:cxnLst>
                      <a:cxn ang="0">
                        <a:pos x="991" y="0"/>
                      </a:cxn>
                      <a:cxn ang="0">
                        <a:pos x="302" y="1148"/>
                      </a:cxn>
                      <a:cxn ang="0">
                        <a:pos x="0" y="671"/>
                      </a:cxn>
                      <a:cxn ang="0">
                        <a:pos x="495" y="57"/>
                      </a:cxn>
                      <a:cxn ang="0">
                        <a:pos x="991" y="0"/>
                      </a:cxn>
                    </a:cxnLst>
                    <a:rect l="0" t="0" r="r" b="b"/>
                    <a:pathLst>
                      <a:path w="991" h="1148">
                        <a:moveTo>
                          <a:pt x="991" y="0"/>
                        </a:moveTo>
                        <a:lnTo>
                          <a:pt x="302" y="1148"/>
                        </a:lnTo>
                        <a:lnTo>
                          <a:pt x="0" y="671"/>
                        </a:lnTo>
                        <a:lnTo>
                          <a:pt x="495" y="57"/>
                        </a:lnTo>
                        <a:lnTo>
                          <a:pt x="9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6">
                          <a:lumMod val="75000"/>
                        </a:schemeClr>
                      </a:gs>
                      <a:gs pos="100000">
                        <a:schemeClr val="accent6">
                          <a:lumMod val="50000"/>
                        </a:schemeClr>
                      </a:gs>
                    </a:gsLst>
                    <a:lin ang="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6" name="Group 29">
                  <a:extLst>
                    <a:ext uri="{FF2B5EF4-FFF2-40B4-BE49-F238E27FC236}">
                      <a16:creationId xmlns:a16="http://schemas.microsoft.com/office/drawing/2014/main" xmlns="" id="{487B3913-8D62-414F-A9D0-D4FC8959CFC7}"/>
                    </a:ext>
                  </a:extLst>
                </p:cNvPr>
                <p:cNvGrpSpPr/>
                <p:nvPr/>
              </p:nvGrpSpPr>
              <p:grpSpPr>
                <a:xfrm>
                  <a:off x="2498725" y="4151313"/>
                  <a:ext cx="2038350" cy="2706688"/>
                  <a:chOff x="2498725" y="4151313"/>
                  <a:chExt cx="2038350" cy="2706688"/>
                </a:xfrm>
              </p:grpSpPr>
              <p:sp>
                <p:nvSpPr>
                  <p:cNvPr id="27" name="Freeform 18">
                    <a:extLst>
                      <a:ext uri="{FF2B5EF4-FFF2-40B4-BE49-F238E27FC236}">
                        <a16:creationId xmlns:a16="http://schemas.microsoft.com/office/drawing/2014/main" xmlns="" id="{A8991999-C795-9849-9D35-6E93C1E678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98725" y="4151313"/>
                    <a:ext cx="2038350" cy="2706688"/>
                  </a:xfrm>
                  <a:custGeom>
                    <a:avLst/>
                    <a:gdLst/>
                    <a:ahLst/>
                    <a:cxnLst>
                      <a:cxn ang="0">
                        <a:pos x="883" y="50"/>
                      </a:cxn>
                      <a:cxn ang="0">
                        <a:pos x="757" y="183"/>
                      </a:cxn>
                      <a:cxn ang="0">
                        <a:pos x="656" y="323"/>
                      </a:cxn>
                      <a:cxn ang="0">
                        <a:pos x="598" y="428"/>
                      </a:cxn>
                      <a:cxn ang="0">
                        <a:pos x="559" y="540"/>
                      </a:cxn>
                      <a:cxn ang="0">
                        <a:pos x="545" y="625"/>
                      </a:cxn>
                      <a:cxn ang="0">
                        <a:pos x="541" y="734"/>
                      </a:cxn>
                      <a:cxn ang="0">
                        <a:pos x="560" y="902"/>
                      </a:cxn>
                      <a:cxn ang="0">
                        <a:pos x="598" y="1046"/>
                      </a:cxn>
                      <a:cxn ang="0">
                        <a:pos x="636" y="1138"/>
                      </a:cxn>
                      <a:cxn ang="0">
                        <a:pos x="593" y="1377"/>
                      </a:cxn>
                      <a:cxn ang="0">
                        <a:pos x="474" y="1933"/>
                      </a:cxn>
                      <a:cxn ang="0">
                        <a:pos x="391" y="2252"/>
                      </a:cxn>
                      <a:cxn ang="0">
                        <a:pos x="296" y="2559"/>
                      </a:cxn>
                      <a:cxn ang="0">
                        <a:pos x="191" y="2821"/>
                      </a:cxn>
                      <a:cxn ang="0">
                        <a:pos x="121" y="2949"/>
                      </a:cxn>
                      <a:cxn ang="0">
                        <a:pos x="78" y="3009"/>
                      </a:cxn>
                      <a:cxn ang="0">
                        <a:pos x="28" y="3087"/>
                      </a:cxn>
                      <a:cxn ang="0">
                        <a:pos x="4" y="3154"/>
                      </a:cxn>
                      <a:cxn ang="0">
                        <a:pos x="4" y="3229"/>
                      </a:cxn>
                      <a:cxn ang="0">
                        <a:pos x="23" y="3275"/>
                      </a:cxn>
                      <a:cxn ang="0">
                        <a:pos x="52" y="3310"/>
                      </a:cxn>
                      <a:cxn ang="0">
                        <a:pos x="98" y="3341"/>
                      </a:cxn>
                      <a:cxn ang="0">
                        <a:pos x="159" y="3368"/>
                      </a:cxn>
                      <a:cxn ang="0">
                        <a:pos x="264" y="3394"/>
                      </a:cxn>
                      <a:cxn ang="0">
                        <a:pos x="505" y="3411"/>
                      </a:cxn>
                      <a:cxn ang="0">
                        <a:pos x="911" y="3408"/>
                      </a:cxn>
                      <a:cxn ang="0">
                        <a:pos x="1295" y="3387"/>
                      </a:cxn>
                      <a:cxn ang="0">
                        <a:pos x="1470" y="3362"/>
                      </a:cxn>
                      <a:cxn ang="0">
                        <a:pos x="1608" y="3329"/>
                      </a:cxn>
                      <a:cxn ang="0">
                        <a:pos x="1711" y="3281"/>
                      </a:cxn>
                      <a:cxn ang="0">
                        <a:pos x="1772" y="3219"/>
                      </a:cxn>
                      <a:cxn ang="0">
                        <a:pos x="1788" y="3182"/>
                      </a:cxn>
                      <a:cxn ang="0">
                        <a:pos x="1794" y="3138"/>
                      </a:cxn>
                      <a:cxn ang="0">
                        <a:pos x="1781" y="3003"/>
                      </a:cxn>
                      <a:cxn ang="0">
                        <a:pos x="1692" y="2523"/>
                      </a:cxn>
                      <a:cxn ang="0">
                        <a:pos x="1642" y="2206"/>
                      </a:cxn>
                      <a:cxn ang="0">
                        <a:pos x="1620" y="1956"/>
                      </a:cxn>
                      <a:cxn ang="0">
                        <a:pos x="1626" y="1728"/>
                      </a:cxn>
                      <a:cxn ang="0">
                        <a:pos x="1642" y="1627"/>
                      </a:cxn>
                      <a:cxn ang="0">
                        <a:pos x="1671" y="1537"/>
                      </a:cxn>
                      <a:cxn ang="0">
                        <a:pos x="1708" y="1462"/>
                      </a:cxn>
                      <a:cxn ang="0">
                        <a:pos x="1748" y="1337"/>
                      </a:cxn>
                      <a:cxn ang="0">
                        <a:pos x="1743" y="1245"/>
                      </a:cxn>
                      <a:cxn ang="0">
                        <a:pos x="1708" y="1173"/>
                      </a:cxn>
                      <a:cxn ang="0">
                        <a:pos x="1642" y="1098"/>
                      </a:cxn>
                      <a:cxn ang="0">
                        <a:pos x="1576" y="1029"/>
                      </a:cxn>
                      <a:cxn ang="0">
                        <a:pos x="1540" y="965"/>
                      </a:cxn>
                      <a:cxn ang="0">
                        <a:pos x="1534" y="884"/>
                      </a:cxn>
                      <a:cxn ang="0">
                        <a:pos x="1576" y="720"/>
                      </a:cxn>
                      <a:cxn ang="0">
                        <a:pos x="1628" y="576"/>
                      </a:cxn>
                      <a:cxn ang="0">
                        <a:pos x="1670" y="502"/>
                      </a:cxn>
                      <a:cxn ang="0">
                        <a:pos x="1726" y="433"/>
                      </a:cxn>
                      <a:cxn ang="0">
                        <a:pos x="1798" y="370"/>
                      </a:cxn>
                      <a:cxn ang="0">
                        <a:pos x="1891" y="311"/>
                      </a:cxn>
                      <a:cxn ang="0">
                        <a:pos x="1976" y="269"/>
                      </a:cxn>
                      <a:cxn ang="0">
                        <a:pos x="2211" y="182"/>
                      </a:cxn>
                      <a:cxn ang="0">
                        <a:pos x="2476" y="96"/>
                      </a:cxn>
                      <a:cxn ang="0">
                        <a:pos x="2539" y="62"/>
                      </a:cxn>
                      <a:cxn ang="0">
                        <a:pos x="2565" y="29"/>
                      </a:cxn>
                      <a:cxn ang="0">
                        <a:pos x="2569" y="0"/>
                      </a:cxn>
                    </a:cxnLst>
                    <a:rect l="0" t="0" r="r" b="b"/>
                    <a:pathLst>
                      <a:path w="2569" h="3411">
                        <a:moveTo>
                          <a:pt x="937" y="0"/>
                        </a:moveTo>
                        <a:lnTo>
                          <a:pt x="937" y="0"/>
                        </a:lnTo>
                        <a:lnTo>
                          <a:pt x="922" y="13"/>
                        </a:lnTo>
                        <a:lnTo>
                          <a:pt x="883" y="50"/>
                        </a:lnTo>
                        <a:lnTo>
                          <a:pt x="855" y="77"/>
                        </a:lnTo>
                        <a:lnTo>
                          <a:pt x="825" y="108"/>
                        </a:lnTo>
                        <a:lnTo>
                          <a:pt x="792" y="144"/>
                        </a:lnTo>
                        <a:lnTo>
                          <a:pt x="757" y="183"/>
                        </a:lnTo>
                        <a:lnTo>
                          <a:pt x="722" y="228"/>
                        </a:lnTo>
                        <a:lnTo>
                          <a:pt x="689" y="274"/>
                        </a:lnTo>
                        <a:lnTo>
                          <a:pt x="672" y="298"/>
                        </a:lnTo>
                        <a:lnTo>
                          <a:pt x="656" y="323"/>
                        </a:lnTo>
                        <a:lnTo>
                          <a:pt x="640" y="348"/>
                        </a:lnTo>
                        <a:lnTo>
                          <a:pt x="626" y="375"/>
                        </a:lnTo>
                        <a:lnTo>
                          <a:pt x="612" y="402"/>
                        </a:lnTo>
                        <a:lnTo>
                          <a:pt x="598" y="428"/>
                        </a:lnTo>
                        <a:lnTo>
                          <a:pt x="587" y="455"/>
                        </a:lnTo>
                        <a:lnTo>
                          <a:pt x="576" y="483"/>
                        </a:lnTo>
                        <a:lnTo>
                          <a:pt x="567" y="511"/>
                        </a:lnTo>
                        <a:lnTo>
                          <a:pt x="559" y="540"/>
                        </a:lnTo>
                        <a:lnTo>
                          <a:pt x="553" y="568"/>
                        </a:lnTo>
                        <a:lnTo>
                          <a:pt x="548" y="597"/>
                        </a:lnTo>
                        <a:lnTo>
                          <a:pt x="548" y="597"/>
                        </a:lnTo>
                        <a:lnTo>
                          <a:pt x="545" y="625"/>
                        </a:lnTo>
                        <a:lnTo>
                          <a:pt x="542" y="653"/>
                        </a:lnTo>
                        <a:lnTo>
                          <a:pt x="541" y="680"/>
                        </a:lnTo>
                        <a:lnTo>
                          <a:pt x="541" y="707"/>
                        </a:lnTo>
                        <a:lnTo>
                          <a:pt x="541" y="734"/>
                        </a:lnTo>
                        <a:lnTo>
                          <a:pt x="542" y="759"/>
                        </a:lnTo>
                        <a:lnTo>
                          <a:pt x="546" y="809"/>
                        </a:lnTo>
                        <a:lnTo>
                          <a:pt x="552" y="857"/>
                        </a:lnTo>
                        <a:lnTo>
                          <a:pt x="560" y="902"/>
                        </a:lnTo>
                        <a:lnTo>
                          <a:pt x="568" y="943"/>
                        </a:lnTo>
                        <a:lnTo>
                          <a:pt x="578" y="981"/>
                        </a:lnTo>
                        <a:lnTo>
                          <a:pt x="589" y="1016"/>
                        </a:lnTo>
                        <a:lnTo>
                          <a:pt x="598" y="1046"/>
                        </a:lnTo>
                        <a:lnTo>
                          <a:pt x="609" y="1073"/>
                        </a:lnTo>
                        <a:lnTo>
                          <a:pt x="618" y="1096"/>
                        </a:lnTo>
                        <a:lnTo>
                          <a:pt x="632" y="1126"/>
                        </a:lnTo>
                        <a:lnTo>
                          <a:pt x="636" y="1138"/>
                        </a:lnTo>
                        <a:lnTo>
                          <a:pt x="636" y="1138"/>
                        </a:lnTo>
                        <a:lnTo>
                          <a:pt x="626" y="1203"/>
                        </a:lnTo>
                        <a:lnTo>
                          <a:pt x="612" y="1278"/>
                        </a:lnTo>
                        <a:lnTo>
                          <a:pt x="593" y="1377"/>
                        </a:lnTo>
                        <a:lnTo>
                          <a:pt x="570" y="1497"/>
                        </a:lnTo>
                        <a:lnTo>
                          <a:pt x="542" y="1631"/>
                        </a:lnTo>
                        <a:lnTo>
                          <a:pt x="510" y="1778"/>
                        </a:lnTo>
                        <a:lnTo>
                          <a:pt x="474" y="1933"/>
                        </a:lnTo>
                        <a:lnTo>
                          <a:pt x="454" y="2012"/>
                        </a:lnTo>
                        <a:lnTo>
                          <a:pt x="434" y="2092"/>
                        </a:lnTo>
                        <a:lnTo>
                          <a:pt x="414" y="2172"/>
                        </a:lnTo>
                        <a:lnTo>
                          <a:pt x="391" y="2252"/>
                        </a:lnTo>
                        <a:lnTo>
                          <a:pt x="368" y="2331"/>
                        </a:lnTo>
                        <a:lnTo>
                          <a:pt x="345" y="2409"/>
                        </a:lnTo>
                        <a:lnTo>
                          <a:pt x="321" y="2485"/>
                        </a:lnTo>
                        <a:lnTo>
                          <a:pt x="296" y="2559"/>
                        </a:lnTo>
                        <a:lnTo>
                          <a:pt x="271" y="2630"/>
                        </a:lnTo>
                        <a:lnTo>
                          <a:pt x="245" y="2697"/>
                        </a:lnTo>
                        <a:lnTo>
                          <a:pt x="218" y="2761"/>
                        </a:lnTo>
                        <a:lnTo>
                          <a:pt x="191" y="2821"/>
                        </a:lnTo>
                        <a:lnTo>
                          <a:pt x="164" y="2876"/>
                        </a:lnTo>
                        <a:lnTo>
                          <a:pt x="149" y="2902"/>
                        </a:lnTo>
                        <a:lnTo>
                          <a:pt x="135" y="2927"/>
                        </a:lnTo>
                        <a:lnTo>
                          <a:pt x="121" y="2949"/>
                        </a:lnTo>
                        <a:lnTo>
                          <a:pt x="107" y="2971"/>
                        </a:lnTo>
                        <a:lnTo>
                          <a:pt x="92" y="2991"/>
                        </a:lnTo>
                        <a:lnTo>
                          <a:pt x="78" y="3009"/>
                        </a:lnTo>
                        <a:lnTo>
                          <a:pt x="78" y="3009"/>
                        </a:lnTo>
                        <a:lnTo>
                          <a:pt x="64" y="3027"/>
                        </a:lnTo>
                        <a:lnTo>
                          <a:pt x="50" y="3046"/>
                        </a:lnTo>
                        <a:lnTo>
                          <a:pt x="35" y="3072"/>
                        </a:lnTo>
                        <a:lnTo>
                          <a:pt x="28" y="3087"/>
                        </a:lnTo>
                        <a:lnTo>
                          <a:pt x="20" y="3102"/>
                        </a:lnTo>
                        <a:lnTo>
                          <a:pt x="14" y="3118"/>
                        </a:lnTo>
                        <a:lnTo>
                          <a:pt x="8" y="3136"/>
                        </a:lnTo>
                        <a:lnTo>
                          <a:pt x="4" y="3154"/>
                        </a:lnTo>
                        <a:lnTo>
                          <a:pt x="1" y="3173"/>
                        </a:lnTo>
                        <a:lnTo>
                          <a:pt x="0" y="3192"/>
                        </a:lnTo>
                        <a:lnTo>
                          <a:pt x="0" y="3210"/>
                        </a:lnTo>
                        <a:lnTo>
                          <a:pt x="4" y="3229"/>
                        </a:lnTo>
                        <a:lnTo>
                          <a:pt x="9" y="3247"/>
                        </a:lnTo>
                        <a:lnTo>
                          <a:pt x="13" y="3257"/>
                        </a:lnTo>
                        <a:lnTo>
                          <a:pt x="18" y="3266"/>
                        </a:lnTo>
                        <a:lnTo>
                          <a:pt x="23" y="3275"/>
                        </a:lnTo>
                        <a:lnTo>
                          <a:pt x="29" y="3284"/>
                        </a:lnTo>
                        <a:lnTo>
                          <a:pt x="36" y="3293"/>
                        </a:lnTo>
                        <a:lnTo>
                          <a:pt x="44" y="3302"/>
                        </a:lnTo>
                        <a:lnTo>
                          <a:pt x="52" y="3310"/>
                        </a:lnTo>
                        <a:lnTo>
                          <a:pt x="63" y="3318"/>
                        </a:lnTo>
                        <a:lnTo>
                          <a:pt x="73" y="3326"/>
                        </a:lnTo>
                        <a:lnTo>
                          <a:pt x="85" y="3333"/>
                        </a:lnTo>
                        <a:lnTo>
                          <a:pt x="98" y="3341"/>
                        </a:lnTo>
                        <a:lnTo>
                          <a:pt x="112" y="3348"/>
                        </a:lnTo>
                        <a:lnTo>
                          <a:pt x="126" y="3355"/>
                        </a:lnTo>
                        <a:lnTo>
                          <a:pt x="142" y="3362"/>
                        </a:lnTo>
                        <a:lnTo>
                          <a:pt x="159" y="3368"/>
                        </a:lnTo>
                        <a:lnTo>
                          <a:pt x="178" y="3374"/>
                        </a:lnTo>
                        <a:lnTo>
                          <a:pt x="198" y="3380"/>
                        </a:lnTo>
                        <a:lnTo>
                          <a:pt x="218" y="3384"/>
                        </a:lnTo>
                        <a:lnTo>
                          <a:pt x="264" y="3394"/>
                        </a:lnTo>
                        <a:lnTo>
                          <a:pt x="316" y="3402"/>
                        </a:lnTo>
                        <a:lnTo>
                          <a:pt x="373" y="3406"/>
                        </a:lnTo>
                        <a:lnTo>
                          <a:pt x="436" y="3410"/>
                        </a:lnTo>
                        <a:lnTo>
                          <a:pt x="505" y="3411"/>
                        </a:lnTo>
                        <a:lnTo>
                          <a:pt x="505" y="3411"/>
                        </a:lnTo>
                        <a:lnTo>
                          <a:pt x="648" y="3411"/>
                        </a:lnTo>
                        <a:lnTo>
                          <a:pt x="783" y="3410"/>
                        </a:lnTo>
                        <a:lnTo>
                          <a:pt x="911" y="3408"/>
                        </a:lnTo>
                        <a:lnTo>
                          <a:pt x="1030" y="3403"/>
                        </a:lnTo>
                        <a:lnTo>
                          <a:pt x="1143" y="3398"/>
                        </a:lnTo>
                        <a:lnTo>
                          <a:pt x="1246" y="3391"/>
                        </a:lnTo>
                        <a:lnTo>
                          <a:pt x="1295" y="3387"/>
                        </a:lnTo>
                        <a:lnTo>
                          <a:pt x="1342" y="3381"/>
                        </a:lnTo>
                        <a:lnTo>
                          <a:pt x="1387" y="3376"/>
                        </a:lnTo>
                        <a:lnTo>
                          <a:pt x="1430" y="3369"/>
                        </a:lnTo>
                        <a:lnTo>
                          <a:pt x="1470" y="3362"/>
                        </a:lnTo>
                        <a:lnTo>
                          <a:pt x="1507" y="3355"/>
                        </a:lnTo>
                        <a:lnTo>
                          <a:pt x="1543" y="3347"/>
                        </a:lnTo>
                        <a:lnTo>
                          <a:pt x="1577" y="3338"/>
                        </a:lnTo>
                        <a:lnTo>
                          <a:pt x="1608" y="3329"/>
                        </a:lnTo>
                        <a:lnTo>
                          <a:pt x="1637" y="3318"/>
                        </a:lnTo>
                        <a:lnTo>
                          <a:pt x="1664" y="3307"/>
                        </a:lnTo>
                        <a:lnTo>
                          <a:pt x="1689" y="3294"/>
                        </a:lnTo>
                        <a:lnTo>
                          <a:pt x="1711" y="3281"/>
                        </a:lnTo>
                        <a:lnTo>
                          <a:pt x="1729" y="3267"/>
                        </a:lnTo>
                        <a:lnTo>
                          <a:pt x="1747" y="3252"/>
                        </a:lnTo>
                        <a:lnTo>
                          <a:pt x="1761" y="3236"/>
                        </a:lnTo>
                        <a:lnTo>
                          <a:pt x="1772" y="3219"/>
                        </a:lnTo>
                        <a:lnTo>
                          <a:pt x="1778" y="3210"/>
                        </a:lnTo>
                        <a:lnTo>
                          <a:pt x="1781" y="3201"/>
                        </a:lnTo>
                        <a:lnTo>
                          <a:pt x="1785" y="3192"/>
                        </a:lnTo>
                        <a:lnTo>
                          <a:pt x="1788" y="3182"/>
                        </a:lnTo>
                        <a:lnTo>
                          <a:pt x="1791" y="3172"/>
                        </a:lnTo>
                        <a:lnTo>
                          <a:pt x="1792" y="3161"/>
                        </a:lnTo>
                        <a:lnTo>
                          <a:pt x="1792" y="3161"/>
                        </a:lnTo>
                        <a:lnTo>
                          <a:pt x="1794" y="3138"/>
                        </a:lnTo>
                        <a:lnTo>
                          <a:pt x="1793" y="3110"/>
                        </a:lnTo>
                        <a:lnTo>
                          <a:pt x="1791" y="3079"/>
                        </a:lnTo>
                        <a:lnTo>
                          <a:pt x="1787" y="3043"/>
                        </a:lnTo>
                        <a:lnTo>
                          <a:pt x="1781" y="3003"/>
                        </a:lnTo>
                        <a:lnTo>
                          <a:pt x="1774" y="2961"/>
                        </a:lnTo>
                        <a:lnTo>
                          <a:pt x="1758" y="2864"/>
                        </a:lnTo>
                        <a:lnTo>
                          <a:pt x="1715" y="2644"/>
                        </a:lnTo>
                        <a:lnTo>
                          <a:pt x="1692" y="2523"/>
                        </a:lnTo>
                        <a:lnTo>
                          <a:pt x="1670" y="2397"/>
                        </a:lnTo>
                        <a:lnTo>
                          <a:pt x="1659" y="2334"/>
                        </a:lnTo>
                        <a:lnTo>
                          <a:pt x="1650" y="2270"/>
                        </a:lnTo>
                        <a:lnTo>
                          <a:pt x="1642" y="2206"/>
                        </a:lnTo>
                        <a:lnTo>
                          <a:pt x="1634" y="2142"/>
                        </a:lnTo>
                        <a:lnTo>
                          <a:pt x="1628" y="2079"/>
                        </a:lnTo>
                        <a:lnTo>
                          <a:pt x="1623" y="2017"/>
                        </a:lnTo>
                        <a:lnTo>
                          <a:pt x="1620" y="1956"/>
                        </a:lnTo>
                        <a:lnTo>
                          <a:pt x="1618" y="1896"/>
                        </a:lnTo>
                        <a:lnTo>
                          <a:pt x="1619" y="1838"/>
                        </a:lnTo>
                        <a:lnTo>
                          <a:pt x="1621" y="1782"/>
                        </a:lnTo>
                        <a:lnTo>
                          <a:pt x="1626" y="1728"/>
                        </a:lnTo>
                        <a:lnTo>
                          <a:pt x="1629" y="1701"/>
                        </a:lnTo>
                        <a:lnTo>
                          <a:pt x="1633" y="1675"/>
                        </a:lnTo>
                        <a:lnTo>
                          <a:pt x="1637" y="1651"/>
                        </a:lnTo>
                        <a:lnTo>
                          <a:pt x="1642" y="1627"/>
                        </a:lnTo>
                        <a:lnTo>
                          <a:pt x="1649" y="1603"/>
                        </a:lnTo>
                        <a:lnTo>
                          <a:pt x="1655" y="1580"/>
                        </a:lnTo>
                        <a:lnTo>
                          <a:pt x="1663" y="1558"/>
                        </a:lnTo>
                        <a:lnTo>
                          <a:pt x="1671" y="1537"/>
                        </a:lnTo>
                        <a:lnTo>
                          <a:pt x="1679" y="1517"/>
                        </a:lnTo>
                        <a:lnTo>
                          <a:pt x="1690" y="1498"/>
                        </a:lnTo>
                        <a:lnTo>
                          <a:pt x="1690" y="1498"/>
                        </a:lnTo>
                        <a:lnTo>
                          <a:pt x="1708" y="1462"/>
                        </a:lnTo>
                        <a:lnTo>
                          <a:pt x="1722" y="1427"/>
                        </a:lnTo>
                        <a:lnTo>
                          <a:pt x="1734" y="1396"/>
                        </a:lnTo>
                        <a:lnTo>
                          <a:pt x="1742" y="1365"/>
                        </a:lnTo>
                        <a:lnTo>
                          <a:pt x="1748" y="1337"/>
                        </a:lnTo>
                        <a:lnTo>
                          <a:pt x="1750" y="1312"/>
                        </a:lnTo>
                        <a:lnTo>
                          <a:pt x="1750" y="1288"/>
                        </a:lnTo>
                        <a:lnTo>
                          <a:pt x="1748" y="1266"/>
                        </a:lnTo>
                        <a:lnTo>
                          <a:pt x="1743" y="1245"/>
                        </a:lnTo>
                        <a:lnTo>
                          <a:pt x="1737" y="1225"/>
                        </a:lnTo>
                        <a:lnTo>
                          <a:pt x="1729" y="1206"/>
                        </a:lnTo>
                        <a:lnTo>
                          <a:pt x="1719" y="1189"/>
                        </a:lnTo>
                        <a:lnTo>
                          <a:pt x="1708" y="1173"/>
                        </a:lnTo>
                        <a:lnTo>
                          <a:pt x="1697" y="1156"/>
                        </a:lnTo>
                        <a:lnTo>
                          <a:pt x="1684" y="1141"/>
                        </a:lnTo>
                        <a:lnTo>
                          <a:pt x="1670" y="1127"/>
                        </a:lnTo>
                        <a:lnTo>
                          <a:pt x="1642" y="1098"/>
                        </a:lnTo>
                        <a:lnTo>
                          <a:pt x="1614" y="1072"/>
                        </a:lnTo>
                        <a:lnTo>
                          <a:pt x="1600" y="1058"/>
                        </a:lnTo>
                        <a:lnTo>
                          <a:pt x="1587" y="1044"/>
                        </a:lnTo>
                        <a:lnTo>
                          <a:pt x="1576" y="1029"/>
                        </a:lnTo>
                        <a:lnTo>
                          <a:pt x="1564" y="1015"/>
                        </a:lnTo>
                        <a:lnTo>
                          <a:pt x="1555" y="998"/>
                        </a:lnTo>
                        <a:lnTo>
                          <a:pt x="1547" y="982"/>
                        </a:lnTo>
                        <a:lnTo>
                          <a:pt x="1540" y="965"/>
                        </a:lnTo>
                        <a:lnTo>
                          <a:pt x="1535" y="946"/>
                        </a:lnTo>
                        <a:lnTo>
                          <a:pt x="1533" y="927"/>
                        </a:lnTo>
                        <a:lnTo>
                          <a:pt x="1532" y="906"/>
                        </a:lnTo>
                        <a:lnTo>
                          <a:pt x="1534" y="884"/>
                        </a:lnTo>
                        <a:lnTo>
                          <a:pt x="1539" y="860"/>
                        </a:lnTo>
                        <a:lnTo>
                          <a:pt x="1539" y="860"/>
                        </a:lnTo>
                        <a:lnTo>
                          <a:pt x="1563" y="765"/>
                        </a:lnTo>
                        <a:lnTo>
                          <a:pt x="1576" y="720"/>
                        </a:lnTo>
                        <a:lnTo>
                          <a:pt x="1589" y="677"/>
                        </a:lnTo>
                        <a:lnTo>
                          <a:pt x="1603" y="635"/>
                        </a:lnTo>
                        <a:lnTo>
                          <a:pt x="1619" y="596"/>
                        </a:lnTo>
                        <a:lnTo>
                          <a:pt x="1628" y="576"/>
                        </a:lnTo>
                        <a:lnTo>
                          <a:pt x="1637" y="557"/>
                        </a:lnTo>
                        <a:lnTo>
                          <a:pt x="1648" y="539"/>
                        </a:lnTo>
                        <a:lnTo>
                          <a:pt x="1658" y="520"/>
                        </a:lnTo>
                        <a:lnTo>
                          <a:pt x="1670" y="502"/>
                        </a:lnTo>
                        <a:lnTo>
                          <a:pt x="1683" y="484"/>
                        </a:lnTo>
                        <a:lnTo>
                          <a:pt x="1695" y="467"/>
                        </a:lnTo>
                        <a:lnTo>
                          <a:pt x="1711" y="451"/>
                        </a:lnTo>
                        <a:lnTo>
                          <a:pt x="1726" y="433"/>
                        </a:lnTo>
                        <a:lnTo>
                          <a:pt x="1742" y="417"/>
                        </a:lnTo>
                        <a:lnTo>
                          <a:pt x="1759" y="402"/>
                        </a:lnTo>
                        <a:lnTo>
                          <a:pt x="1778" y="385"/>
                        </a:lnTo>
                        <a:lnTo>
                          <a:pt x="1798" y="370"/>
                        </a:lnTo>
                        <a:lnTo>
                          <a:pt x="1819" y="355"/>
                        </a:lnTo>
                        <a:lnTo>
                          <a:pt x="1842" y="340"/>
                        </a:lnTo>
                        <a:lnTo>
                          <a:pt x="1866" y="325"/>
                        </a:lnTo>
                        <a:lnTo>
                          <a:pt x="1891" y="311"/>
                        </a:lnTo>
                        <a:lnTo>
                          <a:pt x="1918" y="297"/>
                        </a:lnTo>
                        <a:lnTo>
                          <a:pt x="1946" y="283"/>
                        </a:lnTo>
                        <a:lnTo>
                          <a:pt x="1976" y="269"/>
                        </a:lnTo>
                        <a:lnTo>
                          <a:pt x="1976" y="269"/>
                        </a:lnTo>
                        <a:lnTo>
                          <a:pt x="2038" y="244"/>
                        </a:lnTo>
                        <a:lnTo>
                          <a:pt x="2098" y="221"/>
                        </a:lnTo>
                        <a:lnTo>
                          <a:pt x="2156" y="201"/>
                        </a:lnTo>
                        <a:lnTo>
                          <a:pt x="2211" y="182"/>
                        </a:lnTo>
                        <a:lnTo>
                          <a:pt x="2314" y="150"/>
                        </a:lnTo>
                        <a:lnTo>
                          <a:pt x="2403" y="122"/>
                        </a:lnTo>
                        <a:lnTo>
                          <a:pt x="2441" y="109"/>
                        </a:lnTo>
                        <a:lnTo>
                          <a:pt x="2476" y="96"/>
                        </a:lnTo>
                        <a:lnTo>
                          <a:pt x="2505" y="82"/>
                        </a:lnTo>
                        <a:lnTo>
                          <a:pt x="2518" y="76"/>
                        </a:lnTo>
                        <a:lnTo>
                          <a:pt x="2529" y="69"/>
                        </a:lnTo>
                        <a:lnTo>
                          <a:pt x="2539" y="62"/>
                        </a:lnTo>
                        <a:lnTo>
                          <a:pt x="2548" y="53"/>
                        </a:lnTo>
                        <a:lnTo>
                          <a:pt x="2555" y="46"/>
                        </a:lnTo>
                        <a:lnTo>
                          <a:pt x="2561" y="37"/>
                        </a:lnTo>
                        <a:lnTo>
                          <a:pt x="2565" y="29"/>
                        </a:lnTo>
                        <a:lnTo>
                          <a:pt x="2568" y="20"/>
                        </a:lnTo>
                        <a:lnTo>
                          <a:pt x="2569" y="10"/>
                        </a:lnTo>
                        <a:lnTo>
                          <a:pt x="2569" y="0"/>
                        </a:lnTo>
                        <a:lnTo>
                          <a:pt x="2569" y="0"/>
                        </a:lnTo>
                        <a:lnTo>
                          <a:pt x="937" y="0"/>
                        </a:lnTo>
                        <a:lnTo>
                          <a:pt x="937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33000">
                        <a:schemeClr val="tx2">
                          <a:lumMod val="50000"/>
                        </a:schemeClr>
                      </a:gs>
                      <a:gs pos="100000">
                        <a:schemeClr val="tx2">
                          <a:lumMod val="75000"/>
                        </a:schemeClr>
                      </a:gs>
                      <a:gs pos="13000">
                        <a:schemeClr val="tx2">
                          <a:lumMod val="75000"/>
                        </a:schemeClr>
                      </a:gs>
                    </a:gsLst>
                    <a:lin ang="1380000" scaled="0"/>
                    <a:tileRect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grpSp>
                <p:nvGrpSpPr>
                  <p:cNvPr id="28" name="Group 23">
                    <a:extLst>
                      <a:ext uri="{FF2B5EF4-FFF2-40B4-BE49-F238E27FC236}">
                        <a16:creationId xmlns:a16="http://schemas.microsoft.com/office/drawing/2014/main" xmlns="" id="{B9774909-1F7B-9E44-A9D3-5AAA71D72D47}"/>
                      </a:ext>
                    </a:extLst>
                  </p:cNvPr>
                  <p:cNvGrpSpPr/>
                  <p:nvPr/>
                </p:nvGrpSpPr>
                <p:grpSpPr>
                  <a:xfrm>
                    <a:off x="2697163" y="5378112"/>
                    <a:ext cx="1003300" cy="1265576"/>
                    <a:chOff x="2697163" y="5378112"/>
                    <a:chExt cx="1003300" cy="1265576"/>
                  </a:xfrm>
                </p:grpSpPr>
                <p:sp>
                  <p:nvSpPr>
                    <p:cNvPr id="29" name="Freeform 21">
                      <a:extLst>
                        <a:ext uri="{FF2B5EF4-FFF2-40B4-BE49-F238E27FC236}">
                          <a16:creationId xmlns:a16="http://schemas.microsoft.com/office/drawing/2014/main" xmlns="" id="{E166ED42-C82F-FD41-8EA8-85310B7020B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97163" y="6461126"/>
                      <a:ext cx="1003300" cy="182562"/>
                    </a:xfrm>
                    <a:custGeom>
                      <a:avLst/>
                      <a:gdLst/>
                      <a:ahLst/>
                      <a:cxnLst>
                        <a:cxn ang="0">
                          <a:pos x="1263" y="84"/>
                        </a:cxn>
                        <a:cxn ang="0">
                          <a:pos x="1262" y="104"/>
                        </a:cxn>
                        <a:cxn ang="0">
                          <a:pos x="1256" y="124"/>
                        </a:cxn>
                        <a:cxn ang="0">
                          <a:pos x="1248" y="141"/>
                        </a:cxn>
                        <a:cxn ang="0">
                          <a:pos x="1237" y="156"/>
                        </a:cxn>
                        <a:cxn ang="0">
                          <a:pos x="1223" y="170"/>
                        </a:cxn>
                        <a:cxn ang="0">
                          <a:pos x="1206" y="181"/>
                        </a:cxn>
                        <a:cxn ang="0">
                          <a:pos x="1189" y="189"/>
                        </a:cxn>
                        <a:cxn ang="0">
                          <a:pos x="1169" y="194"/>
                        </a:cxn>
                        <a:cxn ang="0">
                          <a:pos x="1102" y="200"/>
                        </a:cxn>
                        <a:cxn ang="0">
                          <a:pos x="968" y="212"/>
                        </a:cxn>
                        <a:cxn ang="0">
                          <a:pos x="835" y="221"/>
                        </a:cxn>
                        <a:cxn ang="0">
                          <a:pos x="700" y="227"/>
                        </a:cxn>
                        <a:cxn ang="0">
                          <a:pos x="567" y="231"/>
                        </a:cxn>
                        <a:cxn ang="0">
                          <a:pos x="432" y="229"/>
                        </a:cxn>
                        <a:cxn ang="0">
                          <a:pos x="298" y="227"/>
                        </a:cxn>
                        <a:cxn ang="0">
                          <a:pos x="165" y="220"/>
                        </a:cxn>
                        <a:cxn ang="0">
                          <a:pos x="97" y="216"/>
                        </a:cxn>
                        <a:cxn ang="0">
                          <a:pos x="79" y="212"/>
                        </a:cxn>
                        <a:cxn ang="0">
                          <a:pos x="60" y="205"/>
                        </a:cxn>
                        <a:cxn ang="0">
                          <a:pos x="44" y="195"/>
                        </a:cxn>
                        <a:cxn ang="0">
                          <a:pos x="29" y="182"/>
                        </a:cxn>
                        <a:cxn ang="0">
                          <a:pos x="17" y="167"/>
                        </a:cxn>
                        <a:cxn ang="0">
                          <a:pos x="8" y="149"/>
                        </a:cxn>
                        <a:cxn ang="0">
                          <a:pos x="2" y="131"/>
                        </a:cxn>
                        <a:cxn ang="0">
                          <a:pos x="0" y="111"/>
                        </a:cxn>
                        <a:cxn ang="0">
                          <a:pos x="0" y="111"/>
                        </a:cxn>
                        <a:cxn ang="0">
                          <a:pos x="1" y="91"/>
                        </a:cxn>
                        <a:cxn ang="0">
                          <a:pos x="6" y="74"/>
                        </a:cxn>
                        <a:cxn ang="0">
                          <a:pos x="15" y="59"/>
                        </a:cxn>
                        <a:cxn ang="0">
                          <a:pos x="27" y="45"/>
                        </a:cxn>
                        <a:cxn ang="0">
                          <a:pos x="41" y="34"/>
                        </a:cxn>
                        <a:cxn ang="0">
                          <a:pos x="57" y="27"/>
                        </a:cxn>
                        <a:cxn ang="0">
                          <a:pos x="74" y="23"/>
                        </a:cxn>
                        <a:cxn ang="0">
                          <a:pos x="94" y="23"/>
                        </a:cxn>
                        <a:cxn ang="0">
                          <a:pos x="160" y="26"/>
                        </a:cxn>
                        <a:cxn ang="0">
                          <a:pos x="295" y="33"/>
                        </a:cxn>
                        <a:cxn ang="0">
                          <a:pos x="428" y="37"/>
                        </a:cxn>
                        <a:cxn ang="0">
                          <a:pos x="562" y="37"/>
                        </a:cxn>
                        <a:cxn ang="0">
                          <a:pos x="697" y="34"/>
                        </a:cxn>
                        <a:cxn ang="0">
                          <a:pos x="830" y="29"/>
                        </a:cxn>
                        <a:cxn ang="0">
                          <a:pos x="965" y="19"/>
                        </a:cxn>
                        <a:cxn ang="0">
                          <a:pos x="1098" y="8"/>
                        </a:cxn>
                        <a:cxn ang="0">
                          <a:pos x="1165" y="1"/>
                        </a:cxn>
                        <a:cxn ang="0">
                          <a:pos x="1184" y="0"/>
                        </a:cxn>
                        <a:cxn ang="0">
                          <a:pos x="1203" y="3"/>
                        </a:cxn>
                        <a:cxn ang="0">
                          <a:pos x="1219" y="10"/>
                        </a:cxn>
                        <a:cxn ang="0">
                          <a:pos x="1234" y="21"/>
                        </a:cxn>
                        <a:cxn ang="0">
                          <a:pos x="1246" y="33"/>
                        </a:cxn>
                        <a:cxn ang="0">
                          <a:pos x="1255" y="48"/>
                        </a:cxn>
                        <a:cxn ang="0">
                          <a:pos x="1261" y="66"/>
                        </a:cxn>
                        <a:cxn ang="0">
                          <a:pos x="1263" y="84"/>
                        </a:cxn>
                      </a:cxnLst>
                      <a:rect l="0" t="0" r="r" b="b"/>
                      <a:pathLst>
                        <a:path w="1263" h="231">
                          <a:moveTo>
                            <a:pt x="1263" y="84"/>
                          </a:moveTo>
                          <a:lnTo>
                            <a:pt x="1263" y="84"/>
                          </a:lnTo>
                          <a:lnTo>
                            <a:pt x="1263" y="95"/>
                          </a:lnTo>
                          <a:lnTo>
                            <a:pt x="1262" y="104"/>
                          </a:lnTo>
                          <a:lnTo>
                            <a:pt x="1260" y="115"/>
                          </a:lnTo>
                          <a:lnTo>
                            <a:pt x="1256" y="124"/>
                          </a:lnTo>
                          <a:lnTo>
                            <a:pt x="1253" y="132"/>
                          </a:lnTo>
                          <a:lnTo>
                            <a:pt x="1248" y="141"/>
                          </a:lnTo>
                          <a:lnTo>
                            <a:pt x="1242" y="149"/>
                          </a:lnTo>
                          <a:lnTo>
                            <a:pt x="1237" y="156"/>
                          </a:lnTo>
                          <a:lnTo>
                            <a:pt x="1230" y="163"/>
                          </a:lnTo>
                          <a:lnTo>
                            <a:pt x="1223" y="170"/>
                          </a:lnTo>
                          <a:lnTo>
                            <a:pt x="1215" y="176"/>
                          </a:lnTo>
                          <a:lnTo>
                            <a:pt x="1206" y="181"/>
                          </a:lnTo>
                          <a:lnTo>
                            <a:pt x="1198" y="185"/>
                          </a:lnTo>
                          <a:lnTo>
                            <a:pt x="1189" y="189"/>
                          </a:lnTo>
                          <a:lnTo>
                            <a:pt x="1179" y="191"/>
                          </a:lnTo>
                          <a:lnTo>
                            <a:pt x="1169" y="194"/>
                          </a:lnTo>
                          <a:lnTo>
                            <a:pt x="1169" y="194"/>
                          </a:lnTo>
                          <a:lnTo>
                            <a:pt x="1102" y="200"/>
                          </a:lnTo>
                          <a:lnTo>
                            <a:pt x="1036" y="206"/>
                          </a:lnTo>
                          <a:lnTo>
                            <a:pt x="968" y="212"/>
                          </a:lnTo>
                          <a:lnTo>
                            <a:pt x="901" y="218"/>
                          </a:lnTo>
                          <a:lnTo>
                            <a:pt x="835" y="221"/>
                          </a:lnTo>
                          <a:lnTo>
                            <a:pt x="767" y="225"/>
                          </a:lnTo>
                          <a:lnTo>
                            <a:pt x="700" y="227"/>
                          </a:lnTo>
                          <a:lnTo>
                            <a:pt x="634" y="229"/>
                          </a:lnTo>
                          <a:lnTo>
                            <a:pt x="567" y="231"/>
                          </a:lnTo>
                          <a:lnTo>
                            <a:pt x="499" y="231"/>
                          </a:lnTo>
                          <a:lnTo>
                            <a:pt x="432" y="229"/>
                          </a:lnTo>
                          <a:lnTo>
                            <a:pt x="366" y="228"/>
                          </a:lnTo>
                          <a:lnTo>
                            <a:pt x="298" y="227"/>
                          </a:lnTo>
                          <a:lnTo>
                            <a:pt x="231" y="224"/>
                          </a:lnTo>
                          <a:lnTo>
                            <a:pt x="165" y="220"/>
                          </a:lnTo>
                          <a:lnTo>
                            <a:pt x="97" y="216"/>
                          </a:lnTo>
                          <a:lnTo>
                            <a:pt x="97" y="216"/>
                          </a:lnTo>
                          <a:lnTo>
                            <a:pt x="88" y="214"/>
                          </a:lnTo>
                          <a:lnTo>
                            <a:pt x="79" y="212"/>
                          </a:lnTo>
                          <a:lnTo>
                            <a:pt x="70" y="210"/>
                          </a:lnTo>
                          <a:lnTo>
                            <a:pt x="60" y="205"/>
                          </a:lnTo>
                          <a:lnTo>
                            <a:pt x="52" y="200"/>
                          </a:lnTo>
                          <a:lnTo>
                            <a:pt x="44" y="195"/>
                          </a:lnTo>
                          <a:lnTo>
                            <a:pt x="36" y="189"/>
                          </a:lnTo>
                          <a:lnTo>
                            <a:pt x="29" y="182"/>
                          </a:lnTo>
                          <a:lnTo>
                            <a:pt x="23" y="175"/>
                          </a:lnTo>
                          <a:lnTo>
                            <a:pt x="17" y="167"/>
                          </a:lnTo>
                          <a:lnTo>
                            <a:pt x="12" y="159"/>
                          </a:lnTo>
                          <a:lnTo>
                            <a:pt x="8" y="149"/>
                          </a:lnTo>
                          <a:lnTo>
                            <a:pt x="5" y="140"/>
                          </a:lnTo>
                          <a:lnTo>
                            <a:pt x="2" y="131"/>
                          </a:lnTo>
                          <a:lnTo>
                            <a:pt x="0" y="122"/>
                          </a:lnTo>
                          <a:lnTo>
                            <a:pt x="0" y="111"/>
                          </a:lnTo>
                          <a:lnTo>
                            <a:pt x="0" y="111"/>
                          </a:lnTo>
                          <a:lnTo>
                            <a:pt x="0" y="111"/>
                          </a:lnTo>
                          <a:lnTo>
                            <a:pt x="0" y="102"/>
                          </a:lnTo>
                          <a:lnTo>
                            <a:pt x="1" y="91"/>
                          </a:lnTo>
                          <a:lnTo>
                            <a:pt x="3" y="83"/>
                          </a:lnTo>
                          <a:lnTo>
                            <a:pt x="6" y="74"/>
                          </a:lnTo>
                          <a:lnTo>
                            <a:pt x="10" y="66"/>
                          </a:lnTo>
                          <a:lnTo>
                            <a:pt x="15" y="59"/>
                          </a:lnTo>
                          <a:lnTo>
                            <a:pt x="20" y="52"/>
                          </a:lnTo>
                          <a:lnTo>
                            <a:pt x="27" y="45"/>
                          </a:lnTo>
                          <a:lnTo>
                            <a:pt x="32" y="39"/>
                          </a:lnTo>
                          <a:lnTo>
                            <a:pt x="41" y="34"/>
                          </a:lnTo>
                          <a:lnTo>
                            <a:pt x="49" y="31"/>
                          </a:lnTo>
                          <a:lnTo>
                            <a:pt x="57" y="27"/>
                          </a:lnTo>
                          <a:lnTo>
                            <a:pt x="65" y="24"/>
                          </a:lnTo>
                          <a:lnTo>
                            <a:pt x="74" y="23"/>
                          </a:lnTo>
                          <a:lnTo>
                            <a:pt x="84" y="22"/>
                          </a:lnTo>
                          <a:lnTo>
                            <a:pt x="94" y="23"/>
                          </a:lnTo>
                          <a:lnTo>
                            <a:pt x="94" y="23"/>
                          </a:lnTo>
                          <a:lnTo>
                            <a:pt x="160" y="26"/>
                          </a:lnTo>
                          <a:lnTo>
                            <a:pt x="228" y="31"/>
                          </a:lnTo>
                          <a:lnTo>
                            <a:pt x="295" y="33"/>
                          </a:lnTo>
                          <a:lnTo>
                            <a:pt x="361" y="36"/>
                          </a:lnTo>
                          <a:lnTo>
                            <a:pt x="428" y="37"/>
                          </a:lnTo>
                          <a:lnTo>
                            <a:pt x="496" y="38"/>
                          </a:lnTo>
                          <a:lnTo>
                            <a:pt x="562" y="37"/>
                          </a:lnTo>
                          <a:lnTo>
                            <a:pt x="629" y="37"/>
                          </a:lnTo>
                          <a:lnTo>
                            <a:pt x="697" y="34"/>
                          </a:lnTo>
                          <a:lnTo>
                            <a:pt x="764" y="32"/>
                          </a:lnTo>
                          <a:lnTo>
                            <a:pt x="830" y="29"/>
                          </a:lnTo>
                          <a:lnTo>
                            <a:pt x="898" y="24"/>
                          </a:lnTo>
                          <a:lnTo>
                            <a:pt x="965" y="19"/>
                          </a:lnTo>
                          <a:lnTo>
                            <a:pt x="1031" y="14"/>
                          </a:lnTo>
                          <a:lnTo>
                            <a:pt x="1098" y="8"/>
                          </a:lnTo>
                          <a:lnTo>
                            <a:pt x="1165" y="1"/>
                          </a:lnTo>
                          <a:lnTo>
                            <a:pt x="1165" y="1"/>
                          </a:lnTo>
                          <a:lnTo>
                            <a:pt x="1175" y="0"/>
                          </a:lnTo>
                          <a:lnTo>
                            <a:pt x="1184" y="0"/>
                          </a:lnTo>
                          <a:lnTo>
                            <a:pt x="1194" y="1"/>
                          </a:lnTo>
                          <a:lnTo>
                            <a:pt x="1203" y="3"/>
                          </a:lnTo>
                          <a:lnTo>
                            <a:pt x="1211" y="7"/>
                          </a:lnTo>
                          <a:lnTo>
                            <a:pt x="1219" y="10"/>
                          </a:lnTo>
                          <a:lnTo>
                            <a:pt x="1227" y="15"/>
                          </a:lnTo>
                          <a:lnTo>
                            <a:pt x="1234" y="21"/>
                          </a:lnTo>
                          <a:lnTo>
                            <a:pt x="1240" y="26"/>
                          </a:lnTo>
                          <a:lnTo>
                            <a:pt x="1246" y="33"/>
                          </a:lnTo>
                          <a:lnTo>
                            <a:pt x="1251" y="40"/>
                          </a:lnTo>
                          <a:lnTo>
                            <a:pt x="1255" y="48"/>
                          </a:lnTo>
                          <a:lnTo>
                            <a:pt x="1259" y="57"/>
                          </a:lnTo>
                          <a:lnTo>
                            <a:pt x="1261" y="66"/>
                          </a:lnTo>
                          <a:lnTo>
                            <a:pt x="1263" y="75"/>
                          </a:lnTo>
                          <a:lnTo>
                            <a:pt x="1263" y="84"/>
                          </a:lnTo>
                          <a:lnTo>
                            <a:pt x="1263" y="84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lumMod val="5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alpha val="50000"/>
                          </a:schemeClr>
                        </a:gs>
                      </a:gsLst>
                      <a:lin ang="4980000" scaled="0"/>
                      <a:tileRect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30" name="Freeform 22">
                      <a:extLst>
                        <a:ext uri="{FF2B5EF4-FFF2-40B4-BE49-F238E27FC236}">
                          <a16:creationId xmlns:a16="http://schemas.microsoft.com/office/drawing/2014/main" xmlns="" id="{D24488AA-272D-D341-A3F8-2FF6B6D917B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76538" y="6264274"/>
                      <a:ext cx="919163" cy="166687"/>
                    </a:xfrm>
                    <a:custGeom>
                      <a:avLst/>
                      <a:gdLst/>
                      <a:ahLst/>
                      <a:cxnLst>
                        <a:cxn ang="0">
                          <a:pos x="1159" y="78"/>
                        </a:cxn>
                        <a:cxn ang="0">
                          <a:pos x="1157" y="97"/>
                        </a:cxn>
                        <a:cxn ang="0">
                          <a:pos x="1153" y="113"/>
                        </a:cxn>
                        <a:cxn ang="0">
                          <a:pos x="1145" y="129"/>
                        </a:cxn>
                        <a:cxn ang="0">
                          <a:pos x="1134" y="144"/>
                        </a:cxn>
                        <a:cxn ang="0">
                          <a:pos x="1121" y="156"/>
                        </a:cxn>
                        <a:cxn ang="0">
                          <a:pos x="1106" y="166"/>
                        </a:cxn>
                        <a:cxn ang="0">
                          <a:pos x="1090" y="173"/>
                        </a:cxn>
                        <a:cxn ang="0">
                          <a:pos x="1071" y="177"/>
                        </a:cxn>
                        <a:cxn ang="0">
                          <a:pos x="1011" y="184"/>
                        </a:cxn>
                        <a:cxn ang="0">
                          <a:pos x="888" y="195"/>
                        </a:cxn>
                        <a:cxn ang="0">
                          <a:pos x="765" y="203"/>
                        </a:cxn>
                        <a:cxn ang="0">
                          <a:pos x="643" y="209"/>
                        </a:cxn>
                        <a:cxn ang="0">
                          <a:pos x="520" y="211"/>
                        </a:cxn>
                        <a:cxn ang="0">
                          <a:pos x="397" y="211"/>
                        </a:cxn>
                        <a:cxn ang="0">
                          <a:pos x="274" y="208"/>
                        </a:cxn>
                        <a:cxn ang="0">
                          <a:pos x="152" y="202"/>
                        </a:cxn>
                        <a:cxn ang="0">
                          <a:pos x="90" y="198"/>
                        </a:cxn>
                        <a:cxn ang="0">
                          <a:pos x="73" y="195"/>
                        </a:cxn>
                        <a:cxn ang="0">
                          <a:pos x="55" y="188"/>
                        </a:cxn>
                        <a:cxn ang="0">
                          <a:pos x="40" y="179"/>
                        </a:cxn>
                        <a:cxn ang="0">
                          <a:pos x="28" y="167"/>
                        </a:cxn>
                        <a:cxn ang="0">
                          <a:pos x="16" y="153"/>
                        </a:cxn>
                        <a:cxn ang="0">
                          <a:pos x="8" y="137"/>
                        </a:cxn>
                        <a:cxn ang="0">
                          <a:pos x="2" y="120"/>
                        </a:cxn>
                        <a:cxn ang="0">
                          <a:pos x="0" y="102"/>
                        </a:cxn>
                        <a:cxn ang="0">
                          <a:pos x="0" y="102"/>
                        </a:cxn>
                        <a:cxn ang="0">
                          <a:pos x="2" y="85"/>
                        </a:cxn>
                        <a:cxn ang="0">
                          <a:pos x="7" y="69"/>
                        </a:cxn>
                        <a:cxn ang="0">
                          <a:pos x="15" y="54"/>
                        </a:cxn>
                        <a:cxn ang="0">
                          <a:pos x="25" y="42"/>
                        </a:cxn>
                        <a:cxn ang="0">
                          <a:pos x="38" y="32"/>
                        </a:cxn>
                        <a:cxn ang="0">
                          <a:pos x="52" y="25"/>
                        </a:cxn>
                        <a:cxn ang="0">
                          <a:pos x="69" y="21"/>
                        </a:cxn>
                        <a:cxn ang="0">
                          <a:pos x="87" y="21"/>
                        </a:cxn>
                        <a:cxn ang="0">
                          <a:pos x="148" y="25"/>
                        </a:cxn>
                        <a:cxn ang="0">
                          <a:pos x="270" y="30"/>
                        </a:cxn>
                        <a:cxn ang="0">
                          <a:pos x="393" y="34"/>
                        </a:cxn>
                        <a:cxn ang="0">
                          <a:pos x="516" y="34"/>
                        </a:cxn>
                        <a:cxn ang="0">
                          <a:pos x="639" y="32"/>
                        </a:cxn>
                        <a:cxn ang="0">
                          <a:pos x="761" y="27"/>
                        </a:cxn>
                        <a:cxn ang="0">
                          <a:pos x="884" y="19"/>
                        </a:cxn>
                        <a:cxn ang="0">
                          <a:pos x="1008" y="7"/>
                        </a:cxn>
                        <a:cxn ang="0">
                          <a:pos x="1068" y="0"/>
                        </a:cxn>
                        <a:cxn ang="0">
                          <a:pos x="1087" y="0"/>
                        </a:cxn>
                        <a:cxn ang="0">
                          <a:pos x="1103" y="4"/>
                        </a:cxn>
                        <a:cxn ang="0">
                          <a:pos x="1118" y="9"/>
                        </a:cxn>
                        <a:cxn ang="0">
                          <a:pos x="1132" y="19"/>
                        </a:cxn>
                        <a:cxn ang="0">
                          <a:pos x="1142" y="30"/>
                        </a:cxn>
                        <a:cxn ang="0">
                          <a:pos x="1150" y="44"/>
                        </a:cxn>
                        <a:cxn ang="0">
                          <a:pos x="1156" y="61"/>
                        </a:cxn>
                        <a:cxn ang="0">
                          <a:pos x="1159" y="78"/>
                        </a:cxn>
                      </a:cxnLst>
                      <a:rect l="0" t="0" r="r" b="b"/>
                      <a:pathLst>
                        <a:path w="1159" h="211">
                          <a:moveTo>
                            <a:pt x="1159" y="78"/>
                          </a:moveTo>
                          <a:lnTo>
                            <a:pt x="1159" y="78"/>
                          </a:lnTo>
                          <a:lnTo>
                            <a:pt x="1159" y="87"/>
                          </a:lnTo>
                          <a:lnTo>
                            <a:pt x="1157" y="97"/>
                          </a:lnTo>
                          <a:lnTo>
                            <a:pt x="1155" y="105"/>
                          </a:lnTo>
                          <a:lnTo>
                            <a:pt x="1153" y="113"/>
                          </a:lnTo>
                          <a:lnTo>
                            <a:pt x="1149" y="121"/>
                          </a:lnTo>
                          <a:lnTo>
                            <a:pt x="1145" y="129"/>
                          </a:lnTo>
                          <a:lnTo>
                            <a:pt x="1140" y="137"/>
                          </a:lnTo>
                          <a:lnTo>
                            <a:pt x="1134" y="144"/>
                          </a:lnTo>
                          <a:lnTo>
                            <a:pt x="1127" y="150"/>
                          </a:lnTo>
                          <a:lnTo>
                            <a:pt x="1121" y="156"/>
                          </a:lnTo>
                          <a:lnTo>
                            <a:pt x="1114" y="162"/>
                          </a:lnTo>
                          <a:lnTo>
                            <a:pt x="1106" y="166"/>
                          </a:lnTo>
                          <a:lnTo>
                            <a:pt x="1098" y="170"/>
                          </a:lnTo>
                          <a:lnTo>
                            <a:pt x="1090" y="173"/>
                          </a:lnTo>
                          <a:lnTo>
                            <a:pt x="1081" y="175"/>
                          </a:lnTo>
                          <a:lnTo>
                            <a:pt x="1071" y="177"/>
                          </a:lnTo>
                          <a:lnTo>
                            <a:pt x="1071" y="177"/>
                          </a:lnTo>
                          <a:lnTo>
                            <a:pt x="1011" y="184"/>
                          </a:lnTo>
                          <a:lnTo>
                            <a:pt x="950" y="189"/>
                          </a:lnTo>
                          <a:lnTo>
                            <a:pt x="888" y="195"/>
                          </a:lnTo>
                          <a:lnTo>
                            <a:pt x="826" y="200"/>
                          </a:lnTo>
                          <a:lnTo>
                            <a:pt x="765" y="203"/>
                          </a:lnTo>
                          <a:lnTo>
                            <a:pt x="704" y="207"/>
                          </a:lnTo>
                          <a:lnTo>
                            <a:pt x="643" y="209"/>
                          </a:lnTo>
                          <a:lnTo>
                            <a:pt x="581" y="210"/>
                          </a:lnTo>
                          <a:lnTo>
                            <a:pt x="520" y="211"/>
                          </a:lnTo>
                          <a:lnTo>
                            <a:pt x="458" y="211"/>
                          </a:lnTo>
                          <a:lnTo>
                            <a:pt x="397" y="211"/>
                          </a:lnTo>
                          <a:lnTo>
                            <a:pt x="335" y="210"/>
                          </a:lnTo>
                          <a:lnTo>
                            <a:pt x="274" y="208"/>
                          </a:lnTo>
                          <a:lnTo>
                            <a:pt x="213" y="206"/>
                          </a:lnTo>
                          <a:lnTo>
                            <a:pt x="152" y="202"/>
                          </a:lnTo>
                          <a:lnTo>
                            <a:pt x="90" y="198"/>
                          </a:lnTo>
                          <a:lnTo>
                            <a:pt x="90" y="198"/>
                          </a:lnTo>
                          <a:lnTo>
                            <a:pt x="81" y="196"/>
                          </a:lnTo>
                          <a:lnTo>
                            <a:pt x="73" y="195"/>
                          </a:lnTo>
                          <a:lnTo>
                            <a:pt x="64" y="192"/>
                          </a:lnTo>
                          <a:lnTo>
                            <a:pt x="55" y="188"/>
                          </a:lnTo>
                          <a:lnTo>
                            <a:pt x="48" y="184"/>
                          </a:lnTo>
                          <a:lnTo>
                            <a:pt x="40" y="179"/>
                          </a:lnTo>
                          <a:lnTo>
                            <a:pt x="33" y="173"/>
                          </a:lnTo>
                          <a:lnTo>
                            <a:pt x="28" y="167"/>
                          </a:lnTo>
                          <a:lnTo>
                            <a:pt x="22" y="160"/>
                          </a:lnTo>
                          <a:lnTo>
                            <a:pt x="16" y="153"/>
                          </a:lnTo>
                          <a:lnTo>
                            <a:pt x="11" y="145"/>
                          </a:lnTo>
                          <a:lnTo>
                            <a:pt x="8" y="137"/>
                          </a:lnTo>
                          <a:lnTo>
                            <a:pt x="4" y="129"/>
                          </a:lnTo>
                          <a:lnTo>
                            <a:pt x="2" y="120"/>
                          </a:lnTo>
                          <a:lnTo>
                            <a:pt x="1" y="112"/>
                          </a:lnTo>
                          <a:lnTo>
                            <a:pt x="0" y="102"/>
                          </a:lnTo>
                          <a:lnTo>
                            <a:pt x="0" y="102"/>
                          </a:lnTo>
                          <a:lnTo>
                            <a:pt x="0" y="102"/>
                          </a:lnTo>
                          <a:lnTo>
                            <a:pt x="1" y="93"/>
                          </a:lnTo>
                          <a:lnTo>
                            <a:pt x="2" y="85"/>
                          </a:lnTo>
                          <a:lnTo>
                            <a:pt x="3" y="76"/>
                          </a:lnTo>
                          <a:lnTo>
                            <a:pt x="7" y="69"/>
                          </a:lnTo>
                          <a:lnTo>
                            <a:pt x="10" y="61"/>
                          </a:lnTo>
                          <a:lnTo>
                            <a:pt x="15" y="54"/>
                          </a:lnTo>
                          <a:lnTo>
                            <a:pt x="19" y="48"/>
                          </a:lnTo>
                          <a:lnTo>
                            <a:pt x="25" y="42"/>
                          </a:lnTo>
                          <a:lnTo>
                            <a:pt x="31" y="36"/>
                          </a:lnTo>
                          <a:lnTo>
                            <a:pt x="38" y="32"/>
                          </a:lnTo>
                          <a:lnTo>
                            <a:pt x="45" y="28"/>
                          </a:lnTo>
                          <a:lnTo>
                            <a:pt x="52" y="25"/>
                          </a:lnTo>
                          <a:lnTo>
                            <a:pt x="60" y="22"/>
                          </a:lnTo>
                          <a:lnTo>
                            <a:pt x="69" y="21"/>
                          </a:lnTo>
                          <a:lnTo>
                            <a:pt x="77" y="20"/>
                          </a:lnTo>
                          <a:lnTo>
                            <a:pt x="87" y="21"/>
                          </a:lnTo>
                          <a:lnTo>
                            <a:pt x="87" y="21"/>
                          </a:lnTo>
                          <a:lnTo>
                            <a:pt x="148" y="25"/>
                          </a:lnTo>
                          <a:lnTo>
                            <a:pt x="209" y="28"/>
                          </a:lnTo>
                          <a:lnTo>
                            <a:pt x="270" y="30"/>
                          </a:lnTo>
                          <a:lnTo>
                            <a:pt x="332" y="33"/>
                          </a:lnTo>
                          <a:lnTo>
                            <a:pt x="393" y="34"/>
                          </a:lnTo>
                          <a:lnTo>
                            <a:pt x="455" y="35"/>
                          </a:lnTo>
                          <a:lnTo>
                            <a:pt x="516" y="34"/>
                          </a:lnTo>
                          <a:lnTo>
                            <a:pt x="578" y="34"/>
                          </a:lnTo>
                          <a:lnTo>
                            <a:pt x="639" y="32"/>
                          </a:lnTo>
                          <a:lnTo>
                            <a:pt x="700" y="29"/>
                          </a:lnTo>
                          <a:lnTo>
                            <a:pt x="761" y="27"/>
                          </a:lnTo>
                          <a:lnTo>
                            <a:pt x="823" y="22"/>
                          </a:lnTo>
                          <a:lnTo>
                            <a:pt x="884" y="19"/>
                          </a:lnTo>
                          <a:lnTo>
                            <a:pt x="946" y="13"/>
                          </a:lnTo>
                          <a:lnTo>
                            <a:pt x="1008" y="7"/>
                          </a:lnTo>
                          <a:lnTo>
                            <a:pt x="1068" y="0"/>
                          </a:lnTo>
                          <a:lnTo>
                            <a:pt x="1068" y="0"/>
                          </a:lnTo>
                          <a:lnTo>
                            <a:pt x="1077" y="0"/>
                          </a:lnTo>
                          <a:lnTo>
                            <a:pt x="1087" y="0"/>
                          </a:lnTo>
                          <a:lnTo>
                            <a:pt x="1095" y="1"/>
                          </a:lnTo>
                          <a:lnTo>
                            <a:pt x="1103" y="4"/>
                          </a:lnTo>
                          <a:lnTo>
                            <a:pt x="1111" y="6"/>
                          </a:lnTo>
                          <a:lnTo>
                            <a:pt x="1118" y="9"/>
                          </a:lnTo>
                          <a:lnTo>
                            <a:pt x="1125" y="14"/>
                          </a:lnTo>
                          <a:lnTo>
                            <a:pt x="1132" y="19"/>
                          </a:lnTo>
                          <a:lnTo>
                            <a:pt x="1138" y="25"/>
                          </a:lnTo>
                          <a:lnTo>
                            <a:pt x="1142" y="30"/>
                          </a:lnTo>
                          <a:lnTo>
                            <a:pt x="1147" y="37"/>
                          </a:lnTo>
                          <a:lnTo>
                            <a:pt x="1150" y="44"/>
                          </a:lnTo>
                          <a:lnTo>
                            <a:pt x="1154" y="52"/>
                          </a:lnTo>
                          <a:lnTo>
                            <a:pt x="1156" y="61"/>
                          </a:lnTo>
                          <a:lnTo>
                            <a:pt x="1157" y="69"/>
                          </a:lnTo>
                          <a:lnTo>
                            <a:pt x="1159" y="78"/>
                          </a:lnTo>
                          <a:lnTo>
                            <a:pt x="1159" y="78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lumMod val="5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alpha val="50000"/>
                          </a:schemeClr>
                        </a:gs>
                      </a:gsLst>
                      <a:lin ang="4980000" scaled="0"/>
                      <a:tileRect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31" name="Freeform 23">
                      <a:extLst>
                        <a:ext uri="{FF2B5EF4-FFF2-40B4-BE49-F238E27FC236}">
                          <a16:creationId xmlns:a16="http://schemas.microsoft.com/office/drawing/2014/main" xmlns="" id="{41DD22A3-BF23-454F-93F8-E4CCF3CADE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27338" y="6067081"/>
                      <a:ext cx="863600" cy="158750"/>
                    </a:xfrm>
                    <a:custGeom>
                      <a:avLst/>
                      <a:gdLst/>
                      <a:ahLst/>
                      <a:cxnLst>
                        <a:cxn ang="0">
                          <a:pos x="1088" y="73"/>
                        </a:cxn>
                        <a:cxn ang="0">
                          <a:pos x="1087" y="91"/>
                        </a:cxn>
                        <a:cxn ang="0">
                          <a:pos x="1082" y="107"/>
                        </a:cxn>
                        <a:cxn ang="0">
                          <a:pos x="1074" y="122"/>
                        </a:cxn>
                        <a:cxn ang="0">
                          <a:pos x="1064" y="136"/>
                        </a:cxn>
                        <a:cxn ang="0">
                          <a:pos x="1052" y="147"/>
                        </a:cxn>
                        <a:cxn ang="0">
                          <a:pos x="1038" y="157"/>
                        </a:cxn>
                        <a:cxn ang="0">
                          <a:pos x="1023" y="163"/>
                        </a:cxn>
                        <a:cxn ang="0">
                          <a:pos x="1006" y="167"/>
                        </a:cxn>
                        <a:cxn ang="0">
                          <a:pos x="891" y="179"/>
                        </a:cxn>
                        <a:cxn ang="0">
                          <a:pos x="660" y="194"/>
                        </a:cxn>
                        <a:cxn ang="0">
                          <a:pos x="429" y="199"/>
                        </a:cxn>
                        <a:cxn ang="0">
                          <a:pos x="199" y="193"/>
                        </a:cxn>
                        <a:cxn ang="0">
                          <a:pos x="83" y="186"/>
                        </a:cxn>
                        <a:cxn ang="0">
                          <a:pos x="67" y="183"/>
                        </a:cxn>
                        <a:cxn ang="0">
                          <a:pos x="52" y="178"/>
                        </a:cxn>
                        <a:cxn ang="0">
                          <a:pos x="37" y="168"/>
                        </a:cxn>
                        <a:cxn ang="0">
                          <a:pos x="25" y="157"/>
                        </a:cxn>
                        <a:cxn ang="0">
                          <a:pos x="15" y="144"/>
                        </a:cxn>
                        <a:cxn ang="0">
                          <a:pos x="7" y="129"/>
                        </a:cxn>
                        <a:cxn ang="0">
                          <a:pos x="1" y="113"/>
                        </a:cxn>
                        <a:cxn ang="0">
                          <a:pos x="0" y="96"/>
                        </a:cxn>
                        <a:cxn ang="0">
                          <a:pos x="0" y="96"/>
                        </a:cxn>
                        <a:cxn ang="0">
                          <a:pos x="1" y="80"/>
                        </a:cxn>
                        <a:cxn ang="0">
                          <a:pos x="5" y="64"/>
                        </a:cxn>
                        <a:cxn ang="0">
                          <a:pos x="12" y="51"/>
                        </a:cxn>
                        <a:cxn ang="0">
                          <a:pos x="22" y="39"/>
                        </a:cxn>
                        <a:cxn ang="0">
                          <a:pos x="35" y="30"/>
                        </a:cxn>
                        <a:cxn ang="0">
                          <a:pos x="48" y="23"/>
                        </a:cxn>
                        <a:cxn ang="0">
                          <a:pos x="64" y="20"/>
                        </a:cxn>
                        <a:cxn ang="0">
                          <a:pos x="80" y="20"/>
                        </a:cxn>
                        <a:cxn ang="0">
                          <a:pos x="196" y="27"/>
                        </a:cxn>
                        <a:cxn ang="0">
                          <a:pos x="426" y="32"/>
                        </a:cxn>
                        <a:cxn ang="0">
                          <a:pos x="657" y="28"/>
                        </a:cxn>
                        <a:cxn ang="0">
                          <a:pos x="888" y="13"/>
                        </a:cxn>
                        <a:cxn ang="0">
                          <a:pos x="1003" y="1"/>
                        </a:cxn>
                        <a:cxn ang="0">
                          <a:pos x="1019" y="0"/>
                        </a:cxn>
                        <a:cxn ang="0">
                          <a:pos x="1035" y="3"/>
                        </a:cxn>
                        <a:cxn ang="0">
                          <a:pos x="1049" y="9"/>
                        </a:cxn>
                        <a:cxn ang="0">
                          <a:pos x="1062" y="19"/>
                        </a:cxn>
                        <a:cxn ang="0">
                          <a:pos x="1073" y="29"/>
                        </a:cxn>
                        <a:cxn ang="0">
                          <a:pos x="1081" y="42"/>
                        </a:cxn>
                        <a:cxn ang="0">
                          <a:pos x="1085" y="57"/>
                        </a:cxn>
                        <a:cxn ang="0">
                          <a:pos x="1088" y="73"/>
                        </a:cxn>
                      </a:cxnLst>
                      <a:rect l="0" t="0" r="r" b="b"/>
                      <a:pathLst>
                        <a:path w="1088" h="199">
                          <a:moveTo>
                            <a:pt x="1088" y="73"/>
                          </a:moveTo>
                          <a:lnTo>
                            <a:pt x="1088" y="73"/>
                          </a:lnTo>
                          <a:lnTo>
                            <a:pt x="1087" y="82"/>
                          </a:lnTo>
                          <a:lnTo>
                            <a:pt x="1087" y="91"/>
                          </a:lnTo>
                          <a:lnTo>
                            <a:pt x="1084" y="99"/>
                          </a:lnTo>
                          <a:lnTo>
                            <a:pt x="1082" y="107"/>
                          </a:lnTo>
                          <a:lnTo>
                            <a:pt x="1078" y="115"/>
                          </a:lnTo>
                          <a:lnTo>
                            <a:pt x="1074" y="122"/>
                          </a:lnTo>
                          <a:lnTo>
                            <a:pt x="1069" y="129"/>
                          </a:lnTo>
                          <a:lnTo>
                            <a:pt x="1064" y="136"/>
                          </a:lnTo>
                          <a:lnTo>
                            <a:pt x="1059" y="142"/>
                          </a:lnTo>
                          <a:lnTo>
                            <a:pt x="1052" y="147"/>
                          </a:lnTo>
                          <a:lnTo>
                            <a:pt x="1046" y="152"/>
                          </a:lnTo>
                          <a:lnTo>
                            <a:pt x="1038" y="157"/>
                          </a:lnTo>
                          <a:lnTo>
                            <a:pt x="1031" y="160"/>
                          </a:lnTo>
                          <a:lnTo>
                            <a:pt x="1023" y="163"/>
                          </a:lnTo>
                          <a:lnTo>
                            <a:pt x="1015" y="165"/>
                          </a:lnTo>
                          <a:lnTo>
                            <a:pt x="1006" y="167"/>
                          </a:lnTo>
                          <a:lnTo>
                            <a:pt x="1006" y="167"/>
                          </a:lnTo>
                          <a:lnTo>
                            <a:pt x="891" y="179"/>
                          </a:lnTo>
                          <a:lnTo>
                            <a:pt x="775" y="188"/>
                          </a:lnTo>
                          <a:lnTo>
                            <a:pt x="660" y="194"/>
                          </a:lnTo>
                          <a:lnTo>
                            <a:pt x="545" y="197"/>
                          </a:lnTo>
                          <a:lnTo>
                            <a:pt x="429" y="199"/>
                          </a:lnTo>
                          <a:lnTo>
                            <a:pt x="314" y="197"/>
                          </a:lnTo>
                          <a:lnTo>
                            <a:pt x="199" y="193"/>
                          </a:lnTo>
                          <a:lnTo>
                            <a:pt x="83" y="186"/>
                          </a:lnTo>
                          <a:lnTo>
                            <a:pt x="83" y="186"/>
                          </a:lnTo>
                          <a:lnTo>
                            <a:pt x="75" y="185"/>
                          </a:lnTo>
                          <a:lnTo>
                            <a:pt x="67" y="183"/>
                          </a:lnTo>
                          <a:lnTo>
                            <a:pt x="59" y="181"/>
                          </a:lnTo>
                          <a:lnTo>
                            <a:pt x="52" y="178"/>
                          </a:lnTo>
                          <a:lnTo>
                            <a:pt x="44" y="173"/>
                          </a:lnTo>
                          <a:lnTo>
                            <a:pt x="37" y="168"/>
                          </a:lnTo>
                          <a:lnTo>
                            <a:pt x="31" y="163"/>
                          </a:lnTo>
                          <a:lnTo>
                            <a:pt x="25" y="157"/>
                          </a:lnTo>
                          <a:lnTo>
                            <a:pt x="19" y="151"/>
                          </a:lnTo>
                          <a:lnTo>
                            <a:pt x="15" y="144"/>
                          </a:lnTo>
                          <a:lnTo>
                            <a:pt x="10" y="137"/>
                          </a:lnTo>
                          <a:lnTo>
                            <a:pt x="7" y="129"/>
                          </a:lnTo>
                          <a:lnTo>
                            <a:pt x="3" y="121"/>
                          </a:lnTo>
                          <a:lnTo>
                            <a:pt x="1" y="113"/>
                          </a:lnTo>
                          <a:lnTo>
                            <a:pt x="0" y="104"/>
                          </a:lnTo>
                          <a:lnTo>
                            <a:pt x="0" y="96"/>
                          </a:lnTo>
                          <a:lnTo>
                            <a:pt x="0" y="96"/>
                          </a:lnTo>
                          <a:lnTo>
                            <a:pt x="0" y="96"/>
                          </a:lnTo>
                          <a:lnTo>
                            <a:pt x="0" y="88"/>
                          </a:lnTo>
                          <a:lnTo>
                            <a:pt x="1" y="80"/>
                          </a:lnTo>
                          <a:lnTo>
                            <a:pt x="2" y="72"/>
                          </a:lnTo>
                          <a:lnTo>
                            <a:pt x="5" y="64"/>
                          </a:lnTo>
                          <a:lnTo>
                            <a:pt x="8" y="57"/>
                          </a:lnTo>
                          <a:lnTo>
                            <a:pt x="12" y="51"/>
                          </a:lnTo>
                          <a:lnTo>
                            <a:pt x="17" y="45"/>
                          </a:lnTo>
                          <a:lnTo>
                            <a:pt x="22" y="39"/>
                          </a:lnTo>
                          <a:lnTo>
                            <a:pt x="28" y="35"/>
                          </a:lnTo>
                          <a:lnTo>
                            <a:pt x="35" y="30"/>
                          </a:lnTo>
                          <a:lnTo>
                            <a:pt x="41" y="27"/>
                          </a:lnTo>
                          <a:lnTo>
                            <a:pt x="48" y="23"/>
                          </a:lnTo>
                          <a:lnTo>
                            <a:pt x="55" y="22"/>
                          </a:lnTo>
                          <a:lnTo>
                            <a:pt x="64" y="20"/>
                          </a:lnTo>
                          <a:lnTo>
                            <a:pt x="72" y="20"/>
                          </a:lnTo>
                          <a:lnTo>
                            <a:pt x="80" y="20"/>
                          </a:lnTo>
                          <a:lnTo>
                            <a:pt x="80" y="20"/>
                          </a:lnTo>
                          <a:lnTo>
                            <a:pt x="196" y="27"/>
                          </a:lnTo>
                          <a:lnTo>
                            <a:pt x="311" y="31"/>
                          </a:lnTo>
                          <a:lnTo>
                            <a:pt x="426" y="32"/>
                          </a:lnTo>
                          <a:lnTo>
                            <a:pt x="542" y="31"/>
                          </a:lnTo>
                          <a:lnTo>
                            <a:pt x="657" y="28"/>
                          </a:lnTo>
                          <a:lnTo>
                            <a:pt x="772" y="22"/>
                          </a:lnTo>
                          <a:lnTo>
                            <a:pt x="888" y="13"/>
                          </a:lnTo>
                          <a:lnTo>
                            <a:pt x="1003" y="1"/>
                          </a:lnTo>
                          <a:lnTo>
                            <a:pt x="1003" y="1"/>
                          </a:lnTo>
                          <a:lnTo>
                            <a:pt x="1011" y="0"/>
                          </a:lnTo>
                          <a:lnTo>
                            <a:pt x="1019" y="0"/>
                          </a:lnTo>
                          <a:lnTo>
                            <a:pt x="1027" y="1"/>
                          </a:lnTo>
                          <a:lnTo>
                            <a:pt x="1035" y="3"/>
                          </a:lnTo>
                          <a:lnTo>
                            <a:pt x="1042" y="6"/>
                          </a:lnTo>
                          <a:lnTo>
                            <a:pt x="1049" y="9"/>
                          </a:lnTo>
                          <a:lnTo>
                            <a:pt x="1056" y="14"/>
                          </a:lnTo>
                          <a:lnTo>
                            <a:pt x="1062" y="19"/>
                          </a:lnTo>
                          <a:lnTo>
                            <a:pt x="1067" y="23"/>
                          </a:lnTo>
                          <a:lnTo>
                            <a:pt x="1073" y="29"/>
                          </a:lnTo>
                          <a:lnTo>
                            <a:pt x="1076" y="35"/>
                          </a:lnTo>
                          <a:lnTo>
                            <a:pt x="1081" y="42"/>
                          </a:lnTo>
                          <a:lnTo>
                            <a:pt x="1083" y="50"/>
                          </a:lnTo>
                          <a:lnTo>
                            <a:pt x="1085" y="57"/>
                          </a:lnTo>
                          <a:lnTo>
                            <a:pt x="1087" y="65"/>
                          </a:lnTo>
                          <a:lnTo>
                            <a:pt x="1088" y="73"/>
                          </a:lnTo>
                          <a:lnTo>
                            <a:pt x="1088" y="73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lumMod val="5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alpha val="50000"/>
                          </a:schemeClr>
                        </a:gs>
                      </a:gsLst>
                      <a:lin ang="4980000" scaled="0"/>
                      <a:tileRect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32" name="Freeform 24">
                      <a:extLst>
                        <a:ext uri="{FF2B5EF4-FFF2-40B4-BE49-F238E27FC236}">
                          <a16:creationId xmlns:a16="http://schemas.microsoft.com/office/drawing/2014/main" xmlns="" id="{29F30F8E-9D59-3440-8F49-E966FE0526C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76551" y="5884518"/>
                      <a:ext cx="784225" cy="147637"/>
                    </a:xfrm>
                    <a:custGeom>
                      <a:avLst/>
                      <a:gdLst/>
                      <a:ahLst/>
                      <a:cxnLst>
                        <a:cxn ang="0">
                          <a:pos x="988" y="68"/>
                        </a:cxn>
                        <a:cxn ang="0">
                          <a:pos x="987" y="84"/>
                        </a:cxn>
                        <a:cxn ang="0">
                          <a:pos x="983" y="99"/>
                        </a:cxn>
                        <a:cxn ang="0">
                          <a:pos x="968" y="125"/>
                        </a:cxn>
                        <a:cxn ang="0">
                          <a:pos x="950" y="142"/>
                        </a:cxn>
                        <a:cxn ang="0">
                          <a:pos x="936" y="149"/>
                        </a:cxn>
                        <a:cxn ang="0">
                          <a:pos x="922" y="154"/>
                        </a:cxn>
                        <a:cxn ang="0">
                          <a:pos x="914" y="156"/>
                        </a:cxn>
                        <a:cxn ang="0">
                          <a:pos x="705" y="175"/>
                        </a:cxn>
                        <a:cxn ang="0">
                          <a:pos x="496" y="185"/>
                        </a:cxn>
                        <a:cxn ang="0">
                          <a:pos x="286" y="183"/>
                        </a:cxn>
                        <a:cxn ang="0">
                          <a:pos x="77" y="173"/>
                        </a:cxn>
                        <a:cxn ang="0">
                          <a:pos x="70" y="173"/>
                        </a:cxn>
                        <a:cxn ang="0">
                          <a:pos x="55" y="168"/>
                        </a:cxn>
                        <a:cxn ang="0">
                          <a:pos x="41" y="161"/>
                        </a:cxn>
                        <a:cxn ang="0">
                          <a:pos x="23" y="146"/>
                        </a:cxn>
                        <a:cxn ang="0">
                          <a:pos x="7" y="120"/>
                        </a:cxn>
                        <a:cxn ang="0">
                          <a:pos x="3" y="106"/>
                        </a:cxn>
                        <a:cxn ang="0">
                          <a:pos x="0" y="89"/>
                        </a:cxn>
                        <a:cxn ang="0">
                          <a:pos x="0" y="89"/>
                        </a:cxn>
                        <a:cxn ang="0">
                          <a:pos x="1" y="74"/>
                        </a:cxn>
                        <a:cxn ang="0">
                          <a:pos x="6" y="59"/>
                        </a:cxn>
                        <a:cxn ang="0">
                          <a:pos x="12" y="46"/>
                        </a:cxn>
                        <a:cxn ang="0">
                          <a:pos x="21" y="36"/>
                        </a:cxn>
                        <a:cxn ang="0">
                          <a:pos x="33" y="28"/>
                        </a:cxn>
                        <a:cxn ang="0">
                          <a:pos x="44" y="22"/>
                        </a:cxn>
                        <a:cxn ang="0">
                          <a:pos x="59" y="19"/>
                        </a:cxn>
                        <a:cxn ang="0">
                          <a:pos x="75" y="17"/>
                        </a:cxn>
                        <a:cxn ang="0">
                          <a:pos x="179" y="24"/>
                        </a:cxn>
                        <a:cxn ang="0">
                          <a:pos x="388" y="30"/>
                        </a:cxn>
                        <a:cxn ang="0">
                          <a:pos x="597" y="25"/>
                        </a:cxn>
                        <a:cxn ang="0">
                          <a:pos x="806" y="10"/>
                        </a:cxn>
                        <a:cxn ang="0">
                          <a:pos x="911" y="0"/>
                        </a:cxn>
                        <a:cxn ang="0">
                          <a:pos x="927" y="0"/>
                        </a:cxn>
                        <a:cxn ang="0">
                          <a:pos x="941" y="2"/>
                        </a:cxn>
                        <a:cxn ang="0">
                          <a:pos x="954" y="8"/>
                        </a:cxn>
                        <a:cxn ang="0">
                          <a:pos x="965" y="16"/>
                        </a:cxn>
                        <a:cxn ang="0">
                          <a:pos x="974" y="27"/>
                        </a:cxn>
                        <a:cxn ang="0">
                          <a:pos x="981" y="38"/>
                        </a:cxn>
                        <a:cxn ang="0">
                          <a:pos x="986" y="52"/>
                        </a:cxn>
                        <a:cxn ang="0">
                          <a:pos x="988" y="68"/>
                        </a:cxn>
                      </a:cxnLst>
                      <a:rect l="0" t="0" r="r" b="b"/>
                      <a:pathLst>
                        <a:path w="988" h="186">
                          <a:moveTo>
                            <a:pt x="988" y="68"/>
                          </a:moveTo>
                          <a:lnTo>
                            <a:pt x="988" y="68"/>
                          </a:lnTo>
                          <a:lnTo>
                            <a:pt x="987" y="77"/>
                          </a:lnTo>
                          <a:lnTo>
                            <a:pt x="987" y="84"/>
                          </a:lnTo>
                          <a:lnTo>
                            <a:pt x="985" y="92"/>
                          </a:lnTo>
                          <a:lnTo>
                            <a:pt x="983" y="99"/>
                          </a:lnTo>
                          <a:lnTo>
                            <a:pt x="976" y="114"/>
                          </a:lnTo>
                          <a:lnTo>
                            <a:pt x="968" y="125"/>
                          </a:lnTo>
                          <a:lnTo>
                            <a:pt x="956" y="137"/>
                          </a:lnTo>
                          <a:lnTo>
                            <a:pt x="950" y="142"/>
                          </a:lnTo>
                          <a:lnTo>
                            <a:pt x="943" y="145"/>
                          </a:lnTo>
                          <a:lnTo>
                            <a:pt x="936" y="149"/>
                          </a:lnTo>
                          <a:lnTo>
                            <a:pt x="929" y="152"/>
                          </a:lnTo>
                          <a:lnTo>
                            <a:pt x="922" y="154"/>
                          </a:lnTo>
                          <a:lnTo>
                            <a:pt x="914" y="156"/>
                          </a:lnTo>
                          <a:lnTo>
                            <a:pt x="914" y="156"/>
                          </a:lnTo>
                          <a:lnTo>
                            <a:pt x="810" y="166"/>
                          </a:lnTo>
                          <a:lnTo>
                            <a:pt x="705" y="175"/>
                          </a:lnTo>
                          <a:lnTo>
                            <a:pt x="601" y="181"/>
                          </a:lnTo>
                          <a:lnTo>
                            <a:pt x="496" y="185"/>
                          </a:lnTo>
                          <a:lnTo>
                            <a:pt x="392" y="186"/>
                          </a:lnTo>
                          <a:lnTo>
                            <a:pt x="286" y="183"/>
                          </a:lnTo>
                          <a:lnTo>
                            <a:pt x="181" y="180"/>
                          </a:lnTo>
                          <a:lnTo>
                            <a:pt x="77" y="173"/>
                          </a:lnTo>
                          <a:lnTo>
                            <a:pt x="77" y="173"/>
                          </a:lnTo>
                          <a:lnTo>
                            <a:pt x="70" y="173"/>
                          </a:lnTo>
                          <a:lnTo>
                            <a:pt x="62" y="171"/>
                          </a:lnTo>
                          <a:lnTo>
                            <a:pt x="55" y="168"/>
                          </a:lnTo>
                          <a:lnTo>
                            <a:pt x="48" y="165"/>
                          </a:lnTo>
                          <a:lnTo>
                            <a:pt x="41" y="161"/>
                          </a:lnTo>
                          <a:lnTo>
                            <a:pt x="35" y="157"/>
                          </a:lnTo>
                          <a:lnTo>
                            <a:pt x="23" y="146"/>
                          </a:lnTo>
                          <a:lnTo>
                            <a:pt x="14" y="133"/>
                          </a:lnTo>
                          <a:lnTo>
                            <a:pt x="7" y="120"/>
                          </a:lnTo>
                          <a:lnTo>
                            <a:pt x="4" y="113"/>
                          </a:lnTo>
                          <a:lnTo>
                            <a:pt x="3" y="106"/>
                          </a:lnTo>
                          <a:lnTo>
                            <a:pt x="1" y="97"/>
                          </a:lnTo>
                          <a:lnTo>
                            <a:pt x="0" y="89"/>
                          </a:lnTo>
                          <a:lnTo>
                            <a:pt x="0" y="89"/>
                          </a:lnTo>
                          <a:lnTo>
                            <a:pt x="0" y="89"/>
                          </a:lnTo>
                          <a:lnTo>
                            <a:pt x="0" y="81"/>
                          </a:lnTo>
                          <a:lnTo>
                            <a:pt x="1" y="74"/>
                          </a:lnTo>
                          <a:lnTo>
                            <a:pt x="4" y="66"/>
                          </a:lnTo>
                          <a:lnTo>
                            <a:pt x="6" y="59"/>
                          </a:lnTo>
                          <a:lnTo>
                            <a:pt x="8" y="53"/>
                          </a:lnTo>
                          <a:lnTo>
                            <a:pt x="12" y="46"/>
                          </a:lnTo>
                          <a:lnTo>
                            <a:pt x="16" y="42"/>
                          </a:lnTo>
                          <a:lnTo>
                            <a:pt x="21" y="36"/>
                          </a:lnTo>
                          <a:lnTo>
                            <a:pt x="27" y="31"/>
                          </a:lnTo>
                          <a:lnTo>
                            <a:pt x="33" y="28"/>
                          </a:lnTo>
                          <a:lnTo>
                            <a:pt x="39" y="24"/>
                          </a:lnTo>
                          <a:lnTo>
                            <a:pt x="44" y="22"/>
                          </a:lnTo>
                          <a:lnTo>
                            <a:pt x="51" y="20"/>
                          </a:lnTo>
                          <a:lnTo>
                            <a:pt x="59" y="19"/>
                          </a:lnTo>
                          <a:lnTo>
                            <a:pt x="66" y="17"/>
                          </a:lnTo>
                          <a:lnTo>
                            <a:pt x="75" y="17"/>
                          </a:lnTo>
                          <a:lnTo>
                            <a:pt x="75" y="17"/>
                          </a:lnTo>
                          <a:lnTo>
                            <a:pt x="179" y="24"/>
                          </a:lnTo>
                          <a:lnTo>
                            <a:pt x="284" y="28"/>
                          </a:lnTo>
                          <a:lnTo>
                            <a:pt x="388" y="30"/>
                          </a:lnTo>
                          <a:lnTo>
                            <a:pt x="493" y="29"/>
                          </a:lnTo>
                          <a:lnTo>
                            <a:pt x="597" y="25"/>
                          </a:lnTo>
                          <a:lnTo>
                            <a:pt x="702" y="20"/>
                          </a:lnTo>
                          <a:lnTo>
                            <a:pt x="806" y="10"/>
                          </a:lnTo>
                          <a:lnTo>
                            <a:pt x="911" y="0"/>
                          </a:lnTo>
                          <a:lnTo>
                            <a:pt x="911" y="0"/>
                          </a:lnTo>
                          <a:lnTo>
                            <a:pt x="919" y="0"/>
                          </a:lnTo>
                          <a:lnTo>
                            <a:pt x="927" y="0"/>
                          </a:lnTo>
                          <a:lnTo>
                            <a:pt x="934" y="1"/>
                          </a:lnTo>
                          <a:lnTo>
                            <a:pt x="941" y="2"/>
                          </a:lnTo>
                          <a:lnTo>
                            <a:pt x="948" y="5"/>
                          </a:lnTo>
                          <a:lnTo>
                            <a:pt x="954" y="8"/>
                          </a:lnTo>
                          <a:lnTo>
                            <a:pt x="959" y="12"/>
                          </a:lnTo>
                          <a:lnTo>
                            <a:pt x="965" y="16"/>
                          </a:lnTo>
                          <a:lnTo>
                            <a:pt x="970" y="21"/>
                          </a:lnTo>
                          <a:lnTo>
                            <a:pt x="974" y="27"/>
                          </a:lnTo>
                          <a:lnTo>
                            <a:pt x="978" y="32"/>
                          </a:lnTo>
                          <a:lnTo>
                            <a:pt x="981" y="38"/>
                          </a:lnTo>
                          <a:lnTo>
                            <a:pt x="984" y="45"/>
                          </a:lnTo>
                          <a:lnTo>
                            <a:pt x="986" y="52"/>
                          </a:lnTo>
                          <a:lnTo>
                            <a:pt x="987" y="60"/>
                          </a:lnTo>
                          <a:lnTo>
                            <a:pt x="988" y="68"/>
                          </a:lnTo>
                          <a:lnTo>
                            <a:pt x="988" y="68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lumMod val="5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alpha val="50000"/>
                          </a:schemeClr>
                        </a:gs>
                      </a:gsLst>
                      <a:lin ang="4980000" scaled="0"/>
                      <a:tileRect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33" name="Freeform 25">
                      <a:extLst>
                        <a:ext uri="{FF2B5EF4-FFF2-40B4-BE49-F238E27FC236}">
                          <a16:creationId xmlns:a16="http://schemas.microsoft.com/office/drawing/2014/main" xmlns="" id="{D8DD20AF-776E-D349-BADA-C046D28BF94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33700" y="5711825"/>
                      <a:ext cx="715963" cy="136525"/>
                    </a:xfrm>
                    <a:custGeom>
                      <a:avLst/>
                      <a:gdLst/>
                      <a:ahLst/>
                      <a:cxnLst>
                        <a:cxn ang="0">
                          <a:pos x="901" y="64"/>
                        </a:cxn>
                        <a:cxn ang="0">
                          <a:pos x="900" y="79"/>
                        </a:cxn>
                        <a:cxn ang="0">
                          <a:pos x="891" y="105"/>
                        </a:cxn>
                        <a:cxn ang="0">
                          <a:pos x="872" y="127"/>
                        </a:cxn>
                        <a:cxn ang="0">
                          <a:pos x="855" y="139"/>
                        </a:cxn>
                        <a:cxn ang="0">
                          <a:pos x="841" y="144"/>
                        </a:cxn>
                        <a:cxn ang="0">
                          <a:pos x="834" y="145"/>
                        </a:cxn>
                        <a:cxn ang="0">
                          <a:pos x="644" y="163"/>
                        </a:cxn>
                        <a:cxn ang="0">
                          <a:pos x="453" y="172"/>
                        </a:cxn>
                        <a:cxn ang="0">
                          <a:pos x="261" y="172"/>
                        </a:cxn>
                        <a:cxn ang="0">
                          <a:pos x="71" y="162"/>
                        </a:cxn>
                        <a:cxn ang="0">
                          <a:pos x="64" y="161"/>
                        </a:cxn>
                        <a:cxn ang="0">
                          <a:pos x="50" y="156"/>
                        </a:cxn>
                        <a:cxn ang="0">
                          <a:pos x="33" y="146"/>
                        </a:cxn>
                        <a:cxn ang="0">
                          <a:pos x="13" y="125"/>
                        </a:cxn>
                        <a:cxn ang="0">
                          <a:pos x="3" y="98"/>
                        </a:cxn>
                        <a:cxn ang="0">
                          <a:pos x="0" y="83"/>
                        </a:cxn>
                        <a:cxn ang="0">
                          <a:pos x="0" y="83"/>
                        </a:cxn>
                        <a:cxn ang="0">
                          <a:pos x="1" y="69"/>
                        </a:cxn>
                        <a:cxn ang="0">
                          <a:pos x="6" y="55"/>
                        </a:cxn>
                        <a:cxn ang="0">
                          <a:pos x="20" y="33"/>
                        </a:cxn>
                        <a:cxn ang="0">
                          <a:pos x="35" y="23"/>
                        </a:cxn>
                        <a:cxn ang="0">
                          <a:pos x="48" y="18"/>
                        </a:cxn>
                        <a:cxn ang="0">
                          <a:pos x="61" y="16"/>
                        </a:cxn>
                        <a:cxn ang="0">
                          <a:pos x="68" y="17"/>
                        </a:cxn>
                        <a:cxn ang="0">
                          <a:pos x="259" y="26"/>
                        </a:cxn>
                        <a:cxn ang="0">
                          <a:pos x="450" y="28"/>
                        </a:cxn>
                        <a:cxn ang="0">
                          <a:pos x="641" y="18"/>
                        </a:cxn>
                        <a:cxn ang="0">
                          <a:pos x="832" y="0"/>
                        </a:cxn>
                        <a:cxn ang="0">
                          <a:pos x="839" y="0"/>
                        </a:cxn>
                        <a:cxn ang="0">
                          <a:pos x="851" y="1"/>
                        </a:cxn>
                        <a:cxn ang="0">
                          <a:pos x="864" y="4"/>
                        </a:cxn>
                        <a:cxn ang="0">
                          <a:pos x="880" y="15"/>
                        </a:cxn>
                        <a:cxn ang="0">
                          <a:pos x="896" y="36"/>
                        </a:cxn>
                        <a:cxn ang="0">
                          <a:pos x="900" y="50"/>
                        </a:cxn>
                        <a:cxn ang="0">
                          <a:pos x="901" y="64"/>
                        </a:cxn>
                      </a:cxnLst>
                      <a:rect l="0" t="0" r="r" b="b"/>
                      <a:pathLst>
                        <a:path w="901" h="173">
                          <a:moveTo>
                            <a:pt x="901" y="64"/>
                          </a:moveTo>
                          <a:lnTo>
                            <a:pt x="901" y="64"/>
                          </a:lnTo>
                          <a:lnTo>
                            <a:pt x="901" y="71"/>
                          </a:lnTo>
                          <a:lnTo>
                            <a:pt x="900" y="79"/>
                          </a:lnTo>
                          <a:lnTo>
                            <a:pt x="897" y="93"/>
                          </a:lnTo>
                          <a:lnTo>
                            <a:pt x="891" y="105"/>
                          </a:lnTo>
                          <a:lnTo>
                            <a:pt x="883" y="117"/>
                          </a:lnTo>
                          <a:lnTo>
                            <a:pt x="872" y="127"/>
                          </a:lnTo>
                          <a:lnTo>
                            <a:pt x="861" y="136"/>
                          </a:lnTo>
                          <a:lnTo>
                            <a:pt x="855" y="139"/>
                          </a:lnTo>
                          <a:lnTo>
                            <a:pt x="848" y="141"/>
                          </a:lnTo>
                          <a:lnTo>
                            <a:pt x="841" y="144"/>
                          </a:lnTo>
                          <a:lnTo>
                            <a:pt x="834" y="145"/>
                          </a:lnTo>
                          <a:lnTo>
                            <a:pt x="834" y="145"/>
                          </a:lnTo>
                          <a:lnTo>
                            <a:pt x="739" y="155"/>
                          </a:lnTo>
                          <a:lnTo>
                            <a:pt x="644" y="163"/>
                          </a:lnTo>
                          <a:lnTo>
                            <a:pt x="548" y="169"/>
                          </a:lnTo>
                          <a:lnTo>
                            <a:pt x="453" y="172"/>
                          </a:lnTo>
                          <a:lnTo>
                            <a:pt x="357" y="173"/>
                          </a:lnTo>
                          <a:lnTo>
                            <a:pt x="261" y="172"/>
                          </a:lnTo>
                          <a:lnTo>
                            <a:pt x="166" y="168"/>
                          </a:lnTo>
                          <a:lnTo>
                            <a:pt x="71" y="162"/>
                          </a:lnTo>
                          <a:lnTo>
                            <a:pt x="71" y="162"/>
                          </a:lnTo>
                          <a:lnTo>
                            <a:pt x="64" y="161"/>
                          </a:lnTo>
                          <a:lnTo>
                            <a:pt x="57" y="159"/>
                          </a:lnTo>
                          <a:lnTo>
                            <a:pt x="50" y="156"/>
                          </a:lnTo>
                          <a:lnTo>
                            <a:pt x="44" y="154"/>
                          </a:lnTo>
                          <a:lnTo>
                            <a:pt x="33" y="146"/>
                          </a:lnTo>
                          <a:lnTo>
                            <a:pt x="22" y="137"/>
                          </a:lnTo>
                          <a:lnTo>
                            <a:pt x="13" y="125"/>
                          </a:lnTo>
                          <a:lnTo>
                            <a:pt x="7" y="112"/>
                          </a:lnTo>
                          <a:lnTo>
                            <a:pt x="3" y="98"/>
                          </a:lnTo>
                          <a:lnTo>
                            <a:pt x="1" y="90"/>
                          </a:lnTo>
                          <a:lnTo>
                            <a:pt x="0" y="83"/>
                          </a:lnTo>
                          <a:lnTo>
                            <a:pt x="0" y="83"/>
                          </a:lnTo>
                          <a:lnTo>
                            <a:pt x="0" y="83"/>
                          </a:lnTo>
                          <a:lnTo>
                            <a:pt x="1" y="76"/>
                          </a:lnTo>
                          <a:lnTo>
                            <a:pt x="1" y="69"/>
                          </a:lnTo>
                          <a:lnTo>
                            <a:pt x="4" y="62"/>
                          </a:lnTo>
                          <a:lnTo>
                            <a:pt x="6" y="55"/>
                          </a:lnTo>
                          <a:lnTo>
                            <a:pt x="12" y="44"/>
                          </a:lnTo>
                          <a:lnTo>
                            <a:pt x="20" y="33"/>
                          </a:lnTo>
                          <a:lnTo>
                            <a:pt x="30" y="26"/>
                          </a:lnTo>
                          <a:lnTo>
                            <a:pt x="35" y="23"/>
                          </a:lnTo>
                          <a:lnTo>
                            <a:pt x="41" y="21"/>
                          </a:lnTo>
                          <a:lnTo>
                            <a:pt x="48" y="18"/>
                          </a:lnTo>
                          <a:lnTo>
                            <a:pt x="54" y="17"/>
                          </a:lnTo>
                          <a:lnTo>
                            <a:pt x="61" y="16"/>
                          </a:lnTo>
                          <a:lnTo>
                            <a:pt x="68" y="17"/>
                          </a:lnTo>
                          <a:lnTo>
                            <a:pt x="68" y="17"/>
                          </a:lnTo>
                          <a:lnTo>
                            <a:pt x="163" y="23"/>
                          </a:lnTo>
                          <a:lnTo>
                            <a:pt x="259" y="26"/>
                          </a:lnTo>
                          <a:lnTo>
                            <a:pt x="354" y="28"/>
                          </a:lnTo>
                          <a:lnTo>
                            <a:pt x="450" y="28"/>
                          </a:lnTo>
                          <a:lnTo>
                            <a:pt x="545" y="24"/>
                          </a:lnTo>
                          <a:lnTo>
                            <a:pt x="641" y="18"/>
                          </a:lnTo>
                          <a:lnTo>
                            <a:pt x="736" y="10"/>
                          </a:lnTo>
                          <a:lnTo>
                            <a:pt x="832" y="0"/>
                          </a:lnTo>
                          <a:lnTo>
                            <a:pt x="832" y="0"/>
                          </a:lnTo>
                          <a:lnTo>
                            <a:pt x="839" y="0"/>
                          </a:lnTo>
                          <a:lnTo>
                            <a:pt x="846" y="0"/>
                          </a:lnTo>
                          <a:lnTo>
                            <a:pt x="851" y="1"/>
                          </a:lnTo>
                          <a:lnTo>
                            <a:pt x="858" y="2"/>
                          </a:lnTo>
                          <a:lnTo>
                            <a:pt x="864" y="4"/>
                          </a:lnTo>
                          <a:lnTo>
                            <a:pt x="870" y="8"/>
                          </a:lnTo>
                          <a:lnTo>
                            <a:pt x="880" y="15"/>
                          </a:lnTo>
                          <a:lnTo>
                            <a:pt x="889" y="25"/>
                          </a:lnTo>
                          <a:lnTo>
                            <a:pt x="896" y="36"/>
                          </a:lnTo>
                          <a:lnTo>
                            <a:pt x="898" y="43"/>
                          </a:lnTo>
                          <a:lnTo>
                            <a:pt x="900" y="50"/>
                          </a:lnTo>
                          <a:lnTo>
                            <a:pt x="901" y="57"/>
                          </a:lnTo>
                          <a:lnTo>
                            <a:pt x="901" y="64"/>
                          </a:lnTo>
                          <a:lnTo>
                            <a:pt x="901" y="64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lumMod val="5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alpha val="50000"/>
                          </a:schemeClr>
                        </a:gs>
                      </a:gsLst>
                      <a:lin ang="4980000" scaled="0"/>
                      <a:tileRect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34" name="Freeform 26">
                      <a:extLst>
                        <a:ext uri="{FF2B5EF4-FFF2-40B4-BE49-F238E27FC236}">
                          <a16:creationId xmlns:a16="http://schemas.microsoft.com/office/drawing/2014/main" xmlns="" id="{91BBF5DB-57B1-3C47-A333-8CC0369742F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82913" y="5543212"/>
                      <a:ext cx="661988" cy="127000"/>
                    </a:xfrm>
                    <a:custGeom>
                      <a:avLst/>
                      <a:gdLst/>
                      <a:ahLst/>
                      <a:cxnLst>
                        <a:cxn ang="0">
                          <a:pos x="834" y="58"/>
                        </a:cxn>
                        <a:cxn ang="0">
                          <a:pos x="834" y="58"/>
                        </a:cxn>
                        <a:cxn ang="0">
                          <a:pos x="832" y="72"/>
                        </a:cxn>
                        <a:cxn ang="0">
                          <a:pos x="829" y="84"/>
                        </a:cxn>
                        <a:cxn ang="0">
                          <a:pos x="824" y="97"/>
                        </a:cxn>
                        <a:cxn ang="0">
                          <a:pos x="816" y="108"/>
                        </a:cxn>
                        <a:cxn ang="0">
                          <a:pos x="807" y="117"/>
                        </a:cxn>
                        <a:cxn ang="0">
                          <a:pos x="796" y="125"/>
                        </a:cxn>
                        <a:cxn ang="0">
                          <a:pos x="785" y="131"/>
                        </a:cxn>
                        <a:cxn ang="0">
                          <a:pos x="778" y="132"/>
                        </a:cxn>
                        <a:cxn ang="0">
                          <a:pos x="772" y="133"/>
                        </a:cxn>
                        <a:cxn ang="0">
                          <a:pos x="772" y="133"/>
                        </a:cxn>
                        <a:cxn ang="0">
                          <a:pos x="684" y="143"/>
                        </a:cxn>
                        <a:cxn ang="0">
                          <a:pos x="595" y="151"/>
                        </a:cxn>
                        <a:cxn ang="0">
                          <a:pos x="506" y="155"/>
                        </a:cxn>
                        <a:cxn ang="0">
                          <a:pos x="418" y="159"/>
                        </a:cxn>
                        <a:cxn ang="0">
                          <a:pos x="330" y="160"/>
                        </a:cxn>
                        <a:cxn ang="0">
                          <a:pos x="241" y="158"/>
                        </a:cxn>
                        <a:cxn ang="0">
                          <a:pos x="153" y="154"/>
                        </a:cxn>
                        <a:cxn ang="0">
                          <a:pos x="65" y="149"/>
                        </a:cxn>
                        <a:cxn ang="0">
                          <a:pos x="65" y="149"/>
                        </a:cxn>
                        <a:cxn ang="0">
                          <a:pos x="58" y="148"/>
                        </a:cxn>
                        <a:cxn ang="0">
                          <a:pos x="52" y="147"/>
                        </a:cxn>
                        <a:cxn ang="0">
                          <a:pos x="39" y="141"/>
                        </a:cxn>
                        <a:cxn ang="0">
                          <a:pos x="29" y="134"/>
                        </a:cxn>
                        <a:cxn ang="0">
                          <a:pos x="19" y="125"/>
                        </a:cxn>
                        <a:cxn ang="0">
                          <a:pos x="11" y="115"/>
                        </a:cxn>
                        <a:cxn ang="0">
                          <a:pos x="6" y="103"/>
                        </a:cxn>
                        <a:cxn ang="0">
                          <a:pos x="1" y="90"/>
                        </a:cxn>
                        <a:cxn ang="0">
                          <a:pos x="0" y="76"/>
                        </a:cxn>
                        <a:cxn ang="0">
                          <a:pos x="0" y="76"/>
                        </a:cxn>
                        <a:cxn ang="0">
                          <a:pos x="0" y="76"/>
                        </a:cxn>
                        <a:cxn ang="0">
                          <a:pos x="1" y="64"/>
                        </a:cxn>
                        <a:cxn ang="0">
                          <a:pos x="4" y="51"/>
                        </a:cxn>
                        <a:cxn ang="0">
                          <a:pos x="10" y="40"/>
                        </a:cxn>
                        <a:cxn ang="0">
                          <a:pos x="17" y="31"/>
                        </a:cxn>
                        <a:cxn ang="0">
                          <a:pos x="26" y="23"/>
                        </a:cxn>
                        <a:cxn ang="0">
                          <a:pos x="37" y="18"/>
                        </a:cxn>
                        <a:cxn ang="0">
                          <a:pos x="49" y="15"/>
                        </a:cxn>
                        <a:cxn ang="0">
                          <a:pos x="61" y="15"/>
                        </a:cxn>
                        <a:cxn ang="0">
                          <a:pos x="61" y="15"/>
                        </a:cxn>
                        <a:cxn ang="0">
                          <a:pos x="150" y="21"/>
                        </a:cxn>
                        <a:cxn ang="0">
                          <a:pos x="239" y="24"/>
                        </a:cxn>
                        <a:cxn ang="0">
                          <a:pos x="327" y="25"/>
                        </a:cxn>
                        <a:cxn ang="0">
                          <a:pos x="415" y="24"/>
                        </a:cxn>
                        <a:cxn ang="0">
                          <a:pos x="504" y="22"/>
                        </a:cxn>
                        <a:cxn ang="0">
                          <a:pos x="592" y="16"/>
                        </a:cxn>
                        <a:cxn ang="0">
                          <a:pos x="680" y="9"/>
                        </a:cxn>
                        <a:cxn ang="0">
                          <a:pos x="768" y="0"/>
                        </a:cxn>
                        <a:cxn ang="0">
                          <a:pos x="768" y="0"/>
                        </a:cxn>
                        <a:cxn ang="0">
                          <a:pos x="781" y="0"/>
                        </a:cxn>
                        <a:cxn ang="0">
                          <a:pos x="794" y="2"/>
                        </a:cxn>
                        <a:cxn ang="0">
                          <a:pos x="804" y="7"/>
                        </a:cxn>
                        <a:cxn ang="0">
                          <a:pos x="814" y="14"/>
                        </a:cxn>
                        <a:cxn ang="0">
                          <a:pos x="822" y="22"/>
                        </a:cxn>
                        <a:cxn ang="0">
                          <a:pos x="828" y="32"/>
                        </a:cxn>
                        <a:cxn ang="0">
                          <a:pos x="832" y="45"/>
                        </a:cxn>
                        <a:cxn ang="0">
                          <a:pos x="834" y="58"/>
                        </a:cxn>
                        <a:cxn ang="0">
                          <a:pos x="834" y="58"/>
                        </a:cxn>
                      </a:cxnLst>
                      <a:rect l="0" t="0" r="r" b="b"/>
                      <a:pathLst>
                        <a:path w="834" h="160">
                          <a:moveTo>
                            <a:pt x="834" y="58"/>
                          </a:moveTo>
                          <a:lnTo>
                            <a:pt x="834" y="58"/>
                          </a:lnTo>
                          <a:lnTo>
                            <a:pt x="832" y="72"/>
                          </a:lnTo>
                          <a:lnTo>
                            <a:pt x="829" y="84"/>
                          </a:lnTo>
                          <a:lnTo>
                            <a:pt x="824" y="97"/>
                          </a:lnTo>
                          <a:lnTo>
                            <a:pt x="816" y="108"/>
                          </a:lnTo>
                          <a:lnTo>
                            <a:pt x="807" y="117"/>
                          </a:lnTo>
                          <a:lnTo>
                            <a:pt x="796" y="125"/>
                          </a:lnTo>
                          <a:lnTo>
                            <a:pt x="785" y="131"/>
                          </a:lnTo>
                          <a:lnTo>
                            <a:pt x="778" y="132"/>
                          </a:lnTo>
                          <a:lnTo>
                            <a:pt x="772" y="133"/>
                          </a:lnTo>
                          <a:lnTo>
                            <a:pt x="772" y="133"/>
                          </a:lnTo>
                          <a:lnTo>
                            <a:pt x="684" y="143"/>
                          </a:lnTo>
                          <a:lnTo>
                            <a:pt x="595" y="151"/>
                          </a:lnTo>
                          <a:lnTo>
                            <a:pt x="506" y="155"/>
                          </a:lnTo>
                          <a:lnTo>
                            <a:pt x="418" y="159"/>
                          </a:lnTo>
                          <a:lnTo>
                            <a:pt x="330" y="160"/>
                          </a:lnTo>
                          <a:lnTo>
                            <a:pt x="241" y="158"/>
                          </a:lnTo>
                          <a:lnTo>
                            <a:pt x="153" y="154"/>
                          </a:lnTo>
                          <a:lnTo>
                            <a:pt x="65" y="149"/>
                          </a:lnTo>
                          <a:lnTo>
                            <a:pt x="65" y="149"/>
                          </a:lnTo>
                          <a:lnTo>
                            <a:pt x="58" y="148"/>
                          </a:lnTo>
                          <a:lnTo>
                            <a:pt x="52" y="147"/>
                          </a:lnTo>
                          <a:lnTo>
                            <a:pt x="39" y="141"/>
                          </a:lnTo>
                          <a:lnTo>
                            <a:pt x="29" y="134"/>
                          </a:lnTo>
                          <a:lnTo>
                            <a:pt x="19" y="125"/>
                          </a:lnTo>
                          <a:lnTo>
                            <a:pt x="11" y="115"/>
                          </a:lnTo>
                          <a:lnTo>
                            <a:pt x="6" y="103"/>
                          </a:lnTo>
                          <a:lnTo>
                            <a:pt x="1" y="90"/>
                          </a:lnTo>
                          <a:lnTo>
                            <a:pt x="0" y="76"/>
                          </a:lnTo>
                          <a:lnTo>
                            <a:pt x="0" y="76"/>
                          </a:lnTo>
                          <a:lnTo>
                            <a:pt x="0" y="76"/>
                          </a:lnTo>
                          <a:lnTo>
                            <a:pt x="1" y="64"/>
                          </a:lnTo>
                          <a:lnTo>
                            <a:pt x="4" y="51"/>
                          </a:lnTo>
                          <a:lnTo>
                            <a:pt x="10" y="40"/>
                          </a:lnTo>
                          <a:lnTo>
                            <a:pt x="17" y="31"/>
                          </a:lnTo>
                          <a:lnTo>
                            <a:pt x="26" y="23"/>
                          </a:lnTo>
                          <a:lnTo>
                            <a:pt x="37" y="18"/>
                          </a:lnTo>
                          <a:lnTo>
                            <a:pt x="49" y="15"/>
                          </a:lnTo>
                          <a:lnTo>
                            <a:pt x="61" y="15"/>
                          </a:lnTo>
                          <a:lnTo>
                            <a:pt x="61" y="15"/>
                          </a:lnTo>
                          <a:lnTo>
                            <a:pt x="150" y="21"/>
                          </a:lnTo>
                          <a:lnTo>
                            <a:pt x="239" y="24"/>
                          </a:lnTo>
                          <a:lnTo>
                            <a:pt x="327" y="25"/>
                          </a:lnTo>
                          <a:lnTo>
                            <a:pt x="415" y="24"/>
                          </a:lnTo>
                          <a:lnTo>
                            <a:pt x="504" y="22"/>
                          </a:lnTo>
                          <a:lnTo>
                            <a:pt x="592" y="16"/>
                          </a:lnTo>
                          <a:lnTo>
                            <a:pt x="680" y="9"/>
                          </a:lnTo>
                          <a:lnTo>
                            <a:pt x="768" y="0"/>
                          </a:lnTo>
                          <a:lnTo>
                            <a:pt x="768" y="0"/>
                          </a:lnTo>
                          <a:lnTo>
                            <a:pt x="781" y="0"/>
                          </a:lnTo>
                          <a:lnTo>
                            <a:pt x="794" y="2"/>
                          </a:lnTo>
                          <a:lnTo>
                            <a:pt x="804" y="7"/>
                          </a:lnTo>
                          <a:lnTo>
                            <a:pt x="814" y="14"/>
                          </a:lnTo>
                          <a:lnTo>
                            <a:pt x="822" y="22"/>
                          </a:lnTo>
                          <a:lnTo>
                            <a:pt x="828" y="32"/>
                          </a:lnTo>
                          <a:lnTo>
                            <a:pt x="832" y="45"/>
                          </a:lnTo>
                          <a:lnTo>
                            <a:pt x="834" y="58"/>
                          </a:lnTo>
                          <a:lnTo>
                            <a:pt x="834" y="58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lumMod val="5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alpha val="50000"/>
                          </a:schemeClr>
                        </a:gs>
                      </a:gsLst>
                      <a:lin ang="4980000" scaled="0"/>
                      <a:tileRect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35" name="Freeform 27">
                      <a:extLst>
                        <a:ext uri="{FF2B5EF4-FFF2-40B4-BE49-F238E27FC236}">
                          <a16:creationId xmlns:a16="http://schemas.microsoft.com/office/drawing/2014/main" xmlns="" id="{02F94DF1-9838-4747-8D1E-9A3A9DC78C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030538" y="5378112"/>
                      <a:ext cx="641350" cy="117475"/>
                    </a:xfrm>
                    <a:custGeom>
                      <a:avLst/>
                      <a:gdLst/>
                      <a:ahLst/>
                      <a:cxnLst>
                        <a:cxn ang="0">
                          <a:pos x="808" y="54"/>
                        </a:cxn>
                        <a:cxn ang="0">
                          <a:pos x="808" y="54"/>
                        </a:cxn>
                        <a:cxn ang="0">
                          <a:pos x="807" y="66"/>
                        </a:cxn>
                        <a:cxn ang="0">
                          <a:pos x="804" y="78"/>
                        </a:cxn>
                        <a:cxn ang="0">
                          <a:pos x="798" y="89"/>
                        </a:cxn>
                        <a:cxn ang="0">
                          <a:pos x="791" y="99"/>
                        </a:cxn>
                        <a:cxn ang="0">
                          <a:pos x="782" y="109"/>
                        </a:cxn>
                        <a:cxn ang="0">
                          <a:pos x="771" y="116"/>
                        </a:cxn>
                        <a:cxn ang="0">
                          <a:pos x="761" y="120"/>
                        </a:cxn>
                        <a:cxn ang="0">
                          <a:pos x="748" y="123"/>
                        </a:cxn>
                        <a:cxn ang="0">
                          <a:pos x="748" y="123"/>
                        </a:cxn>
                        <a:cxn ang="0">
                          <a:pos x="662" y="132"/>
                        </a:cxn>
                        <a:cxn ang="0">
                          <a:pos x="577" y="139"/>
                        </a:cxn>
                        <a:cxn ang="0">
                          <a:pos x="491" y="143"/>
                        </a:cxn>
                        <a:cxn ang="0">
                          <a:pos x="405" y="146"/>
                        </a:cxn>
                        <a:cxn ang="0">
                          <a:pos x="319" y="147"/>
                        </a:cxn>
                        <a:cxn ang="0">
                          <a:pos x="234" y="146"/>
                        </a:cxn>
                        <a:cxn ang="0">
                          <a:pos x="149" y="142"/>
                        </a:cxn>
                        <a:cxn ang="0">
                          <a:pos x="63" y="138"/>
                        </a:cxn>
                        <a:cxn ang="0">
                          <a:pos x="63" y="138"/>
                        </a:cxn>
                        <a:cxn ang="0">
                          <a:pos x="50" y="135"/>
                        </a:cxn>
                        <a:cxn ang="0">
                          <a:pos x="38" y="131"/>
                        </a:cxn>
                        <a:cxn ang="0">
                          <a:pos x="28" y="124"/>
                        </a:cxn>
                        <a:cxn ang="0">
                          <a:pos x="19" y="116"/>
                        </a:cxn>
                        <a:cxn ang="0">
                          <a:pos x="12" y="106"/>
                        </a:cxn>
                        <a:cxn ang="0">
                          <a:pos x="6" y="95"/>
                        </a:cxn>
                        <a:cxn ang="0">
                          <a:pos x="1" y="83"/>
                        </a:cxn>
                        <a:cxn ang="0">
                          <a:pos x="0" y="70"/>
                        </a:cxn>
                        <a:cxn ang="0">
                          <a:pos x="0" y="70"/>
                        </a:cxn>
                        <a:cxn ang="0">
                          <a:pos x="0" y="70"/>
                        </a:cxn>
                        <a:cxn ang="0">
                          <a:pos x="1" y="59"/>
                        </a:cxn>
                        <a:cxn ang="0">
                          <a:pos x="5" y="47"/>
                        </a:cxn>
                        <a:cxn ang="0">
                          <a:pos x="9" y="37"/>
                        </a:cxn>
                        <a:cxn ang="0">
                          <a:pos x="18" y="29"/>
                        </a:cxn>
                        <a:cxn ang="0">
                          <a:pos x="26" y="22"/>
                        </a:cxn>
                        <a:cxn ang="0">
                          <a:pos x="36" y="17"/>
                        </a:cxn>
                        <a:cxn ang="0">
                          <a:pos x="48" y="13"/>
                        </a:cxn>
                        <a:cxn ang="0">
                          <a:pos x="61" y="13"/>
                        </a:cxn>
                        <a:cxn ang="0">
                          <a:pos x="61" y="13"/>
                        </a:cxn>
                        <a:cxn ang="0">
                          <a:pos x="146" y="19"/>
                        </a:cxn>
                        <a:cxn ang="0">
                          <a:pos x="231" y="22"/>
                        </a:cxn>
                        <a:cxn ang="0">
                          <a:pos x="317" y="24"/>
                        </a:cxn>
                        <a:cxn ang="0">
                          <a:pos x="403" y="23"/>
                        </a:cxn>
                        <a:cxn ang="0">
                          <a:pos x="489" y="20"/>
                        </a:cxn>
                        <a:cxn ang="0">
                          <a:pos x="574" y="15"/>
                        </a:cxn>
                        <a:cxn ang="0">
                          <a:pos x="660" y="9"/>
                        </a:cxn>
                        <a:cxn ang="0">
                          <a:pos x="746" y="0"/>
                        </a:cxn>
                        <a:cxn ang="0">
                          <a:pos x="746" y="0"/>
                        </a:cxn>
                        <a:cxn ang="0">
                          <a:pos x="757" y="0"/>
                        </a:cxn>
                        <a:cxn ang="0">
                          <a:pos x="769" y="2"/>
                        </a:cxn>
                        <a:cxn ang="0">
                          <a:pos x="780" y="6"/>
                        </a:cxn>
                        <a:cxn ang="0">
                          <a:pos x="790" y="12"/>
                        </a:cxn>
                        <a:cxn ang="0">
                          <a:pos x="797" y="20"/>
                        </a:cxn>
                        <a:cxn ang="0">
                          <a:pos x="803" y="31"/>
                        </a:cxn>
                        <a:cxn ang="0">
                          <a:pos x="807" y="41"/>
                        </a:cxn>
                        <a:cxn ang="0">
                          <a:pos x="808" y="54"/>
                        </a:cxn>
                        <a:cxn ang="0">
                          <a:pos x="808" y="54"/>
                        </a:cxn>
                      </a:cxnLst>
                      <a:rect l="0" t="0" r="r" b="b"/>
                      <a:pathLst>
                        <a:path w="808" h="147">
                          <a:moveTo>
                            <a:pt x="808" y="54"/>
                          </a:moveTo>
                          <a:lnTo>
                            <a:pt x="808" y="54"/>
                          </a:lnTo>
                          <a:lnTo>
                            <a:pt x="807" y="66"/>
                          </a:lnTo>
                          <a:lnTo>
                            <a:pt x="804" y="78"/>
                          </a:lnTo>
                          <a:lnTo>
                            <a:pt x="798" y="89"/>
                          </a:lnTo>
                          <a:lnTo>
                            <a:pt x="791" y="99"/>
                          </a:lnTo>
                          <a:lnTo>
                            <a:pt x="782" y="109"/>
                          </a:lnTo>
                          <a:lnTo>
                            <a:pt x="771" y="116"/>
                          </a:lnTo>
                          <a:lnTo>
                            <a:pt x="761" y="120"/>
                          </a:lnTo>
                          <a:lnTo>
                            <a:pt x="748" y="123"/>
                          </a:lnTo>
                          <a:lnTo>
                            <a:pt x="748" y="123"/>
                          </a:lnTo>
                          <a:lnTo>
                            <a:pt x="662" y="132"/>
                          </a:lnTo>
                          <a:lnTo>
                            <a:pt x="577" y="139"/>
                          </a:lnTo>
                          <a:lnTo>
                            <a:pt x="491" y="143"/>
                          </a:lnTo>
                          <a:lnTo>
                            <a:pt x="405" y="146"/>
                          </a:lnTo>
                          <a:lnTo>
                            <a:pt x="319" y="147"/>
                          </a:lnTo>
                          <a:lnTo>
                            <a:pt x="234" y="146"/>
                          </a:lnTo>
                          <a:lnTo>
                            <a:pt x="149" y="142"/>
                          </a:lnTo>
                          <a:lnTo>
                            <a:pt x="63" y="138"/>
                          </a:lnTo>
                          <a:lnTo>
                            <a:pt x="63" y="138"/>
                          </a:lnTo>
                          <a:lnTo>
                            <a:pt x="50" y="135"/>
                          </a:lnTo>
                          <a:lnTo>
                            <a:pt x="38" y="131"/>
                          </a:lnTo>
                          <a:lnTo>
                            <a:pt x="28" y="124"/>
                          </a:lnTo>
                          <a:lnTo>
                            <a:pt x="19" y="116"/>
                          </a:lnTo>
                          <a:lnTo>
                            <a:pt x="12" y="106"/>
                          </a:lnTo>
                          <a:lnTo>
                            <a:pt x="6" y="95"/>
                          </a:lnTo>
                          <a:lnTo>
                            <a:pt x="1" y="83"/>
                          </a:lnTo>
                          <a:lnTo>
                            <a:pt x="0" y="70"/>
                          </a:lnTo>
                          <a:lnTo>
                            <a:pt x="0" y="70"/>
                          </a:lnTo>
                          <a:lnTo>
                            <a:pt x="0" y="70"/>
                          </a:lnTo>
                          <a:lnTo>
                            <a:pt x="1" y="59"/>
                          </a:lnTo>
                          <a:lnTo>
                            <a:pt x="5" y="47"/>
                          </a:lnTo>
                          <a:lnTo>
                            <a:pt x="9" y="37"/>
                          </a:lnTo>
                          <a:lnTo>
                            <a:pt x="18" y="29"/>
                          </a:lnTo>
                          <a:lnTo>
                            <a:pt x="26" y="22"/>
                          </a:lnTo>
                          <a:lnTo>
                            <a:pt x="36" y="17"/>
                          </a:lnTo>
                          <a:lnTo>
                            <a:pt x="48" y="13"/>
                          </a:lnTo>
                          <a:lnTo>
                            <a:pt x="61" y="13"/>
                          </a:lnTo>
                          <a:lnTo>
                            <a:pt x="61" y="13"/>
                          </a:lnTo>
                          <a:lnTo>
                            <a:pt x="146" y="19"/>
                          </a:lnTo>
                          <a:lnTo>
                            <a:pt x="231" y="22"/>
                          </a:lnTo>
                          <a:lnTo>
                            <a:pt x="317" y="24"/>
                          </a:lnTo>
                          <a:lnTo>
                            <a:pt x="403" y="23"/>
                          </a:lnTo>
                          <a:lnTo>
                            <a:pt x="489" y="20"/>
                          </a:lnTo>
                          <a:lnTo>
                            <a:pt x="574" y="15"/>
                          </a:lnTo>
                          <a:lnTo>
                            <a:pt x="660" y="9"/>
                          </a:lnTo>
                          <a:lnTo>
                            <a:pt x="746" y="0"/>
                          </a:lnTo>
                          <a:lnTo>
                            <a:pt x="746" y="0"/>
                          </a:lnTo>
                          <a:lnTo>
                            <a:pt x="757" y="0"/>
                          </a:lnTo>
                          <a:lnTo>
                            <a:pt x="769" y="2"/>
                          </a:lnTo>
                          <a:lnTo>
                            <a:pt x="780" y="6"/>
                          </a:lnTo>
                          <a:lnTo>
                            <a:pt x="790" y="12"/>
                          </a:lnTo>
                          <a:lnTo>
                            <a:pt x="797" y="20"/>
                          </a:lnTo>
                          <a:lnTo>
                            <a:pt x="803" y="31"/>
                          </a:lnTo>
                          <a:lnTo>
                            <a:pt x="807" y="41"/>
                          </a:lnTo>
                          <a:lnTo>
                            <a:pt x="808" y="54"/>
                          </a:lnTo>
                          <a:lnTo>
                            <a:pt x="808" y="54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chemeClr val="tx2">
                            <a:lumMod val="5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alpha val="50000"/>
                          </a:schemeClr>
                        </a:gs>
                      </a:gsLst>
                      <a:lin ang="4980000" scaled="0"/>
                      <a:tileRect/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dirty="0"/>
                    </a:p>
                  </p:txBody>
                </p:sp>
              </p:grpSp>
            </p:grpSp>
          </p:grp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xmlns="" id="{E097554C-226A-604D-972E-6C3DDDE67D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5412" y="2151380"/>
                <a:ext cx="250190" cy="1807210"/>
              </a:xfrm>
              <a:custGeom>
                <a:avLst/>
                <a:gdLst/>
                <a:ahLst/>
                <a:cxnLst>
                  <a:cxn ang="0">
                    <a:pos x="395" y="2847"/>
                  </a:cxn>
                  <a:cxn ang="0">
                    <a:pos x="383" y="2844"/>
                  </a:cxn>
                  <a:cxn ang="0">
                    <a:pos x="373" y="2839"/>
                  </a:cxn>
                  <a:cxn ang="0">
                    <a:pos x="361" y="2830"/>
                  </a:cxn>
                  <a:cxn ang="0">
                    <a:pos x="340" y="2801"/>
                  </a:cxn>
                  <a:cxn ang="0">
                    <a:pos x="319" y="2760"/>
                  </a:cxn>
                  <a:cxn ang="0">
                    <a:pos x="300" y="2706"/>
                  </a:cxn>
                  <a:cxn ang="0">
                    <a:pos x="281" y="2640"/>
                  </a:cxn>
                  <a:cxn ang="0">
                    <a:pos x="264" y="2563"/>
                  </a:cxn>
                  <a:cxn ang="0">
                    <a:pos x="247" y="2476"/>
                  </a:cxn>
                  <a:cxn ang="0">
                    <a:pos x="225" y="2329"/>
                  </a:cxn>
                  <a:cxn ang="0">
                    <a:pos x="201" y="2101"/>
                  </a:cxn>
                  <a:cxn ang="0">
                    <a:pos x="185" y="1846"/>
                  </a:cxn>
                  <a:cxn ang="0">
                    <a:pos x="175" y="1569"/>
                  </a:cxn>
                  <a:cxn ang="0">
                    <a:pos x="175" y="1423"/>
                  </a:cxn>
                  <a:cxn ang="0">
                    <a:pos x="179" y="1137"/>
                  </a:cxn>
                  <a:cxn ang="0">
                    <a:pos x="192" y="870"/>
                  </a:cxn>
                  <a:cxn ang="0">
                    <a:pos x="213" y="628"/>
                  </a:cxn>
                  <a:cxn ang="0">
                    <a:pos x="239" y="417"/>
                  </a:cxn>
                  <a:cxn ang="0">
                    <a:pos x="254" y="325"/>
                  </a:cxn>
                  <a:cxn ang="0">
                    <a:pos x="272" y="244"/>
                  </a:cxn>
                  <a:cxn ang="0">
                    <a:pos x="290" y="172"/>
                  </a:cxn>
                  <a:cxn ang="0">
                    <a:pos x="309" y="113"/>
                  </a:cxn>
                  <a:cxn ang="0">
                    <a:pos x="330" y="64"/>
                  </a:cxn>
                  <a:cxn ang="0">
                    <a:pos x="351" y="29"/>
                  </a:cxn>
                  <a:cxn ang="0">
                    <a:pos x="367" y="12"/>
                  </a:cxn>
                  <a:cxn ang="0">
                    <a:pos x="377" y="5"/>
                  </a:cxn>
                  <a:cxn ang="0">
                    <a:pos x="389" y="1"/>
                  </a:cxn>
                  <a:cxn ang="0">
                    <a:pos x="219" y="0"/>
                  </a:cxn>
                  <a:cxn ang="0">
                    <a:pos x="214" y="1"/>
                  </a:cxn>
                  <a:cxn ang="0">
                    <a:pos x="202" y="5"/>
                  </a:cxn>
                  <a:cxn ang="0">
                    <a:pos x="192" y="12"/>
                  </a:cxn>
                  <a:cxn ang="0">
                    <a:pos x="175" y="29"/>
                  </a:cxn>
                  <a:cxn ang="0">
                    <a:pos x="154" y="64"/>
                  </a:cxn>
                  <a:cxn ang="0">
                    <a:pos x="134" y="113"/>
                  </a:cxn>
                  <a:cxn ang="0">
                    <a:pos x="115" y="172"/>
                  </a:cxn>
                  <a:cxn ang="0">
                    <a:pos x="96" y="244"/>
                  </a:cxn>
                  <a:cxn ang="0">
                    <a:pos x="79" y="325"/>
                  </a:cxn>
                  <a:cxn ang="0">
                    <a:pos x="64" y="417"/>
                  </a:cxn>
                  <a:cxn ang="0">
                    <a:pos x="37" y="628"/>
                  </a:cxn>
                  <a:cxn ang="0">
                    <a:pos x="16" y="870"/>
                  </a:cxn>
                  <a:cxn ang="0">
                    <a:pos x="3" y="1137"/>
                  </a:cxn>
                  <a:cxn ang="0">
                    <a:pos x="0" y="1423"/>
                  </a:cxn>
                  <a:cxn ang="0">
                    <a:pos x="0" y="1569"/>
                  </a:cxn>
                  <a:cxn ang="0">
                    <a:pos x="9" y="1846"/>
                  </a:cxn>
                  <a:cxn ang="0">
                    <a:pos x="26" y="2101"/>
                  </a:cxn>
                  <a:cxn ang="0">
                    <a:pos x="50" y="2329"/>
                  </a:cxn>
                  <a:cxn ang="0">
                    <a:pos x="72" y="2476"/>
                  </a:cxn>
                  <a:cxn ang="0">
                    <a:pos x="88" y="2563"/>
                  </a:cxn>
                  <a:cxn ang="0">
                    <a:pos x="106" y="2640"/>
                  </a:cxn>
                  <a:cxn ang="0">
                    <a:pos x="124" y="2706"/>
                  </a:cxn>
                  <a:cxn ang="0">
                    <a:pos x="144" y="2760"/>
                  </a:cxn>
                  <a:cxn ang="0">
                    <a:pos x="165" y="2801"/>
                  </a:cxn>
                  <a:cxn ang="0">
                    <a:pos x="186" y="2830"/>
                  </a:cxn>
                  <a:cxn ang="0">
                    <a:pos x="197" y="2839"/>
                  </a:cxn>
                  <a:cxn ang="0">
                    <a:pos x="208" y="2844"/>
                  </a:cxn>
                  <a:cxn ang="0">
                    <a:pos x="219" y="2847"/>
                  </a:cxn>
                </a:cxnLst>
                <a:rect l="0" t="0" r="r" b="b"/>
                <a:pathLst>
                  <a:path w="395" h="2847">
                    <a:moveTo>
                      <a:pt x="395" y="2847"/>
                    </a:moveTo>
                    <a:lnTo>
                      <a:pt x="395" y="2847"/>
                    </a:lnTo>
                    <a:lnTo>
                      <a:pt x="389" y="2846"/>
                    </a:lnTo>
                    <a:lnTo>
                      <a:pt x="383" y="2844"/>
                    </a:lnTo>
                    <a:lnTo>
                      <a:pt x="377" y="2842"/>
                    </a:lnTo>
                    <a:lnTo>
                      <a:pt x="373" y="2839"/>
                    </a:lnTo>
                    <a:lnTo>
                      <a:pt x="367" y="2835"/>
                    </a:lnTo>
                    <a:lnTo>
                      <a:pt x="361" y="2830"/>
                    </a:lnTo>
                    <a:lnTo>
                      <a:pt x="351" y="2818"/>
                    </a:lnTo>
                    <a:lnTo>
                      <a:pt x="340" y="2801"/>
                    </a:lnTo>
                    <a:lnTo>
                      <a:pt x="330" y="2783"/>
                    </a:lnTo>
                    <a:lnTo>
                      <a:pt x="319" y="2760"/>
                    </a:lnTo>
                    <a:lnTo>
                      <a:pt x="309" y="2734"/>
                    </a:lnTo>
                    <a:lnTo>
                      <a:pt x="300" y="2706"/>
                    </a:lnTo>
                    <a:lnTo>
                      <a:pt x="290" y="2675"/>
                    </a:lnTo>
                    <a:lnTo>
                      <a:pt x="281" y="2640"/>
                    </a:lnTo>
                    <a:lnTo>
                      <a:pt x="272" y="2603"/>
                    </a:lnTo>
                    <a:lnTo>
                      <a:pt x="264" y="2563"/>
                    </a:lnTo>
                    <a:lnTo>
                      <a:pt x="254" y="2522"/>
                    </a:lnTo>
                    <a:lnTo>
                      <a:pt x="247" y="2476"/>
                    </a:lnTo>
                    <a:lnTo>
                      <a:pt x="239" y="2430"/>
                    </a:lnTo>
                    <a:lnTo>
                      <a:pt x="225" y="2329"/>
                    </a:lnTo>
                    <a:lnTo>
                      <a:pt x="213" y="2219"/>
                    </a:lnTo>
                    <a:lnTo>
                      <a:pt x="201" y="2101"/>
                    </a:lnTo>
                    <a:lnTo>
                      <a:pt x="192" y="1977"/>
                    </a:lnTo>
                    <a:lnTo>
                      <a:pt x="185" y="1846"/>
                    </a:lnTo>
                    <a:lnTo>
                      <a:pt x="179" y="1710"/>
                    </a:lnTo>
                    <a:lnTo>
                      <a:pt x="175" y="1569"/>
                    </a:lnTo>
                    <a:lnTo>
                      <a:pt x="175" y="1423"/>
                    </a:lnTo>
                    <a:lnTo>
                      <a:pt x="175" y="1423"/>
                    </a:lnTo>
                    <a:lnTo>
                      <a:pt x="175" y="1278"/>
                    </a:lnTo>
                    <a:lnTo>
                      <a:pt x="179" y="1137"/>
                    </a:lnTo>
                    <a:lnTo>
                      <a:pt x="185" y="1001"/>
                    </a:lnTo>
                    <a:lnTo>
                      <a:pt x="192" y="870"/>
                    </a:lnTo>
                    <a:lnTo>
                      <a:pt x="201" y="745"/>
                    </a:lnTo>
                    <a:lnTo>
                      <a:pt x="213" y="628"/>
                    </a:lnTo>
                    <a:lnTo>
                      <a:pt x="225" y="518"/>
                    </a:lnTo>
                    <a:lnTo>
                      <a:pt x="239" y="417"/>
                    </a:lnTo>
                    <a:lnTo>
                      <a:pt x="247" y="370"/>
                    </a:lnTo>
                    <a:lnTo>
                      <a:pt x="254" y="325"/>
                    </a:lnTo>
                    <a:lnTo>
                      <a:pt x="264" y="283"/>
                    </a:lnTo>
                    <a:lnTo>
                      <a:pt x="272" y="244"/>
                    </a:lnTo>
                    <a:lnTo>
                      <a:pt x="281" y="207"/>
                    </a:lnTo>
                    <a:lnTo>
                      <a:pt x="290" y="172"/>
                    </a:lnTo>
                    <a:lnTo>
                      <a:pt x="300" y="141"/>
                    </a:lnTo>
                    <a:lnTo>
                      <a:pt x="309" y="113"/>
                    </a:lnTo>
                    <a:lnTo>
                      <a:pt x="319" y="87"/>
                    </a:lnTo>
                    <a:lnTo>
                      <a:pt x="330" y="64"/>
                    </a:lnTo>
                    <a:lnTo>
                      <a:pt x="340" y="45"/>
                    </a:lnTo>
                    <a:lnTo>
                      <a:pt x="351" y="29"/>
                    </a:lnTo>
                    <a:lnTo>
                      <a:pt x="361" y="16"/>
                    </a:lnTo>
                    <a:lnTo>
                      <a:pt x="367" y="12"/>
                    </a:lnTo>
                    <a:lnTo>
                      <a:pt x="373" y="8"/>
                    </a:lnTo>
                    <a:lnTo>
                      <a:pt x="377" y="5"/>
                    </a:lnTo>
                    <a:lnTo>
                      <a:pt x="383" y="2"/>
                    </a:lnTo>
                    <a:lnTo>
                      <a:pt x="389" y="1"/>
                    </a:lnTo>
                    <a:lnTo>
                      <a:pt x="395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14" y="1"/>
                    </a:lnTo>
                    <a:lnTo>
                      <a:pt x="208" y="2"/>
                    </a:lnTo>
                    <a:lnTo>
                      <a:pt x="202" y="5"/>
                    </a:lnTo>
                    <a:lnTo>
                      <a:pt x="197" y="8"/>
                    </a:lnTo>
                    <a:lnTo>
                      <a:pt x="192" y="12"/>
                    </a:lnTo>
                    <a:lnTo>
                      <a:pt x="186" y="16"/>
                    </a:lnTo>
                    <a:lnTo>
                      <a:pt x="175" y="29"/>
                    </a:lnTo>
                    <a:lnTo>
                      <a:pt x="165" y="45"/>
                    </a:lnTo>
                    <a:lnTo>
                      <a:pt x="154" y="64"/>
                    </a:lnTo>
                    <a:lnTo>
                      <a:pt x="144" y="87"/>
                    </a:lnTo>
                    <a:lnTo>
                      <a:pt x="134" y="113"/>
                    </a:lnTo>
                    <a:lnTo>
                      <a:pt x="124" y="141"/>
                    </a:lnTo>
                    <a:lnTo>
                      <a:pt x="115" y="172"/>
                    </a:lnTo>
                    <a:lnTo>
                      <a:pt x="106" y="207"/>
                    </a:lnTo>
                    <a:lnTo>
                      <a:pt x="96" y="244"/>
                    </a:lnTo>
                    <a:lnTo>
                      <a:pt x="88" y="283"/>
                    </a:lnTo>
                    <a:lnTo>
                      <a:pt x="79" y="325"/>
                    </a:lnTo>
                    <a:lnTo>
                      <a:pt x="72" y="370"/>
                    </a:lnTo>
                    <a:lnTo>
                      <a:pt x="64" y="417"/>
                    </a:lnTo>
                    <a:lnTo>
                      <a:pt x="50" y="518"/>
                    </a:lnTo>
                    <a:lnTo>
                      <a:pt x="37" y="628"/>
                    </a:lnTo>
                    <a:lnTo>
                      <a:pt x="26" y="745"/>
                    </a:lnTo>
                    <a:lnTo>
                      <a:pt x="16" y="870"/>
                    </a:lnTo>
                    <a:lnTo>
                      <a:pt x="9" y="1001"/>
                    </a:lnTo>
                    <a:lnTo>
                      <a:pt x="3" y="1137"/>
                    </a:lnTo>
                    <a:lnTo>
                      <a:pt x="0" y="1278"/>
                    </a:lnTo>
                    <a:lnTo>
                      <a:pt x="0" y="1423"/>
                    </a:lnTo>
                    <a:lnTo>
                      <a:pt x="0" y="1423"/>
                    </a:lnTo>
                    <a:lnTo>
                      <a:pt x="0" y="1569"/>
                    </a:lnTo>
                    <a:lnTo>
                      <a:pt x="3" y="1710"/>
                    </a:lnTo>
                    <a:lnTo>
                      <a:pt x="9" y="1846"/>
                    </a:lnTo>
                    <a:lnTo>
                      <a:pt x="16" y="1977"/>
                    </a:lnTo>
                    <a:lnTo>
                      <a:pt x="26" y="2101"/>
                    </a:lnTo>
                    <a:lnTo>
                      <a:pt x="37" y="2219"/>
                    </a:lnTo>
                    <a:lnTo>
                      <a:pt x="50" y="2329"/>
                    </a:lnTo>
                    <a:lnTo>
                      <a:pt x="64" y="2430"/>
                    </a:lnTo>
                    <a:lnTo>
                      <a:pt x="72" y="2476"/>
                    </a:lnTo>
                    <a:lnTo>
                      <a:pt x="79" y="2522"/>
                    </a:lnTo>
                    <a:lnTo>
                      <a:pt x="88" y="2563"/>
                    </a:lnTo>
                    <a:lnTo>
                      <a:pt x="96" y="2603"/>
                    </a:lnTo>
                    <a:lnTo>
                      <a:pt x="106" y="2640"/>
                    </a:lnTo>
                    <a:lnTo>
                      <a:pt x="115" y="2675"/>
                    </a:lnTo>
                    <a:lnTo>
                      <a:pt x="124" y="2706"/>
                    </a:lnTo>
                    <a:lnTo>
                      <a:pt x="134" y="2734"/>
                    </a:lnTo>
                    <a:lnTo>
                      <a:pt x="144" y="2760"/>
                    </a:lnTo>
                    <a:lnTo>
                      <a:pt x="154" y="2783"/>
                    </a:lnTo>
                    <a:lnTo>
                      <a:pt x="165" y="2801"/>
                    </a:lnTo>
                    <a:lnTo>
                      <a:pt x="175" y="2818"/>
                    </a:lnTo>
                    <a:lnTo>
                      <a:pt x="186" y="2830"/>
                    </a:lnTo>
                    <a:lnTo>
                      <a:pt x="192" y="2835"/>
                    </a:lnTo>
                    <a:lnTo>
                      <a:pt x="197" y="2839"/>
                    </a:lnTo>
                    <a:lnTo>
                      <a:pt x="202" y="2842"/>
                    </a:lnTo>
                    <a:lnTo>
                      <a:pt x="208" y="2844"/>
                    </a:lnTo>
                    <a:lnTo>
                      <a:pt x="214" y="2846"/>
                    </a:lnTo>
                    <a:lnTo>
                      <a:pt x="219" y="2847"/>
                    </a:lnTo>
                    <a:lnTo>
                      <a:pt x="395" y="2847"/>
                    </a:lnTo>
                    <a:close/>
                  </a:path>
                </a:pathLst>
              </a:custGeom>
              <a:gradFill flip="none" rotWithShape="1">
                <a:gsLst>
                  <a:gs pos="41000">
                    <a:schemeClr val="tx2">
                      <a:lumMod val="60000"/>
                      <a:lumOff val="40000"/>
                    </a:schemeClr>
                  </a:gs>
                  <a:gs pos="100000">
                    <a:schemeClr val="tx2">
                      <a:lumMod val="50000"/>
                    </a:schemeClr>
                  </a:gs>
                  <a:gs pos="0">
                    <a:schemeClr val="tx2">
                      <a:lumMod val="50000"/>
                    </a:schemeClr>
                  </a:gs>
                </a:gsLst>
                <a:lin ang="54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xmlns="" id="{2F2AE1D3-04EF-4249-B1B1-C73E3F345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743" y="815701"/>
                <a:ext cx="5331463" cy="4491991"/>
              </a:xfrm>
              <a:custGeom>
                <a:avLst/>
                <a:gdLst/>
                <a:ahLst/>
                <a:cxnLst>
                  <a:cxn ang="0">
                    <a:pos x="8270" y="93"/>
                  </a:cxn>
                  <a:cxn ang="0">
                    <a:pos x="7907" y="347"/>
                  </a:cxn>
                  <a:cxn ang="0">
                    <a:pos x="7414" y="662"/>
                  </a:cxn>
                  <a:cxn ang="0">
                    <a:pos x="6814" y="1007"/>
                  </a:cxn>
                  <a:cxn ang="0">
                    <a:pos x="6478" y="1180"/>
                  </a:cxn>
                  <a:cxn ang="0">
                    <a:pos x="6124" y="1348"/>
                  </a:cxn>
                  <a:cxn ang="0">
                    <a:pos x="5753" y="1506"/>
                  </a:cxn>
                  <a:cxn ang="0">
                    <a:pos x="5367" y="1652"/>
                  </a:cxn>
                  <a:cxn ang="0">
                    <a:pos x="4971" y="1780"/>
                  </a:cxn>
                  <a:cxn ang="0">
                    <a:pos x="4565" y="1887"/>
                  </a:cxn>
                  <a:cxn ang="0">
                    <a:pos x="4152" y="1968"/>
                  </a:cxn>
                  <a:cxn ang="0">
                    <a:pos x="3736" y="2020"/>
                  </a:cxn>
                  <a:cxn ang="0">
                    <a:pos x="3319" y="2039"/>
                  </a:cxn>
                  <a:cxn ang="0">
                    <a:pos x="219" y="2040"/>
                  </a:cxn>
                  <a:cxn ang="0">
                    <a:pos x="196" y="2056"/>
                  </a:cxn>
                  <a:cxn ang="0">
                    <a:pos x="152" y="2129"/>
                  </a:cxn>
                  <a:cxn ang="0">
                    <a:pos x="111" y="2256"/>
                  </a:cxn>
                  <a:cxn ang="0">
                    <a:pos x="75" y="2428"/>
                  </a:cxn>
                  <a:cxn ang="0">
                    <a:pos x="39" y="2699"/>
                  </a:cxn>
                  <a:cxn ang="0">
                    <a:pos x="5" y="3235"/>
                  </a:cxn>
                  <a:cxn ang="0">
                    <a:pos x="1" y="3690"/>
                  </a:cxn>
                  <a:cxn ang="0">
                    <a:pos x="28" y="4250"/>
                  </a:cxn>
                  <a:cxn ang="0">
                    <a:pos x="67" y="4595"/>
                  </a:cxn>
                  <a:cxn ang="0">
                    <a:pos x="102" y="4779"/>
                  </a:cxn>
                  <a:cxn ang="0">
                    <a:pos x="142" y="4917"/>
                  </a:cxn>
                  <a:cxn ang="0">
                    <a:pos x="185" y="5004"/>
                  </a:cxn>
                  <a:cxn ang="0">
                    <a:pos x="214" y="5029"/>
                  </a:cxn>
                  <a:cxn ang="0">
                    <a:pos x="3319" y="5034"/>
                  </a:cxn>
                  <a:cxn ang="0">
                    <a:pos x="3631" y="5044"/>
                  </a:cxn>
                  <a:cxn ang="0">
                    <a:pos x="4047" y="5089"/>
                  </a:cxn>
                  <a:cxn ang="0">
                    <a:pos x="4459" y="5163"/>
                  </a:cxn>
                  <a:cxn ang="0">
                    <a:pos x="4867" y="5264"/>
                  </a:cxn>
                  <a:cxn ang="0">
                    <a:pos x="5266" y="5388"/>
                  </a:cxn>
                  <a:cxn ang="0">
                    <a:pos x="5655" y="5530"/>
                  </a:cxn>
                  <a:cxn ang="0">
                    <a:pos x="6030" y="5685"/>
                  </a:cxn>
                  <a:cxn ang="0">
                    <a:pos x="6389" y="5851"/>
                  </a:cxn>
                  <a:cxn ang="0">
                    <a:pos x="6729" y="6024"/>
                  </a:cxn>
                  <a:cxn ang="0">
                    <a:pos x="7273" y="6327"/>
                  </a:cxn>
                  <a:cxn ang="0">
                    <a:pos x="7795" y="6654"/>
                  </a:cxn>
                  <a:cxn ang="0">
                    <a:pos x="8192" y="6925"/>
                  </a:cxn>
                  <a:cxn ang="0">
                    <a:pos x="8397" y="7075"/>
                  </a:cxn>
                  <a:cxn ang="0">
                    <a:pos x="8350" y="6990"/>
                  </a:cxn>
                  <a:cxn ang="0">
                    <a:pos x="8264" y="6751"/>
                  </a:cxn>
                  <a:cxn ang="0">
                    <a:pos x="8188" y="6428"/>
                  </a:cxn>
                  <a:cxn ang="0">
                    <a:pos x="8119" y="6029"/>
                  </a:cxn>
                  <a:cxn ang="0">
                    <a:pos x="8061" y="5562"/>
                  </a:cxn>
                  <a:cxn ang="0">
                    <a:pos x="8016" y="5039"/>
                  </a:cxn>
                  <a:cxn ang="0">
                    <a:pos x="7984" y="4466"/>
                  </a:cxn>
                  <a:cxn ang="0">
                    <a:pos x="7968" y="3854"/>
                  </a:cxn>
                  <a:cxn ang="0">
                    <a:pos x="7967" y="3377"/>
                  </a:cxn>
                  <a:cxn ang="0">
                    <a:pos x="7979" y="2757"/>
                  </a:cxn>
                  <a:cxn ang="0">
                    <a:pos x="8006" y="2175"/>
                  </a:cxn>
                  <a:cxn ang="0">
                    <a:pos x="8048" y="1638"/>
                  </a:cxn>
                  <a:cxn ang="0">
                    <a:pos x="8103" y="1156"/>
                  </a:cxn>
                  <a:cxn ang="0">
                    <a:pos x="8169" y="740"/>
                  </a:cxn>
                  <a:cxn ang="0">
                    <a:pos x="8245" y="396"/>
                  </a:cxn>
                  <a:cxn ang="0">
                    <a:pos x="8328" y="136"/>
                  </a:cxn>
                  <a:cxn ang="0">
                    <a:pos x="8384" y="19"/>
                  </a:cxn>
                </a:cxnLst>
                <a:rect l="0" t="0" r="r" b="b"/>
                <a:pathLst>
                  <a:path w="8397" h="7075">
                    <a:moveTo>
                      <a:pt x="8395" y="0"/>
                    </a:moveTo>
                    <a:lnTo>
                      <a:pt x="8395" y="0"/>
                    </a:lnTo>
                    <a:lnTo>
                      <a:pt x="8337" y="43"/>
                    </a:lnTo>
                    <a:lnTo>
                      <a:pt x="8270" y="93"/>
                    </a:lnTo>
                    <a:lnTo>
                      <a:pt x="8192" y="149"/>
                    </a:lnTo>
                    <a:lnTo>
                      <a:pt x="8106" y="210"/>
                    </a:lnTo>
                    <a:lnTo>
                      <a:pt x="8011" y="276"/>
                    </a:lnTo>
                    <a:lnTo>
                      <a:pt x="7907" y="347"/>
                    </a:lnTo>
                    <a:lnTo>
                      <a:pt x="7795" y="421"/>
                    </a:lnTo>
                    <a:lnTo>
                      <a:pt x="7676" y="498"/>
                    </a:lnTo>
                    <a:lnTo>
                      <a:pt x="7549" y="579"/>
                    </a:lnTo>
                    <a:lnTo>
                      <a:pt x="7414" y="662"/>
                    </a:lnTo>
                    <a:lnTo>
                      <a:pt x="7274" y="747"/>
                    </a:lnTo>
                    <a:lnTo>
                      <a:pt x="7126" y="832"/>
                    </a:lnTo>
                    <a:lnTo>
                      <a:pt x="6973" y="920"/>
                    </a:lnTo>
                    <a:lnTo>
                      <a:pt x="6814" y="1007"/>
                    </a:lnTo>
                    <a:lnTo>
                      <a:pt x="6731" y="1050"/>
                    </a:lnTo>
                    <a:lnTo>
                      <a:pt x="6649" y="1094"/>
                    </a:lnTo>
                    <a:lnTo>
                      <a:pt x="6564" y="1137"/>
                    </a:lnTo>
                    <a:lnTo>
                      <a:pt x="6478" y="1180"/>
                    </a:lnTo>
                    <a:lnTo>
                      <a:pt x="6391" y="1223"/>
                    </a:lnTo>
                    <a:lnTo>
                      <a:pt x="6304" y="1264"/>
                    </a:lnTo>
                    <a:lnTo>
                      <a:pt x="6215" y="1306"/>
                    </a:lnTo>
                    <a:lnTo>
                      <a:pt x="6124" y="1348"/>
                    </a:lnTo>
                    <a:lnTo>
                      <a:pt x="6032" y="1389"/>
                    </a:lnTo>
                    <a:lnTo>
                      <a:pt x="5941" y="1428"/>
                    </a:lnTo>
                    <a:lnTo>
                      <a:pt x="5848" y="1468"/>
                    </a:lnTo>
                    <a:lnTo>
                      <a:pt x="5753" y="1506"/>
                    </a:lnTo>
                    <a:lnTo>
                      <a:pt x="5657" y="1544"/>
                    </a:lnTo>
                    <a:lnTo>
                      <a:pt x="5562" y="1581"/>
                    </a:lnTo>
                    <a:lnTo>
                      <a:pt x="5465" y="1617"/>
                    </a:lnTo>
                    <a:lnTo>
                      <a:pt x="5367" y="1652"/>
                    </a:lnTo>
                    <a:lnTo>
                      <a:pt x="5269" y="1686"/>
                    </a:lnTo>
                    <a:lnTo>
                      <a:pt x="5171" y="1718"/>
                    </a:lnTo>
                    <a:lnTo>
                      <a:pt x="5071" y="1750"/>
                    </a:lnTo>
                    <a:lnTo>
                      <a:pt x="4971" y="1780"/>
                    </a:lnTo>
                    <a:lnTo>
                      <a:pt x="4870" y="1809"/>
                    </a:lnTo>
                    <a:lnTo>
                      <a:pt x="4769" y="1837"/>
                    </a:lnTo>
                    <a:lnTo>
                      <a:pt x="4667" y="1862"/>
                    </a:lnTo>
                    <a:lnTo>
                      <a:pt x="4565" y="1887"/>
                    </a:lnTo>
                    <a:lnTo>
                      <a:pt x="4462" y="1910"/>
                    </a:lnTo>
                    <a:lnTo>
                      <a:pt x="4359" y="1931"/>
                    </a:lnTo>
                    <a:lnTo>
                      <a:pt x="4256" y="1950"/>
                    </a:lnTo>
                    <a:lnTo>
                      <a:pt x="4152" y="1968"/>
                    </a:lnTo>
                    <a:lnTo>
                      <a:pt x="4048" y="1984"/>
                    </a:lnTo>
                    <a:lnTo>
                      <a:pt x="3945" y="1998"/>
                    </a:lnTo>
                    <a:lnTo>
                      <a:pt x="3840" y="2011"/>
                    </a:lnTo>
                    <a:lnTo>
                      <a:pt x="3736" y="2020"/>
                    </a:lnTo>
                    <a:lnTo>
                      <a:pt x="3631" y="2028"/>
                    </a:lnTo>
                    <a:lnTo>
                      <a:pt x="3528" y="2034"/>
                    </a:lnTo>
                    <a:lnTo>
                      <a:pt x="3423" y="2038"/>
                    </a:lnTo>
                    <a:lnTo>
                      <a:pt x="3319" y="2039"/>
                    </a:lnTo>
                    <a:lnTo>
                      <a:pt x="232" y="2039"/>
                    </a:lnTo>
                    <a:lnTo>
                      <a:pt x="232" y="2039"/>
                    </a:lnTo>
                    <a:lnTo>
                      <a:pt x="225" y="2039"/>
                    </a:lnTo>
                    <a:lnTo>
                      <a:pt x="219" y="2040"/>
                    </a:lnTo>
                    <a:lnTo>
                      <a:pt x="214" y="2043"/>
                    </a:lnTo>
                    <a:lnTo>
                      <a:pt x="208" y="2046"/>
                    </a:lnTo>
                    <a:lnTo>
                      <a:pt x="202" y="2050"/>
                    </a:lnTo>
                    <a:lnTo>
                      <a:pt x="196" y="2056"/>
                    </a:lnTo>
                    <a:lnTo>
                      <a:pt x="185" y="2069"/>
                    </a:lnTo>
                    <a:lnTo>
                      <a:pt x="174" y="2085"/>
                    </a:lnTo>
                    <a:lnTo>
                      <a:pt x="162" y="2106"/>
                    </a:lnTo>
                    <a:lnTo>
                      <a:pt x="152" y="2129"/>
                    </a:lnTo>
                    <a:lnTo>
                      <a:pt x="142" y="2156"/>
                    </a:lnTo>
                    <a:lnTo>
                      <a:pt x="131" y="2186"/>
                    </a:lnTo>
                    <a:lnTo>
                      <a:pt x="121" y="2219"/>
                    </a:lnTo>
                    <a:lnTo>
                      <a:pt x="111" y="2256"/>
                    </a:lnTo>
                    <a:lnTo>
                      <a:pt x="102" y="2294"/>
                    </a:lnTo>
                    <a:lnTo>
                      <a:pt x="93" y="2336"/>
                    </a:lnTo>
                    <a:lnTo>
                      <a:pt x="85" y="2380"/>
                    </a:lnTo>
                    <a:lnTo>
                      <a:pt x="75" y="2428"/>
                    </a:lnTo>
                    <a:lnTo>
                      <a:pt x="67" y="2478"/>
                    </a:lnTo>
                    <a:lnTo>
                      <a:pt x="60" y="2529"/>
                    </a:lnTo>
                    <a:lnTo>
                      <a:pt x="53" y="2583"/>
                    </a:lnTo>
                    <a:lnTo>
                      <a:pt x="39" y="2699"/>
                    </a:lnTo>
                    <a:lnTo>
                      <a:pt x="28" y="2822"/>
                    </a:lnTo>
                    <a:lnTo>
                      <a:pt x="19" y="2954"/>
                    </a:lnTo>
                    <a:lnTo>
                      <a:pt x="10" y="3091"/>
                    </a:lnTo>
                    <a:lnTo>
                      <a:pt x="5" y="3235"/>
                    </a:lnTo>
                    <a:lnTo>
                      <a:pt x="1" y="3383"/>
                    </a:lnTo>
                    <a:lnTo>
                      <a:pt x="0" y="3536"/>
                    </a:lnTo>
                    <a:lnTo>
                      <a:pt x="0" y="3536"/>
                    </a:lnTo>
                    <a:lnTo>
                      <a:pt x="1" y="3690"/>
                    </a:lnTo>
                    <a:lnTo>
                      <a:pt x="5" y="3838"/>
                    </a:lnTo>
                    <a:lnTo>
                      <a:pt x="10" y="3982"/>
                    </a:lnTo>
                    <a:lnTo>
                      <a:pt x="19" y="4119"/>
                    </a:lnTo>
                    <a:lnTo>
                      <a:pt x="28" y="4250"/>
                    </a:lnTo>
                    <a:lnTo>
                      <a:pt x="39" y="4373"/>
                    </a:lnTo>
                    <a:lnTo>
                      <a:pt x="53" y="4490"/>
                    </a:lnTo>
                    <a:lnTo>
                      <a:pt x="60" y="4543"/>
                    </a:lnTo>
                    <a:lnTo>
                      <a:pt x="67" y="4595"/>
                    </a:lnTo>
                    <a:lnTo>
                      <a:pt x="75" y="4645"/>
                    </a:lnTo>
                    <a:lnTo>
                      <a:pt x="85" y="4693"/>
                    </a:lnTo>
                    <a:lnTo>
                      <a:pt x="93" y="4737"/>
                    </a:lnTo>
                    <a:lnTo>
                      <a:pt x="102" y="4779"/>
                    </a:lnTo>
                    <a:lnTo>
                      <a:pt x="111" y="4817"/>
                    </a:lnTo>
                    <a:lnTo>
                      <a:pt x="121" y="4853"/>
                    </a:lnTo>
                    <a:lnTo>
                      <a:pt x="131" y="4887"/>
                    </a:lnTo>
                    <a:lnTo>
                      <a:pt x="142" y="4917"/>
                    </a:lnTo>
                    <a:lnTo>
                      <a:pt x="152" y="4943"/>
                    </a:lnTo>
                    <a:lnTo>
                      <a:pt x="162" y="4967"/>
                    </a:lnTo>
                    <a:lnTo>
                      <a:pt x="174" y="4988"/>
                    </a:lnTo>
                    <a:lnTo>
                      <a:pt x="185" y="5004"/>
                    </a:lnTo>
                    <a:lnTo>
                      <a:pt x="196" y="5017"/>
                    </a:lnTo>
                    <a:lnTo>
                      <a:pt x="202" y="5022"/>
                    </a:lnTo>
                    <a:lnTo>
                      <a:pt x="208" y="5027"/>
                    </a:lnTo>
                    <a:lnTo>
                      <a:pt x="214" y="5029"/>
                    </a:lnTo>
                    <a:lnTo>
                      <a:pt x="219" y="5033"/>
                    </a:lnTo>
                    <a:lnTo>
                      <a:pt x="225" y="5034"/>
                    </a:lnTo>
                    <a:lnTo>
                      <a:pt x="232" y="5034"/>
                    </a:lnTo>
                    <a:lnTo>
                      <a:pt x="3319" y="5034"/>
                    </a:lnTo>
                    <a:lnTo>
                      <a:pt x="3319" y="5034"/>
                    </a:lnTo>
                    <a:lnTo>
                      <a:pt x="3422" y="5035"/>
                    </a:lnTo>
                    <a:lnTo>
                      <a:pt x="3527" y="5039"/>
                    </a:lnTo>
                    <a:lnTo>
                      <a:pt x="3631" y="5044"/>
                    </a:lnTo>
                    <a:lnTo>
                      <a:pt x="3734" y="5053"/>
                    </a:lnTo>
                    <a:lnTo>
                      <a:pt x="3839" y="5062"/>
                    </a:lnTo>
                    <a:lnTo>
                      <a:pt x="3942" y="5075"/>
                    </a:lnTo>
                    <a:lnTo>
                      <a:pt x="4047" y="5089"/>
                    </a:lnTo>
                    <a:lnTo>
                      <a:pt x="4150" y="5105"/>
                    </a:lnTo>
                    <a:lnTo>
                      <a:pt x="4253" y="5122"/>
                    </a:lnTo>
                    <a:lnTo>
                      <a:pt x="4357" y="5142"/>
                    </a:lnTo>
                    <a:lnTo>
                      <a:pt x="4459" y="5163"/>
                    </a:lnTo>
                    <a:lnTo>
                      <a:pt x="4561" y="5186"/>
                    </a:lnTo>
                    <a:lnTo>
                      <a:pt x="4663" y="5211"/>
                    </a:lnTo>
                    <a:lnTo>
                      <a:pt x="4766" y="5236"/>
                    </a:lnTo>
                    <a:lnTo>
                      <a:pt x="4867" y="5264"/>
                    </a:lnTo>
                    <a:lnTo>
                      <a:pt x="4968" y="5293"/>
                    </a:lnTo>
                    <a:lnTo>
                      <a:pt x="5067" y="5323"/>
                    </a:lnTo>
                    <a:lnTo>
                      <a:pt x="5167" y="5354"/>
                    </a:lnTo>
                    <a:lnTo>
                      <a:pt x="5266" y="5388"/>
                    </a:lnTo>
                    <a:lnTo>
                      <a:pt x="5365" y="5422"/>
                    </a:lnTo>
                    <a:lnTo>
                      <a:pt x="5461" y="5457"/>
                    </a:lnTo>
                    <a:lnTo>
                      <a:pt x="5559" y="5493"/>
                    </a:lnTo>
                    <a:lnTo>
                      <a:pt x="5655" y="5530"/>
                    </a:lnTo>
                    <a:lnTo>
                      <a:pt x="5749" y="5567"/>
                    </a:lnTo>
                    <a:lnTo>
                      <a:pt x="5844" y="5606"/>
                    </a:lnTo>
                    <a:lnTo>
                      <a:pt x="5937" y="5646"/>
                    </a:lnTo>
                    <a:lnTo>
                      <a:pt x="6030" y="5685"/>
                    </a:lnTo>
                    <a:lnTo>
                      <a:pt x="6121" y="5726"/>
                    </a:lnTo>
                    <a:lnTo>
                      <a:pt x="6211" y="5768"/>
                    </a:lnTo>
                    <a:lnTo>
                      <a:pt x="6301" y="5810"/>
                    </a:lnTo>
                    <a:lnTo>
                      <a:pt x="6389" y="5851"/>
                    </a:lnTo>
                    <a:lnTo>
                      <a:pt x="6476" y="5894"/>
                    </a:lnTo>
                    <a:lnTo>
                      <a:pt x="6562" y="5937"/>
                    </a:lnTo>
                    <a:lnTo>
                      <a:pt x="6646" y="5980"/>
                    </a:lnTo>
                    <a:lnTo>
                      <a:pt x="6729" y="6024"/>
                    </a:lnTo>
                    <a:lnTo>
                      <a:pt x="6812" y="6067"/>
                    </a:lnTo>
                    <a:lnTo>
                      <a:pt x="6971" y="6154"/>
                    </a:lnTo>
                    <a:lnTo>
                      <a:pt x="7124" y="6241"/>
                    </a:lnTo>
                    <a:lnTo>
                      <a:pt x="7273" y="6327"/>
                    </a:lnTo>
                    <a:lnTo>
                      <a:pt x="7413" y="6412"/>
                    </a:lnTo>
                    <a:lnTo>
                      <a:pt x="7548" y="6496"/>
                    </a:lnTo>
                    <a:lnTo>
                      <a:pt x="7674" y="6576"/>
                    </a:lnTo>
                    <a:lnTo>
                      <a:pt x="7795" y="6654"/>
                    </a:lnTo>
                    <a:lnTo>
                      <a:pt x="7907" y="6728"/>
                    </a:lnTo>
                    <a:lnTo>
                      <a:pt x="8010" y="6799"/>
                    </a:lnTo>
                    <a:lnTo>
                      <a:pt x="8106" y="6865"/>
                    </a:lnTo>
                    <a:lnTo>
                      <a:pt x="8192" y="6925"/>
                    </a:lnTo>
                    <a:lnTo>
                      <a:pt x="8270" y="6982"/>
                    </a:lnTo>
                    <a:lnTo>
                      <a:pt x="8337" y="7031"/>
                    </a:lnTo>
                    <a:lnTo>
                      <a:pt x="8397" y="7075"/>
                    </a:lnTo>
                    <a:lnTo>
                      <a:pt x="8397" y="7075"/>
                    </a:lnTo>
                    <a:lnTo>
                      <a:pt x="8385" y="7056"/>
                    </a:lnTo>
                    <a:lnTo>
                      <a:pt x="8373" y="7036"/>
                    </a:lnTo>
                    <a:lnTo>
                      <a:pt x="8362" y="7014"/>
                    </a:lnTo>
                    <a:lnTo>
                      <a:pt x="8350" y="6990"/>
                    </a:lnTo>
                    <a:lnTo>
                      <a:pt x="8328" y="6939"/>
                    </a:lnTo>
                    <a:lnTo>
                      <a:pt x="8307" y="6882"/>
                    </a:lnTo>
                    <a:lnTo>
                      <a:pt x="8285" y="6820"/>
                    </a:lnTo>
                    <a:lnTo>
                      <a:pt x="8264" y="6751"/>
                    </a:lnTo>
                    <a:lnTo>
                      <a:pt x="8245" y="6678"/>
                    </a:lnTo>
                    <a:lnTo>
                      <a:pt x="8225" y="6600"/>
                    </a:lnTo>
                    <a:lnTo>
                      <a:pt x="8206" y="6517"/>
                    </a:lnTo>
                    <a:lnTo>
                      <a:pt x="8188" y="6428"/>
                    </a:lnTo>
                    <a:lnTo>
                      <a:pt x="8169" y="6336"/>
                    </a:lnTo>
                    <a:lnTo>
                      <a:pt x="8152" y="6238"/>
                    </a:lnTo>
                    <a:lnTo>
                      <a:pt x="8135" y="6136"/>
                    </a:lnTo>
                    <a:lnTo>
                      <a:pt x="8119" y="6029"/>
                    </a:lnTo>
                    <a:lnTo>
                      <a:pt x="8103" y="5919"/>
                    </a:lnTo>
                    <a:lnTo>
                      <a:pt x="8089" y="5804"/>
                    </a:lnTo>
                    <a:lnTo>
                      <a:pt x="8075" y="5685"/>
                    </a:lnTo>
                    <a:lnTo>
                      <a:pt x="8061" y="5562"/>
                    </a:lnTo>
                    <a:lnTo>
                      <a:pt x="8049" y="5437"/>
                    </a:lnTo>
                    <a:lnTo>
                      <a:pt x="8037" y="5308"/>
                    </a:lnTo>
                    <a:lnTo>
                      <a:pt x="8026" y="5175"/>
                    </a:lnTo>
                    <a:lnTo>
                      <a:pt x="8016" y="5039"/>
                    </a:lnTo>
                    <a:lnTo>
                      <a:pt x="8006" y="4901"/>
                    </a:lnTo>
                    <a:lnTo>
                      <a:pt x="7998" y="4759"/>
                    </a:lnTo>
                    <a:lnTo>
                      <a:pt x="7991" y="4614"/>
                    </a:lnTo>
                    <a:lnTo>
                      <a:pt x="7984" y="4466"/>
                    </a:lnTo>
                    <a:lnTo>
                      <a:pt x="7979" y="4318"/>
                    </a:lnTo>
                    <a:lnTo>
                      <a:pt x="7974" y="4166"/>
                    </a:lnTo>
                    <a:lnTo>
                      <a:pt x="7970" y="4011"/>
                    </a:lnTo>
                    <a:lnTo>
                      <a:pt x="7968" y="3854"/>
                    </a:lnTo>
                    <a:lnTo>
                      <a:pt x="7967" y="3697"/>
                    </a:lnTo>
                    <a:lnTo>
                      <a:pt x="7966" y="3538"/>
                    </a:lnTo>
                    <a:lnTo>
                      <a:pt x="7966" y="3538"/>
                    </a:lnTo>
                    <a:lnTo>
                      <a:pt x="7967" y="3377"/>
                    </a:lnTo>
                    <a:lnTo>
                      <a:pt x="7968" y="3219"/>
                    </a:lnTo>
                    <a:lnTo>
                      <a:pt x="7970" y="3063"/>
                    </a:lnTo>
                    <a:lnTo>
                      <a:pt x="7974" y="2909"/>
                    </a:lnTo>
                    <a:lnTo>
                      <a:pt x="7979" y="2757"/>
                    </a:lnTo>
                    <a:lnTo>
                      <a:pt x="7984" y="2608"/>
                    </a:lnTo>
                    <a:lnTo>
                      <a:pt x="7991" y="2460"/>
                    </a:lnTo>
                    <a:lnTo>
                      <a:pt x="7998" y="2316"/>
                    </a:lnTo>
                    <a:lnTo>
                      <a:pt x="8006" y="2175"/>
                    </a:lnTo>
                    <a:lnTo>
                      <a:pt x="8016" y="2035"/>
                    </a:lnTo>
                    <a:lnTo>
                      <a:pt x="8026" y="1899"/>
                    </a:lnTo>
                    <a:lnTo>
                      <a:pt x="8037" y="1767"/>
                    </a:lnTo>
                    <a:lnTo>
                      <a:pt x="8048" y="1638"/>
                    </a:lnTo>
                    <a:lnTo>
                      <a:pt x="8061" y="1512"/>
                    </a:lnTo>
                    <a:lnTo>
                      <a:pt x="8075" y="1390"/>
                    </a:lnTo>
                    <a:lnTo>
                      <a:pt x="8089" y="1271"/>
                    </a:lnTo>
                    <a:lnTo>
                      <a:pt x="8103" y="1156"/>
                    </a:lnTo>
                    <a:lnTo>
                      <a:pt x="8119" y="1046"/>
                    </a:lnTo>
                    <a:lnTo>
                      <a:pt x="8134" y="939"/>
                    </a:lnTo>
                    <a:lnTo>
                      <a:pt x="8152" y="837"/>
                    </a:lnTo>
                    <a:lnTo>
                      <a:pt x="8169" y="740"/>
                    </a:lnTo>
                    <a:lnTo>
                      <a:pt x="8186" y="647"/>
                    </a:lnTo>
                    <a:lnTo>
                      <a:pt x="8205" y="558"/>
                    </a:lnTo>
                    <a:lnTo>
                      <a:pt x="8225" y="475"/>
                    </a:lnTo>
                    <a:lnTo>
                      <a:pt x="8245" y="396"/>
                    </a:lnTo>
                    <a:lnTo>
                      <a:pt x="8264" y="323"/>
                    </a:lnTo>
                    <a:lnTo>
                      <a:pt x="8285" y="255"/>
                    </a:lnTo>
                    <a:lnTo>
                      <a:pt x="8306" y="193"/>
                    </a:lnTo>
                    <a:lnTo>
                      <a:pt x="8328" y="136"/>
                    </a:lnTo>
                    <a:lnTo>
                      <a:pt x="8350" y="85"/>
                    </a:lnTo>
                    <a:lnTo>
                      <a:pt x="8362" y="60"/>
                    </a:lnTo>
                    <a:lnTo>
                      <a:pt x="8372" y="40"/>
                    </a:lnTo>
                    <a:lnTo>
                      <a:pt x="8384" y="19"/>
                    </a:lnTo>
                    <a:lnTo>
                      <a:pt x="8395" y="0"/>
                    </a:lnTo>
                    <a:lnTo>
                      <a:pt x="839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61000">
                    <a:schemeClr val="bg2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9525">
                <a:noFill/>
                <a:round/>
                <a:headEnd/>
                <a:tailEnd/>
              </a:ln>
              <a:effectLst>
                <a:innerShdw blurRad="758825" dist="215900" dir="5400000">
                  <a:srgbClr val="000000">
                    <a:alpha val="20000"/>
                  </a:srgb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:a16="http://schemas.microsoft.com/office/drawing/2014/main" xmlns="" id="{BA5E1E36-BBE8-6D41-972D-4EDC2AFB9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9708" y="744220"/>
                <a:ext cx="715011" cy="4622801"/>
              </a:xfrm>
              <a:custGeom>
                <a:avLst/>
                <a:gdLst/>
                <a:ahLst/>
                <a:cxnLst>
                  <a:cxn ang="0">
                    <a:pos x="1125" y="3827"/>
                  </a:cxn>
                  <a:cxn ang="0">
                    <a:pos x="1115" y="4374"/>
                  </a:cxn>
                  <a:cxn ang="0">
                    <a:pos x="1092" y="4892"/>
                  </a:cxn>
                  <a:cxn ang="0">
                    <a:pos x="1058" y="5375"/>
                  </a:cxn>
                  <a:cxn ang="0">
                    <a:pos x="1014" y="5819"/>
                  </a:cxn>
                  <a:cxn ang="0">
                    <a:pos x="960" y="6214"/>
                  </a:cxn>
                  <a:cxn ang="0">
                    <a:pos x="900" y="6557"/>
                  </a:cxn>
                  <a:cxn ang="0">
                    <a:pos x="832" y="6841"/>
                  </a:cxn>
                  <a:cxn ang="0">
                    <a:pos x="794" y="6959"/>
                  </a:cxn>
                  <a:cxn ang="0">
                    <a:pos x="756" y="7060"/>
                  </a:cxn>
                  <a:cxn ang="0">
                    <a:pos x="717" y="7142"/>
                  </a:cxn>
                  <a:cxn ang="0">
                    <a:pos x="676" y="7207"/>
                  </a:cxn>
                  <a:cxn ang="0">
                    <a:pos x="634" y="7251"/>
                  </a:cxn>
                  <a:cxn ang="0">
                    <a:pos x="592" y="7276"/>
                  </a:cxn>
                  <a:cxn ang="0">
                    <a:pos x="563" y="7280"/>
                  </a:cxn>
                  <a:cxn ang="0">
                    <a:pos x="519" y="7270"/>
                  </a:cxn>
                  <a:cxn ang="0">
                    <a:pos x="477" y="7238"/>
                  </a:cxn>
                  <a:cxn ang="0">
                    <a:pos x="436" y="7187"/>
                  </a:cxn>
                  <a:cxn ang="0">
                    <a:pos x="395" y="7117"/>
                  </a:cxn>
                  <a:cxn ang="0">
                    <a:pos x="357" y="7028"/>
                  </a:cxn>
                  <a:cxn ang="0">
                    <a:pos x="318" y="6921"/>
                  </a:cxn>
                  <a:cxn ang="0">
                    <a:pos x="271" y="6753"/>
                  </a:cxn>
                  <a:cxn ang="0">
                    <a:pos x="205" y="6449"/>
                  </a:cxn>
                  <a:cxn ang="0">
                    <a:pos x="146" y="6088"/>
                  </a:cxn>
                  <a:cxn ang="0">
                    <a:pos x="95" y="5676"/>
                  </a:cxn>
                  <a:cxn ang="0">
                    <a:pos x="55" y="5218"/>
                  </a:cxn>
                  <a:cxn ang="0">
                    <a:pos x="25" y="4723"/>
                  </a:cxn>
                  <a:cxn ang="0">
                    <a:pos x="6" y="4194"/>
                  </a:cxn>
                  <a:cxn ang="0">
                    <a:pos x="0" y="3641"/>
                  </a:cxn>
                  <a:cxn ang="0">
                    <a:pos x="2" y="3268"/>
                  </a:cxn>
                  <a:cxn ang="0">
                    <a:pos x="18" y="2730"/>
                  </a:cxn>
                  <a:cxn ang="0">
                    <a:pos x="44" y="2223"/>
                  </a:cxn>
                  <a:cxn ang="0">
                    <a:pos x="81" y="1752"/>
                  </a:cxn>
                  <a:cxn ang="0">
                    <a:pos x="128" y="1324"/>
                  </a:cxn>
                  <a:cxn ang="0">
                    <a:pos x="185" y="945"/>
                  </a:cxn>
                  <a:cxn ang="0">
                    <a:pos x="247" y="621"/>
                  </a:cxn>
                  <a:cxn ang="0">
                    <a:pos x="307" y="398"/>
                  </a:cxn>
                  <a:cxn ang="0">
                    <a:pos x="344" y="285"/>
                  </a:cxn>
                  <a:cxn ang="0">
                    <a:pos x="382" y="190"/>
                  </a:cxn>
                  <a:cxn ang="0">
                    <a:pos x="422" y="113"/>
                  </a:cxn>
                  <a:cxn ang="0">
                    <a:pos x="463" y="57"/>
                  </a:cxn>
                  <a:cxn ang="0">
                    <a:pos x="505" y="18"/>
                  </a:cxn>
                  <a:cxn ang="0">
                    <a:pos x="548" y="1"/>
                  </a:cxn>
                  <a:cxn ang="0">
                    <a:pos x="577" y="1"/>
                  </a:cxn>
                  <a:cxn ang="0">
                    <a:pos x="620" y="18"/>
                  </a:cxn>
                  <a:cxn ang="0">
                    <a:pos x="662" y="57"/>
                  </a:cxn>
                  <a:cxn ang="0">
                    <a:pos x="704" y="113"/>
                  </a:cxn>
                  <a:cxn ang="0">
                    <a:pos x="743" y="190"/>
                  </a:cxn>
                  <a:cxn ang="0">
                    <a:pos x="782" y="285"/>
                  </a:cxn>
                  <a:cxn ang="0">
                    <a:pos x="819" y="398"/>
                  </a:cxn>
                  <a:cxn ang="0">
                    <a:pos x="878" y="621"/>
                  </a:cxn>
                  <a:cxn ang="0">
                    <a:pos x="942" y="945"/>
                  </a:cxn>
                  <a:cxn ang="0">
                    <a:pos x="998" y="1324"/>
                  </a:cxn>
                  <a:cxn ang="0">
                    <a:pos x="1044" y="1752"/>
                  </a:cxn>
                  <a:cxn ang="0">
                    <a:pos x="1081" y="2223"/>
                  </a:cxn>
                  <a:cxn ang="0">
                    <a:pos x="1108" y="2730"/>
                  </a:cxn>
                  <a:cxn ang="0">
                    <a:pos x="1123" y="3268"/>
                  </a:cxn>
                  <a:cxn ang="0">
                    <a:pos x="1125" y="3641"/>
                  </a:cxn>
                </a:cxnLst>
                <a:rect l="0" t="0" r="r" b="b"/>
                <a:pathLst>
                  <a:path w="1125" h="7280">
                    <a:moveTo>
                      <a:pt x="1125" y="3641"/>
                    </a:moveTo>
                    <a:lnTo>
                      <a:pt x="1125" y="3641"/>
                    </a:lnTo>
                    <a:lnTo>
                      <a:pt x="1125" y="3827"/>
                    </a:lnTo>
                    <a:lnTo>
                      <a:pt x="1123" y="4012"/>
                    </a:lnTo>
                    <a:lnTo>
                      <a:pt x="1120" y="4194"/>
                    </a:lnTo>
                    <a:lnTo>
                      <a:pt x="1115" y="4374"/>
                    </a:lnTo>
                    <a:lnTo>
                      <a:pt x="1108" y="4550"/>
                    </a:lnTo>
                    <a:lnTo>
                      <a:pt x="1101" y="4723"/>
                    </a:lnTo>
                    <a:lnTo>
                      <a:pt x="1092" y="4892"/>
                    </a:lnTo>
                    <a:lnTo>
                      <a:pt x="1081" y="5057"/>
                    </a:lnTo>
                    <a:lnTo>
                      <a:pt x="1071" y="5218"/>
                    </a:lnTo>
                    <a:lnTo>
                      <a:pt x="1058" y="5375"/>
                    </a:lnTo>
                    <a:lnTo>
                      <a:pt x="1044" y="5528"/>
                    </a:lnTo>
                    <a:lnTo>
                      <a:pt x="1030" y="5676"/>
                    </a:lnTo>
                    <a:lnTo>
                      <a:pt x="1014" y="5819"/>
                    </a:lnTo>
                    <a:lnTo>
                      <a:pt x="998" y="5956"/>
                    </a:lnTo>
                    <a:lnTo>
                      <a:pt x="979" y="6088"/>
                    </a:lnTo>
                    <a:lnTo>
                      <a:pt x="960" y="6214"/>
                    </a:lnTo>
                    <a:lnTo>
                      <a:pt x="942" y="6335"/>
                    </a:lnTo>
                    <a:lnTo>
                      <a:pt x="921" y="6449"/>
                    </a:lnTo>
                    <a:lnTo>
                      <a:pt x="900" y="6557"/>
                    </a:lnTo>
                    <a:lnTo>
                      <a:pt x="878" y="6659"/>
                    </a:lnTo>
                    <a:lnTo>
                      <a:pt x="855" y="6753"/>
                    </a:lnTo>
                    <a:lnTo>
                      <a:pt x="832" y="6841"/>
                    </a:lnTo>
                    <a:lnTo>
                      <a:pt x="819" y="6882"/>
                    </a:lnTo>
                    <a:lnTo>
                      <a:pt x="807" y="6921"/>
                    </a:lnTo>
                    <a:lnTo>
                      <a:pt x="794" y="6959"/>
                    </a:lnTo>
                    <a:lnTo>
                      <a:pt x="782" y="6995"/>
                    </a:lnTo>
                    <a:lnTo>
                      <a:pt x="769" y="7028"/>
                    </a:lnTo>
                    <a:lnTo>
                      <a:pt x="756" y="7060"/>
                    </a:lnTo>
                    <a:lnTo>
                      <a:pt x="743" y="7090"/>
                    </a:lnTo>
                    <a:lnTo>
                      <a:pt x="731" y="7117"/>
                    </a:lnTo>
                    <a:lnTo>
                      <a:pt x="717" y="7142"/>
                    </a:lnTo>
                    <a:lnTo>
                      <a:pt x="704" y="7166"/>
                    </a:lnTo>
                    <a:lnTo>
                      <a:pt x="690" y="7187"/>
                    </a:lnTo>
                    <a:lnTo>
                      <a:pt x="676" y="7207"/>
                    </a:lnTo>
                    <a:lnTo>
                      <a:pt x="662" y="7223"/>
                    </a:lnTo>
                    <a:lnTo>
                      <a:pt x="648" y="7238"/>
                    </a:lnTo>
                    <a:lnTo>
                      <a:pt x="634" y="7251"/>
                    </a:lnTo>
                    <a:lnTo>
                      <a:pt x="620" y="7262"/>
                    </a:lnTo>
                    <a:lnTo>
                      <a:pt x="606" y="7270"/>
                    </a:lnTo>
                    <a:lnTo>
                      <a:pt x="592" y="7276"/>
                    </a:lnTo>
                    <a:lnTo>
                      <a:pt x="577" y="7279"/>
                    </a:lnTo>
                    <a:lnTo>
                      <a:pt x="563" y="7280"/>
                    </a:lnTo>
                    <a:lnTo>
                      <a:pt x="563" y="7280"/>
                    </a:lnTo>
                    <a:lnTo>
                      <a:pt x="548" y="7279"/>
                    </a:lnTo>
                    <a:lnTo>
                      <a:pt x="534" y="7276"/>
                    </a:lnTo>
                    <a:lnTo>
                      <a:pt x="519" y="7270"/>
                    </a:lnTo>
                    <a:lnTo>
                      <a:pt x="505" y="7262"/>
                    </a:lnTo>
                    <a:lnTo>
                      <a:pt x="491" y="7251"/>
                    </a:lnTo>
                    <a:lnTo>
                      <a:pt x="477" y="7238"/>
                    </a:lnTo>
                    <a:lnTo>
                      <a:pt x="463" y="7223"/>
                    </a:lnTo>
                    <a:lnTo>
                      <a:pt x="450" y="7207"/>
                    </a:lnTo>
                    <a:lnTo>
                      <a:pt x="436" y="7187"/>
                    </a:lnTo>
                    <a:lnTo>
                      <a:pt x="422" y="7166"/>
                    </a:lnTo>
                    <a:lnTo>
                      <a:pt x="409" y="7142"/>
                    </a:lnTo>
                    <a:lnTo>
                      <a:pt x="395" y="7117"/>
                    </a:lnTo>
                    <a:lnTo>
                      <a:pt x="382" y="7090"/>
                    </a:lnTo>
                    <a:lnTo>
                      <a:pt x="369" y="7060"/>
                    </a:lnTo>
                    <a:lnTo>
                      <a:pt x="357" y="7028"/>
                    </a:lnTo>
                    <a:lnTo>
                      <a:pt x="344" y="6995"/>
                    </a:lnTo>
                    <a:lnTo>
                      <a:pt x="331" y="6959"/>
                    </a:lnTo>
                    <a:lnTo>
                      <a:pt x="318" y="6921"/>
                    </a:lnTo>
                    <a:lnTo>
                      <a:pt x="307" y="6882"/>
                    </a:lnTo>
                    <a:lnTo>
                      <a:pt x="294" y="6841"/>
                    </a:lnTo>
                    <a:lnTo>
                      <a:pt x="271" y="6753"/>
                    </a:lnTo>
                    <a:lnTo>
                      <a:pt x="247" y="6659"/>
                    </a:lnTo>
                    <a:lnTo>
                      <a:pt x="225" y="6557"/>
                    </a:lnTo>
                    <a:lnTo>
                      <a:pt x="205" y="6449"/>
                    </a:lnTo>
                    <a:lnTo>
                      <a:pt x="185" y="6335"/>
                    </a:lnTo>
                    <a:lnTo>
                      <a:pt x="165" y="6214"/>
                    </a:lnTo>
                    <a:lnTo>
                      <a:pt x="146" y="6088"/>
                    </a:lnTo>
                    <a:lnTo>
                      <a:pt x="128" y="5956"/>
                    </a:lnTo>
                    <a:lnTo>
                      <a:pt x="112" y="5819"/>
                    </a:lnTo>
                    <a:lnTo>
                      <a:pt x="95" y="5676"/>
                    </a:lnTo>
                    <a:lnTo>
                      <a:pt x="81" y="5528"/>
                    </a:lnTo>
                    <a:lnTo>
                      <a:pt x="68" y="5375"/>
                    </a:lnTo>
                    <a:lnTo>
                      <a:pt x="55" y="5218"/>
                    </a:lnTo>
                    <a:lnTo>
                      <a:pt x="44" y="5057"/>
                    </a:lnTo>
                    <a:lnTo>
                      <a:pt x="34" y="4892"/>
                    </a:lnTo>
                    <a:lnTo>
                      <a:pt x="25" y="4723"/>
                    </a:lnTo>
                    <a:lnTo>
                      <a:pt x="18" y="4550"/>
                    </a:lnTo>
                    <a:lnTo>
                      <a:pt x="11" y="4374"/>
                    </a:lnTo>
                    <a:lnTo>
                      <a:pt x="6" y="4194"/>
                    </a:lnTo>
                    <a:lnTo>
                      <a:pt x="2" y="4012"/>
                    </a:lnTo>
                    <a:lnTo>
                      <a:pt x="0" y="3827"/>
                    </a:lnTo>
                    <a:lnTo>
                      <a:pt x="0" y="3641"/>
                    </a:lnTo>
                    <a:lnTo>
                      <a:pt x="0" y="3641"/>
                    </a:lnTo>
                    <a:lnTo>
                      <a:pt x="0" y="3452"/>
                    </a:lnTo>
                    <a:lnTo>
                      <a:pt x="2" y="3268"/>
                    </a:lnTo>
                    <a:lnTo>
                      <a:pt x="6" y="3086"/>
                    </a:lnTo>
                    <a:lnTo>
                      <a:pt x="11" y="2907"/>
                    </a:lnTo>
                    <a:lnTo>
                      <a:pt x="18" y="2730"/>
                    </a:lnTo>
                    <a:lnTo>
                      <a:pt x="25" y="2557"/>
                    </a:lnTo>
                    <a:lnTo>
                      <a:pt x="34" y="2388"/>
                    </a:lnTo>
                    <a:lnTo>
                      <a:pt x="44" y="2223"/>
                    </a:lnTo>
                    <a:lnTo>
                      <a:pt x="55" y="2062"/>
                    </a:lnTo>
                    <a:lnTo>
                      <a:pt x="68" y="1905"/>
                    </a:lnTo>
                    <a:lnTo>
                      <a:pt x="81" y="1752"/>
                    </a:lnTo>
                    <a:lnTo>
                      <a:pt x="95" y="1604"/>
                    </a:lnTo>
                    <a:lnTo>
                      <a:pt x="112" y="1461"/>
                    </a:lnTo>
                    <a:lnTo>
                      <a:pt x="128" y="1324"/>
                    </a:lnTo>
                    <a:lnTo>
                      <a:pt x="146" y="1192"/>
                    </a:lnTo>
                    <a:lnTo>
                      <a:pt x="165" y="1065"/>
                    </a:lnTo>
                    <a:lnTo>
                      <a:pt x="185" y="945"/>
                    </a:lnTo>
                    <a:lnTo>
                      <a:pt x="205" y="831"/>
                    </a:lnTo>
                    <a:lnTo>
                      <a:pt x="225" y="723"/>
                    </a:lnTo>
                    <a:lnTo>
                      <a:pt x="247" y="621"/>
                    </a:lnTo>
                    <a:lnTo>
                      <a:pt x="271" y="527"/>
                    </a:lnTo>
                    <a:lnTo>
                      <a:pt x="294" y="439"/>
                    </a:lnTo>
                    <a:lnTo>
                      <a:pt x="307" y="398"/>
                    </a:lnTo>
                    <a:lnTo>
                      <a:pt x="318" y="358"/>
                    </a:lnTo>
                    <a:lnTo>
                      <a:pt x="331" y="321"/>
                    </a:lnTo>
                    <a:lnTo>
                      <a:pt x="344" y="285"/>
                    </a:lnTo>
                    <a:lnTo>
                      <a:pt x="357" y="252"/>
                    </a:lnTo>
                    <a:lnTo>
                      <a:pt x="369" y="220"/>
                    </a:lnTo>
                    <a:lnTo>
                      <a:pt x="382" y="190"/>
                    </a:lnTo>
                    <a:lnTo>
                      <a:pt x="395" y="163"/>
                    </a:lnTo>
                    <a:lnTo>
                      <a:pt x="409" y="138"/>
                    </a:lnTo>
                    <a:lnTo>
                      <a:pt x="422" y="113"/>
                    </a:lnTo>
                    <a:lnTo>
                      <a:pt x="436" y="93"/>
                    </a:lnTo>
                    <a:lnTo>
                      <a:pt x="450" y="73"/>
                    </a:lnTo>
                    <a:lnTo>
                      <a:pt x="463" y="57"/>
                    </a:lnTo>
                    <a:lnTo>
                      <a:pt x="477" y="42"/>
                    </a:lnTo>
                    <a:lnTo>
                      <a:pt x="491" y="29"/>
                    </a:lnTo>
                    <a:lnTo>
                      <a:pt x="505" y="18"/>
                    </a:lnTo>
                    <a:lnTo>
                      <a:pt x="519" y="10"/>
                    </a:lnTo>
                    <a:lnTo>
                      <a:pt x="534" y="4"/>
                    </a:lnTo>
                    <a:lnTo>
                      <a:pt x="548" y="1"/>
                    </a:lnTo>
                    <a:lnTo>
                      <a:pt x="563" y="0"/>
                    </a:lnTo>
                    <a:lnTo>
                      <a:pt x="563" y="0"/>
                    </a:lnTo>
                    <a:lnTo>
                      <a:pt x="577" y="1"/>
                    </a:lnTo>
                    <a:lnTo>
                      <a:pt x="592" y="4"/>
                    </a:lnTo>
                    <a:lnTo>
                      <a:pt x="606" y="10"/>
                    </a:lnTo>
                    <a:lnTo>
                      <a:pt x="620" y="18"/>
                    </a:lnTo>
                    <a:lnTo>
                      <a:pt x="634" y="29"/>
                    </a:lnTo>
                    <a:lnTo>
                      <a:pt x="648" y="42"/>
                    </a:lnTo>
                    <a:lnTo>
                      <a:pt x="662" y="57"/>
                    </a:lnTo>
                    <a:lnTo>
                      <a:pt x="676" y="73"/>
                    </a:lnTo>
                    <a:lnTo>
                      <a:pt x="690" y="93"/>
                    </a:lnTo>
                    <a:lnTo>
                      <a:pt x="704" y="113"/>
                    </a:lnTo>
                    <a:lnTo>
                      <a:pt x="717" y="138"/>
                    </a:lnTo>
                    <a:lnTo>
                      <a:pt x="731" y="163"/>
                    </a:lnTo>
                    <a:lnTo>
                      <a:pt x="743" y="190"/>
                    </a:lnTo>
                    <a:lnTo>
                      <a:pt x="756" y="220"/>
                    </a:lnTo>
                    <a:lnTo>
                      <a:pt x="769" y="252"/>
                    </a:lnTo>
                    <a:lnTo>
                      <a:pt x="782" y="285"/>
                    </a:lnTo>
                    <a:lnTo>
                      <a:pt x="794" y="321"/>
                    </a:lnTo>
                    <a:lnTo>
                      <a:pt x="807" y="358"/>
                    </a:lnTo>
                    <a:lnTo>
                      <a:pt x="819" y="398"/>
                    </a:lnTo>
                    <a:lnTo>
                      <a:pt x="832" y="439"/>
                    </a:lnTo>
                    <a:lnTo>
                      <a:pt x="855" y="527"/>
                    </a:lnTo>
                    <a:lnTo>
                      <a:pt x="878" y="621"/>
                    </a:lnTo>
                    <a:lnTo>
                      <a:pt x="900" y="723"/>
                    </a:lnTo>
                    <a:lnTo>
                      <a:pt x="921" y="831"/>
                    </a:lnTo>
                    <a:lnTo>
                      <a:pt x="942" y="945"/>
                    </a:lnTo>
                    <a:lnTo>
                      <a:pt x="960" y="1065"/>
                    </a:lnTo>
                    <a:lnTo>
                      <a:pt x="979" y="1192"/>
                    </a:lnTo>
                    <a:lnTo>
                      <a:pt x="998" y="1324"/>
                    </a:lnTo>
                    <a:lnTo>
                      <a:pt x="1014" y="1461"/>
                    </a:lnTo>
                    <a:lnTo>
                      <a:pt x="1030" y="1604"/>
                    </a:lnTo>
                    <a:lnTo>
                      <a:pt x="1044" y="1752"/>
                    </a:lnTo>
                    <a:lnTo>
                      <a:pt x="1058" y="1905"/>
                    </a:lnTo>
                    <a:lnTo>
                      <a:pt x="1071" y="2062"/>
                    </a:lnTo>
                    <a:lnTo>
                      <a:pt x="1081" y="2223"/>
                    </a:lnTo>
                    <a:lnTo>
                      <a:pt x="1092" y="2388"/>
                    </a:lnTo>
                    <a:lnTo>
                      <a:pt x="1101" y="2557"/>
                    </a:lnTo>
                    <a:lnTo>
                      <a:pt x="1108" y="2730"/>
                    </a:lnTo>
                    <a:lnTo>
                      <a:pt x="1115" y="2907"/>
                    </a:lnTo>
                    <a:lnTo>
                      <a:pt x="1120" y="3086"/>
                    </a:lnTo>
                    <a:lnTo>
                      <a:pt x="1123" y="3268"/>
                    </a:lnTo>
                    <a:lnTo>
                      <a:pt x="1125" y="3452"/>
                    </a:lnTo>
                    <a:lnTo>
                      <a:pt x="1125" y="3641"/>
                    </a:lnTo>
                    <a:lnTo>
                      <a:pt x="1125" y="3641"/>
                    </a:lnTo>
                    <a:close/>
                  </a:path>
                </a:pathLst>
              </a:custGeom>
              <a:gradFill flip="none" rotWithShape="1">
                <a:gsLst>
                  <a:gs pos="86000">
                    <a:schemeClr val="bg1">
                      <a:lumMod val="50000"/>
                    </a:schemeClr>
                  </a:gs>
                  <a:gs pos="10000">
                    <a:schemeClr val="bg1">
                      <a:lumMod val="65000"/>
                    </a:schemeClr>
                  </a:gs>
                  <a:gs pos="59000">
                    <a:schemeClr val="bg1">
                      <a:lumMod val="85000"/>
                    </a:schemeClr>
                  </a:gs>
                </a:gsLst>
                <a:lin ang="5400000" scaled="0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14" name="Group 26">
                <a:extLst>
                  <a:ext uri="{FF2B5EF4-FFF2-40B4-BE49-F238E27FC236}">
                    <a16:creationId xmlns:a16="http://schemas.microsoft.com/office/drawing/2014/main" xmlns="" id="{E80247B8-DC54-0247-A4A2-7066FD8C1F74}"/>
                  </a:ext>
                </a:extLst>
              </p:cNvPr>
              <p:cNvGrpSpPr/>
              <p:nvPr/>
            </p:nvGrpSpPr>
            <p:grpSpPr>
              <a:xfrm>
                <a:off x="7829236" y="2818131"/>
                <a:ext cx="360681" cy="469900"/>
                <a:chOff x="8804275" y="2665413"/>
                <a:chExt cx="450850" cy="587375"/>
              </a:xfrm>
            </p:grpSpPr>
            <p:sp>
              <p:nvSpPr>
                <p:cNvPr id="23" name="Freeform 12">
                  <a:extLst>
                    <a:ext uri="{FF2B5EF4-FFF2-40B4-BE49-F238E27FC236}">
                      <a16:creationId xmlns:a16="http://schemas.microsoft.com/office/drawing/2014/main" xmlns="" id="{414BA82F-2AD0-6B42-AA47-A27B40D31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04275" y="2665413"/>
                  <a:ext cx="450850" cy="587375"/>
                </a:xfrm>
                <a:custGeom>
                  <a:avLst/>
                  <a:gdLst/>
                  <a:ahLst/>
                  <a:cxnLst>
                    <a:cxn ang="0">
                      <a:pos x="569" y="361"/>
                    </a:cxn>
                    <a:cxn ang="0">
                      <a:pos x="569" y="346"/>
                    </a:cxn>
                    <a:cxn ang="0">
                      <a:pos x="567" y="327"/>
                    </a:cxn>
                    <a:cxn ang="0">
                      <a:pos x="565" y="309"/>
                    </a:cxn>
                    <a:cxn ang="0">
                      <a:pos x="563" y="295"/>
                    </a:cxn>
                    <a:cxn ang="0">
                      <a:pos x="563" y="293"/>
                    </a:cxn>
                    <a:cxn ang="0">
                      <a:pos x="529" y="177"/>
                    </a:cxn>
                    <a:cxn ang="0">
                      <a:pos x="526" y="169"/>
                    </a:cxn>
                    <a:cxn ang="0">
                      <a:pos x="513" y="144"/>
                    </a:cxn>
                    <a:cxn ang="0">
                      <a:pos x="502" y="123"/>
                    </a:cxn>
                    <a:cxn ang="0">
                      <a:pos x="483" y="96"/>
                    </a:cxn>
                    <a:cxn ang="0">
                      <a:pos x="477" y="89"/>
                    </a:cxn>
                    <a:cxn ang="0">
                      <a:pos x="473" y="84"/>
                    </a:cxn>
                    <a:cxn ang="0">
                      <a:pos x="435" y="50"/>
                    </a:cxn>
                    <a:cxn ang="0">
                      <a:pos x="431" y="46"/>
                    </a:cxn>
                    <a:cxn ang="0">
                      <a:pos x="420" y="40"/>
                    </a:cxn>
                    <a:cxn ang="0">
                      <a:pos x="387" y="25"/>
                    </a:cxn>
                    <a:cxn ang="0">
                      <a:pos x="354" y="15"/>
                    </a:cxn>
                    <a:cxn ang="0">
                      <a:pos x="316" y="11"/>
                    </a:cxn>
                    <a:cxn ang="0">
                      <a:pos x="240" y="10"/>
                    </a:cxn>
                    <a:cxn ang="0">
                      <a:pos x="51" y="2"/>
                    </a:cxn>
                    <a:cxn ang="0">
                      <a:pos x="96" y="736"/>
                    </a:cxn>
                    <a:cxn ang="0">
                      <a:pos x="193" y="731"/>
                    </a:cxn>
                    <a:cxn ang="0">
                      <a:pos x="193" y="731"/>
                    </a:cxn>
                    <a:cxn ang="0">
                      <a:pos x="209" y="731"/>
                    </a:cxn>
                    <a:cxn ang="0">
                      <a:pos x="248" y="729"/>
                    </a:cxn>
                    <a:cxn ang="0">
                      <a:pos x="255" y="729"/>
                    </a:cxn>
                    <a:cxn ang="0">
                      <a:pos x="258" y="729"/>
                    </a:cxn>
                    <a:cxn ang="0">
                      <a:pos x="307" y="728"/>
                    </a:cxn>
                    <a:cxn ang="0">
                      <a:pos x="315" y="728"/>
                    </a:cxn>
                    <a:cxn ang="0">
                      <a:pos x="366" y="722"/>
                    </a:cxn>
                    <a:cxn ang="0">
                      <a:pos x="380" y="718"/>
                    </a:cxn>
                    <a:cxn ang="0">
                      <a:pos x="403" y="709"/>
                    </a:cxn>
                    <a:cxn ang="0">
                      <a:pos x="421" y="699"/>
                    </a:cxn>
                    <a:cxn ang="0">
                      <a:pos x="449" y="678"/>
                    </a:cxn>
                    <a:cxn ang="0">
                      <a:pos x="473" y="656"/>
                    </a:cxn>
                    <a:cxn ang="0">
                      <a:pos x="506" y="609"/>
                    </a:cxn>
                    <a:cxn ang="0">
                      <a:pos x="514" y="594"/>
                    </a:cxn>
                    <a:cxn ang="0">
                      <a:pos x="521" y="580"/>
                    </a:cxn>
                    <a:cxn ang="0">
                      <a:pos x="528" y="565"/>
                    </a:cxn>
                    <a:cxn ang="0">
                      <a:pos x="534" y="550"/>
                    </a:cxn>
                    <a:cxn ang="0">
                      <a:pos x="542" y="529"/>
                    </a:cxn>
                    <a:cxn ang="0">
                      <a:pos x="548" y="509"/>
                    </a:cxn>
                    <a:cxn ang="0">
                      <a:pos x="549" y="506"/>
                    </a:cxn>
                    <a:cxn ang="0">
                      <a:pos x="563" y="443"/>
                    </a:cxn>
                    <a:cxn ang="0">
                      <a:pos x="564" y="435"/>
                    </a:cxn>
                    <a:cxn ang="0">
                      <a:pos x="565" y="425"/>
                    </a:cxn>
                    <a:cxn ang="0">
                      <a:pos x="569" y="399"/>
                    </a:cxn>
                    <a:cxn ang="0">
                      <a:pos x="569" y="375"/>
                    </a:cxn>
                    <a:cxn ang="0">
                      <a:pos x="569" y="361"/>
                    </a:cxn>
                  </a:cxnLst>
                  <a:rect l="0" t="0" r="r" b="b"/>
                  <a:pathLst>
                    <a:path w="569" h="739">
                      <a:moveTo>
                        <a:pt x="569" y="361"/>
                      </a:moveTo>
                      <a:lnTo>
                        <a:pt x="569" y="361"/>
                      </a:lnTo>
                      <a:lnTo>
                        <a:pt x="569" y="361"/>
                      </a:lnTo>
                      <a:lnTo>
                        <a:pt x="569" y="361"/>
                      </a:lnTo>
                      <a:lnTo>
                        <a:pt x="569" y="347"/>
                      </a:lnTo>
                      <a:lnTo>
                        <a:pt x="569" y="347"/>
                      </a:lnTo>
                      <a:lnTo>
                        <a:pt x="569" y="346"/>
                      </a:lnTo>
                      <a:lnTo>
                        <a:pt x="569" y="346"/>
                      </a:lnTo>
                      <a:lnTo>
                        <a:pt x="568" y="333"/>
                      </a:lnTo>
                      <a:lnTo>
                        <a:pt x="568" y="333"/>
                      </a:lnTo>
                      <a:lnTo>
                        <a:pt x="567" y="327"/>
                      </a:lnTo>
                      <a:lnTo>
                        <a:pt x="567" y="327"/>
                      </a:lnTo>
                      <a:lnTo>
                        <a:pt x="567" y="318"/>
                      </a:lnTo>
                      <a:lnTo>
                        <a:pt x="567" y="318"/>
                      </a:lnTo>
                      <a:lnTo>
                        <a:pt x="565" y="309"/>
                      </a:lnTo>
                      <a:lnTo>
                        <a:pt x="565" y="309"/>
                      </a:lnTo>
                      <a:lnTo>
                        <a:pt x="564" y="305"/>
                      </a:lnTo>
                      <a:lnTo>
                        <a:pt x="564" y="305"/>
                      </a:lnTo>
                      <a:lnTo>
                        <a:pt x="563" y="295"/>
                      </a:lnTo>
                      <a:lnTo>
                        <a:pt x="563" y="295"/>
                      </a:lnTo>
                      <a:lnTo>
                        <a:pt x="563" y="293"/>
                      </a:lnTo>
                      <a:lnTo>
                        <a:pt x="563" y="293"/>
                      </a:lnTo>
                      <a:lnTo>
                        <a:pt x="563" y="293"/>
                      </a:lnTo>
                      <a:lnTo>
                        <a:pt x="563" y="293"/>
                      </a:lnTo>
                      <a:lnTo>
                        <a:pt x="559" y="269"/>
                      </a:lnTo>
                      <a:lnTo>
                        <a:pt x="552" y="240"/>
                      </a:lnTo>
                      <a:lnTo>
                        <a:pt x="542" y="210"/>
                      </a:lnTo>
                      <a:lnTo>
                        <a:pt x="529" y="177"/>
                      </a:lnTo>
                      <a:lnTo>
                        <a:pt x="529" y="177"/>
                      </a:lnTo>
                      <a:lnTo>
                        <a:pt x="528" y="174"/>
                      </a:lnTo>
                      <a:lnTo>
                        <a:pt x="528" y="174"/>
                      </a:lnTo>
                      <a:lnTo>
                        <a:pt x="526" y="169"/>
                      </a:lnTo>
                      <a:lnTo>
                        <a:pt x="526" y="169"/>
                      </a:lnTo>
                      <a:lnTo>
                        <a:pt x="525" y="166"/>
                      </a:lnTo>
                      <a:lnTo>
                        <a:pt x="525" y="166"/>
                      </a:lnTo>
                      <a:lnTo>
                        <a:pt x="513" y="144"/>
                      </a:lnTo>
                      <a:lnTo>
                        <a:pt x="503" y="125"/>
                      </a:lnTo>
                      <a:lnTo>
                        <a:pt x="503" y="125"/>
                      </a:lnTo>
                      <a:lnTo>
                        <a:pt x="502" y="123"/>
                      </a:lnTo>
                      <a:lnTo>
                        <a:pt x="502" y="123"/>
                      </a:lnTo>
                      <a:lnTo>
                        <a:pt x="496" y="115"/>
                      </a:lnTo>
                      <a:lnTo>
                        <a:pt x="496" y="115"/>
                      </a:lnTo>
                      <a:lnTo>
                        <a:pt x="483" y="96"/>
                      </a:lnTo>
                      <a:lnTo>
                        <a:pt x="483" y="96"/>
                      </a:lnTo>
                      <a:lnTo>
                        <a:pt x="480" y="93"/>
                      </a:lnTo>
                      <a:lnTo>
                        <a:pt x="480" y="93"/>
                      </a:lnTo>
                      <a:lnTo>
                        <a:pt x="477" y="89"/>
                      </a:lnTo>
                      <a:lnTo>
                        <a:pt x="477" y="89"/>
                      </a:lnTo>
                      <a:lnTo>
                        <a:pt x="475" y="87"/>
                      </a:lnTo>
                      <a:lnTo>
                        <a:pt x="475" y="87"/>
                      </a:lnTo>
                      <a:lnTo>
                        <a:pt x="473" y="84"/>
                      </a:lnTo>
                      <a:lnTo>
                        <a:pt x="473" y="84"/>
                      </a:lnTo>
                      <a:lnTo>
                        <a:pt x="467" y="77"/>
                      </a:lnTo>
                      <a:lnTo>
                        <a:pt x="467" y="77"/>
                      </a:lnTo>
                      <a:lnTo>
                        <a:pt x="451" y="61"/>
                      </a:lnTo>
                      <a:lnTo>
                        <a:pt x="435" y="50"/>
                      </a:lnTo>
                      <a:lnTo>
                        <a:pt x="435" y="50"/>
                      </a:lnTo>
                      <a:lnTo>
                        <a:pt x="434" y="48"/>
                      </a:lnTo>
                      <a:lnTo>
                        <a:pt x="434" y="48"/>
                      </a:lnTo>
                      <a:lnTo>
                        <a:pt x="431" y="46"/>
                      </a:lnTo>
                      <a:lnTo>
                        <a:pt x="431" y="46"/>
                      </a:lnTo>
                      <a:lnTo>
                        <a:pt x="426" y="44"/>
                      </a:lnTo>
                      <a:lnTo>
                        <a:pt x="426" y="44"/>
                      </a:lnTo>
                      <a:lnTo>
                        <a:pt x="420" y="40"/>
                      </a:lnTo>
                      <a:lnTo>
                        <a:pt x="420" y="40"/>
                      </a:lnTo>
                      <a:lnTo>
                        <a:pt x="404" y="32"/>
                      </a:lnTo>
                      <a:lnTo>
                        <a:pt x="387" y="25"/>
                      </a:lnTo>
                      <a:lnTo>
                        <a:pt x="387" y="25"/>
                      </a:lnTo>
                      <a:lnTo>
                        <a:pt x="370" y="18"/>
                      </a:lnTo>
                      <a:lnTo>
                        <a:pt x="370" y="18"/>
                      </a:lnTo>
                      <a:lnTo>
                        <a:pt x="362" y="16"/>
                      </a:lnTo>
                      <a:lnTo>
                        <a:pt x="354" y="15"/>
                      </a:lnTo>
                      <a:lnTo>
                        <a:pt x="337" y="12"/>
                      </a:lnTo>
                      <a:lnTo>
                        <a:pt x="337" y="12"/>
                      </a:lnTo>
                      <a:lnTo>
                        <a:pt x="316" y="11"/>
                      </a:lnTo>
                      <a:lnTo>
                        <a:pt x="316" y="11"/>
                      </a:lnTo>
                      <a:lnTo>
                        <a:pt x="315" y="11"/>
                      </a:lnTo>
                      <a:lnTo>
                        <a:pt x="315" y="11"/>
                      </a:lnTo>
                      <a:lnTo>
                        <a:pt x="240" y="10"/>
                      </a:lnTo>
                      <a:lnTo>
                        <a:pt x="240" y="10"/>
                      </a:lnTo>
                      <a:lnTo>
                        <a:pt x="207" y="9"/>
                      </a:lnTo>
                      <a:lnTo>
                        <a:pt x="207" y="9"/>
                      </a:lnTo>
                      <a:lnTo>
                        <a:pt x="51" y="2"/>
                      </a:lnTo>
                      <a:lnTo>
                        <a:pt x="51" y="2"/>
                      </a:lnTo>
                      <a:lnTo>
                        <a:pt x="0" y="0"/>
                      </a:lnTo>
                      <a:lnTo>
                        <a:pt x="0" y="739"/>
                      </a:lnTo>
                      <a:lnTo>
                        <a:pt x="0" y="739"/>
                      </a:lnTo>
                      <a:lnTo>
                        <a:pt x="96" y="736"/>
                      </a:lnTo>
                      <a:lnTo>
                        <a:pt x="96" y="736"/>
                      </a:lnTo>
                      <a:lnTo>
                        <a:pt x="193" y="731"/>
                      </a:lnTo>
                      <a:lnTo>
                        <a:pt x="193" y="731"/>
                      </a:lnTo>
                      <a:lnTo>
                        <a:pt x="193" y="731"/>
                      </a:lnTo>
                      <a:lnTo>
                        <a:pt x="193" y="731"/>
                      </a:lnTo>
                      <a:lnTo>
                        <a:pt x="193" y="731"/>
                      </a:lnTo>
                      <a:lnTo>
                        <a:pt x="193" y="731"/>
                      </a:lnTo>
                      <a:lnTo>
                        <a:pt x="193" y="731"/>
                      </a:lnTo>
                      <a:lnTo>
                        <a:pt x="193" y="731"/>
                      </a:lnTo>
                      <a:lnTo>
                        <a:pt x="193" y="731"/>
                      </a:lnTo>
                      <a:lnTo>
                        <a:pt x="209" y="731"/>
                      </a:lnTo>
                      <a:lnTo>
                        <a:pt x="209" y="731"/>
                      </a:lnTo>
                      <a:lnTo>
                        <a:pt x="209" y="731"/>
                      </a:lnTo>
                      <a:lnTo>
                        <a:pt x="209" y="731"/>
                      </a:lnTo>
                      <a:lnTo>
                        <a:pt x="248" y="729"/>
                      </a:lnTo>
                      <a:lnTo>
                        <a:pt x="248" y="729"/>
                      </a:lnTo>
                      <a:lnTo>
                        <a:pt x="252" y="729"/>
                      </a:lnTo>
                      <a:lnTo>
                        <a:pt x="252" y="729"/>
                      </a:lnTo>
                      <a:lnTo>
                        <a:pt x="255" y="729"/>
                      </a:lnTo>
                      <a:lnTo>
                        <a:pt x="255" y="729"/>
                      </a:lnTo>
                      <a:lnTo>
                        <a:pt x="255" y="729"/>
                      </a:lnTo>
                      <a:lnTo>
                        <a:pt x="255" y="729"/>
                      </a:lnTo>
                      <a:lnTo>
                        <a:pt x="258" y="729"/>
                      </a:lnTo>
                      <a:lnTo>
                        <a:pt x="258" y="729"/>
                      </a:lnTo>
                      <a:lnTo>
                        <a:pt x="315" y="728"/>
                      </a:lnTo>
                      <a:lnTo>
                        <a:pt x="315" y="728"/>
                      </a:lnTo>
                      <a:lnTo>
                        <a:pt x="307" y="728"/>
                      </a:lnTo>
                      <a:lnTo>
                        <a:pt x="307" y="728"/>
                      </a:lnTo>
                      <a:lnTo>
                        <a:pt x="315" y="728"/>
                      </a:lnTo>
                      <a:lnTo>
                        <a:pt x="315" y="728"/>
                      </a:lnTo>
                      <a:lnTo>
                        <a:pt x="315" y="728"/>
                      </a:lnTo>
                      <a:lnTo>
                        <a:pt x="315" y="728"/>
                      </a:lnTo>
                      <a:lnTo>
                        <a:pt x="332" y="726"/>
                      </a:lnTo>
                      <a:lnTo>
                        <a:pt x="355" y="724"/>
                      </a:lnTo>
                      <a:lnTo>
                        <a:pt x="355" y="724"/>
                      </a:lnTo>
                      <a:lnTo>
                        <a:pt x="366" y="722"/>
                      </a:lnTo>
                      <a:lnTo>
                        <a:pt x="376" y="720"/>
                      </a:lnTo>
                      <a:lnTo>
                        <a:pt x="376" y="720"/>
                      </a:lnTo>
                      <a:lnTo>
                        <a:pt x="380" y="718"/>
                      </a:lnTo>
                      <a:lnTo>
                        <a:pt x="380" y="718"/>
                      </a:lnTo>
                      <a:lnTo>
                        <a:pt x="382" y="717"/>
                      </a:lnTo>
                      <a:lnTo>
                        <a:pt x="382" y="717"/>
                      </a:lnTo>
                      <a:lnTo>
                        <a:pt x="394" y="713"/>
                      </a:lnTo>
                      <a:lnTo>
                        <a:pt x="403" y="709"/>
                      </a:lnTo>
                      <a:lnTo>
                        <a:pt x="403" y="709"/>
                      </a:lnTo>
                      <a:lnTo>
                        <a:pt x="408" y="707"/>
                      </a:lnTo>
                      <a:lnTo>
                        <a:pt x="408" y="707"/>
                      </a:lnTo>
                      <a:lnTo>
                        <a:pt x="421" y="699"/>
                      </a:lnTo>
                      <a:lnTo>
                        <a:pt x="435" y="689"/>
                      </a:lnTo>
                      <a:lnTo>
                        <a:pt x="435" y="689"/>
                      </a:lnTo>
                      <a:lnTo>
                        <a:pt x="449" y="678"/>
                      </a:lnTo>
                      <a:lnTo>
                        <a:pt x="449" y="678"/>
                      </a:lnTo>
                      <a:lnTo>
                        <a:pt x="451" y="678"/>
                      </a:lnTo>
                      <a:lnTo>
                        <a:pt x="451" y="678"/>
                      </a:lnTo>
                      <a:lnTo>
                        <a:pt x="460" y="668"/>
                      </a:lnTo>
                      <a:lnTo>
                        <a:pt x="473" y="656"/>
                      </a:lnTo>
                      <a:lnTo>
                        <a:pt x="488" y="637"/>
                      </a:lnTo>
                      <a:lnTo>
                        <a:pt x="503" y="614"/>
                      </a:lnTo>
                      <a:lnTo>
                        <a:pt x="503" y="614"/>
                      </a:lnTo>
                      <a:lnTo>
                        <a:pt x="506" y="609"/>
                      </a:lnTo>
                      <a:lnTo>
                        <a:pt x="506" y="609"/>
                      </a:lnTo>
                      <a:lnTo>
                        <a:pt x="510" y="603"/>
                      </a:lnTo>
                      <a:lnTo>
                        <a:pt x="510" y="603"/>
                      </a:lnTo>
                      <a:lnTo>
                        <a:pt x="514" y="594"/>
                      </a:lnTo>
                      <a:lnTo>
                        <a:pt x="514" y="594"/>
                      </a:lnTo>
                      <a:lnTo>
                        <a:pt x="516" y="591"/>
                      </a:lnTo>
                      <a:lnTo>
                        <a:pt x="516" y="591"/>
                      </a:lnTo>
                      <a:lnTo>
                        <a:pt x="521" y="580"/>
                      </a:lnTo>
                      <a:lnTo>
                        <a:pt x="521" y="580"/>
                      </a:lnTo>
                      <a:lnTo>
                        <a:pt x="523" y="577"/>
                      </a:lnTo>
                      <a:lnTo>
                        <a:pt x="523" y="577"/>
                      </a:lnTo>
                      <a:lnTo>
                        <a:pt x="528" y="565"/>
                      </a:lnTo>
                      <a:lnTo>
                        <a:pt x="528" y="565"/>
                      </a:lnTo>
                      <a:lnTo>
                        <a:pt x="529" y="562"/>
                      </a:lnTo>
                      <a:lnTo>
                        <a:pt x="529" y="562"/>
                      </a:lnTo>
                      <a:lnTo>
                        <a:pt x="534" y="550"/>
                      </a:lnTo>
                      <a:lnTo>
                        <a:pt x="534" y="550"/>
                      </a:lnTo>
                      <a:lnTo>
                        <a:pt x="536" y="545"/>
                      </a:lnTo>
                      <a:lnTo>
                        <a:pt x="536" y="545"/>
                      </a:lnTo>
                      <a:lnTo>
                        <a:pt x="542" y="529"/>
                      </a:lnTo>
                      <a:lnTo>
                        <a:pt x="542" y="529"/>
                      </a:lnTo>
                      <a:lnTo>
                        <a:pt x="542" y="529"/>
                      </a:lnTo>
                      <a:lnTo>
                        <a:pt x="542" y="529"/>
                      </a:lnTo>
                      <a:lnTo>
                        <a:pt x="548" y="509"/>
                      </a:lnTo>
                      <a:lnTo>
                        <a:pt x="548" y="509"/>
                      </a:lnTo>
                      <a:lnTo>
                        <a:pt x="548" y="509"/>
                      </a:lnTo>
                      <a:lnTo>
                        <a:pt x="548" y="509"/>
                      </a:lnTo>
                      <a:lnTo>
                        <a:pt x="549" y="506"/>
                      </a:lnTo>
                      <a:lnTo>
                        <a:pt x="549" y="506"/>
                      </a:lnTo>
                      <a:lnTo>
                        <a:pt x="557" y="472"/>
                      </a:lnTo>
                      <a:lnTo>
                        <a:pt x="563" y="443"/>
                      </a:lnTo>
                      <a:lnTo>
                        <a:pt x="563" y="443"/>
                      </a:lnTo>
                      <a:lnTo>
                        <a:pt x="563" y="442"/>
                      </a:lnTo>
                      <a:lnTo>
                        <a:pt x="563" y="442"/>
                      </a:lnTo>
                      <a:lnTo>
                        <a:pt x="564" y="435"/>
                      </a:lnTo>
                      <a:lnTo>
                        <a:pt x="564" y="435"/>
                      </a:lnTo>
                      <a:lnTo>
                        <a:pt x="565" y="429"/>
                      </a:lnTo>
                      <a:lnTo>
                        <a:pt x="565" y="429"/>
                      </a:lnTo>
                      <a:lnTo>
                        <a:pt x="565" y="425"/>
                      </a:lnTo>
                      <a:lnTo>
                        <a:pt x="565" y="425"/>
                      </a:lnTo>
                      <a:lnTo>
                        <a:pt x="567" y="419"/>
                      </a:lnTo>
                      <a:lnTo>
                        <a:pt x="567" y="419"/>
                      </a:lnTo>
                      <a:lnTo>
                        <a:pt x="569" y="399"/>
                      </a:lnTo>
                      <a:lnTo>
                        <a:pt x="569" y="399"/>
                      </a:lnTo>
                      <a:lnTo>
                        <a:pt x="569" y="379"/>
                      </a:lnTo>
                      <a:lnTo>
                        <a:pt x="569" y="379"/>
                      </a:lnTo>
                      <a:lnTo>
                        <a:pt x="569" y="375"/>
                      </a:lnTo>
                      <a:lnTo>
                        <a:pt x="569" y="375"/>
                      </a:lnTo>
                      <a:lnTo>
                        <a:pt x="569" y="371"/>
                      </a:lnTo>
                      <a:lnTo>
                        <a:pt x="569" y="371"/>
                      </a:lnTo>
                      <a:lnTo>
                        <a:pt x="569" y="361"/>
                      </a:lnTo>
                      <a:lnTo>
                        <a:pt x="569" y="361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  <a:gs pos="35000">
                      <a:schemeClr val="bg1">
                        <a:lumMod val="85000"/>
                      </a:schemeClr>
                    </a:gs>
                  </a:gsLst>
                  <a:lin ang="5400000" scaled="0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xmlns="" id="{29C32DDD-81CF-D242-8551-0A40E1392C96}"/>
                    </a:ext>
                  </a:extLst>
                </p:cNvPr>
                <p:cNvSpPr/>
                <p:nvPr/>
              </p:nvSpPr>
              <p:spPr>
                <a:xfrm>
                  <a:off x="9142412" y="2819400"/>
                  <a:ext cx="94722" cy="27093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5400000" scaled="0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xmlns="" id="{A035A684-E3D1-0343-81B7-EDEF4E00115D}"/>
                  </a:ext>
                </a:extLst>
              </p:cNvPr>
              <p:cNvSpPr/>
              <p:nvPr/>
            </p:nvSpPr>
            <p:spPr>
              <a:xfrm>
                <a:off x="3519419" y="1702021"/>
                <a:ext cx="4440232" cy="1042177"/>
              </a:xfrm>
              <a:custGeom>
                <a:avLst/>
                <a:gdLst>
                  <a:gd name="connsiteX0" fmla="*/ 747183 w 4707466"/>
                  <a:gd name="connsiteY0" fmla="*/ 726017 h 1104900"/>
                  <a:gd name="connsiteX1" fmla="*/ 2334683 w 4707466"/>
                  <a:gd name="connsiteY1" fmla="*/ 687917 h 1104900"/>
                  <a:gd name="connsiteX2" fmla="*/ 4328583 w 4707466"/>
                  <a:gd name="connsiteY2" fmla="*/ 205317 h 1104900"/>
                  <a:gd name="connsiteX3" fmla="*/ 4607983 w 4707466"/>
                  <a:gd name="connsiteY3" fmla="*/ 116417 h 1104900"/>
                  <a:gd name="connsiteX4" fmla="*/ 4557183 w 4707466"/>
                  <a:gd name="connsiteY4" fmla="*/ 903817 h 1104900"/>
                  <a:gd name="connsiteX5" fmla="*/ 4519083 w 4707466"/>
                  <a:gd name="connsiteY5" fmla="*/ 980017 h 1104900"/>
                  <a:gd name="connsiteX6" fmla="*/ 4480983 w 4707466"/>
                  <a:gd name="connsiteY6" fmla="*/ 1030817 h 1104900"/>
                  <a:gd name="connsiteX7" fmla="*/ 4392083 w 4707466"/>
                  <a:gd name="connsiteY7" fmla="*/ 1030817 h 1104900"/>
                  <a:gd name="connsiteX8" fmla="*/ 645583 w 4707466"/>
                  <a:gd name="connsiteY8" fmla="*/ 1056217 h 1104900"/>
                  <a:gd name="connsiteX9" fmla="*/ 518583 w 4707466"/>
                  <a:gd name="connsiteY9" fmla="*/ 738717 h 1104900"/>
                  <a:gd name="connsiteX10" fmla="*/ 810683 w 4707466"/>
                  <a:gd name="connsiteY10" fmla="*/ 726017 h 1104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07466" h="1104900">
                    <a:moveTo>
                      <a:pt x="747183" y="726017"/>
                    </a:moveTo>
                    <a:cubicBezTo>
                      <a:pt x="1242483" y="750358"/>
                      <a:pt x="1737783" y="774700"/>
                      <a:pt x="2334683" y="687917"/>
                    </a:cubicBezTo>
                    <a:cubicBezTo>
                      <a:pt x="2931583" y="601134"/>
                      <a:pt x="3949700" y="300567"/>
                      <a:pt x="4328583" y="205317"/>
                    </a:cubicBezTo>
                    <a:cubicBezTo>
                      <a:pt x="4707466" y="110067"/>
                      <a:pt x="4569883" y="0"/>
                      <a:pt x="4607983" y="116417"/>
                    </a:cubicBezTo>
                    <a:cubicBezTo>
                      <a:pt x="4646083" y="232834"/>
                      <a:pt x="4572000" y="759884"/>
                      <a:pt x="4557183" y="903817"/>
                    </a:cubicBezTo>
                    <a:cubicBezTo>
                      <a:pt x="4542366" y="1047750"/>
                      <a:pt x="4531783" y="958850"/>
                      <a:pt x="4519083" y="980017"/>
                    </a:cubicBezTo>
                    <a:cubicBezTo>
                      <a:pt x="4506383" y="1001184"/>
                      <a:pt x="4502150" y="1022350"/>
                      <a:pt x="4480983" y="1030817"/>
                    </a:cubicBezTo>
                    <a:cubicBezTo>
                      <a:pt x="4459816" y="1039284"/>
                      <a:pt x="4392083" y="1030817"/>
                      <a:pt x="4392083" y="1030817"/>
                    </a:cubicBezTo>
                    <a:cubicBezTo>
                      <a:pt x="3752850" y="1035050"/>
                      <a:pt x="1291166" y="1104900"/>
                      <a:pt x="645583" y="1056217"/>
                    </a:cubicBezTo>
                    <a:cubicBezTo>
                      <a:pt x="0" y="1007534"/>
                      <a:pt x="491066" y="793750"/>
                      <a:pt x="518583" y="738717"/>
                    </a:cubicBezTo>
                    <a:cubicBezTo>
                      <a:pt x="546100" y="683684"/>
                      <a:pt x="810683" y="726017"/>
                      <a:pt x="810683" y="726017"/>
                    </a:cubicBezTo>
                  </a:path>
                </a:pathLst>
              </a:custGeom>
              <a:gradFill flip="none" rotWithShape="1">
                <a:gsLst>
                  <a:gs pos="0">
                    <a:srgbClr val="FFFFFF"/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6" name="Group 33">
                <a:extLst>
                  <a:ext uri="{FF2B5EF4-FFF2-40B4-BE49-F238E27FC236}">
                    <a16:creationId xmlns:a16="http://schemas.microsoft.com/office/drawing/2014/main" xmlns="" id="{8F895849-03F1-BB45-812D-3628374F6927}"/>
                  </a:ext>
                </a:extLst>
              </p:cNvPr>
              <p:cNvGrpSpPr/>
              <p:nvPr/>
            </p:nvGrpSpPr>
            <p:grpSpPr>
              <a:xfrm>
                <a:off x="7696128" y="685800"/>
                <a:ext cx="913101" cy="4734561"/>
                <a:chOff x="8637892" y="0"/>
                <a:chExt cx="1141376" cy="5918200"/>
              </a:xfrm>
            </p:grpSpPr>
            <p:sp>
              <p:nvSpPr>
                <p:cNvPr id="20" name="Freeform 13">
                  <a:extLst>
                    <a:ext uri="{FF2B5EF4-FFF2-40B4-BE49-F238E27FC236}">
                      <a16:creationId xmlns:a16="http://schemas.microsoft.com/office/drawing/2014/main" xmlns="" id="{FFD83464-F347-9146-BDCB-B226C7D93D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66493" y="73025"/>
                  <a:ext cx="612775" cy="5773738"/>
                </a:xfrm>
                <a:custGeom>
                  <a:avLst/>
                  <a:gdLst/>
                  <a:ahLst/>
                  <a:cxnLst>
                    <a:cxn ang="0">
                      <a:pos x="0" y="7272"/>
                    </a:cxn>
                    <a:cxn ang="0">
                      <a:pos x="45" y="7262"/>
                    </a:cxn>
                    <a:cxn ang="0">
                      <a:pos x="89" y="7230"/>
                    </a:cxn>
                    <a:cxn ang="0">
                      <a:pos x="132" y="7181"/>
                    </a:cxn>
                    <a:cxn ang="0">
                      <a:pos x="173" y="7112"/>
                    </a:cxn>
                    <a:cxn ang="0">
                      <a:pos x="213" y="7026"/>
                    </a:cxn>
                    <a:cxn ang="0">
                      <a:pos x="253" y="6922"/>
                    </a:cxn>
                    <a:cxn ang="0">
                      <a:pos x="303" y="6758"/>
                    </a:cxn>
                    <a:cxn ang="0">
                      <a:pos x="371" y="6461"/>
                    </a:cxn>
                    <a:cxn ang="0">
                      <a:pos x="433" y="6107"/>
                    </a:cxn>
                    <a:cxn ang="0">
                      <a:pos x="485" y="5703"/>
                    </a:cxn>
                    <a:cxn ang="0">
                      <a:pos x="528" y="5253"/>
                    </a:cxn>
                    <a:cxn ang="0">
                      <a:pos x="561" y="4767"/>
                    </a:cxn>
                    <a:cxn ang="0">
                      <a:pos x="581" y="4246"/>
                    </a:cxn>
                    <a:cxn ang="0">
                      <a:pos x="590" y="3699"/>
                    </a:cxn>
                    <a:cxn ang="0">
                      <a:pos x="587" y="3327"/>
                    </a:cxn>
                    <a:cxn ang="0">
                      <a:pos x="573" y="2789"/>
                    </a:cxn>
                    <a:cxn ang="0">
                      <a:pos x="548" y="2279"/>
                    </a:cxn>
                    <a:cxn ang="0">
                      <a:pos x="509" y="1804"/>
                    </a:cxn>
                    <a:cxn ang="0">
                      <a:pos x="462" y="1372"/>
                    </a:cxn>
                    <a:cxn ang="0">
                      <a:pos x="404" y="987"/>
                    </a:cxn>
                    <a:cxn ang="0">
                      <a:pos x="338" y="656"/>
                    </a:cxn>
                    <a:cxn ang="0">
                      <a:pos x="277" y="426"/>
                    </a:cxn>
                    <a:cxn ang="0">
                      <a:pos x="239" y="310"/>
                    </a:cxn>
                    <a:cxn ang="0">
                      <a:pos x="198" y="211"/>
                    </a:cxn>
                    <a:cxn ang="0">
                      <a:pos x="158" y="130"/>
                    </a:cxn>
                    <a:cxn ang="0">
                      <a:pos x="115" y="68"/>
                    </a:cxn>
                    <a:cxn ang="0">
                      <a:pos x="71" y="25"/>
                    </a:cxn>
                    <a:cxn ang="0">
                      <a:pos x="25" y="2"/>
                    </a:cxn>
                    <a:cxn ang="0">
                      <a:pos x="192" y="0"/>
                    </a:cxn>
                    <a:cxn ang="0">
                      <a:pos x="238" y="15"/>
                    </a:cxn>
                    <a:cxn ang="0">
                      <a:pos x="282" y="51"/>
                    </a:cxn>
                    <a:cxn ang="0">
                      <a:pos x="325" y="108"/>
                    </a:cxn>
                    <a:cxn ang="0">
                      <a:pos x="368" y="182"/>
                    </a:cxn>
                    <a:cxn ang="0">
                      <a:pos x="408" y="275"/>
                    </a:cxn>
                    <a:cxn ang="0">
                      <a:pos x="447" y="385"/>
                    </a:cxn>
                    <a:cxn ang="0">
                      <a:pos x="497" y="559"/>
                    </a:cxn>
                    <a:cxn ang="0">
                      <a:pos x="565" y="871"/>
                    </a:cxn>
                    <a:cxn ang="0">
                      <a:pos x="626" y="1237"/>
                    </a:cxn>
                    <a:cxn ang="0">
                      <a:pos x="677" y="1655"/>
                    </a:cxn>
                    <a:cxn ang="0">
                      <a:pos x="718" y="2116"/>
                    </a:cxn>
                    <a:cxn ang="0">
                      <a:pos x="749" y="2616"/>
                    </a:cxn>
                    <a:cxn ang="0">
                      <a:pos x="767" y="3145"/>
                    </a:cxn>
                    <a:cxn ang="0">
                      <a:pos x="772" y="3699"/>
                    </a:cxn>
                    <a:cxn ang="0">
                      <a:pos x="768" y="4067"/>
                    </a:cxn>
                    <a:cxn ang="0">
                      <a:pos x="751" y="4596"/>
                    </a:cxn>
                    <a:cxn ang="0">
                      <a:pos x="723" y="5095"/>
                    </a:cxn>
                    <a:cxn ang="0">
                      <a:pos x="684" y="5557"/>
                    </a:cxn>
                    <a:cxn ang="0">
                      <a:pos x="634" y="5977"/>
                    </a:cxn>
                    <a:cxn ang="0">
                      <a:pos x="574" y="6348"/>
                    </a:cxn>
                    <a:cxn ang="0">
                      <a:pos x="508" y="6665"/>
                    </a:cxn>
                    <a:cxn ang="0">
                      <a:pos x="448" y="6883"/>
                    </a:cxn>
                    <a:cxn ang="0">
                      <a:pos x="410" y="6992"/>
                    </a:cxn>
                    <a:cxn ang="0">
                      <a:pos x="369" y="7085"/>
                    </a:cxn>
                    <a:cxn ang="0">
                      <a:pos x="328" y="7160"/>
                    </a:cxn>
                    <a:cxn ang="0">
                      <a:pos x="285" y="7217"/>
                    </a:cxn>
                    <a:cxn ang="0">
                      <a:pos x="242" y="7254"/>
                    </a:cxn>
                    <a:cxn ang="0">
                      <a:pos x="197" y="7271"/>
                    </a:cxn>
                  </a:cxnLst>
                  <a:rect l="0" t="0" r="r" b="b"/>
                  <a:pathLst>
                    <a:path w="772" h="7272">
                      <a:moveTo>
                        <a:pt x="182" y="7272"/>
                      </a:moveTo>
                      <a:lnTo>
                        <a:pt x="0" y="7272"/>
                      </a:lnTo>
                      <a:lnTo>
                        <a:pt x="0" y="7272"/>
                      </a:lnTo>
                      <a:lnTo>
                        <a:pt x="15" y="7271"/>
                      </a:lnTo>
                      <a:lnTo>
                        <a:pt x="30" y="7268"/>
                      </a:lnTo>
                      <a:lnTo>
                        <a:pt x="45" y="7262"/>
                      </a:lnTo>
                      <a:lnTo>
                        <a:pt x="60" y="7254"/>
                      </a:lnTo>
                      <a:lnTo>
                        <a:pt x="74" y="7243"/>
                      </a:lnTo>
                      <a:lnTo>
                        <a:pt x="89" y="7230"/>
                      </a:lnTo>
                      <a:lnTo>
                        <a:pt x="103" y="7217"/>
                      </a:lnTo>
                      <a:lnTo>
                        <a:pt x="117" y="7200"/>
                      </a:lnTo>
                      <a:lnTo>
                        <a:pt x="132" y="7181"/>
                      </a:lnTo>
                      <a:lnTo>
                        <a:pt x="146" y="7160"/>
                      </a:lnTo>
                      <a:lnTo>
                        <a:pt x="160" y="7138"/>
                      </a:lnTo>
                      <a:lnTo>
                        <a:pt x="173" y="7112"/>
                      </a:lnTo>
                      <a:lnTo>
                        <a:pt x="187" y="7085"/>
                      </a:lnTo>
                      <a:lnTo>
                        <a:pt x="201" y="7056"/>
                      </a:lnTo>
                      <a:lnTo>
                        <a:pt x="213" y="7026"/>
                      </a:lnTo>
                      <a:lnTo>
                        <a:pt x="227" y="6992"/>
                      </a:lnTo>
                      <a:lnTo>
                        <a:pt x="240" y="6959"/>
                      </a:lnTo>
                      <a:lnTo>
                        <a:pt x="253" y="6922"/>
                      </a:lnTo>
                      <a:lnTo>
                        <a:pt x="266" y="6883"/>
                      </a:lnTo>
                      <a:lnTo>
                        <a:pt x="278" y="6844"/>
                      </a:lnTo>
                      <a:lnTo>
                        <a:pt x="303" y="6758"/>
                      </a:lnTo>
                      <a:lnTo>
                        <a:pt x="326" y="6665"/>
                      </a:lnTo>
                      <a:lnTo>
                        <a:pt x="349" y="6566"/>
                      </a:lnTo>
                      <a:lnTo>
                        <a:pt x="371" y="6461"/>
                      </a:lnTo>
                      <a:lnTo>
                        <a:pt x="392" y="6348"/>
                      </a:lnTo>
                      <a:lnTo>
                        <a:pt x="413" y="6231"/>
                      </a:lnTo>
                      <a:lnTo>
                        <a:pt x="433" y="6107"/>
                      </a:lnTo>
                      <a:lnTo>
                        <a:pt x="451" y="5977"/>
                      </a:lnTo>
                      <a:lnTo>
                        <a:pt x="469" y="5842"/>
                      </a:lnTo>
                      <a:lnTo>
                        <a:pt x="485" y="5703"/>
                      </a:lnTo>
                      <a:lnTo>
                        <a:pt x="500" y="5557"/>
                      </a:lnTo>
                      <a:lnTo>
                        <a:pt x="515" y="5408"/>
                      </a:lnTo>
                      <a:lnTo>
                        <a:pt x="528" y="5253"/>
                      </a:lnTo>
                      <a:lnTo>
                        <a:pt x="541" y="5095"/>
                      </a:lnTo>
                      <a:lnTo>
                        <a:pt x="551" y="4933"/>
                      </a:lnTo>
                      <a:lnTo>
                        <a:pt x="561" y="4767"/>
                      </a:lnTo>
                      <a:lnTo>
                        <a:pt x="569" y="4596"/>
                      </a:lnTo>
                      <a:lnTo>
                        <a:pt x="576" y="4423"/>
                      </a:lnTo>
                      <a:lnTo>
                        <a:pt x="581" y="4246"/>
                      </a:lnTo>
                      <a:lnTo>
                        <a:pt x="586" y="4067"/>
                      </a:lnTo>
                      <a:lnTo>
                        <a:pt x="588" y="3885"/>
                      </a:lnTo>
                      <a:lnTo>
                        <a:pt x="590" y="3699"/>
                      </a:lnTo>
                      <a:lnTo>
                        <a:pt x="590" y="3699"/>
                      </a:lnTo>
                      <a:lnTo>
                        <a:pt x="590" y="3512"/>
                      </a:lnTo>
                      <a:lnTo>
                        <a:pt x="587" y="3327"/>
                      </a:lnTo>
                      <a:lnTo>
                        <a:pt x="585" y="3145"/>
                      </a:lnTo>
                      <a:lnTo>
                        <a:pt x="580" y="2965"/>
                      </a:lnTo>
                      <a:lnTo>
                        <a:pt x="573" y="2789"/>
                      </a:lnTo>
                      <a:lnTo>
                        <a:pt x="566" y="2616"/>
                      </a:lnTo>
                      <a:lnTo>
                        <a:pt x="557" y="2445"/>
                      </a:lnTo>
                      <a:lnTo>
                        <a:pt x="548" y="2279"/>
                      </a:lnTo>
                      <a:lnTo>
                        <a:pt x="536" y="2116"/>
                      </a:lnTo>
                      <a:lnTo>
                        <a:pt x="523" y="1958"/>
                      </a:lnTo>
                      <a:lnTo>
                        <a:pt x="509" y="1804"/>
                      </a:lnTo>
                      <a:lnTo>
                        <a:pt x="494" y="1655"/>
                      </a:lnTo>
                      <a:lnTo>
                        <a:pt x="478" y="1511"/>
                      </a:lnTo>
                      <a:lnTo>
                        <a:pt x="462" y="1372"/>
                      </a:lnTo>
                      <a:lnTo>
                        <a:pt x="443" y="1237"/>
                      </a:lnTo>
                      <a:lnTo>
                        <a:pt x="425" y="1110"/>
                      </a:lnTo>
                      <a:lnTo>
                        <a:pt x="404" y="987"/>
                      </a:lnTo>
                      <a:lnTo>
                        <a:pt x="383" y="871"/>
                      </a:lnTo>
                      <a:lnTo>
                        <a:pt x="361" y="760"/>
                      </a:lnTo>
                      <a:lnTo>
                        <a:pt x="338" y="656"/>
                      </a:lnTo>
                      <a:lnTo>
                        <a:pt x="314" y="559"/>
                      </a:lnTo>
                      <a:lnTo>
                        <a:pt x="290" y="469"/>
                      </a:lnTo>
                      <a:lnTo>
                        <a:pt x="277" y="426"/>
                      </a:lnTo>
                      <a:lnTo>
                        <a:pt x="264" y="385"/>
                      </a:lnTo>
                      <a:lnTo>
                        <a:pt x="252" y="347"/>
                      </a:lnTo>
                      <a:lnTo>
                        <a:pt x="239" y="310"/>
                      </a:lnTo>
                      <a:lnTo>
                        <a:pt x="226" y="275"/>
                      </a:lnTo>
                      <a:lnTo>
                        <a:pt x="212" y="243"/>
                      </a:lnTo>
                      <a:lnTo>
                        <a:pt x="198" y="211"/>
                      </a:lnTo>
                      <a:lnTo>
                        <a:pt x="185" y="182"/>
                      </a:lnTo>
                      <a:lnTo>
                        <a:pt x="172" y="155"/>
                      </a:lnTo>
                      <a:lnTo>
                        <a:pt x="158" y="130"/>
                      </a:lnTo>
                      <a:lnTo>
                        <a:pt x="143" y="108"/>
                      </a:lnTo>
                      <a:lnTo>
                        <a:pt x="129" y="87"/>
                      </a:lnTo>
                      <a:lnTo>
                        <a:pt x="115" y="68"/>
                      </a:lnTo>
                      <a:lnTo>
                        <a:pt x="100" y="51"/>
                      </a:lnTo>
                      <a:lnTo>
                        <a:pt x="86" y="37"/>
                      </a:lnTo>
                      <a:lnTo>
                        <a:pt x="71" y="25"/>
                      </a:lnTo>
                      <a:lnTo>
                        <a:pt x="55" y="15"/>
                      </a:lnTo>
                      <a:lnTo>
                        <a:pt x="40" y="8"/>
                      </a:lnTo>
                      <a:lnTo>
                        <a:pt x="25" y="2"/>
                      </a:lnTo>
                      <a:lnTo>
                        <a:pt x="10" y="0"/>
                      </a:ln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8" y="2"/>
                      </a:lnTo>
                      <a:lnTo>
                        <a:pt x="223" y="8"/>
                      </a:lnTo>
                      <a:lnTo>
                        <a:pt x="238" y="15"/>
                      </a:lnTo>
                      <a:lnTo>
                        <a:pt x="253" y="25"/>
                      </a:lnTo>
                      <a:lnTo>
                        <a:pt x="268" y="37"/>
                      </a:lnTo>
                      <a:lnTo>
                        <a:pt x="282" y="51"/>
                      </a:lnTo>
                      <a:lnTo>
                        <a:pt x="297" y="68"/>
                      </a:lnTo>
                      <a:lnTo>
                        <a:pt x="311" y="87"/>
                      </a:lnTo>
                      <a:lnTo>
                        <a:pt x="325" y="108"/>
                      </a:lnTo>
                      <a:lnTo>
                        <a:pt x="340" y="130"/>
                      </a:lnTo>
                      <a:lnTo>
                        <a:pt x="354" y="155"/>
                      </a:lnTo>
                      <a:lnTo>
                        <a:pt x="368" y="182"/>
                      </a:lnTo>
                      <a:lnTo>
                        <a:pt x="381" y="211"/>
                      </a:lnTo>
                      <a:lnTo>
                        <a:pt x="395" y="243"/>
                      </a:lnTo>
                      <a:lnTo>
                        <a:pt x="408" y="275"/>
                      </a:lnTo>
                      <a:lnTo>
                        <a:pt x="421" y="310"/>
                      </a:lnTo>
                      <a:lnTo>
                        <a:pt x="434" y="347"/>
                      </a:lnTo>
                      <a:lnTo>
                        <a:pt x="447" y="385"/>
                      </a:lnTo>
                      <a:lnTo>
                        <a:pt x="460" y="426"/>
                      </a:lnTo>
                      <a:lnTo>
                        <a:pt x="472" y="469"/>
                      </a:lnTo>
                      <a:lnTo>
                        <a:pt x="497" y="559"/>
                      </a:lnTo>
                      <a:lnTo>
                        <a:pt x="520" y="656"/>
                      </a:lnTo>
                      <a:lnTo>
                        <a:pt x="543" y="760"/>
                      </a:lnTo>
                      <a:lnTo>
                        <a:pt x="565" y="871"/>
                      </a:lnTo>
                      <a:lnTo>
                        <a:pt x="586" y="987"/>
                      </a:lnTo>
                      <a:lnTo>
                        <a:pt x="607" y="1110"/>
                      </a:lnTo>
                      <a:lnTo>
                        <a:pt x="626" y="1237"/>
                      </a:lnTo>
                      <a:lnTo>
                        <a:pt x="644" y="1372"/>
                      </a:lnTo>
                      <a:lnTo>
                        <a:pt x="660" y="1511"/>
                      </a:lnTo>
                      <a:lnTo>
                        <a:pt x="677" y="1655"/>
                      </a:lnTo>
                      <a:lnTo>
                        <a:pt x="692" y="1804"/>
                      </a:lnTo>
                      <a:lnTo>
                        <a:pt x="706" y="1958"/>
                      </a:lnTo>
                      <a:lnTo>
                        <a:pt x="718" y="2116"/>
                      </a:lnTo>
                      <a:lnTo>
                        <a:pt x="730" y="2279"/>
                      </a:lnTo>
                      <a:lnTo>
                        <a:pt x="739" y="2445"/>
                      </a:lnTo>
                      <a:lnTo>
                        <a:pt x="749" y="2616"/>
                      </a:lnTo>
                      <a:lnTo>
                        <a:pt x="756" y="2789"/>
                      </a:lnTo>
                      <a:lnTo>
                        <a:pt x="763" y="2965"/>
                      </a:lnTo>
                      <a:lnTo>
                        <a:pt x="767" y="3145"/>
                      </a:lnTo>
                      <a:lnTo>
                        <a:pt x="770" y="3327"/>
                      </a:lnTo>
                      <a:lnTo>
                        <a:pt x="772" y="3512"/>
                      </a:lnTo>
                      <a:lnTo>
                        <a:pt x="772" y="3699"/>
                      </a:lnTo>
                      <a:lnTo>
                        <a:pt x="772" y="3699"/>
                      </a:lnTo>
                      <a:lnTo>
                        <a:pt x="771" y="3885"/>
                      </a:lnTo>
                      <a:lnTo>
                        <a:pt x="768" y="4067"/>
                      </a:lnTo>
                      <a:lnTo>
                        <a:pt x="764" y="4246"/>
                      </a:lnTo>
                      <a:lnTo>
                        <a:pt x="758" y="4423"/>
                      </a:lnTo>
                      <a:lnTo>
                        <a:pt x="751" y="4596"/>
                      </a:lnTo>
                      <a:lnTo>
                        <a:pt x="743" y="4767"/>
                      </a:lnTo>
                      <a:lnTo>
                        <a:pt x="734" y="4933"/>
                      </a:lnTo>
                      <a:lnTo>
                        <a:pt x="723" y="5095"/>
                      </a:lnTo>
                      <a:lnTo>
                        <a:pt x="710" y="5253"/>
                      </a:lnTo>
                      <a:lnTo>
                        <a:pt x="698" y="5408"/>
                      </a:lnTo>
                      <a:lnTo>
                        <a:pt x="684" y="5557"/>
                      </a:lnTo>
                      <a:lnTo>
                        <a:pt x="667" y="5703"/>
                      </a:lnTo>
                      <a:lnTo>
                        <a:pt x="651" y="5842"/>
                      </a:lnTo>
                      <a:lnTo>
                        <a:pt x="634" y="5977"/>
                      </a:lnTo>
                      <a:lnTo>
                        <a:pt x="615" y="6107"/>
                      </a:lnTo>
                      <a:lnTo>
                        <a:pt x="595" y="6231"/>
                      </a:lnTo>
                      <a:lnTo>
                        <a:pt x="574" y="6348"/>
                      </a:lnTo>
                      <a:lnTo>
                        <a:pt x="554" y="6461"/>
                      </a:lnTo>
                      <a:lnTo>
                        <a:pt x="532" y="6566"/>
                      </a:lnTo>
                      <a:lnTo>
                        <a:pt x="508" y="6665"/>
                      </a:lnTo>
                      <a:lnTo>
                        <a:pt x="485" y="6758"/>
                      </a:lnTo>
                      <a:lnTo>
                        <a:pt x="461" y="6844"/>
                      </a:lnTo>
                      <a:lnTo>
                        <a:pt x="448" y="6883"/>
                      </a:lnTo>
                      <a:lnTo>
                        <a:pt x="435" y="6922"/>
                      </a:lnTo>
                      <a:lnTo>
                        <a:pt x="422" y="6959"/>
                      </a:lnTo>
                      <a:lnTo>
                        <a:pt x="410" y="6992"/>
                      </a:lnTo>
                      <a:lnTo>
                        <a:pt x="396" y="7026"/>
                      </a:lnTo>
                      <a:lnTo>
                        <a:pt x="383" y="7056"/>
                      </a:lnTo>
                      <a:lnTo>
                        <a:pt x="369" y="7085"/>
                      </a:lnTo>
                      <a:lnTo>
                        <a:pt x="355" y="7112"/>
                      </a:lnTo>
                      <a:lnTo>
                        <a:pt x="342" y="7138"/>
                      </a:lnTo>
                      <a:lnTo>
                        <a:pt x="328" y="7160"/>
                      </a:lnTo>
                      <a:lnTo>
                        <a:pt x="314" y="7181"/>
                      </a:lnTo>
                      <a:lnTo>
                        <a:pt x="299" y="7200"/>
                      </a:lnTo>
                      <a:lnTo>
                        <a:pt x="285" y="7217"/>
                      </a:lnTo>
                      <a:lnTo>
                        <a:pt x="271" y="7230"/>
                      </a:lnTo>
                      <a:lnTo>
                        <a:pt x="256" y="7243"/>
                      </a:lnTo>
                      <a:lnTo>
                        <a:pt x="242" y="7254"/>
                      </a:lnTo>
                      <a:lnTo>
                        <a:pt x="227" y="7262"/>
                      </a:lnTo>
                      <a:lnTo>
                        <a:pt x="212" y="7268"/>
                      </a:lnTo>
                      <a:lnTo>
                        <a:pt x="197" y="7271"/>
                      </a:lnTo>
                      <a:lnTo>
                        <a:pt x="182" y="7272"/>
                      </a:lnTo>
                      <a:lnTo>
                        <a:pt x="182" y="7272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  <a:gs pos="55000">
                      <a:schemeClr val="accent6">
                        <a:lumMod val="50000"/>
                      </a:schemeClr>
                    </a:gs>
                    <a:gs pos="78000">
                      <a:schemeClr val="accent6">
                        <a:lumMod val="60000"/>
                        <a:lumOff val="40000"/>
                      </a:schemeClr>
                    </a:gs>
                  </a:gsLst>
                  <a:lin ang="16200000" scaled="0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1" name="Freeform 14">
                  <a:extLst>
                    <a:ext uri="{FF2B5EF4-FFF2-40B4-BE49-F238E27FC236}">
                      <a16:creationId xmlns:a16="http://schemas.microsoft.com/office/drawing/2014/main" xmlns="" id="{4BBB1A35-4B6A-6544-A44A-4F176CA699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37892" y="0"/>
                  <a:ext cx="658813" cy="5918200"/>
                </a:xfrm>
                <a:custGeom>
                  <a:avLst/>
                  <a:gdLst/>
                  <a:ahLst/>
                  <a:cxnLst>
                    <a:cxn ang="0">
                      <a:pos x="829" y="0"/>
                    </a:cxn>
                    <a:cxn ang="0">
                      <a:pos x="783" y="10"/>
                    </a:cxn>
                    <a:cxn ang="0">
                      <a:pos x="738" y="42"/>
                    </a:cxn>
                    <a:cxn ang="0">
                      <a:pos x="694" y="93"/>
                    </a:cxn>
                    <a:cxn ang="0">
                      <a:pos x="651" y="164"/>
                    </a:cxn>
                    <a:cxn ang="0">
                      <a:pos x="610" y="252"/>
                    </a:cxn>
                    <a:cxn ang="0">
                      <a:pos x="570" y="359"/>
                    </a:cxn>
                    <a:cxn ang="0">
                      <a:pos x="519" y="527"/>
                    </a:cxn>
                    <a:cxn ang="0">
                      <a:pos x="448" y="832"/>
                    </a:cxn>
                    <a:cxn ang="0">
                      <a:pos x="385" y="1195"/>
                    </a:cxn>
                    <a:cxn ang="0">
                      <a:pos x="331" y="1609"/>
                    </a:cxn>
                    <a:cxn ang="0">
                      <a:pos x="288" y="2069"/>
                    </a:cxn>
                    <a:cxn ang="0">
                      <a:pos x="254" y="2569"/>
                    </a:cxn>
                    <a:cxn ang="0">
                      <a:pos x="233" y="3102"/>
                    </a:cxn>
                    <a:cxn ang="0">
                      <a:pos x="224" y="3664"/>
                    </a:cxn>
                    <a:cxn ang="0">
                      <a:pos x="226" y="4045"/>
                    </a:cxn>
                    <a:cxn ang="0">
                      <a:pos x="240" y="4597"/>
                    </a:cxn>
                    <a:cxn ang="0">
                      <a:pos x="268" y="5120"/>
                    </a:cxn>
                    <a:cxn ang="0">
                      <a:pos x="306" y="5606"/>
                    </a:cxn>
                    <a:cxn ang="0">
                      <a:pos x="355" y="6050"/>
                    </a:cxn>
                    <a:cxn ang="0">
                      <a:pos x="414" y="6445"/>
                    </a:cxn>
                    <a:cxn ang="0">
                      <a:pos x="482" y="6784"/>
                    </a:cxn>
                    <a:cxn ang="0">
                      <a:pos x="545" y="7019"/>
                    </a:cxn>
                    <a:cxn ang="0">
                      <a:pos x="584" y="7139"/>
                    </a:cxn>
                    <a:cxn ang="0">
                      <a:pos x="625" y="7240"/>
                    </a:cxn>
                    <a:cxn ang="0">
                      <a:pos x="668" y="7323"/>
                    </a:cxn>
                    <a:cxn ang="0">
                      <a:pos x="712" y="7387"/>
                    </a:cxn>
                    <a:cxn ang="0">
                      <a:pos x="757" y="7431"/>
                    </a:cxn>
                    <a:cxn ang="0">
                      <a:pos x="803" y="7453"/>
                    </a:cxn>
                    <a:cxn ang="0">
                      <a:pos x="829" y="7457"/>
                    </a:cxn>
                    <a:cxn ang="0">
                      <a:pos x="633" y="7362"/>
                    </a:cxn>
                    <a:cxn ang="0">
                      <a:pos x="579" y="7335"/>
                    </a:cxn>
                    <a:cxn ang="0">
                      <a:pos x="534" y="7298"/>
                    </a:cxn>
                    <a:cxn ang="0">
                      <a:pos x="490" y="7245"/>
                    </a:cxn>
                    <a:cxn ang="0">
                      <a:pos x="446" y="7175"/>
                    </a:cxn>
                    <a:cxn ang="0">
                      <a:pos x="404" y="7089"/>
                    </a:cxn>
                    <a:cxn ang="0">
                      <a:pos x="363" y="6989"/>
                    </a:cxn>
                    <a:cxn ang="0">
                      <a:pos x="286" y="6744"/>
                    </a:cxn>
                    <a:cxn ang="0">
                      <a:pos x="215" y="6443"/>
                    </a:cxn>
                    <a:cxn ang="0">
                      <a:pos x="153" y="6090"/>
                    </a:cxn>
                    <a:cxn ang="0">
                      <a:pos x="100" y="5689"/>
                    </a:cxn>
                    <a:cxn ang="0">
                      <a:pos x="57" y="5243"/>
                    </a:cxn>
                    <a:cxn ang="0">
                      <a:pos x="25" y="4753"/>
                    </a:cxn>
                    <a:cxn ang="0">
                      <a:pos x="6" y="4226"/>
                    </a:cxn>
                    <a:cxn ang="0">
                      <a:pos x="0" y="3664"/>
                    </a:cxn>
                    <a:cxn ang="0">
                      <a:pos x="5" y="3289"/>
                    </a:cxn>
                    <a:cxn ang="0">
                      <a:pos x="22" y="2760"/>
                    </a:cxn>
                    <a:cxn ang="0">
                      <a:pos x="51" y="2271"/>
                    </a:cxn>
                    <a:cxn ang="0">
                      <a:pos x="92" y="1824"/>
                    </a:cxn>
                    <a:cxn ang="0">
                      <a:pos x="143" y="1422"/>
                    </a:cxn>
                    <a:cxn ang="0">
                      <a:pos x="203" y="1068"/>
                    </a:cxn>
                    <a:cxn ang="0">
                      <a:pos x="270" y="765"/>
                    </a:cxn>
                    <a:cxn ang="0">
                      <a:pos x="346" y="515"/>
                    </a:cxn>
                    <a:cxn ang="0">
                      <a:pos x="387" y="411"/>
                    </a:cxn>
                    <a:cxn ang="0">
                      <a:pos x="427" y="322"/>
                    </a:cxn>
                    <a:cxn ang="0">
                      <a:pos x="470" y="246"/>
                    </a:cxn>
                    <a:cxn ang="0">
                      <a:pos x="514" y="187"/>
                    </a:cxn>
                    <a:cxn ang="0">
                      <a:pos x="560" y="142"/>
                    </a:cxn>
                    <a:cxn ang="0">
                      <a:pos x="605" y="113"/>
                    </a:cxn>
                  </a:cxnLst>
                  <a:rect l="0" t="0" r="r" b="b"/>
                  <a:pathLst>
                    <a:path w="829" h="7457">
                      <a:moveTo>
                        <a:pt x="605" y="113"/>
                      </a:moveTo>
                      <a:lnTo>
                        <a:pt x="829" y="0"/>
                      </a:lnTo>
                      <a:lnTo>
                        <a:pt x="829" y="0"/>
                      </a:lnTo>
                      <a:lnTo>
                        <a:pt x="814" y="1"/>
                      </a:lnTo>
                      <a:lnTo>
                        <a:pt x="799" y="5"/>
                      </a:lnTo>
                      <a:lnTo>
                        <a:pt x="783" y="10"/>
                      </a:lnTo>
                      <a:lnTo>
                        <a:pt x="767" y="19"/>
                      </a:lnTo>
                      <a:lnTo>
                        <a:pt x="754" y="29"/>
                      </a:lnTo>
                      <a:lnTo>
                        <a:pt x="738" y="42"/>
                      </a:lnTo>
                      <a:lnTo>
                        <a:pt x="723" y="57"/>
                      </a:lnTo>
                      <a:lnTo>
                        <a:pt x="708" y="74"/>
                      </a:lnTo>
                      <a:lnTo>
                        <a:pt x="694" y="93"/>
                      </a:lnTo>
                      <a:lnTo>
                        <a:pt x="680" y="114"/>
                      </a:lnTo>
                      <a:lnTo>
                        <a:pt x="665" y="138"/>
                      </a:lnTo>
                      <a:lnTo>
                        <a:pt x="651" y="164"/>
                      </a:lnTo>
                      <a:lnTo>
                        <a:pt x="637" y="192"/>
                      </a:lnTo>
                      <a:lnTo>
                        <a:pt x="623" y="221"/>
                      </a:lnTo>
                      <a:lnTo>
                        <a:pt x="610" y="252"/>
                      </a:lnTo>
                      <a:lnTo>
                        <a:pt x="597" y="286"/>
                      </a:lnTo>
                      <a:lnTo>
                        <a:pt x="583" y="322"/>
                      </a:lnTo>
                      <a:lnTo>
                        <a:pt x="570" y="359"/>
                      </a:lnTo>
                      <a:lnTo>
                        <a:pt x="557" y="398"/>
                      </a:lnTo>
                      <a:lnTo>
                        <a:pt x="545" y="439"/>
                      </a:lnTo>
                      <a:lnTo>
                        <a:pt x="519" y="527"/>
                      </a:lnTo>
                      <a:lnTo>
                        <a:pt x="495" y="622"/>
                      </a:lnTo>
                      <a:lnTo>
                        <a:pt x="471" y="723"/>
                      </a:lnTo>
                      <a:lnTo>
                        <a:pt x="448" y="832"/>
                      </a:lnTo>
                      <a:lnTo>
                        <a:pt x="426" y="947"/>
                      </a:lnTo>
                      <a:lnTo>
                        <a:pt x="405" y="1068"/>
                      </a:lnTo>
                      <a:lnTo>
                        <a:pt x="385" y="1195"/>
                      </a:lnTo>
                      <a:lnTo>
                        <a:pt x="367" y="1327"/>
                      </a:lnTo>
                      <a:lnTo>
                        <a:pt x="348" y="1465"/>
                      </a:lnTo>
                      <a:lnTo>
                        <a:pt x="331" y="1609"/>
                      </a:lnTo>
                      <a:lnTo>
                        <a:pt x="316" y="1758"/>
                      </a:lnTo>
                      <a:lnTo>
                        <a:pt x="301" y="1911"/>
                      </a:lnTo>
                      <a:lnTo>
                        <a:pt x="288" y="2069"/>
                      </a:lnTo>
                      <a:lnTo>
                        <a:pt x="275" y="2231"/>
                      </a:lnTo>
                      <a:lnTo>
                        <a:pt x="263" y="2399"/>
                      </a:lnTo>
                      <a:lnTo>
                        <a:pt x="254" y="2569"/>
                      </a:lnTo>
                      <a:lnTo>
                        <a:pt x="246" y="2743"/>
                      </a:lnTo>
                      <a:lnTo>
                        <a:pt x="238" y="2921"/>
                      </a:lnTo>
                      <a:lnTo>
                        <a:pt x="233" y="3102"/>
                      </a:lnTo>
                      <a:lnTo>
                        <a:pt x="229" y="3287"/>
                      </a:lnTo>
                      <a:lnTo>
                        <a:pt x="225" y="3474"/>
                      </a:lnTo>
                      <a:lnTo>
                        <a:pt x="224" y="3664"/>
                      </a:lnTo>
                      <a:lnTo>
                        <a:pt x="224" y="3664"/>
                      </a:lnTo>
                      <a:lnTo>
                        <a:pt x="225" y="3856"/>
                      </a:lnTo>
                      <a:lnTo>
                        <a:pt x="226" y="4045"/>
                      </a:lnTo>
                      <a:lnTo>
                        <a:pt x="230" y="4232"/>
                      </a:lnTo>
                      <a:lnTo>
                        <a:pt x="234" y="4416"/>
                      </a:lnTo>
                      <a:lnTo>
                        <a:pt x="240" y="4597"/>
                      </a:lnTo>
                      <a:lnTo>
                        <a:pt x="248" y="4775"/>
                      </a:lnTo>
                      <a:lnTo>
                        <a:pt x="258" y="4949"/>
                      </a:lnTo>
                      <a:lnTo>
                        <a:pt x="268" y="5120"/>
                      </a:lnTo>
                      <a:lnTo>
                        <a:pt x="280" y="5286"/>
                      </a:lnTo>
                      <a:lnTo>
                        <a:pt x="293" y="5448"/>
                      </a:lnTo>
                      <a:lnTo>
                        <a:pt x="306" y="5606"/>
                      </a:lnTo>
                      <a:lnTo>
                        <a:pt x="322" y="5760"/>
                      </a:lnTo>
                      <a:lnTo>
                        <a:pt x="338" y="5907"/>
                      </a:lnTo>
                      <a:lnTo>
                        <a:pt x="355" y="6050"/>
                      </a:lnTo>
                      <a:lnTo>
                        <a:pt x="375" y="6187"/>
                      </a:lnTo>
                      <a:lnTo>
                        <a:pt x="394" y="6319"/>
                      </a:lnTo>
                      <a:lnTo>
                        <a:pt x="414" y="6445"/>
                      </a:lnTo>
                      <a:lnTo>
                        <a:pt x="437" y="6564"/>
                      </a:lnTo>
                      <a:lnTo>
                        <a:pt x="459" y="6677"/>
                      </a:lnTo>
                      <a:lnTo>
                        <a:pt x="482" y="6784"/>
                      </a:lnTo>
                      <a:lnTo>
                        <a:pt x="506" y="6883"/>
                      </a:lnTo>
                      <a:lnTo>
                        <a:pt x="532" y="6975"/>
                      </a:lnTo>
                      <a:lnTo>
                        <a:pt x="545" y="7019"/>
                      </a:lnTo>
                      <a:lnTo>
                        <a:pt x="557" y="7061"/>
                      </a:lnTo>
                      <a:lnTo>
                        <a:pt x="571" y="7101"/>
                      </a:lnTo>
                      <a:lnTo>
                        <a:pt x="584" y="7139"/>
                      </a:lnTo>
                      <a:lnTo>
                        <a:pt x="598" y="7175"/>
                      </a:lnTo>
                      <a:lnTo>
                        <a:pt x="612" y="7209"/>
                      </a:lnTo>
                      <a:lnTo>
                        <a:pt x="625" y="7240"/>
                      </a:lnTo>
                      <a:lnTo>
                        <a:pt x="640" y="7270"/>
                      </a:lnTo>
                      <a:lnTo>
                        <a:pt x="654" y="7298"/>
                      </a:lnTo>
                      <a:lnTo>
                        <a:pt x="668" y="7323"/>
                      </a:lnTo>
                      <a:lnTo>
                        <a:pt x="683" y="7347"/>
                      </a:lnTo>
                      <a:lnTo>
                        <a:pt x="697" y="7368"/>
                      </a:lnTo>
                      <a:lnTo>
                        <a:pt x="712" y="7387"/>
                      </a:lnTo>
                      <a:lnTo>
                        <a:pt x="727" y="7404"/>
                      </a:lnTo>
                      <a:lnTo>
                        <a:pt x="742" y="7419"/>
                      </a:lnTo>
                      <a:lnTo>
                        <a:pt x="757" y="7431"/>
                      </a:lnTo>
                      <a:lnTo>
                        <a:pt x="772" y="7441"/>
                      </a:lnTo>
                      <a:lnTo>
                        <a:pt x="787" y="7449"/>
                      </a:lnTo>
                      <a:lnTo>
                        <a:pt x="803" y="7453"/>
                      </a:lnTo>
                      <a:lnTo>
                        <a:pt x="819" y="7457"/>
                      </a:lnTo>
                      <a:lnTo>
                        <a:pt x="819" y="7457"/>
                      </a:lnTo>
                      <a:lnTo>
                        <a:pt x="829" y="7457"/>
                      </a:lnTo>
                      <a:lnTo>
                        <a:pt x="829" y="7457"/>
                      </a:lnTo>
                      <a:lnTo>
                        <a:pt x="713" y="7401"/>
                      </a:lnTo>
                      <a:lnTo>
                        <a:pt x="633" y="7362"/>
                      </a:lnTo>
                      <a:lnTo>
                        <a:pt x="594" y="7344"/>
                      </a:lnTo>
                      <a:lnTo>
                        <a:pt x="594" y="7344"/>
                      </a:lnTo>
                      <a:lnTo>
                        <a:pt x="579" y="7335"/>
                      </a:lnTo>
                      <a:lnTo>
                        <a:pt x="564" y="7325"/>
                      </a:lnTo>
                      <a:lnTo>
                        <a:pt x="549" y="7313"/>
                      </a:lnTo>
                      <a:lnTo>
                        <a:pt x="534" y="7298"/>
                      </a:lnTo>
                      <a:lnTo>
                        <a:pt x="519" y="7282"/>
                      </a:lnTo>
                      <a:lnTo>
                        <a:pt x="504" y="7264"/>
                      </a:lnTo>
                      <a:lnTo>
                        <a:pt x="490" y="7245"/>
                      </a:lnTo>
                      <a:lnTo>
                        <a:pt x="475" y="7224"/>
                      </a:lnTo>
                      <a:lnTo>
                        <a:pt x="461" y="7199"/>
                      </a:lnTo>
                      <a:lnTo>
                        <a:pt x="446" y="7175"/>
                      </a:lnTo>
                      <a:lnTo>
                        <a:pt x="432" y="7148"/>
                      </a:lnTo>
                      <a:lnTo>
                        <a:pt x="418" y="7119"/>
                      </a:lnTo>
                      <a:lnTo>
                        <a:pt x="404" y="7089"/>
                      </a:lnTo>
                      <a:lnTo>
                        <a:pt x="390" y="7058"/>
                      </a:lnTo>
                      <a:lnTo>
                        <a:pt x="376" y="7024"/>
                      </a:lnTo>
                      <a:lnTo>
                        <a:pt x="363" y="6989"/>
                      </a:lnTo>
                      <a:lnTo>
                        <a:pt x="337" y="6914"/>
                      </a:lnTo>
                      <a:lnTo>
                        <a:pt x="311" y="6832"/>
                      </a:lnTo>
                      <a:lnTo>
                        <a:pt x="286" y="6744"/>
                      </a:lnTo>
                      <a:lnTo>
                        <a:pt x="261" y="6650"/>
                      </a:lnTo>
                      <a:lnTo>
                        <a:pt x="238" y="6550"/>
                      </a:lnTo>
                      <a:lnTo>
                        <a:pt x="215" y="6443"/>
                      </a:lnTo>
                      <a:lnTo>
                        <a:pt x="194" y="6332"/>
                      </a:lnTo>
                      <a:lnTo>
                        <a:pt x="173" y="6214"/>
                      </a:lnTo>
                      <a:lnTo>
                        <a:pt x="153" y="6090"/>
                      </a:lnTo>
                      <a:lnTo>
                        <a:pt x="133" y="5963"/>
                      </a:lnTo>
                      <a:lnTo>
                        <a:pt x="116" y="5828"/>
                      </a:lnTo>
                      <a:lnTo>
                        <a:pt x="100" y="5689"/>
                      </a:lnTo>
                      <a:lnTo>
                        <a:pt x="84" y="5545"/>
                      </a:lnTo>
                      <a:lnTo>
                        <a:pt x="70" y="5396"/>
                      </a:lnTo>
                      <a:lnTo>
                        <a:pt x="57" y="5243"/>
                      </a:lnTo>
                      <a:lnTo>
                        <a:pt x="45" y="5084"/>
                      </a:lnTo>
                      <a:lnTo>
                        <a:pt x="34" y="4921"/>
                      </a:lnTo>
                      <a:lnTo>
                        <a:pt x="25" y="4753"/>
                      </a:lnTo>
                      <a:lnTo>
                        <a:pt x="17" y="4582"/>
                      </a:lnTo>
                      <a:lnTo>
                        <a:pt x="10" y="4406"/>
                      </a:lnTo>
                      <a:lnTo>
                        <a:pt x="6" y="4226"/>
                      </a:lnTo>
                      <a:lnTo>
                        <a:pt x="2" y="4043"/>
                      </a:lnTo>
                      <a:lnTo>
                        <a:pt x="1" y="3854"/>
                      </a:lnTo>
                      <a:lnTo>
                        <a:pt x="0" y="3664"/>
                      </a:lnTo>
                      <a:lnTo>
                        <a:pt x="0" y="3664"/>
                      </a:lnTo>
                      <a:lnTo>
                        <a:pt x="1" y="3475"/>
                      </a:lnTo>
                      <a:lnTo>
                        <a:pt x="5" y="3289"/>
                      </a:lnTo>
                      <a:lnTo>
                        <a:pt x="9" y="3109"/>
                      </a:lnTo>
                      <a:lnTo>
                        <a:pt x="15" y="2933"/>
                      </a:lnTo>
                      <a:lnTo>
                        <a:pt x="22" y="2760"/>
                      </a:lnTo>
                      <a:lnTo>
                        <a:pt x="30" y="2592"/>
                      </a:lnTo>
                      <a:lnTo>
                        <a:pt x="39" y="2429"/>
                      </a:lnTo>
                      <a:lnTo>
                        <a:pt x="51" y="2271"/>
                      </a:lnTo>
                      <a:lnTo>
                        <a:pt x="64" y="2116"/>
                      </a:lnTo>
                      <a:lnTo>
                        <a:pt x="77" y="1968"/>
                      </a:lnTo>
                      <a:lnTo>
                        <a:pt x="92" y="1824"/>
                      </a:lnTo>
                      <a:lnTo>
                        <a:pt x="108" y="1685"/>
                      </a:lnTo>
                      <a:lnTo>
                        <a:pt x="124" y="1551"/>
                      </a:lnTo>
                      <a:lnTo>
                        <a:pt x="143" y="1422"/>
                      </a:lnTo>
                      <a:lnTo>
                        <a:pt x="161" y="1299"/>
                      </a:lnTo>
                      <a:lnTo>
                        <a:pt x="182" y="1181"/>
                      </a:lnTo>
                      <a:lnTo>
                        <a:pt x="203" y="1068"/>
                      </a:lnTo>
                      <a:lnTo>
                        <a:pt x="225" y="961"/>
                      </a:lnTo>
                      <a:lnTo>
                        <a:pt x="247" y="860"/>
                      </a:lnTo>
                      <a:lnTo>
                        <a:pt x="270" y="765"/>
                      </a:lnTo>
                      <a:lnTo>
                        <a:pt x="295" y="676"/>
                      </a:lnTo>
                      <a:lnTo>
                        <a:pt x="320" y="593"/>
                      </a:lnTo>
                      <a:lnTo>
                        <a:pt x="346" y="515"/>
                      </a:lnTo>
                      <a:lnTo>
                        <a:pt x="360" y="479"/>
                      </a:lnTo>
                      <a:lnTo>
                        <a:pt x="373" y="445"/>
                      </a:lnTo>
                      <a:lnTo>
                        <a:pt x="387" y="411"/>
                      </a:lnTo>
                      <a:lnTo>
                        <a:pt x="401" y="380"/>
                      </a:lnTo>
                      <a:lnTo>
                        <a:pt x="413" y="351"/>
                      </a:lnTo>
                      <a:lnTo>
                        <a:pt x="427" y="322"/>
                      </a:lnTo>
                      <a:lnTo>
                        <a:pt x="442" y="295"/>
                      </a:lnTo>
                      <a:lnTo>
                        <a:pt x="456" y="271"/>
                      </a:lnTo>
                      <a:lnTo>
                        <a:pt x="470" y="246"/>
                      </a:lnTo>
                      <a:lnTo>
                        <a:pt x="485" y="225"/>
                      </a:lnTo>
                      <a:lnTo>
                        <a:pt x="499" y="204"/>
                      </a:lnTo>
                      <a:lnTo>
                        <a:pt x="514" y="187"/>
                      </a:lnTo>
                      <a:lnTo>
                        <a:pt x="529" y="170"/>
                      </a:lnTo>
                      <a:lnTo>
                        <a:pt x="545" y="154"/>
                      </a:lnTo>
                      <a:lnTo>
                        <a:pt x="560" y="142"/>
                      </a:lnTo>
                      <a:lnTo>
                        <a:pt x="575" y="130"/>
                      </a:lnTo>
                      <a:lnTo>
                        <a:pt x="590" y="121"/>
                      </a:lnTo>
                      <a:lnTo>
                        <a:pt x="605" y="113"/>
                      </a:lnTo>
                      <a:lnTo>
                        <a:pt x="605" y="113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  <a:gs pos="25000">
                      <a:schemeClr val="accent6">
                        <a:lumMod val="40000"/>
                        <a:lumOff val="60000"/>
                      </a:schemeClr>
                    </a:gs>
                    <a:gs pos="55000">
                      <a:schemeClr val="accent6">
                        <a:lumMod val="75000"/>
                      </a:schemeClr>
                    </a:gs>
                    <a:gs pos="78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" name="Freeform 15">
                  <a:extLst>
                    <a:ext uri="{FF2B5EF4-FFF2-40B4-BE49-F238E27FC236}">
                      <a16:creationId xmlns:a16="http://schemas.microsoft.com/office/drawing/2014/main" xmlns="" id="{0CC35C61-A637-A544-98AA-F8ED2CB772C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815389" y="0"/>
                  <a:ext cx="960438" cy="5918200"/>
                </a:xfrm>
                <a:custGeom>
                  <a:avLst/>
                  <a:gdLst/>
                  <a:ahLst/>
                  <a:cxnLst>
                    <a:cxn ang="0">
                      <a:pos x="677" y="27"/>
                    </a:cxn>
                    <a:cxn ang="0">
                      <a:pos x="766" y="134"/>
                    </a:cxn>
                    <a:cxn ang="0">
                      <a:pos x="850" y="319"/>
                    </a:cxn>
                    <a:cxn ang="0">
                      <a:pos x="952" y="673"/>
                    </a:cxn>
                    <a:cxn ang="0">
                      <a:pos x="1079" y="1407"/>
                    </a:cxn>
                    <a:cxn ang="0">
                      <a:pos x="1167" y="2337"/>
                    </a:cxn>
                    <a:cxn ang="0">
                      <a:pos x="1208" y="3412"/>
                    </a:cxn>
                    <a:cxn ang="0">
                      <a:pos x="1202" y="4361"/>
                    </a:cxn>
                    <a:cxn ang="0">
                      <a:pos x="1146" y="5403"/>
                    </a:cxn>
                    <a:cxn ang="0">
                      <a:pos x="1046" y="6283"/>
                    </a:cxn>
                    <a:cxn ang="0">
                      <a:pos x="909" y="6951"/>
                    </a:cxn>
                    <a:cxn ang="0">
                      <a:pos x="830" y="7189"/>
                    </a:cxn>
                    <a:cxn ang="0">
                      <a:pos x="746" y="7356"/>
                    </a:cxn>
                    <a:cxn ang="0">
                      <a:pos x="656" y="7444"/>
                    </a:cxn>
                    <a:cxn ang="0">
                      <a:pos x="579" y="7453"/>
                    </a:cxn>
                    <a:cxn ang="0">
                      <a:pos x="488" y="7387"/>
                    </a:cxn>
                    <a:cxn ang="0">
                      <a:pos x="401" y="7240"/>
                    </a:cxn>
                    <a:cxn ang="0">
                      <a:pos x="321" y="7019"/>
                    </a:cxn>
                    <a:cxn ang="0">
                      <a:pos x="190" y="6445"/>
                    </a:cxn>
                    <a:cxn ang="0">
                      <a:pos x="82" y="5606"/>
                    </a:cxn>
                    <a:cxn ang="0">
                      <a:pos x="16" y="4597"/>
                    </a:cxn>
                    <a:cxn ang="0">
                      <a:pos x="0" y="3664"/>
                    </a:cxn>
                    <a:cxn ang="0">
                      <a:pos x="30" y="2558"/>
                    </a:cxn>
                    <a:cxn ang="0">
                      <a:pos x="109" y="1591"/>
                    </a:cxn>
                    <a:cxn ang="0">
                      <a:pos x="229" y="810"/>
                    </a:cxn>
                    <a:cxn ang="0">
                      <a:pos x="339" y="378"/>
                    </a:cxn>
                    <a:cxn ang="0">
                      <a:pos x="422" y="175"/>
                    </a:cxn>
                    <a:cxn ang="0">
                      <a:pos x="509" y="48"/>
                    </a:cxn>
                    <a:cxn ang="0">
                      <a:pos x="600" y="0"/>
                    </a:cxn>
                    <a:cxn ang="0">
                      <a:pos x="585" y="94"/>
                    </a:cxn>
                    <a:cxn ang="0">
                      <a:pos x="496" y="154"/>
                    </a:cxn>
                    <a:cxn ang="0">
                      <a:pos x="412" y="291"/>
                    </a:cxn>
                    <a:cxn ang="0">
                      <a:pos x="333" y="502"/>
                    </a:cxn>
                    <a:cxn ang="0">
                      <a:pos x="195" y="1113"/>
                    </a:cxn>
                    <a:cxn ang="0">
                      <a:pos x="92" y="1940"/>
                    </a:cxn>
                    <a:cxn ang="0">
                      <a:pos x="29" y="2934"/>
                    </a:cxn>
                    <a:cxn ang="0">
                      <a:pos x="15" y="3852"/>
                    </a:cxn>
                    <a:cxn ang="0">
                      <a:pos x="48" y="4919"/>
                    </a:cxn>
                    <a:cxn ang="0">
                      <a:pos x="127" y="5852"/>
                    </a:cxn>
                    <a:cxn ang="0">
                      <a:pos x="244" y="6604"/>
                    </a:cxn>
                    <a:cxn ang="0">
                      <a:pos x="353" y="7017"/>
                    </a:cxn>
                    <a:cxn ang="0">
                      <a:pos x="434" y="7209"/>
                    </a:cxn>
                    <a:cxn ang="0">
                      <a:pos x="520" y="7327"/>
                    </a:cxn>
                    <a:cxn ang="0">
                      <a:pos x="595" y="7364"/>
                    </a:cxn>
                    <a:cxn ang="0">
                      <a:pos x="685" y="7332"/>
                    </a:cxn>
                    <a:cxn ang="0">
                      <a:pos x="771" y="7220"/>
                    </a:cxn>
                    <a:cxn ang="0">
                      <a:pos x="851" y="7033"/>
                    </a:cxn>
                    <a:cxn ang="0">
                      <a:pos x="972" y="6575"/>
                    </a:cxn>
                    <a:cxn ang="0">
                      <a:pos x="1088" y="5814"/>
                    </a:cxn>
                    <a:cxn ang="0">
                      <a:pos x="1166" y="4870"/>
                    </a:cxn>
                    <a:cxn ang="0">
                      <a:pos x="1195" y="3792"/>
                    </a:cxn>
                    <a:cxn ang="0">
                      <a:pos x="1179" y="2882"/>
                    </a:cxn>
                    <a:cxn ang="0">
                      <a:pos x="1115" y="1897"/>
                    </a:cxn>
                    <a:cxn ang="0">
                      <a:pos x="1009" y="1080"/>
                    </a:cxn>
                    <a:cxn ang="0">
                      <a:pos x="883" y="519"/>
                    </a:cxn>
                    <a:cxn ang="0">
                      <a:pos x="804" y="304"/>
                    </a:cxn>
                    <a:cxn ang="0">
                      <a:pos x="720" y="161"/>
                    </a:cxn>
                    <a:cxn ang="0">
                      <a:pos x="631" y="95"/>
                    </a:cxn>
                  </a:cxnLst>
                  <a:rect l="0" t="0" r="r" b="b"/>
                  <a:pathLst>
                    <a:path w="1210" h="7457">
                      <a:moveTo>
                        <a:pt x="615" y="0"/>
                      </a:moveTo>
                      <a:lnTo>
                        <a:pt x="615" y="0"/>
                      </a:lnTo>
                      <a:lnTo>
                        <a:pt x="632" y="3"/>
                      </a:lnTo>
                      <a:lnTo>
                        <a:pt x="647" y="8"/>
                      </a:lnTo>
                      <a:lnTo>
                        <a:pt x="662" y="16"/>
                      </a:lnTo>
                      <a:lnTo>
                        <a:pt x="677" y="27"/>
                      </a:lnTo>
                      <a:lnTo>
                        <a:pt x="693" y="38"/>
                      </a:lnTo>
                      <a:lnTo>
                        <a:pt x="707" y="53"/>
                      </a:lnTo>
                      <a:lnTo>
                        <a:pt x="722" y="70"/>
                      </a:lnTo>
                      <a:lnTo>
                        <a:pt x="737" y="89"/>
                      </a:lnTo>
                      <a:lnTo>
                        <a:pt x="752" y="110"/>
                      </a:lnTo>
                      <a:lnTo>
                        <a:pt x="766" y="134"/>
                      </a:lnTo>
                      <a:lnTo>
                        <a:pt x="782" y="160"/>
                      </a:lnTo>
                      <a:lnTo>
                        <a:pt x="795" y="187"/>
                      </a:lnTo>
                      <a:lnTo>
                        <a:pt x="809" y="217"/>
                      </a:lnTo>
                      <a:lnTo>
                        <a:pt x="823" y="248"/>
                      </a:lnTo>
                      <a:lnTo>
                        <a:pt x="837" y="283"/>
                      </a:lnTo>
                      <a:lnTo>
                        <a:pt x="850" y="319"/>
                      </a:lnTo>
                      <a:lnTo>
                        <a:pt x="864" y="356"/>
                      </a:lnTo>
                      <a:lnTo>
                        <a:pt x="877" y="396"/>
                      </a:lnTo>
                      <a:lnTo>
                        <a:pt x="890" y="438"/>
                      </a:lnTo>
                      <a:lnTo>
                        <a:pt x="902" y="482"/>
                      </a:lnTo>
                      <a:lnTo>
                        <a:pt x="928" y="574"/>
                      </a:lnTo>
                      <a:lnTo>
                        <a:pt x="952" y="673"/>
                      </a:lnTo>
                      <a:lnTo>
                        <a:pt x="975" y="780"/>
                      </a:lnTo>
                      <a:lnTo>
                        <a:pt x="997" y="893"/>
                      </a:lnTo>
                      <a:lnTo>
                        <a:pt x="1020" y="1012"/>
                      </a:lnTo>
                      <a:lnTo>
                        <a:pt x="1040" y="1139"/>
                      </a:lnTo>
                      <a:lnTo>
                        <a:pt x="1060" y="1270"/>
                      </a:lnTo>
                      <a:lnTo>
                        <a:pt x="1079" y="1407"/>
                      </a:lnTo>
                      <a:lnTo>
                        <a:pt x="1096" y="1550"/>
                      </a:lnTo>
                      <a:lnTo>
                        <a:pt x="1112" y="1699"/>
                      </a:lnTo>
                      <a:lnTo>
                        <a:pt x="1128" y="1851"/>
                      </a:lnTo>
                      <a:lnTo>
                        <a:pt x="1141" y="2008"/>
                      </a:lnTo>
                      <a:lnTo>
                        <a:pt x="1155" y="2171"/>
                      </a:lnTo>
                      <a:lnTo>
                        <a:pt x="1167" y="2337"/>
                      </a:lnTo>
                      <a:lnTo>
                        <a:pt x="1177" y="2508"/>
                      </a:lnTo>
                      <a:lnTo>
                        <a:pt x="1186" y="2682"/>
                      </a:lnTo>
                      <a:lnTo>
                        <a:pt x="1194" y="2859"/>
                      </a:lnTo>
                      <a:lnTo>
                        <a:pt x="1200" y="3041"/>
                      </a:lnTo>
                      <a:lnTo>
                        <a:pt x="1204" y="3225"/>
                      </a:lnTo>
                      <a:lnTo>
                        <a:pt x="1208" y="3412"/>
                      </a:lnTo>
                      <a:lnTo>
                        <a:pt x="1210" y="3601"/>
                      </a:lnTo>
                      <a:lnTo>
                        <a:pt x="1210" y="3794"/>
                      </a:lnTo>
                      <a:lnTo>
                        <a:pt x="1210" y="3794"/>
                      </a:lnTo>
                      <a:lnTo>
                        <a:pt x="1209" y="3986"/>
                      </a:lnTo>
                      <a:lnTo>
                        <a:pt x="1205" y="4175"/>
                      </a:lnTo>
                      <a:lnTo>
                        <a:pt x="1202" y="4361"/>
                      </a:lnTo>
                      <a:lnTo>
                        <a:pt x="1196" y="4544"/>
                      </a:lnTo>
                      <a:lnTo>
                        <a:pt x="1188" y="4723"/>
                      </a:lnTo>
                      <a:lnTo>
                        <a:pt x="1180" y="4899"/>
                      </a:lnTo>
                      <a:lnTo>
                        <a:pt x="1169" y="5071"/>
                      </a:lnTo>
                      <a:lnTo>
                        <a:pt x="1159" y="5239"/>
                      </a:lnTo>
                      <a:lnTo>
                        <a:pt x="1146" y="5403"/>
                      </a:lnTo>
                      <a:lnTo>
                        <a:pt x="1132" y="5563"/>
                      </a:lnTo>
                      <a:lnTo>
                        <a:pt x="1117" y="5718"/>
                      </a:lnTo>
                      <a:lnTo>
                        <a:pt x="1101" y="5866"/>
                      </a:lnTo>
                      <a:lnTo>
                        <a:pt x="1083" y="6012"/>
                      </a:lnTo>
                      <a:lnTo>
                        <a:pt x="1065" y="6150"/>
                      </a:lnTo>
                      <a:lnTo>
                        <a:pt x="1046" y="6283"/>
                      </a:lnTo>
                      <a:lnTo>
                        <a:pt x="1025" y="6411"/>
                      </a:lnTo>
                      <a:lnTo>
                        <a:pt x="1004" y="6532"/>
                      </a:lnTo>
                      <a:lnTo>
                        <a:pt x="981" y="6647"/>
                      </a:lnTo>
                      <a:lnTo>
                        <a:pt x="958" y="6755"/>
                      </a:lnTo>
                      <a:lnTo>
                        <a:pt x="935" y="6857"/>
                      </a:lnTo>
                      <a:lnTo>
                        <a:pt x="909" y="6951"/>
                      </a:lnTo>
                      <a:lnTo>
                        <a:pt x="898" y="6995"/>
                      </a:lnTo>
                      <a:lnTo>
                        <a:pt x="884" y="7038"/>
                      </a:lnTo>
                      <a:lnTo>
                        <a:pt x="871" y="7078"/>
                      </a:lnTo>
                      <a:lnTo>
                        <a:pt x="858" y="7117"/>
                      </a:lnTo>
                      <a:lnTo>
                        <a:pt x="844" y="7154"/>
                      </a:lnTo>
                      <a:lnTo>
                        <a:pt x="830" y="7189"/>
                      </a:lnTo>
                      <a:lnTo>
                        <a:pt x="818" y="7222"/>
                      </a:lnTo>
                      <a:lnTo>
                        <a:pt x="804" y="7253"/>
                      </a:lnTo>
                      <a:lnTo>
                        <a:pt x="790" y="7282"/>
                      </a:lnTo>
                      <a:lnTo>
                        <a:pt x="775" y="7308"/>
                      </a:lnTo>
                      <a:lnTo>
                        <a:pt x="761" y="7333"/>
                      </a:lnTo>
                      <a:lnTo>
                        <a:pt x="746" y="7356"/>
                      </a:lnTo>
                      <a:lnTo>
                        <a:pt x="732" y="7376"/>
                      </a:lnTo>
                      <a:lnTo>
                        <a:pt x="716" y="7394"/>
                      </a:lnTo>
                      <a:lnTo>
                        <a:pt x="701" y="7411"/>
                      </a:lnTo>
                      <a:lnTo>
                        <a:pt x="686" y="7423"/>
                      </a:lnTo>
                      <a:lnTo>
                        <a:pt x="671" y="7435"/>
                      </a:lnTo>
                      <a:lnTo>
                        <a:pt x="656" y="7444"/>
                      </a:lnTo>
                      <a:lnTo>
                        <a:pt x="641" y="7451"/>
                      </a:lnTo>
                      <a:lnTo>
                        <a:pt x="626" y="7456"/>
                      </a:lnTo>
                      <a:lnTo>
                        <a:pt x="610" y="7457"/>
                      </a:lnTo>
                      <a:lnTo>
                        <a:pt x="595" y="7457"/>
                      </a:lnTo>
                      <a:lnTo>
                        <a:pt x="595" y="7457"/>
                      </a:lnTo>
                      <a:lnTo>
                        <a:pt x="579" y="7453"/>
                      </a:lnTo>
                      <a:lnTo>
                        <a:pt x="563" y="7449"/>
                      </a:lnTo>
                      <a:lnTo>
                        <a:pt x="548" y="7441"/>
                      </a:lnTo>
                      <a:lnTo>
                        <a:pt x="533" y="7431"/>
                      </a:lnTo>
                      <a:lnTo>
                        <a:pt x="518" y="7419"/>
                      </a:lnTo>
                      <a:lnTo>
                        <a:pt x="503" y="7404"/>
                      </a:lnTo>
                      <a:lnTo>
                        <a:pt x="488" y="7387"/>
                      </a:lnTo>
                      <a:lnTo>
                        <a:pt x="473" y="7368"/>
                      </a:lnTo>
                      <a:lnTo>
                        <a:pt x="459" y="7347"/>
                      </a:lnTo>
                      <a:lnTo>
                        <a:pt x="444" y="7323"/>
                      </a:lnTo>
                      <a:lnTo>
                        <a:pt x="430" y="7298"/>
                      </a:lnTo>
                      <a:lnTo>
                        <a:pt x="416" y="7270"/>
                      </a:lnTo>
                      <a:lnTo>
                        <a:pt x="401" y="7240"/>
                      </a:lnTo>
                      <a:lnTo>
                        <a:pt x="388" y="7209"/>
                      </a:lnTo>
                      <a:lnTo>
                        <a:pt x="374" y="7175"/>
                      </a:lnTo>
                      <a:lnTo>
                        <a:pt x="360" y="7139"/>
                      </a:lnTo>
                      <a:lnTo>
                        <a:pt x="347" y="7101"/>
                      </a:lnTo>
                      <a:lnTo>
                        <a:pt x="333" y="7061"/>
                      </a:lnTo>
                      <a:lnTo>
                        <a:pt x="321" y="7019"/>
                      </a:lnTo>
                      <a:lnTo>
                        <a:pt x="308" y="6975"/>
                      </a:lnTo>
                      <a:lnTo>
                        <a:pt x="282" y="6883"/>
                      </a:lnTo>
                      <a:lnTo>
                        <a:pt x="258" y="6784"/>
                      </a:lnTo>
                      <a:lnTo>
                        <a:pt x="235" y="6677"/>
                      </a:lnTo>
                      <a:lnTo>
                        <a:pt x="213" y="6564"/>
                      </a:lnTo>
                      <a:lnTo>
                        <a:pt x="190" y="6445"/>
                      </a:lnTo>
                      <a:lnTo>
                        <a:pt x="170" y="6319"/>
                      </a:lnTo>
                      <a:lnTo>
                        <a:pt x="151" y="6187"/>
                      </a:lnTo>
                      <a:lnTo>
                        <a:pt x="131" y="6050"/>
                      </a:lnTo>
                      <a:lnTo>
                        <a:pt x="114" y="5907"/>
                      </a:lnTo>
                      <a:lnTo>
                        <a:pt x="98" y="5760"/>
                      </a:lnTo>
                      <a:lnTo>
                        <a:pt x="82" y="5606"/>
                      </a:lnTo>
                      <a:lnTo>
                        <a:pt x="69" y="5448"/>
                      </a:lnTo>
                      <a:lnTo>
                        <a:pt x="56" y="5286"/>
                      </a:lnTo>
                      <a:lnTo>
                        <a:pt x="44" y="5120"/>
                      </a:lnTo>
                      <a:lnTo>
                        <a:pt x="34" y="4949"/>
                      </a:lnTo>
                      <a:lnTo>
                        <a:pt x="24" y="4775"/>
                      </a:lnTo>
                      <a:lnTo>
                        <a:pt x="16" y="4597"/>
                      </a:lnTo>
                      <a:lnTo>
                        <a:pt x="10" y="4416"/>
                      </a:lnTo>
                      <a:lnTo>
                        <a:pt x="6" y="4232"/>
                      </a:lnTo>
                      <a:lnTo>
                        <a:pt x="2" y="4045"/>
                      </a:lnTo>
                      <a:lnTo>
                        <a:pt x="1" y="3856"/>
                      </a:lnTo>
                      <a:lnTo>
                        <a:pt x="0" y="3664"/>
                      </a:lnTo>
                      <a:lnTo>
                        <a:pt x="0" y="3664"/>
                      </a:lnTo>
                      <a:lnTo>
                        <a:pt x="1" y="3471"/>
                      </a:lnTo>
                      <a:lnTo>
                        <a:pt x="5" y="3282"/>
                      </a:lnTo>
                      <a:lnTo>
                        <a:pt x="9" y="3096"/>
                      </a:lnTo>
                      <a:lnTo>
                        <a:pt x="15" y="2913"/>
                      </a:lnTo>
                      <a:lnTo>
                        <a:pt x="22" y="2734"/>
                      </a:lnTo>
                      <a:lnTo>
                        <a:pt x="30" y="2558"/>
                      </a:lnTo>
                      <a:lnTo>
                        <a:pt x="41" y="2386"/>
                      </a:lnTo>
                      <a:lnTo>
                        <a:pt x="52" y="2217"/>
                      </a:lnTo>
                      <a:lnTo>
                        <a:pt x="65" y="2054"/>
                      </a:lnTo>
                      <a:lnTo>
                        <a:pt x="79" y="1895"/>
                      </a:lnTo>
                      <a:lnTo>
                        <a:pt x="93" y="1740"/>
                      </a:lnTo>
                      <a:lnTo>
                        <a:pt x="109" y="1591"/>
                      </a:lnTo>
                      <a:lnTo>
                        <a:pt x="127" y="1445"/>
                      </a:lnTo>
                      <a:lnTo>
                        <a:pt x="145" y="1307"/>
                      </a:lnTo>
                      <a:lnTo>
                        <a:pt x="165" y="1174"/>
                      </a:lnTo>
                      <a:lnTo>
                        <a:pt x="185" y="1046"/>
                      </a:lnTo>
                      <a:lnTo>
                        <a:pt x="207" y="925"/>
                      </a:lnTo>
                      <a:lnTo>
                        <a:pt x="229" y="810"/>
                      </a:lnTo>
                      <a:lnTo>
                        <a:pt x="252" y="702"/>
                      </a:lnTo>
                      <a:lnTo>
                        <a:pt x="275" y="600"/>
                      </a:lnTo>
                      <a:lnTo>
                        <a:pt x="301" y="506"/>
                      </a:lnTo>
                      <a:lnTo>
                        <a:pt x="314" y="462"/>
                      </a:lnTo>
                      <a:lnTo>
                        <a:pt x="326" y="419"/>
                      </a:lnTo>
                      <a:lnTo>
                        <a:pt x="339" y="378"/>
                      </a:lnTo>
                      <a:lnTo>
                        <a:pt x="353" y="340"/>
                      </a:lnTo>
                      <a:lnTo>
                        <a:pt x="366" y="303"/>
                      </a:lnTo>
                      <a:lnTo>
                        <a:pt x="380" y="268"/>
                      </a:lnTo>
                      <a:lnTo>
                        <a:pt x="394" y="236"/>
                      </a:lnTo>
                      <a:lnTo>
                        <a:pt x="408" y="204"/>
                      </a:lnTo>
                      <a:lnTo>
                        <a:pt x="422" y="175"/>
                      </a:lnTo>
                      <a:lnTo>
                        <a:pt x="435" y="149"/>
                      </a:lnTo>
                      <a:lnTo>
                        <a:pt x="449" y="124"/>
                      </a:lnTo>
                      <a:lnTo>
                        <a:pt x="465" y="101"/>
                      </a:lnTo>
                      <a:lnTo>
                        <a:pt x="478" y="81"/>
                      </a:lnTo>
                      <a:lnTo>
                        <a:pt x="494" y="63"/>
                      </a:lnTo>
                      <a:lnTo>
                        <a:pt x="509" y="48"/>
                      </a:lnTo>
                      <a:lnTo>
                        <a:pt x="524" y="34"/>
                      </a:lnTo>
                      <a:lnTo>
                        <a:pt x="539" y="22"/>
                      </a:lnTo>
                      <a:lnTo>
                        <a:pt x="554" y="13"/>
                      </a:lnTo>
                      <a:lnTo>
                        <a:pt x="569" y="6"/>
                      </a:lnTo>
                      <a:lnTo>
                        <a:pt x="584" y="2"/>
                      </a:lnTo>
                      <a:lnTo>
                        <a:pt x="600" y="0"/>
                      </a:lnTo>
                      <a:lnTo>
                        <a:pt x="615" y="0"/>
                      </a:lnTo>
                      <a:lnTo>
                        <a:pt x="615" y="0"/>
                      </a:lnTo>
                      <a:close/>
                      <a:moveTo>
                        <a:pt x="615" y="93"/>
                      </a:moveTo>
                      <a:lnTo>
                        <a:pt x="615" y="93"/>
                      </a:lnTo>
                      <a:lnTo>
                        <a:pt x="600" y="93"/>
                      </a:lnTo>
                      <a:lnTo>
                        <a:pt x="585" y="94"/>
                      </a:lnTo>
                      <a:lnTo>
                        <a:pt x="570" y="99"/>
                      </a:lnTo>
                      <a:lnTo>
                        <a:pt x="555" y="106"/>
                      </a:lnTo>
                      <a:lnTo>
                        <a:pt x="540" y="114"/>
                      </a:lnTo>
                      <a:lnTo>
                        <a:pt x="526" y="125"/>
                      </a:lnTo>
                      <a:lnTo>
                        <a:pt x="511" y="138"/>
                      </a:lnTo>
                      <a:lnTo>
                        <a:pt x="496" y="154"/>
                      </a:lnTo>
                      <a:lnTo>
                        <a:pt x="482" y="172"/>
                      </a:lnTo>
                      <a:lnTo>
                        <a:pt x="468" y="192"/>
                      </a:lnTo>
                      <a:lnTo>
                        <a:pt x="454" y="214"/>
                      </a:lnTo>
                      <a:lnTo>
                        <a:pt x="440" y="238"/>
                      </a:lnTo>
                      <a:lnTo>
                        <a:pt x="426" y="264"/>
                      </a:lnTo>
                      <a:lnTo>
                        <a:pt x="412" y="291"/>
                      </a:lnTo>
                      <a:lnTo>
                        <a:pt x="398" y="322"/>
                      </a:lnTo>
                      <a:lnTo>
                        <a:pt x="386" y="354"/>
                      </a:lnTo>
                      <a:lnTo>
                        <a:pt x="372" y="388"/>
                      </a:lnTo>
                      <a:lnTo>
                        <a:pt x="359" y="424"/>
                      </a:lnTo>
                      <a:lnTo>
                        <a:pt x="346" y="462"/>
                      </a:lnTo>
                      <a:lnTo>
                        <a:pt x="333" y="502"/>
                      </a:lnTo>
                      <a:lnTo>
                        <a:pt x="308" y="586"/>
                      </a:lnTo>
                      <a:lnTo>
                        <a:pt x="285" y="678"/>
                      </a:lnTo>
                      <a:lnTo>
                        <a:pt x="260" y="777"/>
                      </a:lnTo>
                      <a:lnTo>
                        <a:pt x="238" y="882"/>
                      </a:lnTo>
                      <a:lnTo>
                        <a:pt x="216" y="995"/>
                      </a:lnTo>
                      <a:lnTo>
                        <a:pt x="195" y="1113"/>
                      </a:lnTo>
                      <a:lnTo>
                        <a:pt x="175" y="1236"/>
                      </a:lnTo>
                      <a:lnTo>
                        <a:pt x="157" y="1366"/>
                      </a:lnTo>
                      <a:lnTo>
                        <a:pt x="138" y="1502"/>
                      </a:lnTo>
                      <a:lnTo>
                        <a:pt x="122" y="1643"/>
                      </a:lnTo>
                      <a:lnTo>
                        <a:pt x="106" y="1789"/>
                      </a:lnTo>
                      <a:lnTo>
                        <a:pt x="92" y="1940"/>
                      </a:lnTo>
                      <a:lnTo>
                        <a:pt x="78" y="2096"/>
                      </a:lnTo>
                      <a:lnTo>
                        <a:pt x="66" y="2255"/>
                      </a:lnTo>
                      <a:lnTo>
                        <a:pt x="55" y="2418"/>
                      </a:lnTo>
                      <a:lnTo>
                        <a:pt x="45" y="2587"/>
                      </a:lnTo>
                      <a:lnTo>
                        <a:pt x="36" y="2758"/>
                      </a:lnTo>
                      <a:lnTo>
                        <a:pt x="29" y="2934"/>
                      </a:lnTo>
                      <a:lnTo>
                        <a:pt x="23" y="3113"/>
                      </a:lnTo>
                      <a:lnTo>
                        <a:pt x="20" y="3294"/>
                      </a:lnTo>
                      <a:lnTo>
                        <a:pt x="16" y="3478"/>
                      </a:lnTo>
                      <a:lnTo>
                        <a:pt x="15" y="3665"/>
                      </a:lnTo>
                      <a:lnTo>
                        <a:pt x="15" y="3665"/>
                      </a:lnTo>
                      <a:lnTo>
                        <a:pt x="15" y="3852"/>
                      </a:lnTo>
                      <a:lnTo>
                        <a:pt x="17" y="4037"/>
                      </a:lnTo>
                      <a:lnTo>
                        <a:pt x="21" y="4219"/>
                      </a:lnTo>
                      <a:lnTo>
                        <a:pt x="26" y="4399"/>
                      </a:lnTo>
                      <a:lnTo>
                        <a:pt x="31" y="4575"/>
                      </a:lnTo>
                      <a:lnTo>
                        <a:pt x="38" y="4750"/>
                      </a:lnTo>
                      <a:lnTo>
                        <a:pt x="48" y="4919"/>
                      </a:lnTo>
                      <a:lnTo>
                        <a:pt x="58" y="5085"/>
                      </a:lnTo>
                      <a:lnTo>
                        <a:pt x="69" y="5248"/>
                      </a:lnTo>
                      <a:lnTo>
                        <a:pt x="81" y="5406"/>
                      </a:lnTo>
                      <a:lnTo>
                        <a:pt x="95" y="5560"/>
                      </a:lnTo>
                      <a:lnTo>
                        <a:pt x="110" y="5709"/>
                      </a:lnTo>
                      <a:lnTo>
                        <a:pt x="127" y="5852"/>
                      </a:lnTo>
                      <a:lnTo>
                        <a:pt x="144" y="5992"/>
                      </a:lnTo>
                      <a:lnTo>
                        <a:pt x="161" y="6126"/>
                      </a:lnTo>
                      <a:lnTo>
                        <a:pt x="181" y="6254"/>
                      </a:lnTo>
                      <a:lnTo>
                        <a:pt x="201" y="6377"/>
                      </a:lnTo>
                      <a:lnTo>
                        <a:pt x="222" y="6493"/>
                      </a:lnTo>
                      <a:lnTo>
                        <a:pt x="244" y="6604"/>
                      </a:lnTo>
                      <a:lnTo>
                        <a:pt x="267" y="6708"/>
                      </a:lnTo>
                      <a:lnTo>
                        <a:pt x="290" y="6804"/>
                      </a:lnTo>
                      <a:lnTo>
                        <a:pt x="315" y="6895"/>
                      </a:lnTo>
                      <a:lnTo>
                        <a:pt x="327" y="6938"/>
                      </a:lnTo>
                      <a:lnTo>
                        <a:pt x="340" y="6979"/>
                      </a:lnTo>
                      <a:lnTo>
                        <a:pt x="353" y="7017"/>
                      </a:lnTo>
                      <a:lnTo>
                        <a:pt x="366" y="7054"/>
                      </a:lnTo>
                      <a:lnTo>
                        <a:pt x="380" y="7089"/>
                      </a:lnTo>
                      <a:lnTo>
                        <a:pt x="393" y="7121"/>
                      </a:lnTo>
                      <a:lnTo>
                        <a:pt x="406" y="7153"/>
                      </a:lnTo>
                      <a:lnTo>
                        <a:pt x="420" y="7182"/>
                      </a:lnTo>
                      <a:lnTo>
                        <a:pt x="434" y="7209"/>
                      </a:lnTo>
                      <a:lnTo>
                        <a:pt x="448" y="7234"/>
                      </a:lnTo>
                      <a:lnTo>
                        <a:pt x="462" y="7257"/>
                      </a:lnTo>
                      <a:lnTo>
                        <a:pt x="476" y="7278"/>
                      </a:lnTo>
                      <a:lnTo>
                        <a:pt x="491" y="7297"/>
                      </a:lnTo>
                      <a:lnTo>
                        <a:pt x="505" y="7313"/>
                      </a:lnTo>
                      <a:lnTo>
                        <a:pt x="520" y="7327"/>
                      </a:lnTo>
                      <a:lnTo>
                        <a:pt x="534" y="7339"/>
                      </a:lnTo>
                      <a:lnTo>
                        <a:pt x="549" y="7349"/>
                      </a:lnTo>
                      <a:lnTo>
                        <a:pt x="564" y="7356"/>
                      </a:lnTo>
                      <a:lnTo>
                        <a:pt x="579" y="7362"/>
                      </a:lnTo>
                      <a:lnTo>
                        <a:pt x="595" y="7364"/>
                      </a:lnTo>
                      <a:lnTo>
                        <a:pt x="595" y="7364"/>
                      </a:lnTo>
                      <a:lnTo>
                        <a:pt x="610" y="7365"/>
                      </a:lnTo>
                      <a:lnTo>
                        <a:pt x="625" y="7363"/>
                      </a:lnTo>
                      <a:lnTo>
                        <a:pt x="640" y="7358"/>
                      </a:lnTo>
                      <a:lnTo>
                        <a:pt x="655" y="7352"/>
                      </a:lnTo>
                      <a:lnTo>
                        <a:pt x="670" y="7343"/>
                      </a:lnTo>
                      <a:lnTo>
                        <a:pt x="685" y="7332"/>
                      </a:lnTo>
                      <a:lnTo>
                        <a:pt x="699" y="7319"/>
                      </a:lnTo>
                      <a:lnTo>
                        <a:pt x="714" y="7304"/>
                      </a:lnTo>
                      <a:lnTo>
                        <a:pt x="728" y="7285"/>
                      </a:lnTo>
                      <a:lnTo>
                        <a:pt x="743" y="7265"/>
                      </a:lnTo>
                      <a:lnTo>
                        <a:pt x="757" y="7243"/>
                      </a:lnTo>
                      <a:lnTo>
                        <a:pt x="771" y="7220"/>
                      </a:lnTo>
                      <a:lnTo>
                        <a:pt x="785" y="7193"/>
                      </a:lnTo>
                      <a:lnTo>
                        <a:pt x="798" y="7166"/>
                      </a:lnTo>
                      <a:lnTo>
                        <a:pt x="812" y="7135"/>
                      </a:lnTo>
                      <a:lnTo>
                        <a:pt x="826" y="7103"/>
                      </a:lnTo>
                      <a:lnTo>
                        <a:pt x="838" y="7069"/>
                      </a:lnTo>
                      <a:lnTo>
                        <a:pt x="851" y="7033"/>
                      </a:lnTo>
                      <a:lnTo>
                        <a:pt x="864" y="6995"/>
                      </a:lnTo>
                      <a:lnTo>
                        <a:pt x="877" y="6955"/>
                      </a:lnTo>
                      <a:lnTo>
                        <a:pt x="902" y="6871"/>
                      </a:lnTo>
                      <a:lnTo>
                        <a:pt x="927" y="6779"/>
                      </a:lnTo>
                      <a:lnTo>
                        <a:pt x="950" y="6680"/>
                      </a:lnTo>
                      <a:lnTo>
                        <a:pt x="972" y="6575"/>
                      </a:lnTo>
                      <a:lnTo>
                        <a:pt x="994" y="6462"/>
                      </a:lnTo>
                      <a:lnTo>
                        <a:pt x="1015" y="6345"/>
                      </a:lnTo>
                      <a:lnTo>
                        <a:pt x="1035" y="6221"/>
                      </a:lnTo>
                      <a:lnTo>
                        <a:pt x="1053" y="6090"/>
                      </a:lnTo>
                      <a:lnTo>
                        <a:pt x="1072" y="5955"/>
                      </a:lnTo>
                      <a:lnTo>
                        <a:pt x="1088" y="5814"/>
                      </a:lnTo>
                      <a:lnTo>
                        <a:pt x="1104" y="5668"/>
                      </a:lnTo>
                      <a:lnTo>
                        <a:pt x="1119" y="5517"/>
                      </a:lnTo>
                      <a:lnTo>
                        <a:pt x="1132" y="5363"/>
                      </a:lnTo>
                      <a:lnTo>
                        <a:pt x="1145" y="5202"/>
                      </a:lnTo>
                      <a:lnTo>
                        <a:pt x="1155" y="5039"/>
                      </a:lnTo>
                      <a:lnTo>
                        <a:pt x="1166" y="4870"/>
                      </a:lnTo>
                      <a:lnTo>
                        <a:pt x="1174" y="4698"/>
                      </a:lnTo>
                      <a:lnTo>
                        <a:pt x="1181" y="4523"/>
                      </a:lnTo>
                      <a:lnTo>
                        <a:pt x="1187" y="4346"/>
                      </a:lnTo>
                      <a:lnTo>
                        <a:pt x="1191" y="4163"/>
                      </a:lnTo>
                      <a:lnTo>
                        <a:pt x="1194" y="3979"/>
                      </a:lnTo>
                      <a:lnTo>
                        <a:pt x="1195" y="3792"/>
                      </a:lnTo>
                      <a:lnTo>
                        <a:pt x="1195" y="3792"/>
                      </a:lnTo>
                      <a:lnTo>
                        <a:pt x="1195" y="3605"/>
                      </a:lnTo>
                      <a:lnTo>
                        <a:pt x="1193" y="3420"/>
                      </a:lnTo>
                      <a:lnTo>
                        <a:pt x="1190" y="3238"/>
                      </a:lnTo>
                      <a:lnTo>
                        <a:pt x="1186" y="3058"/>
                      </a:lnTo>
                      <a:lnTo>
                        <a:pt x="1179" y="2882"/>
                      </a:lnTo>
                      <a:lnTo>
                        <a:pt x="1172" y="2709"/>
                      </a:lnTo>
                      <a:lnTo>
                        <a:pt x="1162" y="2538"/>
                      </a:lnTo>
                      <a:lnTo>
                        <a:pt x="1153" y="2372"/>
                      </a:lnTo>
                      <a:lnTo>
                        <a:pt x="1141" y="2209"/>
                      </a:lnTo>
                      <a:lnTo>
                        <a:pt x="1129" y="2051"/>
                      </a:lnTo>
                      <a:lnTo>
                        <a:pt x="1115" y="1897"/>
                      </a:lnTo>
                      <a:lnTo>
                        <a:pt x="1100" y="1748"/>
                      </a:lnTo>
                      <a:lnTo>
                        <a:pt x="1083" y="1604"/>
                      </a:lnTo>
                      <a:lnTo>
                        <a:pt x="1067" y="1465"/>
                      </a:lnTo>
                      <a:lnTo>
                        <a:pt x="1049" y="1330"/>
                      </a:lnTo>
                      <a:lnTo>
                        <a:pt x="1030" y="1203"/>
                      </a:lnTo>
                      <a:lnTo>
                        <a:pt x="1009" y="1080"/>
                      </a:lnTo>
                      <a:lnTo>
                        <a:pt x="988" y="964"/>
                      </a:lnTo>
                      <a:lnTo>
                        <a:pt x="966" y="853"/>
                      </a:lnTo>
                      <a:lnTo>
                        <a:pt x="943" y="749"/>
                      </a:lnTo>
                      <a:lnTo>
                        <a:pt x="920" y="652"/>
                      </a:lnTo>
                      <a:lnTo>
                        <a:pt x="895" y="562"/>
                      </a:lnTo>
                      <a:lnTo>
                        <a:pt x="883" y="519"/>
                      </a:lnTo>
                      <a:lnTo>
                        <a:pt x="870" y="478"/>
                      </a:lnTo>
                      <a:lnTo>
                        <a:pt x="857" y="440"/>
                      </a:lnTo>
                      <a:lnTo>
                        <a:pt x="844" y="403"/>
                      </a:lnTo>
                      <a:lnTo>
                        <a:pt x="831" y="368"/>
                      </a:lnTo>
                      <a:lnTo>
                        <a:pt x="818" y="336"/>
                      </a:lnTo>
                      <a:lnTo>
                        <a:pt x="804" y="304"/>
                      </a:lnTo>
                      <a:lnTo>
                        <a:pt x="791" y="275"/>
                      </a:lnTo>
                      <a:lnTo>
                        <a:pt x="777" y="248"/>
                      </a:lnTo>
                      <a:lnTo>
                        <a:pt x="763" y="223"/>
                      </a:lnTo>
                      <a:lnTo>
                        <a:pt x="748" y="201"/>
                      </a:lnTo>
                      <a:lnTo>
                        <a:pt x="734" y="180"/>
                      </a:lnTo>
                      <a:lnTo>
                        <a:pt x="720" y="161"/>
                      </a:lnTo>
                      <a:lnTo>
                        <a:pt x="705" y="144"/>
                      </a:lnTo>
                      <a:lnTo>
                        <a:pt x="691" y="130"/>
                      </a:lnTo>
                      <a:lnTo>
                        <a:pt x="676" y="118"/>
                      </a:lnTo>
                      <a:lnTo>
                        <a:pt x="661" y="108"/>
                      </a:lnTo>
                      <a:lnTo>
                        <a:pt x="646" y="101"/>
                      </a:lnTo>
                      <a:lnTo>
                        <a:pt x="631" y="95"/>
                      </a:lnTo>
                      <a:lnTo>
                        <a:pt x="615" y="93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5400000" scaled="0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xmlns="" id="{E7A46FF9-4185-D944-A671-968F7953B843}"/>
                  </a:ext>
                </a:extLst>
              </p:cNvPr>
              <p:cNvGrpSpPr/>
              <p:nvPr/>
            </p:nvGrpSpPr>
            <p:grpSpPr>
              <a:xfrm>
                <a:off x="3113724" y="2080261"/>
                <a:ext cx="1475286" cy="1950720"/>
                <a:chOff x="2909888" y="1743075"/>
                <a:chExt cx="1844106" cy="2438400"/>
              </a:xfrm>
            </p:grpSpPr>
            <p:sp>
              <p:nvSpPr>
                <p:cNvPr id="18" name="Freeform 19">
                  <a:extLst>
                    <a:ext uri="{FF2B5EF4-FFF2-40B4-BE49-F238E27FC236}">
                      <a16:creationId xmlns:a16="http://schemas.microsoft.com/office/drawing/2014/main" xmlns="" id="{64BF7825-A461-5045-A691-97AE270BEB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09888" y="1743075"/>
                  <a:ext cx="1803400" cy="2438400"/>
                </a:xfrm>
                <a:custGeom>
                  <a:avLst/>
                  <a:gdLst/>
                  <a:ahLst/>
                  <a:cxnLst>
                    <a:cxn ang="0">
                      <a:pos x="2271" y="3072"/>
                    </a:cxn>
                    <a:cxn ang="0">
                      <a:pos x="2252" y="3069"/>
                    </a:cxn>
                    <a:cxn ang="0">
                      <a:pos x="2233" y="3056"/>
                    </a:cxn>
                    <a:cxn ang="0">
                      <a:pos x="2196" y="3005"/>
                    </a:cxn>
                    <a:cxn ang="0">
                      <a:pos x="2161" y="2925"/>
                    </a:cxn>
                    <a:cxn ang="0">
                      <a:pos x="2130" y="2817"/>
                    </a:cxn>
                    <a:cxn ang="0">
                      <a:pos x="2101" y="2682"/>
                    </a:cxn>
                    <a:cxn ang="0">
                      <a:pos x="2076" y="2526"/>
                    </a:cxn>
                    <a:cxn ang="0">
                      <a:pos x="2048" y="2285"/>
                    </a:cxn>
                    <a:cxn ang="0">
                      <a:pos x="2022" y="1870"/>
                    </a:cxn>
                    <a:cxn ang="0">
                      <a:pos x="2016" y="1563"/>
                    </a:cxn>
                    <a:cxn ang="0">
                      <a:pos x="2026" y="1106"/>
                    </a:cxn>
                    <a:cxn ang="0">
                      <a:pos x="2057" y="699"/>
                    </a:cxn>
                    <a:cxn ang="0">
                      <a:pos x="2079" y="523"/>
                    </a:cxn>
                    <a:cxn ang="0">
                      <a:pos x="2105" y="368"/>
                    </a:cxn>
                    <a:cxn ang="0">
                      <a:pos x="2134" y="236"/>
                    </a:cxn>
                    <a:cxn ang="0">
                      <a:pos x="2168" y="132"/>
                    </a:cxn>
                    <a:cxn ang="0">
                      <a:pos x="2203" y="55"/>
                    </a:cxn>
                    <a:cxn ang="0">
                      <a:pos x="2234" y="16"/>
                    </a:cxn>
                    <a:cxn ang="0">
                      <a:pos x="2254" y="4"/>
                    </a:cxn>
                    <a:cxn ang="0">
                      <a:pos x="2267" y="0"/>
                    </a:cxn>
                    <a:cxn ang="0">
                      <a:pos x="1955" y="0"/>
                    </a:cxn>
                    <a:cxn ang="0">
                      <a:pos x="244" y="2"/>
                    </a:cxn>
                    <a:cxn ang="0">
                      <a:pos x="224" y="11"/>
                    </a:cxn>
                    <a:cxn ang="0">
                      <a:pos x="199" y="36"/>
                    </a:cxn>
                    <a:cxn ang="0">
                      <a:pos x="163" y="103"/>
                    </a:cxn>
                    <a:cxn ang="0">
                      <a:pos x="129" y="199"/>
                    </a:cxn>
                    <a:cxn ang="0">
                      <a:pos x="99" y="322"/>
                    </a:cxn>
                    <a:cxn ang="0">
                      <a:pos x="71" y="469"/>
                    </a:cxn>
                    <a:cxn ang="0">
                      <a:pos x="48" y="639"/>
                    </a:cxn>
                    <a:cxn ang="0">
                      <a:pos x="19" y="963"/>
                    </a:cxn>
                    <a:cxn ang="0">
                      <a:pos x="1" y="1406"/>
                    </a:cxn>
                    <a:cxn ang="0">
                      <a:pos x="1" y="1719"/>
                    </a:cxn>
                    <a:cxn ang="0">
                      <a:pos x="21" y="2153"/>
                    </a:cxn>
                    <a:cxn ang="0">
                      <a:pos x="52" y="2469"/>
                    </a:cxn>
                    <a:cxn ang="0">
                      <a:pos x="77" y="2632"/>
                    </a:cxn>
                    <a:cxn ang="0">
                      <a:pos x="103" y="2775"/>
                    </a:cxn>
                    <a:cxn ang="0">
                      <a:pos x="135" y="2891"/>
                    </a:cxn>
                    <a:cxn ang="0">
                      <a:pos x="168" y="2982"/>
                    </a:cxn>
                    <a:cxn ang="0">
                      <a:pos x="204" y="3042"/>
                    </a:cxn>
                    <a:cxn ang="0">
                      <a:pos x="229" y="3065"/>
                    </a:cxn>
                    <a:cxn ang="0">
                      <a:pos x="249" y="3072"/>
                    </a:cxn>
                  </a:cxnLst>
                  <a:rect l="0" t="0" r="r" b="b"/>
                  <a:pathLst>
                    <a:path w="2271" h="3072">
                      <a:moveTo>
                        <a:pt x="254" y="3072"/>
                      </a:moveTo>
                      <a:lnTo>
                        <a:pt x="2271" y="3072"/>
                      </a:lnTo>
                      <a:lnTo>
                        <a:pt x="2271" y="3072"/>
                      </a:lnTo>
                      <a:lnTo>
                        <a:pt x="2264" y="3072"/>
                      </a:lnTo>
                      <a:lnTo>
                        <a:pt x="2257" y="3071"/>
                      </a:lnTo>
                      <a:lnTo>
                        <a:pt x="2252" y="3069"/>
                      </a:lnTo>
                      <a:lnTo>
                        <a:pt x="2245" y="3065"/>
                      </a:lnTo>
                      <a:lnTo>
                        <a:pt x="2239" y="3061"/>
                      </a:lnTo>
                      <a:lnTo>
                        <a:pt x="2233" y="3056"/>
                      </a:lnTo>
                      <a:lnTo>
                        <a:pt x="2220" y="3042"/>
                      </a:lnTo>
                      <a:lnTo>
                        <a:pt x="2207" y="3026"/>
                      </a:lnTo>
                      <a:lnTo>
                        <a:pt x="2196" y="3005"/>
                      </a:lnTo>
                      <a:lnTo>
                        <a:pt x="2184" y="2982"/>
                      </a:lnTo>
                      <a:lnTo>
                        <a:pt x="2173" y="2955"/>
                      </a:lnTo>
                      <a:lnTo>
                        <a:pt x="2161" y="2925"/>
                      </a:lnTo>
                      <a:lnTo>
                        <a:pt x="2151" y="2891"/>
                      </a:lnTo>
                      <a:lnTo>
                        <a:pt x="2140" y="2855"/>
                      </a:lnTo>
                      <a:lnTo>
                        <a:pt x="2130" y="2817"/>
                      </a:lnTo>
                      <a:lnTo>
                        <a:pt x="2120" y="2775"/>
                      </a:lnTo>
                      <a:lnTo>
                        <a:pt x="2110" y="2730"/>
                      </a:lnTo>
                      <a:lnTo>
                        <a:pt x="2101" y="2682"/>
                      </a:lnTo>
                      <a:lnTo>
                        <a:pt x="2093" y="2632"/>
                      </a:lnTo>
                      <a:lnTo>
                        <a:pt x="2083" y="2580"/>
                      </a:lnTo>
                      <a:lnTo>
                        <a:pt x="2076" y="2526"/>
                      </a:lnTo>
                      <a:lnTo>
                        <a:pt x="2068" y="2469"/>
                      </a:lnTo>
                      <a:lnTo>
                        <a:pt x="2061" y="2409"/>
                      </a:lnTo>
                      <a:lnTo>
                        <a:pt x="2048" y="2285"/>
                      </a:lnTo>
                      <a:lnTo>
                        <a:pt x="2037" y="2153"/>
                      </a:lnTo>
                      <a:lnTo>
                        <a:pt x="2029" y="2015"/>
                      </a:lnTo>
                      <a:lnTo>
                        <a:pt x="2022" y="1870"/>
                      </a:lnTo>
                      <a:lnTo>
                        <a:pt x="2017" y="1719"/>
                      </a:lnTo>
                      <a:lnTo>
                        <a:pt x="2016" y="1563"/>
                      </a:lnTo>
                      <a:lnTo>
                        <a:pt x="2016" y="1563"/>
                      </a:lnTo>
                      <a:lnTo>
                        <a:pt x="2017" y="1406"/>
                      </a:lnTo>
                      <a:lnTo>
                        <a:pt x="2021" y="1253"/>
                      </a:lnTo>
                      <a:lnTo>
                        <a:pt x="2026" y="1106"/>
                      </a:lnTo>
                      <a:lnTo>
                        <a:pt x="2034" y="963"/>
                      </a:lnTo>
                      <a:lnTo>
                        <a:pt x="2045" y="828"/>
                      </a:lnTo>
                      <a:lnTo>
                        <a:pt x="2057" y="699"/>
                      </a:lnTo>
                      <a:lnTo>
                        <a:pt x="2063" y="639"/>
                      </a:lnTo>
                      <a:lnTo>
                        <a:pt x="2072" y="580"/>
                      </a:lnTo>
                      <a:lnTo>
                        <a:pt x="2079" y="523"/>
                      </a:lnTo>
                      <a:lnTo>
                        <a:pt x="2088" y="469"/>
                      </a:lnTo>
                      <a:lnTo>
                        <a:pt x="2096" y="417"/>
                      </a:lnTo>
                      <a:lnTo>
                        <a:pt x="2105" y="368"/>
                      </a:lnTo>
                      <a:lnTo>
                        <a:pt x="2115" y="322"/>
                      </a:lnTo>
                      <a:lnTo>
                        <a:pt x="2125" y="278"/>
                      </a:lnTo>
                      <a:lnTo>
                        <a:pt x="2134" y="236"/>
                      </a:lnTo>
                      <a:lnTo>
                        <a:pt x="2146" y="199"/>
                      </a:lnTo>
                      <a:lnTo>
                        <a:pt x="2156" y="163"/>
                      </a:lnTo>
                      <a:lnTo>
                        <a:pt x="2168" y="132"/>
                      </a:lnTo>
                      <a:lnTo>
                        <a:pt x="2180" y="103"/>
                      </a:lnTo>
                      <a:lnTo>
                        <a:pt x="2191" y="77"/>
                      </a:lnTo>
                      <a:lnTo>
                        <a:pt x="2203" y="55"/>
                      </a:lnTo>
                      <a:lnTo>
                        <a:pt x="2216" y="36"/>
                      </a:lnTo>
                      <a:lnTo>
                        <a:pt x="2227" y="22"/>
                      </a:lnTo>
                      <a:lnTo>
                        <a:pt x="2234" y="16"/>
                      </a:lnTo>
                      <a:lnTo>
                        <a:pt x="2240" y="11"/>
                      </a:lnTo>
                      <a:lnTo>
                        <a:pt x="2247" y="6"/>
                      </a:lnTo>
                      <a:lnTo>
                        <a:pt x="2254" y="4"/>
                      </a:lnTo>
                      <a:lnTo>
                        <a:pt x="2260" y="2"/>
                      </a:lnTo>
                      <a:lnTo>
                        <a:pt x="2267" y="0"/>
                      </a:lnTo>
                      <a:lnTo>
                        <a:pt x="2267" y="0"/>
                      </a:lnTo>
                      <a:lnTo>
                        <a:pt x="2271" y="0"/>
                      </a:lnTo>
                      <a:lnTo>
                        <a:pt x="1955" y="0"/>
                      </a:lnTo>
                      <a:lnTo>
                        <a:pt x="1955" y="0"/>
                      </a:lnTo>
                      <a:lnTo>
                        <a:pt x="251" y="0"/>
                      </a:lnTo>
                      <a:lnTo>
                        <a:pt x="251" y="0"/>
                      </a:lnTo>
                      <a:lnTo>
                        <a:pt x="244" y="2"/>
                      </a:lnTo>
                      <a:lnTo>
                        <a:pt x="237" y="4"/>
                      </a:lnTo>
                      <a:lnTo>
                        <a:pt x="231" y="6"/>
                      </a:lnTo>
                      <a:lnTo>
                        <a:pt x="224" y="11"/>
                      </a:lnTo>
                      <a:lnTo>
                        <a:pt x="218" y="16"/>
                      </a:lnTo>
                      <a:lnTo>
                        <a:pt x="211" y="22"/>
                      </a:lnTo>
                      <a:lnTo>
                        <a:pt x="199" y="36"/>
                      </a:lnTo>
                      <a:lnTo>
                        <a:pt x="187" y="55"/>
                      </a:lnTo>
                      <a:lnTo>
                        <a:pt x="175" y="77"/>
                      </a:lnTo>
                      <a:lnTo>
                        <a:pt x="163" y="103"/>
                      </a:lnTo>
                      <a:lnTo>
                        <a:pt x="151" y="132"/>
                      </a:lnTo>
                      <a:lnTo>
                        <a:pt x="141" y="163"/>
                      </a:lnTo>
                      <a:lnTo>
                        <a:pt x="129" y="199"/>
                      </a:lnTo>
                      <a:lnTo>
                        <a:pt x="118" y="236"/>
                      </a:lnTo>
                      <a:lnTo>
                        <a:pt x="108" y="278"/>
                      </a:lnTo>
                      <a:lnTo>
                        <a:pt x="99" y="322"/>
                      </a:lnTo>
                      <a:lnTo>
                        <a:pt x="89" y="368"/>
                      </a:lnTo>
                      <a:lnTo>
                        <a:pt x="80" y="417"/>
                      </a:lnTo>
                      <a:lnTo>
                        <a:pt x="71" y="469"/>
                      </a:lnTo>
                      <a:lnTo>
                        <a:pt x="63" y="523"/>
                      </a:lnTo>
                      <a:lnTo>
                        <a:pt x="56" y="580"/>
                      </a:lnTo>
                      <a:lnTo>
                        <a:pt x="48" y="639"/>
                      </a:lnTo>
                      <a:lnTo>
                        <a:pt x="41" y="699"/>
                      </a:lnTo>
                      <a:lnTo>
                        <a:pt x="29" y="828"/>
                      </a:lnTo>
                      <a:lnTo>
                        <a:pt x="19" y="963"/>
                      </a:lnTo>
                      <a:lnTo>
                        <a:pt x="10" y="1106"/>
                      </a:lnTo>
                      <a:lnTo>
                        <a:pt x="5" y="1253"/>
                      </a:lnTo>
                      <a:lnTo>
                        <a:pt x="1" y="1406"/>
                      </a:lnTo>
                      <a:lnTo>
                        <a:pt x="0" y="1563"/>
                      </a:lnTo>
                      <a:lnTo>
                        <a:pt x="0" y="1563"/>
                      </a:lnTo>
                      <a:lnTo>
                        <a:pt x="1" y="1719"/>
                      </a:lnTo>
                      <a:lnTo>
                        <a:pt x="6" y="1870"/>
                      </a:lnTo>
                      <a:lnTo>
                        <a:pt x="13" y="2015"/>
                      </a:lnTo>
                      <a:lnTo>
                        <a:pt x="21" y="2153"/>
                      </a:lnTo>
                      <a:lnTo>
                        <a:pt x="33" y="2285"/>
                      </a:lnTo>
                      <a:lnTo>
                        <a:pt x="45" y="2409"/>
                      </a:lnTo>
                      <a:lnTo>
                        <a:pt x="52" y="2469"/>
                      </a:lnTo>
                      <a:lnTo>
                        <a:pt x="59" y="2526"/>
                      </a:lnTo>
                      <a:lnTo>
                        <a:pt x="67" y="2580"/>
                      </a:lnTo>
                      <a:lnTo>
                        <a:pt x="77" y="2632"/>
                      </a:lnTo>
                      <a:lnTo>
                        <a:pt x="85" y="2682"/>
                      </a:lnTo>
                      <a:lnTo>
                        <a:pt x="94" y="2730"/>
                      </a:lnTo>
                      <a:lnTo>
                        <a:pt x="103" y="2775"/>
                      </a:lnTo>
                      <a:lnTo>
                        <a:pt x="114" y="2817"/>
                      </a:lnTo>
                      <a:lnTo>
                        <a:pt x="124" y="2855"/>
                      </a:lnTo>
                      <a:lnTo>
                        <a:pt x="135" y="2891"/>
                      </a:lnTo>
                      <a:lnTo>
                        <a:pt x="145" y="2925"/>
                      </a:lnTo>
                      <a:lnTo>
                        <a:pt x="157" y="2955"/>
                      </a:lnTo>
                      <a:lnTo>
                        <a:pt x="168" y="2982"/>
                      </a:lnTo>
                      <a:lnTo>
                        <a:pt x="180" y="3005"/>
                      </a:lnTo>
                      <a:lnTo>
                        <a:pt x="192" y="3026"/>
                      </a:lnTo>
                      <a:lnTo>
                        <a:pt x="204" y="3042"/>
                      </a:lnTo>
                      <a:lnTo>
                        <a:pt x="216" y="3056"/>
                      </a:lnTo>
                      <a:lnTo>
                        <a:pt x="223" y="3061"/>
                      </a:lnTo>
                      <a:lnTo>
                        <a:pt x="229" y="3065"/>
                      </a:lnTo>
                      <a:lnTo>
                        <a:pt x="236" y="3069"/>
                      </a:lnTo>
                      <a:lnTo>
                        <a:pt x="242" y="3071"/>
                      </a:lnTo>
                      <a:lnTo>
                        <a:pt x="249" y="3072"/>
                      </a:lnTo>
                      <a:lnTo>
                        <a:pt x="254" y="3072"/>
                      </a:lnTo>
                      <a:lnTo>
                        <a:pt x="254" y="3072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  <a:gs pos="25000">
                      <a:schemeClr val="accent6">
                        <a:lumMod val="40000"/>
                        <a:lumOff val="60000"/>
                      </a:schemeClr>
                    </a:gs>
                    <a:gs pos="55000">
                      <a:schemeClr val="accent6">
                        <a:lumMod val="75000"/>
                      </a:schemeClr>
                    </a:gs>
                    <a:gs pos="78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9" name="Freeform 20">
                  <a:extLst>
                    <a:ext uri="{FF2B5EF4-FFF2-40B4-BE49-F238E27FC236}">
                      <a16:creationId xmlns:a16="http://schemas.microsoft.com/office/drawing/2014/main" xmlns="" id="{B923A159-D112-5842-8E1B-753C89AB99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6344" y="1743075"/>
                  <a:ext cx="247650" cy="2438400"/>
                </a:xfrm>
                <a:custGeom>
                  <a:avLst/>
                  <a:gdLst/>
                  <a:ahLst/>
                  <a:cxnLst>
                    <a:cxn ang="0">
                      <a:pos x="259" y="3034"/>
                    </a:cxn>
                    <a:cxn ang="0">
                      <a:pos x="246" y="3034"/>
                    </a:cxn>
                    <a:cxn ang="0">
                      <a:pos x="227" y="3026"/>
                    </a:cxn>
                    <a:cxn ang="0">
                      <a:pos x="198" y="2993"/>
                    </a:cxn>
                    <a:cxn ang="0">
                      <a:pos x="165" y="2927"/>
                    </a:cxn>
                    <a:cxn ang="0">
                      <a:pos x="135" y="2831"/>
                    </a:cxn>
                    <a:cxn ang="0">
                      <a:pos x="107" y="2709"/>
                    </a:cxn>
                    <a:cxn ang="0">
                      <a:pos x="83" y="2563"/>
                    </a:cxn>
                    <a:cxn ang="0">
                      <a:pos x="51" y="2274"/>
                    </a:cxn>
                    <a:cxn ang="0">
                      <a:pos x="29" y="1864"/>
                    </a:cxn>
                    <a:cxn ang="0">
                      <a:pos x="23" y="1563"/>
                    </a:cxn>
                    <a:cxn ang="0">
                      <a:pos x="31" y="1116"/>
                    </a:cxn>
                    <a:cxn ang="0">
                      <a:pos x="58" y="720"/>
                    </a:cxn>
                    <a:cxn ang="0">
                      <a:pos x="85" y="496"/>
                    </a:cxn>
                    <a:cxn ang="0">
                      <a:pos x="109" y="351"/>
                    </a:cxn>
                    <a:cxn ang="0">
                      <a:pos x="137" y="231"/>
                    </a:cxn>
                    <a:cxn ang="0">
                      <a:pos x="167" y="139"/>
                    </a:cxn>
                    <a:cxn ang="0">
                      <a:pos x="201" y="74"/>
                    </a:cxn>
                    <a:cxn ang="0">
                      <a:pos x="225" y="49"/>
                    </a:cxn>
                    <a:cxn ang="0">
                      <a:pos x="244" y="40"/>
                    </a:cxn>
                    <a:cxn ang="0">
                      <a:pos x="260" y="39"/>
                    </a:cxn>
                    <a:cxn ang="0">
                      <a:pos x="304" y="29"/>
                    </a:cxn>
                    <a:cxn ang="0">
                      <a:pos x="282" y="9"/>
                    </a:cxn>
                    <a:cxn ang="0">
                      <a:pos x="259" y="0"/>
                    </a:cxn>
                    <a:cxn ang="0">
                      <a:pos x="244" y="2"/>
                    </a:cxn>
                    <a:cxn ang="0">
                      <a:pos x="224" y="11"/>
                    </a:cxn>
                    <a:cxn ang="0">
                      <a:pos x="200" y="36"/>
                    </a:cxn>
                    <a:cxn ang="0">
                      <a:pos x="164" y="103"/>
                    </a:cxn>
                    <a:cxn ang="0">
                      <a:pos x="130" y="199"/>
                    </a:cxn>
                    <a:cxn ang="0">
                      <a:pos x="99" y="322"/>
                    </a:cxn>
                    <a:cxn ang="0">
                      <a:pos x="72" y="469"/>
                    </a:cxn>
                    <a:cxn ang="0">
                      <a:pos x="47" y="639"/>
                    </a:cxn>
                    <a:cxn ang="0">
                      <a:pos x="18" y="963"/>
                    </a:cxn>
                    <a:cxn ang="0">
                      <a:pos x="1" y="1406"/>
                    </a:cxn>
                    <a:cxn ang="0">
                      <a:pos x="2" y="1720"/>
                    </a:cxn>
                    <a:cxn ang="0">
                      <a:pos x="22" y="2159"/>
                    </a:cxn>
                    <a:cxn ang="0">
                      <a:pos x="46" y="2418"/>
                    </a:cxn>
                    <a:cxn ang="0">
                      <a:pos x="70" y="2589"/>
                    </a:cxn>
                    <a:cxn ang="0">
                      <a:pos x="96" y="2739"/>
                    </a:cxn>
                    <a:cxn ang="0">
                      <a:pos x="126" y="2865"/>
                    </a:cxn>
                    <a:cxn ang="0">
                      <a:pos x="160" y="2962"/>
                    </a:cxn>
                    <a:cxn ang="0">
                      <a:pos x="195" y="3031"/>
                    </a:cxn>
                    <a:cxn ang="0">
                      <a:pos x="221" y="3058"/>
                    </a:cxn>
                    <a:cxn ang="0">
                      <a:pos x="240" y="3070"/>
                    </a:cxn>
                    <a:cxn ang="0">
                      <a:pos x="260" y="3072"/>
                    </a:cxn>
                    <a:cxn ang="0">
                      <a:pos x="273" y="3069"/>
                    </a:cxn>
                    <a:cxn ang="0">
                      <a:pos x="293" y="3056"/>
                    </a:cxn>
                    <a:cxn ang="0">
                      <a:pos x="261" y="3034"/>
                    </a:cxn>
                  </a:cxnLst>
                  <a:rect l="0" t="0" r="r" b="b"/>
                  <a:pathLst>
                    <a:path w="312" h="3072">
                      <a:moveTo>
                        <a:pt x="261" y="3034"/>
                      </a:moveTo>
                      <a:lnTo>
                        <a:pt x="261" y="3034"/>
                      </a:lnTo>
                      <a:lnTo>
                        <a:pt x="259" y="3034"/>
                      </a:lnTo>
                      <a:lnTo>
                        <a:pt x="259" y="3034"/>
                      </a:lnTo>
                      <a:lnTo>
                        <a:pt x="253" y="3035"/>
                      </a:lnTo>
                      <a:lnTo>
                        <a:pt x="246" y="3034"/>
                      </a:lnTo>
                      <a:lnTo>
                        <a:pt x="240" y="3032"/>
                      </a:lnTo>
                      <a:lnTo>
                        <a:pt x="234" y="3029"/>
                      </a:lnTo>
                      <a:lnTo>
                        <a:pt x="227" y="3026"/>
                      </a:lnTo>
                      <a:lnTo>
                        <a:pt x="222" y="3021"/>
                      </a:lnTo>
                      <a:lnTo>
                        <a:pt x="210" y="3010"/>
                      </a:lnTo>
                      <a:lnTo>
                        <a:pt x="198" y="2993"/>
                      </a:lnTo>
                      <a:lnTo>
                        <a:pt x="187" y="2975"/>
                      </a:lnTo>
                      <a:lnTo>
                        <a:pt x="175" y="2953"/>
                      </a:lnTo>
                      <a:lnTo>
                        <a:pt x="165" y="2927"/>
                      </a:lnTo>
                      <a:lnTo>
                        <a:pt x="154" y="2898"/>
                      </a:lnTo>
                      <a:lnTo>
                        <a:pt x="144" y="2866"/>
                      </a:lnTo>
                      <a:lnTo>
                        <a:pt x="135" y="2831"/>
                      </a:lnTo>
                      <a:lnTo>
                        <a:pt x="125" y="2794"/>
                      </a:lnTo>
                      <a:lnTo>
                        <a:pt x="116" y="2753"/>
                      </a:lnTo>
                      <a:lnTo>
                        <a:pt x="107" y="2709"/>
                      </a:lnTo>
                      <a:lnTo>
                        <a:pt x="99" y="2663"/>
                      </a:lnTo>
                      <a:lnTo>
                        <a:pt x="90" y="2614"/>
                      </a:lnTo>
                      <a:lnTo>
                        <a:pt x="83" y="2563"/>
                      </a:lnTo>
                      <a:lnTo>
                        <a:pt x="75" y="2509"/>
                      </a:lnTo>
                      <a:lnTo>
                        <a:pt x="63" y="2396"/>
                      </a:lnTo>
                      <a:lnTo>
                        <a:pt x="51" y="2274"/>
                      </a:lnTo>
                      <a:lnTo>
                        <a:pt x="42" y="2144"/>
                      </a:lnTo>
                      <a:lnTo>
                        <a:pt x="34" y="2007"/>
                      </a:lnTo>
                      <a:lnTo>
                        <a:pt x="29" y="1864"/>
                      </a:lnTo>
                      <a:lnTo>
                        <a:pt x="24" y="1715"/>
                      </a:lnTo>
                      <a:lnTo>
                        <a:pt x="23" y="1563"/>
                      </a:lnTo>
                      <a:lnTo>
                        <a:pt x="23" y="1563"/>
                      </a:lnTo>
                      <a:lnTo>
                        <a:pt x="24" y="1410"/>
                      </a:lnTo>
                      <a:lnTo>
                        <a:pt x="27" y="1260"/>
                      </a:lnTo>
                      <a:lnTo>
                        <a:pt x="31" y="1116"/>
                      </a:lnTo>
                      <a:lnTo>
                        <a:pt x="38" y="978"/>
                      </a:lnTo>
                      <a:lnTo>
                        <a:pt x="47" y="846"/>
                      </a:lnTo>
                      <a:lnTo>
                        <a:pt x="58" y="720"/>
                      </a:lnTo>
                      <a:lnTo>
                        <a:pt x="71" y="604"/>
                      </a:lnTo>
                      <a:lnTo>
                        <a:pt x="78" y="548"/>
                      </a:lnTo>
                      <a:lnTo>
                        <a:pt x="85" y="496"/>
                      </a:lnTo>
                      <a:lnTo>
                        <a:pt x="92" y="445"/>
                      </a:lnTo>
                      <a:lnTo>
                        <a:pt x="100" y="397"/>
                      </a:lnTo>
                      <a:lnTo>
                        <a:pt x="109" y="351"/>
                      </a:lnTo>
                      <a:lnTo>
                        <a:pt x="117" y="309"/>
                      </a:lnTo>
                      <a:lnTo>
                        <a:pt x="126" y="269"/>
                      </a:lnTo>
                      <a:lnTo>
                        <a:pt x="137" y="231"/>
                      </a:lnTo>
                      <a:lnTo>
                        <a:pt x="146" y="198"/>
                      </a:lnTo>
                      <a:lnTo>
                        <a:pt x="157" y="166"/>
                      </a:lnTo>
                      <a:lnTo>
                        <a:pt x="167" y="139"/>
                      </a:lnTo>
                      <a:lnTo>
                        <a:pt x="179" y="113"/>
                      </a:lnTo>
                      <a:lnTo>
                        <a:pt x="189" y="92"/>
                      </a:lnTo>
                      <a:lnTo>
                        <a:pt x="201" y="74"/>
                      </a:lnTo>
                      <a:lnTo>
                        <a:pt x="214" y="60"/>
                      </a:lnTo>
                      <a:lnTo>
                        <a:pt x="219" y="54"/>
                      </a:lnTo>
                      <a:lnTo>
                        <a:pt x="225" y="49"/>
                      </a:lnTo>
                      <a:lnTo>
                        <a:pt x="232" y="45"/>
                      </a:lnTo>
                      <a:lnTo>
                        <a:pt x="238" y="41"/>
                      </a:lnTo>
                      <a:lnTo>
                        <a:pt x="244" y="40"/>
                      </a:lnTo>
                      <a:lnTo>
                        <a:pt x="251" y="39"/>
                      </a:lnTo>
                      <a:lnTo>
                        <a:pt x="251" y="39"/>
                      </a:lnTo>
                      <a:lnTo>
                        <a:pt x="260" y="39"/>
                      </a:lnTo>
                      <a:lnTo>
                        <a:pt x="312" y="39"/>
                      </a:lnTo>
                      <a:lnTo>
                        <a:pt x="312" y="39"/>
                      </a:lnTo>
                      <a:lnTo>
                        <a:pt x="304" y="29"/>
                      </a:lnTo>
                      <a:lnTo>
                        <a:pt x="297" y="21"/>
                      </a:lnTo>
                      <a:lnTo>
                        <a:pt x="289" y="14"/>
                      </a:lnTo>
                      <a:lnTo>
                        <a:pt x="282" y="9"/>
                      </a:lnTo>
                      <a:lnTo>
                        <a:pt x="274" y="4"/>
                      </a:lnTo>
                      <a:lnTo>
                        <a:pt x="266" y="2"/>
                      </a:lnTo>
                      <a:lnTo>
                        <a:pt x="259" y="0"/>
                      </a:lnTo>
                      <a:lnTo>
                        <a:pt x="251" y="0"/>
                      </a:lnTo>
                      <a:lnTo>
                        <a:pt x="251" y="0"/>
                      </a:lnTo>
                      <a:lnTo>
                        <a:pt x="244" y="2"/>
                      </a:lnTo>
                      <a:lnTo>
                        <a:pt x="238" y="4"/>
                      </a:lnTo>
                      <a:lnTo>
                        <a:pt x="231" y="6"/>
                      </a:lnTo>
                      <a:lnTo>
                        <a:pt x="224" y="11"/>
                      </a:lnTo>
                      <a:lnTo>
                        <a:pt x="218" y="16"/>
                      </a:lnTo>
                      <a:lnTo>
                        <a:pt x="211" y="22"/>
                      </a:lnTo>
                      <a:lnTo>
                        <a:pt x="200" y="36"/>
                      </a:lnTo>
                      <a:lnTo>
                        <a:pt x="187" y="55"/>
                      </a:lnTo>
                      <a:lnTo>
                        <a:pt x="175" y="77"/>
                      </a:lnTo>
                      <a:lnTo>
                        <a:pt x="164" y="103"/>
                      </a:lnTo>
                      <a:lnTo>
                        <a:pt x="152" y="132"/>
                      </a:lnTo>
                      <a:lnTo>
                        <a:pt x="140" y="163"/>
                      </a:lnTo>
                      <a:lnTo>
                        <a:pt x="130" y="199"/>
                      </a:lnTo>
                      <a:lnTo>
                        <a:pt x="118" y="236"/>
                      </a:lnTo>
                      <a:lnTo>
                        <a:pt x="109" y="278"/>
                      </a:lnTo>
                      <a:lnTo>
                        <a:pt x="99" y="322"/>
                      </a:lnTo>
                      <a:lnTo>
                        <a:pt x="89" y="368"/>
                      </a:lnTo>
                      <a:lnTo>
                        <a:pt x="80" y="417"/>
                      </a:lnTo>
                      <a:lnTo>
                        <a:pt x="72" y="469"/>
                      </a:lnTo>
                      <a:lnTo>
                        <a:pt x="63" y="523"/>
                      </a:lnTo>
                      <a:lnTo>
                        <a:pt x="56" y="580"/>
                      </a:lnTo>
                      <a:lnTo>
                        <a:pt x="47" y="639"/>
                      </a:lnTo>
                      <a:lnTo>
                        <a:pt x="41" y="699"/>
                      </a:lnTo>
                      <a:lnTo>
                        <a:pt x="29" y="828"/>
                      </a:lnTo>
                      <a:lnTo>
                        <a:pt x="18" y="963"/>
                      </a:lnTo>
                      <a:lnTo>
                        <a:pt x="10" y="1106"/>
                      </a:lnTo>
                      <a:lnTo>
                        <a:pt x="5" y="1253"/>
                      </a:lnTo>
                      <a:lnTo>
                        <a:pt x="1" y="1406"/>
                      </a:lnTo>
                      <a:lnTo>
                        <a:pt x="0" y="1563"/>
                      </a:lnTo>
                      <a:lnTo>
                        <a:pt x="0" y="1563"/>
                      </a:lnTo>
                      <a:lnTo>
                        <a:pt x="2" y="1720"/>
                      </a:lnTo>
                      <a:lnTo>
                        <a:pt x="6" y="1872"/>
                      </a:lnTo>
                      <a:lnTo>
                        <a:pt x="13" y="2019"/>
                      </a:lnTo>
                      <a:lnTo>
                        <a:pt x="22" y="2159"/>
                      </a:lnTo>
                      <a:lnTo>
                        <a:pt x="32" y="2292"/>
                      </a:lnTo>
                      <a:lnTo>
                        <a:pt x="39" y="2356"/>
                      </a:lnTo>
                      <a:lnTo>
                        <a:pt x="46" y="2418"/>
                      </a:lnTo>
                      <a:lnTo>
                        <a:pt x="53" y="2477"/>
                      </a:lnTo>
                      <a:lnTo>
                        <a:pt x="61" y="2535"/>
                      </a:lnTo>
                      <a:lnTo>
                        <a:pt x="70" y="2589"/>
                      </a:lnTo>
                      <a:lnTo>
                        <a:pt x="78" y="2642"/>
                      </a:lnTo>
                      <a:lnTo>
                        <a:pt x="87" y="2692"/>
                      </a:lnTo>
                      <a:lnTo>
                        <a:pt x="96" y="2739"/>
                      </a:lnTo>
                      <a:lnTo>
                        <a:pt x="106" y="2783"/>
                      </a:lnTo>
                      <a:lnTo>
                        <a:pt x="116" y="2825"/>
                      </a:lnTo>
                      <a:lnTo>
                        <a:pt x="126" y="2865"/>
                      </a:lnTo>
                      <a:lnTo>
                        <a:pt x="137" y="2901"/>
                      </a:lnTo>
                      <a:lnTo>
                        <a:pt x="149" y="2933"/>
                      </a:lnTo>
                      <a:lnTo>
                        <a:pt x="160" y="2962"/>
                      </a:lnTo>
                      <a:lnTo>
                        <a:pt x="172" y="2989"/>
                      </a:lnTo>
                      <a:lnTo>
                        <a:pt x="183" y="3012"/>
                      </a:lnTo>
                      <a:lnTo>
                        <a:pt x="195" y="3031"/>
                      </a:lnTo>
                      <a:lnTo>
                        <a:pt x="208" y="3047"/>
                      </a:lnTo>
                      <a:lnTo>
                        <a:pt x="215" y="3054"/>
                      </a:lnTo>
                      <a:lnTo>
                        <a:pt x="221" y="3058"/>
                      </a:lnTo>
                      <a:lnTo>
                        <a:pt x="226" y="3064"/>
                      </a:lnTo>
                      <a:lnTo>
                        <a:pt x="233" y="3068"/>
                      </a:lnTo>
                      <a:lnTo>
                        <a:pt x="240" y="3070"/>
                      </a:lnTo>
                      <a:lnTo>
                        <a:pt x="246" y="3072"/>
                      </a:lnTo>
                      <a:lnTo>
                        <a:pt x="253" y="3072"/>
                      </a:lnTo>
                      <a:lnTo>
                        <a:pt x="260" y="3072"/>
                      </a:lnTo>
                      <a:lnTo>
                        <a:pt x="260" y="3072"/>
                      </a:lnTo>
                      <a:lnTo>
                        <a:pt x="266" y="3071"/>
                      </a:lnTo>
                      <a:lnTo>
                        <a:pt x="273" y="3069"/>
                      </a:lnTo>
                      <a:lnTo>
                        <a:pt x="280" y="3065"/>
                      </a:lnTo>
                      <a:lnTo>
                        <a:pt x="286" y="3062"/>
                      </a:lnTo>
                      <a:lnTo>
                        <a:pt x="293" y="3056"/>
                      </a:lnTo>
                      <a:lnTo>
                        <a:pt x="299" y="3050"/>
                      </a:lnTo>
                      <a:lnTo>
                        <a:pt x="312" y="3034"/>
                      </a:lnTo>
                      <a:lnTo>
                        <a:pt x="261" y="303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5400000" scaled="0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xmlns="" id="{7F387393-1831-EF45-9FAB-38D3997ADBDE}"/>
                </a:ext>
              </a:extLst>
            </p:cNvPr>
            <p:cNvSpPr>
              <a:spLocks/>
            </p:cNvSpPr>
            <p:nvPr userDrawn="1"/>
          </p:nvSpPr>
          <p:spPr bwMode="auto">
            <a:xfrm rot="5400000">
              <a:off x="4608509" y="2833196"/>
              <a:ext cx="2082806" cy="334364"/>
            </a:xfrm>
            <a:custGeom>
              <a:avLst/>
              <a:gdLst/>
              <a:ahLst/>
              <a:cxnLst>
                <a:cxn ang="0">
                  <a:pos x="5888" y="522"/>
                </a:cxn>
                <a:cxn ang="0">
                  <a:pos x="5873" y="561"/>
                </a:cxn>
                <a:cxn ang="0">
                  <a:pos x="5843" y="599"/>
                </a:cxn>
                <a:cxn ang="0">
                  <a:pos x="5796" y="636"/>
                </a:cxn>
                <a:cxn ang="0">
                  <a:pos x="5734" y="673"/>
                </a:cxn>
                <a:cxn ang="0">
                  <a:pos x="5658" y="706"/>
                </a:cxn>
                <a:cxn ang="0">
                  <a:pos x="5462" y="773"/>
                </a:cxn>
                <a:cxn ang="0">
                  <a:pos x="5217" y="833"/>
                </a:cxn>
                <a:cxn ang="0">
                  <a:pos x="4924" y="885"/>
                </a:cxn>
                <a:cxn ang="0">
                  <a:pos x="4591" y="931"/>
                </a:cxn>
                <a:cxn ang="0">
                  <a:pos x="4221" y="967"/>
                </a:cxn>
                <a:cxn ang="0">
                  <a:pos x="3819" y="994"/>
                </a:cxn>
                <a:cxn ang="0">
                  <a:pos x="3392" y="1012"/>
                </a:cxn>
                <a:cxn ang="0">
                  <a:pos x="2944" y="1017"/>
                </a:cxn>
                <a:cxn ang="0">
                  <a:pos x="2643" y="1014"/>
                </a:cxn>
                <a:cxn ang="0">
                  <a:pos x="2208" y="1002"/>
                </a:cxn>
                <a:cxn ang="0">
                  <a:pos x="1798" y="978"/>
                </a:cxn>
                <a:cxn ang="0">
                  <a:pos x="1417" y="944"/>
                </a:cxn>
                <a:cxn ang="0">
                  <a:pos x="1070" y="902"/>
                </a:cxn>
                <a:cxn ang="0">
                  <a:pos x="765" y="850"/>
                </a:cxn>
                <a:cxn ang="0">
                  <a:pos x="502" y="793"/>
                </a:cxn>
                <a:cxn ang="0">
                  <a:pos x="290" y="729"/>
                </a:cxn>
                <a:cxn ang="0">
                  <a:pos x="178" y="684"/>
                </a:cxn>
                <a:cxn ang="0">
                  <a:pos x="111" y="649"/>
                </a:cxn>
                <a:cxn ang="0">
                  <a:pos x="60" y="611"/>
                </a:cxn>
                <a:cxn ang="0">
                  <a:pos x="24" y="574"/>
                </a:cxn>
                <a:cxn ang="0">
                  <a:pos x="3" y="535"/>
                </a:cxn>
                <a:cxn ang="0">
                  <a:pos x="0" y="509"/>
                </a:cxn>
                <a:cxn ang="0">
                  <a:pos x="8" y="470"/>
                </a:cxn>
                <a:cxn ang="0">
                  <a:pos x="34" y="431"/>
                </a:cxn>
                <a:cxn ang="0">
                  <a:pos x="75" y="395"/>
                </a:cxn>
                <a:cxn ang="0">
                  <a:pos x="131" y="358"/>
                </a:cxn>
                <a:cxn ang="0">
                  <a:pos x="204" y="322"/>
                </a:cxn>
                <a:cxn ang="0">
                  <a:pos x="355" y="267"/>
                </a:cxn>
                <a:cxn ang="0">
                  <a:pos x="585" y="204"/>
                </a:cxn>
                <a:cxn ang="0">
                  <a:pos x="861" y="149"/>
                </a:cxn>
                <a:cxn ang="0">
                  <a:pos x="1182" y="102"/>
                </a:cxn>
                <a:cxn ang="0">
                  <a:pos x="1540" y="61"/>
                </a:cxn>
                <a:cxn ang="0">
                  <a:pos x="1932" y="31"/>
                </a:cxn>
                <a:cxn ang="0">
                  <a:pos x="2350" y="10"/>
                </a:cxn>
                <a:cxn ang="0">
                  <a:pos x="2792" y="1"/>
                </a:cxn>
                <a:cxn ang="0">
                  <a:pos x="3096" y="1"/>
                </a:cxn>
                <a:cxn ang="0">
                  <a:pos x="3538" y="10"/>
                </a:cxn>
                <a:cxn ang="0">
                  <a:pos x="3957" y="31"/>
                </a:cxn>
                <a:cxn ang="0">
                  <a:pos x="4348" y="61"/>
                </a:cxn>
                <a:cxn ang="0">
                  <a:pos x="4706" y="102"/>
                </a:cxn>
                <a:cxn ang="0">
                  <a:pos x="5027" y="149"/>
                </a:cxn>
                <a:cxn ang="0">
                  <a:pos x="5303" y="204"/>
                </a:cxn>
                <a:cxn ang="0">
                  <a:pos x="5534" y="267"/>
                </a:cxn>
                <a:cxn ang="0">
                  <a:pos x="5684" y="322"/>
                </a:cxn>
                <a:cxn ang="0">
                  <a:pos x="5757" y="358"/>
                </a:cxn>
                <a:cxn ang="0">
                  <a:pos x="5813" y="395"/>
                </a:cxn>
                <a:cxn ang="0">
                  <a:pos x="5854" y="431"/>
                </a:cxn>
                <a:cxn ang="0">
                  <a:pos x="5881" y="470"/>
                </a:cxn>
                <a:cxn ang="0">
                  <a:pos x="5888" y="509"/>
                </a:cxn>
              </a:cxnLst>
              <a:rect l="0" t="0" r="r" b="b"/>
              <a:pathLst>
                <a:path w="5888" h="1017">
                  <a:moveTo>
                    <a:pt x="5888" y="509"/>
                  </a:moveTo>
                  <a:lnTo>
                    <a:pt x="5888" y="509"/>
                  </a:lnTo>
                  <a:lnTo>
                    <a:pt x="5888" y="522"/>
                  </a:lnTo>
                  <a:lnTo>
                    <a:pt x="5885" y="535"/>
                  </a:lnTo>
                  <a:lnTo>
                    <a:pt x="5881" y="549"/>
                  </a:lnTo>
                  <a:lnTo>
                    <a:pt x="5873" y="561"/>
                  </a:lnTo>
                  <a:lnTo>
                    <a:pt x="5866" y="574"/>
                  </a:lnTo>
                  <a:lnTo>
                    <a:pt x="5854" y="586"/>
                  </a:lnTo>
                  <a:lnTo>
                    <a:pt x="5843" y="599"/>
                  </a:lnTo>
                  <a:lnTo>
                    <a:pt x="5829" y="611"/>
                  </a:lnTo>
                  <a:lnTo>
                    <a:pt x="5813" y="624"/>
                  </a:lnTo>
                  <a:lnTo>
                    <a:pt x="5796" y="636"/>
                  </a:lnTo>
                  <a:lnTo>
                    <a:pt x="5777" y="649"/>
                  </a:lnTo>
                  <a:lnTo>
                    <a:pt x="5757" y="660"/>
                  </a:lnTo>
                  <a:lnTo>
                    <a:pt x="5734" y="673"/>
                  </a:lnTo>
                  <a:lnTo>
                    <a:pt x="5710" y="684"/>
                  </a:lnTo>
                  <a:lnTo>
                    <a:pt x="5684" y="695"/>
                  </a:lnTo>
                  <a:lnTo>
                    <a:pt x="5658" y="706"/>
                  </a:lnTo>
                  <a:lnTo>
                    <a:pt x="5599" y="729"/>
                  </a:lnTo>
                  <a:lnTo>
                    <a:pt x="5534" y="751"/>
                  </a:lnTo>
                  <a:lnTo>
                    <a:pt x="5462" y="773"/>
                  </a:lnTo>
                  <a:lnTo>
                    <a:pt x="5386" y="793"/>
                  </a:lnTo>
                  <a:lnTo>
                    <a:pt x="5303" y="813"/>
                  </a:lnTo>
                  <a:lnTo>
                    <a:pt x="5217" y="833"/>
                  </a:lnTo>
                  <a:lnTo>
                    <a:pt x="5124" y="850"/>
                  </a:lnTo>
                  <a:lnTo>
                    <a:pt x="5027" y="869"/>
                  </a:lnTo>
                  <a:lnTo>
                    <a:pt x="4924" y="885"/>
                  </a:lnTo>
                  <a:lnTo>
                    <a:pt x="4818" y="902"/>
                  </a:lnTo>
                  <a:lnTo>
                    <a:pt x="4706" y="917"/>
                  </a:lnTo>
                  <a:lnTo>
                    <a:pt x="4591" y="931"/>
                  </a:lnTo>
                  <a:lnTo>
                    <a:pt x="4471" y="944"/>
                  </a:lnTo>
                  <a:lnTo>
                    <a:pt x="4348" y="956"/>
                  </a:lnTo>
                  <a:lnTo>
                    <a:pt x="4221" y="967"/>
                  </a:lnTo>
                  <a:lnTo>
                    <a:pt x="4090" y="978"/>
                  </a:lnTo>
                  <a:lnTo>
                    <a:pt x="3957" y="987"/>
                  </a:lnTo>
                  <a:lnTo>
                    <a:pt x="3819" y="994"/>
                  </a:lnTo>
                  <a:lnTo>
                    <a:pt x="3680" y="1002"/>
                  </a:lnTo>
                  <a:lnTo>
                    <a:pt x="3538" y="1007"/>
                  </a:lnTo>
                  <a:lnTo>
                    <a:pt x="3392" y="1012"/>
                  </a:lnTo>
                  <a:lnTo>
                    <a:pt x="3246" y="1014"/>
                  </a:lnTo>
                  <a:lnTo>
                    <a:pt x="3096" y="1017"/>
                  </a:lnTo>
                  <a:lnTo>
                    <a:pt x="2944" y="1017"/>
                  </a:lnTo>
                  <a:lnTo>
                    <a:pt x="2944" y="1017"/>
                  </a:lnTo>
                  <a:lnTo>
                    <a:pt x="2792" y="1017"/>
                  </a:lnTo>
                  <a:lnTo>
                    <a:pt x="2643" y="1014"/>
                  </a:lnTo>
                  <a:lnTo>
                    <a:pt x="2496" y="1012"/>
                  </a:lnTo>
                  <a:lnTo>
                    <a:pt x="2350" y="1007"/>
                  </a:lnTo>
                  <a:lnTo>
                    <a:pt x="2208" y="1002"/>
                  </a:lnTo>
                  <a:lnTo>
                    <a:pt x="2069" y="994"/>
                  </a:lnTo>
                  <a:lnTo>
                    <a:pt x="1932" y="987"/>
                  </a:lnTo>
                  <a:lnTo>
                    <a:pt x="1798" y="978"/>
                  </a:lnTo>
                  <a:lnTo>
                    <a:pt x="1668" y="967"/>
                  </a:lnTo>
                  <a:lnTo>
                    <a:pt x="1540" y="956"/>
                  </a:lnTo>
                  <a:lnTo>
                    <a:pt x="1417" y="944"/>
                  </a:lnTo>
                  <a:lnTo>
                    <a:pt x="1297" y="931"/>
                  </a:lnTo>
                  <a:lnTo>
                    <a:pt x="1182" y="917"/>
                  </a:lnTo>
                  <a:lnTo>
                    <a:pt x="1070" y="902"/>
                  </a:lnTo>
                  <a:lnTo>
                    <a:pt x="964" y="885"/>
                  </a:lnTo>
                  <a:lnTo>
                    <a:pt x="861" y="869"/>
                  </a:lnTo>
                  <a:lnTo>
                    <a:pt x="765" y="850"/>
                  </a:lnTo>
                  <a:lnTo>
                    <a:pt x="672" y="833"/>
                  </a:lnTo>
                  <a:lnTo>
                    <a:pt x="585" y="813"/>
                  </a:lnTo>
                  <a:lnTo>
                    <a:pt x="502" y="793"/>
                  </a:lnTo>
                  <a:lnTo>
                    <a:pt x="426" y="773"/>
                  </a:lnTo>
                  <a:lnTo>
                    <a:pt x="355" y="751"/>
                  </a:lnTo>
                  <a:lnTo>
                    <a:pt x="290" y="729"/>
                  </a:lnTo>
                  <a:lnTo>
                    <a:pt x="231" y="706"/>
                  </a:lnTo>
                  <a:lnTo>
                    <a:pt x="204" y="695"/>
                  </a:lnTo>
                  <a:lnTo>
                    <a:pt x="178" y="684"/>
                  </a:lnTo>
                  <a:lnTo>
                    <a:pt x="154" y="673"/>
                  </a:lnTo>
                  <a:lnTo>
                    <a:pt x="131" y="660"/>
                  </a:lnTo>
                  <a:lnTo>
                    <a:pt x="111" y="649"/>
                  </a:lnTo>
                  <a:lnTo>
                    <a:pt x="92" y="636"/>
                  </a:lnTo>
                  <a:lnTo>
                    <a:pt x="75" y="624"/>
                  </a:lnTo>
                  <a:lnTo>
                    <a:pt x="60" y="611"/>
                  </a:lnTo>
                  <a:lnTo>
                    <a:pt x="45" y="599"/>
                  </a:lnTo>
                  <a:lnTo>
                    <a:pt x="34" y="586"/>
                  </a:lnTo>
                  <a:lnTo>
                    <a:pt x="24" y="574"/>
                  </a:lnTo>
                  <a:lnTo>
                    <a:pt x="15" y="561"/>
                  </a:lnTo>
                  <a:lnTo>
                    <a:pt x="8" y="549"/>
                  </a:lnTo>
                  <a:lnTo>
                    <a:pt x="3" y="535"/>
                  </a:lnTo>
                  <a:lnTo>
                    <a:pt x="1" y="52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1" y="496"/>
                  </a:lnTo>
                  <a:lnTo>
                    <a:pt x="3" y="482"/>
                  </a:lnTo>
                  <a:lnTo>
                    <a:pt x="8" y="470"/>
                  </a:lnTo>
                  <a:lnTo>
                    <a:pt x="15" y="457"/>
                  </a:lnTo>
                  <a:lnTo>
                    <a:pt x="24" y="445"/>
                  </a:lnTo>
                  <a:lnTo>
                    <a:pt x="34" y="431"/>
                  </a:lnTo>
                  <a:lnTo>
                    <a:pt x="45" y="418"/>
                  </a:lnTo>
                  <a:lnTo>
                    <a:pt x="60" y="406"/>
                  </a:lnTo>
                  <a:lnTo>
                    <a:pt x="75" y="395"/>
                  </a:lnTo>
                  <a:lnTo>
                    <a:pt x="92" y="382"/>
                  </a:lnTo>
                  <a:lnTo>
                    <a:pt x="111" y="370"/>
                  </a:lnTo>
                  <a:lnTo>
                    <a:pt x="131" y="358"/>
                  </a:lnTo>
                  <a:lnTo>
                    <a:pt x="154" y="346"/>
                  </a:lnTo>
                  <a:lnTo>
                    <a:pt x="178" y="334"/>
                  </a:lnTo>
                  <a:lnTo>
                    <a:pt x="204" y="322"/>
                  </a:lnTo>
                  <a:lnTo>
                    <a:pt x="231" y="311"/>
                  </a:lnTo>
                  <a:lnTo>
                    <a:pt x="290" y="288"/>
                  </a:lnTo>
                  <a:lnTo>
                    <a:pt x="355" y="267"/>
                  </a:lnTo>
                  <a:lnTo>
                    <a:pt x="426" y="246"/>
                  </a:lnTo>
                  <a:lnTo>
                    <a:pt x="502" y="224"/>
                  </a:lnTo>
                  <a:lnTo>
                    <a:pt x="585" y="204"/>
                  </a:lnTo>
                  <a:lnTo>
                    <a:pt x="672" y="185"/>
                  </a:lnTo>
                  <a:lnTo>
                    <a:pt x="765" y="167"/>
                  </a:lnTo>
                  <a:lnTo>
                    <a:pt x="861" y="149"/>
                  </a:lnTo>
                  <a:lnTo>
                    <a:pt x="964" y="133"/>
                  </a:lnTo>
                  <a:lnTo>
                    <a:pt x="1070" y="117"/>
                  </a:lnTo>
                  <a:lnTo>
                    <a:pt x="1182" y="102"/>
                  </a:lnTo>
                  <a:lnTo>
                    <a:pt x="1297" y="88"/>
                  </a:lnTo>
                  <a:lnTo>
                    <a:pt x="1417" y="74"/>
                  </a:lnTo>
                  <a:lnTo>
                    <a:pt x="1540" y="61"/>
                  </a:lnTo>
                  <a:lnTo>
                    <a:pt x="1668" y="50"/>
                  </a:lnTo>
                  <a:lnTo>
                    <a:pt x="1798" y="40"/>
                  </a:lnTo>
                  <a:lnTo>
                    <a:pt x="1932" y="31"/>
                  </a:lnTo>
                  <a:lnTo>
                    <a:pt x="2069" y="23"/>
                  </a:lnTo>
                  <a:lnTo>
                    <a:pt x="2208" y="16"/>
                  </a:lnTo>
                  <a:lnTo>
                    <a:pt x="2350" y="10"/>
                  </a:lnTo>
                  <a:lnTo>
                    <a:pt x="2496" y="6"/>
                  </a:lnTo>
                  <a:lnTo>
                    <a:pt x="2643" y="3"/>
                  </a:lnTo>
                  <a:lnTo>
                    <a:pt x="2792" y="1"/>
                  </a:lnTo>
                  <a:lnTo>
                    <a:pt x="2944" y="0"/>
                  </a:lnTo>
                  <a:lnTo>
                    <a:pt x="2944" y="0"/>
                  </a:lnTo>
                  <a:lnTo>
                    <a:pt x="3096" y="1"/>
                  </a:lnTo>
                  <a:lnTo>
                    <a:pt x="3246" y="3"/>
                  </a:lnTo>
                  <a:lnTo>
                    <a:pt x="3392" y="6"/>
                  </a:lnTo>
                  <a:lnTo>
                    <a:pt x="3538" y="10"/>
                  </a:lnTo>
                  <a:lnTo>
                    <a:pt x="3680" y="16"/>
                  </a:lnTo>
                  <a:lnTo>
                    <a:pt x="3819" y="23"/>
                  </a:lnTo>
                  <a:lnTo>
                    <a:pt x="3957" y="31"/>
                  </a:lnTo>
                  <a:lnTo>
                    <a:pt x="4090" y="40"/>
                  </a:lnTo>
                  <a:lnTo>
                    <a:pt x="4221" y="50"/>
                  </a:lnTo>
                  <a:lnTo>
                    <a:pt x="4348" y="61"/>
                  </a:lnTo>
                  <a:lnTo>
                    <a:pt x="4471" y="74"/>
                  </a:lnTo>
                  <a:lnTo>
                    <a:pt x="4591" y="88"/>
                  </a:lnTo>
                  <a:lnTo>
                    <a:pt x="4706" y="102"/>
                  </a:lnTo>
                  <a:lnTo>
                    <a:pt x="4818" y="117"/>
                  </a:lnTo>
                  <a:lnTo>
                    <a:pt x="4924" y="133"/>
                  </a:lnTo>
                  <a:lnTo>
                    <a:pt x="5027" y="149"/>
                  </a:lnTo>
                  <a:lnTo>
                    <a:pt x="5124" y="167"/>
                  </a:lnTo>
                  <a:lnTo>
                    <a:pt x="5217" y="185"/>
                  </a:lnTo>
                  <a:lnTo>
                    <a:pt x="5303" y="204"/>
                  </a:lnTo>
                  <a:lnTo>
                    <a:pt x="5386" y="224"/>
                  </a:lnTo>
                  <a:lnTo>
                    <a:pt x="5462" y="246"/>
                  </a:lnTo>
                  <a:lnTo>
                    <a:pt x="5534" y="267"/>
                  </a:lnTo>
                  <a:lnTo>
                    <a:pt x="5599" y="288"/>
                  </a:lnTo>
                  <a:lnTo>
                    <a:pt x="5658" y="311"/>
                  </a:lnTo>
                  <a:lnTo>
                    <a:pt x="5684" y="322"/>
                  </a:lnTo>
                  <a:lnTo>
                    <a:pt x="5710" y="334"/>
                  </a:lnTo>
                  <a:lnTo>
                    <a:pt x="5734" y="346"/>
                  </a:lnTo>
                  <a:lnTo>
                    <a:pt x="5757" y="358"/>
                  </a:lnTo>
                  <a:lnTo>
                    <a:pt x="5777" y="370"/>
                  </a:lnTo>
                  <a:lnTo>
                    <a:pt x="5796" y="382"/>
                  </a:lnTo>
                  <a:lnTo>
                    <a:pt x="5813" y="395"/>
                  </a:lnTo>
                  <a:lnTo>
                    <a:pt x="5829" y="406"/>
                  </a:lnTo>
                  <a:lnTo>
                    <a:pt x="5843" y="418"/>
                  </a:lnTo>
                  <a:lnTo>
                    <a:pt x="5854" y="431"/>
                  </a:lnTo>
                  <a:lnTo>
                    <a:pt x="5866" y="445"/>
                  </a:lnTo>
                  <a:lnTo>
                    <a:pt x="5873" y="457"/>
                  </a:lnTo>
                  <a:lnTo>
                    <a:pt x="5881" y="470"/>
                  </a:lnTo>
                  <a:lnTo>
                    <a:pt x="5885" y="482"/>
                  </a:lnTo>
                  <a:lnTo>
                    <a:pt x="5888" y="496"/>
                  </a:lnTo>
                  <a:lnTo>
                    <a:pt x="5888" y="509"/>
                  </a:lnTo>
                  <a:lnTo>
                    <a:pt x="5888" y="509"/>
                  </a:lnTo>
                  <a:close/>
                </a:path>
              </a:pathLst>
            </a:custGeom>
            <a:noFill/>
            <a:ln w="9525">
              <a:gradFill flip="none" rotWithShape="1">
                <a:gsLst>
                  <a:gs pos="0">
                    <a:schemeClr val="tx2">
                      <a:lumMod val="50000"/>
                    </a:schemeClr>
                  </a:gs>
                  <a:gs pos="50000">
                    <a:srgbClr val="FFFFFF">
                      <a:alpha val="0"/>
                    </a:srgbClr>
                  </a:gs>
                </a:gsLst>
                <a:lin ang="16200000" scaled="0"/>
                <a:tileRect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xmlns="" id="{78BCC8E1-0AAD-EB4A-A94D-E3BED978D5B9}"/>
                </a:ext>
              </a:extLst>
            </p:cNvPr>
            <p:cNvSpPr>
              <a:spLocks/>
            </p:cNvSpPr>
            <p:nvPr userDrawn="1"/>
          </p:nvSpPr>
          <p:spPr bwMode="auto">
            <a:xfrm rot="5400000">
              <a:off x="5422362" y="2756991"/>
              <a:ext cx="3032202" cy="486774"/>
            </a:xfrm>
            <a:custGeom>
              <a:avLst/>
              <a:gdLst/>
              <a:ahLst/>
              <a:cxnLst>
                <a:cxn ang="0">
                  <a:pos x="5888" y="522"/>
                </a:cxn>
                <a:cxn ang="0">
                  <a:pos x="5873" y="561"/>
                </a:cxn>
                <a:cxn ang="0">
                  <a:pos x="5843" y="599"/>
                </a:cxn>
                <a:cxn ang="0">
                  <a:pos x="5796" y="636"/>
                </a:cxn>
                <a:cxn ang="0">
                  <a:pos x="5734" y="673"/>
                </a:cxn>
                <a:cxn ang="0">
                  <a:pos x="5658" y="706"/>
                </a:cxn>
                <a:cxn ang="0">
                  <a:pos x="5462" y="773"/>
                </a:cxn>
                <a:cxn ang="0">
                  <a:pos x="5217" y="833"/>
                </a:cxn>
                <a:cxn ang="0">
                  <a:pos x="4924" y="885"/>
                </a:cxn>
                <a:cxn ang="0">
                  <a:pos x="4591" y="931"/>
                </a:cxn>
                <a:cxn ang="0">
                  <a:pos x="4221" y="967"/>
                </a:cxn>
                <a:cxn ang="0">
                  <a:pos x="3819" y="994"/>
                </a:cxn>
                <a:cxn ang="0">
                  <a:pos x="3392" y="1012"/>
                </a:cxn>
                <a:cxn ang="0">
                  <a:pos x="2944" y="1017"/>
                </a:cxn>
                <a:cxn ang="0">
                  <a:pos x="2643" y="1014"/>
                </a:cxn>
                <a:cxn ang="0">
                  <a:pos x="2208" y="1002"/>
                </a:cxn>
                <a:cxn ang="0">
                  <a:pos x="1798" y="978"/>
                </a:cxn>
                <a:cxn ang="0">
                  <a:pos x="1417" y="944"/>
                </a:cxn>
                <a:cxn ang="0">
                  <a:pos x="1070" y="902"/>
                </a:cxn>
                <a:cxn ang="0">
                  <a:pos x="765" y="850"/>
                </a:cxn>
                <a:cxn ang="0">
                  <a:pos x="502" y="793"/>
                </a:cxn>
                <a:cxn ang="0">
                  <a:pos x="290" y="729"/>
                </a:cxn>
                <a:cxn ang="0">
                  <a:pos x="178" y="684"/>
                </a:cxn>
                <a:cxn ang="0">
                  <a:pos x="111" y="649"/>
                </a:cxn>
                <a:cxn ang="0">
                  <a:pos x="60" y="611"/>
                </a:cxn>
                <a:cxn ang="0">
                  <a:pos x="24" y="574"/>
                </a:cxn>
                <a:cxn ang="0">
                  <a:pos x="3" y="535"/>
                </a:cxn>
                <a:cxn ang="0">
                  <a:pos x="0" y="509"/>
                </a:cxn>
                <a:cxn ang="0">
                  <a:pos x="8" y="470"/>
                </a:cxn>
                <a:cxn ang="0">
                  <a:pos x="34" y="431"/>
                </a:cxn>
                <a:cxn ang="0">
                  <a:pos x="75" y="395"/>
                </a:cxn>
                <a:cxn ang="0">
                  <a:pos x="131" y="358"/>
                </a:cxn>
                <a:cxn ang="0">
                  <a:pos x="204" y="322"/>
                </a:cxn>
                <a:cxn ang="0">
                  <a:pos x="355" y="267"/>
                </a:cxn>
                <a:cxn ang="0">
                  <a:pos x="585" y="204"/>
                </a:cxn>
                <a:cxn ang="0">
                  <a:pos x="861" y="149"/>
                </a:cxn>
                <a:cxn ang="0">
                  <a:pos x="1182" y="102"/>
                </a:cxn>
                <a:cxn ang="0">
                  <a:pos x="1540" y="61"/>
                </a:cxn>
                <a:cxn ang="0">
                  <a:pos x="1932" y="31"/>
                </a:cxn>
                <a:cxn ang="0">
                  <a:pos x="2350" y="10"/>
                </a:cxn>
                <a:cxn ang="0">
                  <a:pos x="2792" y="1"/>
                </a:cxn>
                <a:cxn ang="0">
                  <a:pos x="3096" y="1"/>
                </a:cxn>
                <a:cxn ang="0">
                  <a:pos x="3538" y="10"/>
                </a:cxn>
                <a:cxn ang="0">
                  <a:pos x="3957" y="31"/>
                </a:cxn>
                <a:cxn ang="0">
                  <a:pos x="4348" y="61"/>
                </a:cxn>
                <a:cxn ang="0">
                  <a:pos x="4706" y="102"/>
                </a:cxn>
                <a:cxn ang="0">
                  <a:pos x="5027" y="149"/>
                </a:cxn>
                <a:cxn ang="0">
                  <a:pos x="5303" y="204"/>
                </a:cxn>
                <a:cxn ang="0">
                  <a:pos x="5534" y="267"/>
                </a:cxn>
                <a:cxn ang="0">
                  <a:pos x="5684" y="322"/>
                </a:cxn>
                <a:cxn ang="0">
                  <a:pos x="5757" y="358"/>
                </a:cxn>
                <a:cxn ang="0">
                  <a:pos x="5813" y="395"/>
                </a:cxn>
                <a:cxn ang="0">
                  <a:pos x="5854" y="431"/>
                </a:cxn>
                <a:cxn ang="0">
                  <a:pos x="5881" y="470"/>
                </a:cxn>
                <a:cxn ang="0">
                  <a:pos x="5888" y="509"/>
                </a:cxn>
              </a:cxnLst>
              <a:rect l="0" t="0" r="r" b="b"/>
              <a:pathLst>
                <a:path w="5888" h="1017">
                  <a:moveTo>
                    <a:pt x="5888" y="509"/>
                  </a:moveTo>
                  <a:lnTo>
                    <a:pt x="5888" y="509"/>
                  </a:lnTo>
                  <a:lnTo>
                    <a:pt x="5888" y="522"/>
                  </a:lnTo>
                  <a:lnTo>
                    <a:pt x="5885" y="535"/>
                  </a:lnTo>
                  <a:lnTo>
                    <a:pt x="5881" y="549"/>
                  </a:lnTo>
                  <a:lnTo>
                    <a:pt x="5873" y="561"/>
                  </a:lnTo>
                  <a:lnTo>
                    <a:pt x="5866" y="574"/>
                  </a:lnTo>
                  <a:lnTo>
                    <a:pt x="5854" y="586"/>
                  </a:lnTo>
                  <a:lnTo>
                    <a:pt x="5843" y="599"/>
                  </a:lnTo>
                  <a:lnTo>
                    <a:pt x="5829" y="611"/>
                  </a:lnTo>
                  <a:lnTo>
                    <a:pt x="5813" y="624"/>
                  </a:lnTo>
                  <a:lnTo>
                    <a:pt x="5796" y="636"/>
                  </a:lnTo>
                  <a:lnTo>
                    <a:pt x="5777" y="649"/>
                  </a:lnTo>
                  <a:lnTo>
                    <a:pt x="5757" y="660"/>
                  </a:lnTo>
                  <a:lnTo>
                    <a:pt x="5734" y="673"/>
                  </a:lnTo>
                  <a:lnTo>
                    <a:pt x="5710" y="684"/>
                  </a:lnTo>
                  <a:lnTo>
                    <a:pt x="5684" y="695"/>
                  </a:lnTo>
                  <a:lnTo>
                    <a:pt x="5658" y="706"/>
                  </a:lnTo>
                  <a:lnTo>
                    <a:pt x="5599" y="729"/>
                  </a:lnTo>
                  <a:lnTo>
                    <a:pt x="5534" y="751"/>
                  </a:lnTo>
                  <a:lnTo>
                    <a:pt x="5462" y="773"/>
                  </a:lnTo>
                  <a:lnTo>
                    <a:pt x="5386" y="793"/>
                  </a:lnTo>
                  <a:lnTo>
                    <a:pt x="5303" y="813"/>
                  </a:lnTo>
                  <a:lnTo>
                    <a:pt x="5217" y="833"/>
                  </a:lnTo>
                  <a:lnTo>
                    <a:pt x="5124" y="850"/>
                  </a:lnTo>
                  <a:lnTo>
                    <a:pt x="5027" y="869"/>
                  </a:lnTo>
                  <a:lnTo>
                    <a:pt x="4924" y="885"/>
                  </a:lnTo>
                  <a:lnTo>
                    <a:pt x="4818" y="902"/>
                  </a:lnTo>
                  <a:lnTo>
                    <a:pt x="4706" y="917"/>
                  </a:lnTo>
                  <a:lnTo>
                    <a:pt x="4591" y="931"/>
                  </a:lnTo>
                  <a:lnTo>
                    <a:pt x="4471" y="944"/>
                  </a:lnTo>
                  <a:lnTo>
                    <a:pt x="4348" y="956"/>
                  </a:lnTo>
                  <a:lnTo>
                    <a:pt x="4221" y="967"/>
                  </a:lnTo>
                  <a:lnTo>
                    <a:pt x="4090" y="978"/>
                  </a:lnTo>
                  <a:lnTo>
                    <a:pt x="3957" y="987"/>
                  </a:lnTo>
                  <a:lnTo>
                    <a:pt x="3819" y="994"/>
                  </a:lnTo>
                  <a:lnTo>
                    <a:pt x="3680" y="1002"/>
                  </a:lnTo>
                  <a:lnTo>
                    <a:pt x="3538" y="1007"/>
                  </a:lnTo>
                  <a:lnTo>
                    <a:pt x="3392" y="1012"/>
                  </a:lnTo>
                  <a:lnTo>
                    <a:pt x="3246" y="1014"/>
                  </a:lnTo>
                  <a:lnTo>
                    <a:pt x="3096" y="1017"/>
                  </a:lnTo>
                  <a:lnTo>
                    <a:pt x="2944" y="1017"/>
                  </a:lnTo>
                  <a:lnTo>
                    <a:pt x="2944" y="1017"/>
                  </a:lnTo>
                  <a:lnTo>
                    <a:pt x="2792" y="1017"/>
                  </a:lnTo>
                  <a:lnTo>
                    <a:pt x="2643" y="1014"/>
                  </a:lnTo>
                  <a:lnTo>
                    <a:pt x="2496" y="1012"/>
                  </a:lnTo>
                  <a:lnTo>
                    <a:pt x="2350" y="1007"/>
                  </a:lnTo>
                  <a:lnTo>
                    <a:pt x="2208" y="1002"/>
                  </a:lnTo>
                  <a:lnTo>
                    <a:pt x="2069" y="994"/>
                  </a:lnTo>
                  <a:lnTo>
                    <a:pt x="1932" y="987"/>
                  </a:lnTo>
                  <a:lnTo>
                    <a:pt x="1798" y="978"/>
                  </a:lnTo>
                  <a:lnTo>
                    <a:pt x="1668" y="967"/>
                  </a:lnTo>
                  <a:lnTo>
                    <a:pt x="1540" y="956"/>
                  </a:lnTo>
                  <a:lnTo>
                    <a:pt x="1417" y="944"/>
                  </a:lnTo>
                  <a:lnTo>
                    <a:pt x="1297" y="931"/>
                  </a:lnTo>
                  <a:lnTo>
                    <a:pt x="1182" y="917"/>
                  </a:lnTo>
                  <a:lnTo>
                    <a:pt x="1070" y="902"/>
                  </a:lnTo>
                  <a:lnTo>
                    <a:pt x="964" y="885"/>
                  </a:lnTo>
                  <a:lnTo>
                    <a:pt x="861" y="869"/>
                  </a:lnTo>
                  <a:lnTo>
                    <a:pt x="765" y="850"/>
                  </a:lnTo>
                  <a:lnTo>
                    <a:pt x="672" y="833"/>
                  </a:lnTo>
                  <a:lnTo>
                    <a:pt x="585" y="813"/>
                  </a:lnTo>
                  <a:lnTo>
                    <a:pt x="502" y="793"/>
                  </a:lnTo>
                  <a:lnTo>
                    <a:pt x="426" y="773"/>
                  </a:lnTo>
                  <a:lnTo>
                    <a:pt x="355" y="751"/>
                  </a:lnTo>
                  <a:lnTo>
                    <a:pt x="290" y="729"/>
                  </a:lnTo>
                  <a:lnTo>
                    <a:pt x="231" y="706"/>
                  </a:lnTo>
                  <a:lnTo>
                    <a:pt x="204" y="695"/>
                  </a:lnTo>
                  <a:lnTo>
                    <a:pt x="178" y="684"/>
                  </a:lnTo>
                  <a:lnTo>
                    <a:pt x="154" y="673"/>
                  </a:lnTo>
                  <a:lnTo>
                    <a:pt x="131" y="660"/>
                  </a:lnTo>
                  <a:lnTo>
                    <a:pt x="111" y="649"/>
                  </a:lnTo>
                  <a:lnTo>
                    <a:pt x="92" y="636"/>
                  </a:lnTo>
                  <a:lnTo>
                    <a:pt x="75" y="624"/>
                  </a:lnTo>
                  <a:lnTo>
                    <a:pt x="60" y="611"/>
                  </a:lnTo>
                  <a:lnTo>
                    <a:pt x="45" y="599"/>
                  </a:lnTo>
                  <a:lnTo>
                    <a:pt x="34" y="586"/>
                  </a:lnTo>
                  <a:lnTo>
                    <a:pt x="24" y="574"/>
                  </a:lnTo>
                  <a:lnTo>
                    <a:pt x="15" y="561"/>
                  </a:lnTo>
                  <a:lnTo>
                    <a:pt x="8" y="549"/>
                  </a:lnTo>
                  <a:lnTo>
                    <a:pt x="3" y="535"/>
                  </a:lnTo>
                  <a:lnTo>
                    <a:pt x="1" y="52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1" y="496"/>
                  </a:lnTo>
                  <a:lnTo>
                    <a:pt x="3" y="482"/>
                  </a:lnTo>
                  <a:lnTo>
                    <a:pt x="8" y="470"/>
                  </a:lnTo>
                  <a:lnTo>
                    <a:pt x="15" y="457"/>
                  </a:lnTo>
                  <a:lnTo>
                    <a:pt x="24" y="445"/>
                  </a:lnTo>
                  <a:lnTo>
                    <a:pt x="34" y="431"/>
                  </a:lnTo>
                  <a:lnTo>
                    <a:pt x="45" y="418"/>
                  </a:lnTo>
                  <a:lnTo>
                    <a:pt x="60" y="406"/>
                  </a:lnTo>
                  <a:lnTo>
                    <a:pt x="75" y="395"/>
                  </a:lnTo>
                  <a:lnTo>
                    <a:pt x="92" y="382"/>
                  </a:lnTo>
                  <a:lnTo>
                    <a:pt x="111" y="370"/>
                  </a:lnTo>
                  <a:lnTo>
                    <a:pt x="131" y="358"/>
                  </a:lnTo>
                  <a:lnTo>
                    <a:pt x="154" y="346"/>
                  </a:lnTo>
                  <a:lnTo>
                    <a:pt x="178" y="334"/>
                  </a:lnTo>
                  <a:lnTo>
                    <a:pt x="204" y="322"/>
                  </a:lnTo>
                  <a:lnTo>
                    <a:pt x="231" y="311"/>
                  </a:lnTo>
                  <a:lnTo>
                    <a:pt x="290" y="288"/>
                  </a:lnTo>
                  <a:lnTo>
                    <a:pt x="355" y="267"/>
                  </a:lnTo>
                  <a:lnTo>
                    <a:pt x="426" y="246"/>
                  </a:lnTo>
                  <a:lnTo>
                    <a:pt x="502" y="224"/>
                  </a:lnTo>
                  <a:lnTo>
                    <a:pt x="585" y="204"/>
                  </a:lnTo>
                  <a:lnTo>
                    <a:pt x="672" y="185"/>
                  </a:lnTo>
                  <a:lnTo>
                    <a:pt x="765" y="167"/>
                  </a:lnTo>
                  <a:lnTo>
                    <a:pt x="861" y="149"/>
                  </a:lnTo>
                  <a:lnTo>
                    <a:pt x="964" y="133"/>
                  </a:lnTo>
                  <a:lnTo>
                    <a:pt x="1070" y="117"/>
                  </a:lnTo>
                  <a:lnTo>
                    <a:pt x="1182" y="102"/>
                  </a:lnTo>
                  <a:lnTo>
                    <a:pt x="1297" y="88"/>
                  </a:lnTo>
                  <a:lnTo>
                    <a:pt x="1417" y="74"/>
                  </a:lnTo>
                  <a:lnTo>
                    <a:pt x="1540" y="61"/>
                  </a:lnTo>
                  <a:lnTo>
                    <a:pt x="1668" y="50"/>
                  </a:lnTo>
                  <a:lnTo>
                    <a:pt x="1798" y="40"/>
                  </a:lnTo>
                  <a:lnTo>
                    <a:pt x="1932" y="31"/>
                  </a:lnTo>
                  <a:lnTo>
                    <a:pt x="2069" y="23"/>
                  </a:lnTo>
                  <a:lnTo>
                    <a:pt x="2208" y="16"/>
                  </a:lnTo>
                  <a:lnTo>
                    <a:pt x="2350" y="10"/>
                  </a:lnTo>
                  <a:lnTo>
                    <a:pt x="2496" y="6"/>
                  </a:lnTo>
                  <a:lnTo>
                    <a:pt x="2643" y="3"/>
                  </a:lnTo>
                  <a:lnTo>
                    <a:pt x="2792" y="1"/>
                  </a:lnTo>
                  <a:lnTo>
                    <a:pt x="2944" y="0"/>
                  </a:lnTo>
                  <a:lnTo>
                    <a:pt x="2944" y="0"/>
                  </a:lnTo>
                  <a:lnTo>
                    <a:pt x="3096" y="1"/>
                  </a:lnTo>
                  <a:lnTo>
                    <a:pt x="3246" y="3"/>
                  </a:lnTo>
                  <a:lnTo>
                    <a:pt x="3392" y="6"/>
                  </a:lnTo>
                  <a:lnTo>
                    <a:pt x="3538" y="10"/>
                  </a:lnTo>
                  <a:lnTo>
                    <a:pt x="3680" y="16"/>
                  </a:lnTo>
                  <a:lnTo>
                    <a:pt x="3819" y="23"/>
                  </a:lnTo>
                  <a:lnTo>
                    <a:pt x="3957" y="31"/>
                  </a:lnTo>
                  <a:lnTo>
                    <a:pt x="4090" y="40"/>
                  </a:lnTo>
                  <a:lnTo>
                    <a:pt x="4221" y="50"/>
                  </a:lnTo>
                  <a:lnTo>
                    <a:pt x="4348" y="61"/>
                  </a:lnTo>
                  <a:lnTo>
                    <a:pt x="4471" y="74"/>
                  </a:lnTo>
                  <a:lnTo>
                    <a:pt x="4591" y="88"/>
                  </a:lnTo>
                  <a:lnTo>
                    <a:pt x="4706" y="102"/>
                  </a:lnTo>
                  <a:lnTo>
                    <a:pt x="4818" y="117"/>
                  </a:lnTo>
                  <a:lnTo>
                    <a:pt x="4924" y="133"/>
                  </a:lnTo>
                  <a:lnTo>
                    <a:pt x="5027" y="149"/>
                  </a:lnTo>
                  <a:lnTo>
                    <a:pt x="5124" y="167"/>
                  </a:lnTo>
                  <a:lnTo>
                    <a:pt x="5217" y="185"/>
                  </a:lnTo>
                  <a:lnTo>
                    <a:pt x="5303" y="204"/>
                  </a:lnTo>
                  <a:lnTo>
                    <a:pt x="5386" y="224"/>
                  </a:lnTo>
                  <a:lnTo>
                    <a:pt x="5462" y="246"/>
                  </a:lnTo>
                  <a:lnTo>
                    <a:pt x="5534" y="267"/>
                  </a:lnTo>
                  <a:lnTo>
                    <a:pt x="5599" y="288"/>
                  </a:lnTo>
                  <a:lnTo>
                    <a:pt x="5658" y="311"/>
                  </a:lnTo>
                  <a:lnTo>
                    <a:pt x="5684" y="322"/>
                  </a:lnTo>
                  <a:lnTo>
                    <a:pt x="5710" y="334"/>
                  </a:lnTo>
                  <a:lnTo>
                    <a:pt x="5734" y="346"/>
                  </a:lnTo>
                  <a:lnTo>
                    <a:pt x="5757" y="358"/>
                  </a:lnTo>
                  <a:lnTo>
                    <a:pt x="5777" y="370"/>
                  </a:lnTo>
                  <a:lnTo>
                    <a:pt x="5796" y="382"/>
                  </a:lnTo>
                  <a:lnTo>
                    <a:pt x="5813" y="395"/>
                  </a:lnTo>
                  <a:lnTo>
                    <a:pt x="5829" y="406"/>
                  </a:lnTo>
                  <a:lnTo>
                    <a:pt x="5843" y="418"/>
                  </a:lnTo>
                  <a:lnTo>
                    <a:pt x="5854" y="431"/>
                  </a:lnTo>
                  <a:lnTo>
                    <a:pt x="5866" y="445"/>
                  </a:lnTo>
                  <a:lnTo>
                    <a:pt x="5873" y="457"/>
                  </a:lnTo>
                  <a:lnTo>
                    <a:pt x="5881" y="470"/>
                  </a:lnTo>
                  <a:lnTo>
                    <a:pt x="5885" y="482"/>
                  </a:lnTo>
                  <a:lnTo>
                    <a:pt x="5888" y="496"/>
                  </a:lnTo>
                  <a:lnTo>
                    <a:pt x="5888" y="509"/>
                  </a:lnTo>
                  <a:lnTo>
                    <a:pt x="5888" y="509"/>
                  </a:lnTo>
                  <a:close/>
                </a:path>
              </a:pathLst>
            </a:custGeom>
            <a:noFill/>
            <a:ln w="9525">
              <a:gradFill flip="none" rotWithShape="1">
                <a:gsLst>
                  <a:gs pos="0">
                    <a:schemeClr val="tx2">
                      <a:lumMod val="50000"/>
                    </a:schemeClr>
                  </a:gs>
                  <a:gs pos="50000">
                    <a:srgbClr val="FFFFFF">
                      <a:alpha val="0"/>
                    </a:srgbClr>
                  </a:gs>
                </a:gsLst>
                <a:lin ang="16200000" scaled="0"/>
                <a:tileRect/>
              </a:gra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/>
            </a:p>
          </p:txBody>
        </p:sp>
      </p:grpSp>
      <p:grpSp>
        <p:nvGrpSpPr>
          <p:cNvPr id="40" name="Group 83">
            <a:extLst>
              <a:ext uri="{FF2B5EF4-FFF2-40B4-BE49-F238E27FC236}">
                <a16:creationId xmlns:a16="http://schemas.microsoft.com/office/drawing/2014/main" xmlns="" id="{9EC39944-F5AA-6A42-AFC3-C32E0AA94784}"/>
              </a:ext>
            </a:extLst>
          </p:cNvPr>
          <p:cNvGrpSpPr/>
          <p:nvPr userDrawn="1"/>
        </p:nvGrpSpPr>
        <p:grpSpPr>
          <a:xfrm>
            <a:off x="8154988" y="304800"/>
            <a:ext cx="3657598" cy="5429250"/>
            <a:chOff x="4194176" y="1588"/>
            <a:chExt cx="2087562" cy="3714750"/>
          </a:xfrm>
        </p:grpSpPr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xmlns="" id="{386787D5-D3C9-A643-840E-B29E3B092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176" y="1576388"/>
              <a:ext cx="120650" cy="5635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2" y="1"/>
                </a:cxn>
                <a:cxn ang="0">
                  <a:pos x="23" y="2"/>
                </a:cxn>
                <a:cxn ang="0">
                  <a:pos x="35" y="6"/>
                </a:cxn>
                <a:cxn ang="0">
                  <a:pos x="47" y="11"/>
                </a:cxn>
                <a:cxn ang="0">
                  <a:pos x="57" y="17"/>
                </a:cxn>
                <a:cxn ang="0">
                  <a:pos x="68" y="23"/>
                </a:cxn>
                <a:cxn ang="0">
                  <a:pos x="78" y="32"/>
                </a:cxn>
                <a:cxn ang="0">
                  <a:pos x="89" y="41"/>
                </a:cxn>
                <a:cxn ang="0">
                  <a:pos x="100" y="52"/>
                </a:cxn>
                <a:cxn ang="0">
                  <a:pos x="109" y="65"/>
                </a:cxn>
                <a:cxn ang="0">
                  <a:pos x="119" y="77"/>
                </a:cxn>
                <a:cxn ang="0">
                  <a:pos x="128" y="91"/>
                </a:cxn>
                <a:cxn ang="0">
                  <a:pos x="137" y="106"/>
                </a:cxn>
                <a:cxn ang="0">
                  <a:pos x="145" y="122"/>
                </a:cxn>
                <a:cxn ang="0">
                  <a:pos x="154" y="138"/>
                </a:cxn>
                <a:cxn ang="0">
                  <a:pos x="161" y="156"/>
                </a:cxn>
                <a:cxn ang="0">
                  <a:pos x="169" y="175"/>
                </a:cxn>
                <a:cxn ang="0">
                  <a:pos x="176" y="194"/>
                </a:cxn>
                <a:cxn ang="0">
                  <a:pos x="190" y="235"/>
                </a:cxn>
                <a:cxn ang="0">
                  <a:pos x="200" y="279"/>
                </a:cxn>
                <a:cxn ang="0">
                  <a:pos x="210" y="325"/>
                </a:cxn>
                <a:cxn ang="0">
                  <a:pos x="218" y="374"/>
                </a:cxn>
                <a:cxn ang="0">
                  <a:pos x="224" y="425"/>
                </a:cxn>
                <a:cxn ang="0">
                  <a:pos x="227" y="478"/>
                </a:cxn>
                <a:cxn ang="0">
                  <a:pos x="228" y="533"/>
                </a:cxn>
                <a:cxn ang="0">
                  <a:pos x="228" y="533"/>
                </a:cxn>
                <a:cxn ang="0">
                  <a:pos x="227" y="587"/>
                </a:cxn>
                <a:cxn ang="0">
                  <a:pos x="224" y="640"/>
                </a:cxn>
                <a:cxn ang="0">
                  <a:pos x="218" y="691"/>
                </a:cxn>
                <a:cxn ang="0">
                  <a:pos x="210" y="740"/>
                </a:cxn>
                <a:cxn ang="0">
                  <a:pos x="200" y="787"/>
                </a:cxn>
                <a:cxn ang="0">
                  <a:pos x="190" y="831"/>
                </a:cxn>
                <a:cxn ang="0">
                  <a:pos x="176" y="871"/>
                </a:cxn>
                <a:cxn ang="0">
                  <a:pos x="169" y="892"/>
                </a:cxn>
                <a:cxn ang="0">
                  <a:pos x="161" y="910"/>
                </a:cxn>
                <a:cxn ang="0">
                  <a:pos x="154" y="928"/>
                </a:cxn>
                <a:cxn ang="0">
                  <a:pos x="145" y="945"/>
                </a:cxn>
                <a:cxn ang="0">
                  <a:pos x="137" y="959"/>
                </a:cxn>
                <a:cxn ang="0">
                  <a:pos x="128" y="974"/>
                </a:cxn>
                <a:cxn ang="0">
                  <a:pos x="119" y="989"/>
                </a:cxn>
                <a:cxn ang="0">
                  <a:pos x="109" y="1002"/>
                </a:cxn>
                <a:cxn ang="0">
                  <a:pos x="100" y="1013"/>
                </a:cxn>
                <a:cxn ang="0">
                  <a:pos x="89" y="1024"/>
                </a:cxn>
                <a:cxn ang="0">
                  <a:pos x="78" y="1034"/>
                </a:cxn>
                <a:cxn ang="0">
                  <a:pos x="68" y="1042"/>
                </a:cxn>
                <a:cxn ang="0">
                  <a:pos x="57" y="1050"/>
                </a:cxn>
                <a:cxn ang="0">
                  <a:pos x="47" y="1055"/>
                </a:cxn>
                <a:cxn ang="0">
                  <a:pos x="35" y="1060"/>
                </a:cxn>
                <a:cxn ang="0">
                  <a:pos x="23" y="1063"/>
                </a:cxn>
                <a:cxn ang="0">
                  <a:pos x="12" y="1065"/>
                </a:cxn>
                <a:cxn ang="0">
                  <a:pos x="0" y="1065"/>
                </a:cxn>
              </a:cxnLst>
              <a:rect l="0" t="0" r="r" b="b"/>
              <a:pathLst>
                <a:path w="228" h="1065">
                  <a:moveTo>
                    <a:pt x="0" y="0"/>
                  </a:moveTo>
                  <a:lnTo>
                    <a:pt x="0" y="0"/>
                  </a:lnTo>
                  <a:lnTo>
                    <a:pt x="12" y="1"/>
                  </a:lnTo>
                  <a:lnTo>
                    <a:pt x="23" y="2"/>
                  </a:lnTo>
                  <a:lnTo>
                    <a:pt x="35" y="6"/>
                  </a:lnTo>
                  <a:lnTo>
                    <a:pt x="47" y="11"/>
                  </a:lnTo>
                  <a:lnTo>
                    <a:pt x="57" y="17"/>
                  </a:lnTo>
                  <a:lnTo>
                    <a:pt x="68" y="23"/>
                  </a:lnTo>
                  <a:lnTo>
                    <a:pt x="78" y="32"/>
                  </a:lnTo>
                  <a:lnTo>
                    <a:pt x="89" y="41"/>
                  </a:lnTo>
                  <a:lnTo>
                    <a:pt x="100" y="52"/>
                  </a:lnTo>
                  <a:lnTo>
                    <a:pt x="109" y="65"/>
                  </a:lnTo>
                  <a:lnTo>
                    <a:pt x="119" y="77"/>
                  </a:lnTo>
                  <a:lnTo>
                    <a:pt x="128" y="91"/>
                  </a:lnTo>
                  <a:lnTo>
                    <a:pt x="137" y="106"/>
                  </a:lnTo>
                  <a:lnTo>
                    <a:pt x="145" y="122"/>
                  </a:lnTo>
                  <a:lnTo>
                    <a:pt x="154" y="138"/>
                  </a:lnTo>
                  <a:lnTo>
                    <a:pt x="161" y="156"/>
                  </a:lnTo>
                  <a:lnTo>
                    <a:pt x="169" y="175"/>
                  </a:lnTo>
                  <a:lnTo>
                    <a:pt x="176" y="194"/>
                  </a:lnTo>
                  <a:lnTo>
                    <a:pt x="190" y="235"/>
                  </a:lnTo>
                  <a:lnTo>
                    <a:pt x="200" y="279"/>
                  </a:lnTo>
                  <a:lnTo>
                    <a:pt x="210" y="325"/>
                  </a:lnTo>
                  <a:lnTo>
                    <a:pt x="218" y="374"/>
                  </a:lnTo>
                  <a:lnTo>
                    <a:pt x="224" y="425"/>
                  </a:lnTo>
                  <a:lnTo>
                    <a:pt x="227" y="478"/>
                  </a:lnTo>
                  <a:lnTo>
                    <a:pt x="228" y="533"/>
                  </a:lnTo>
                  <a:lnTo>
                    <a:pt x="228" y="533"/>
                  </a:lnTo>
                  <a:lnTo>
                    <a:pt x="227" y="587"/>
                  </a:lnTo>
                  <a:lnTo>
                    <a:pt x="224" y="640"/>
                  </a:lnTo>
                  <a:lnTo>
                    <a:pt x="218" y="691"/>
                  </a:lnTo>
                  <a:lnTo>
                    <a:pt x="210" y="740"/>
                  </a:lnTo>
                  <a:lnTo>
                    <a:pt x="200" y="787"/>
                  </a:lnTo>
                  <a:lnTo>
                    <a:pt x="190" y="831"/>
                  </a:lnTo>
                  <a:lnTo>
                    <a:pt x="176" y="871"/>
                  </a:lnTo>
                  <a:lnTo>
                    <a:pt x="169" y="892"/>
                  </a:lnTo>
                  <a:lnTo>
                    <a:pt x="161" y="910"/>
                  </a:lnTo>
                  <a:lnTo>
                    <a:pt x="154" y="928"/>
                  </a:lnTo>
                  <a:lnTo>
                    <a:pt x="145" y="945"/>
                  </a:lnTo>
                  <a:lnTo>
                    <a:pt x="137" y="959"/>
                  </a:lnTo>
                  <a:lnTo>
                    <a:pt x="128" y="974"/>
                  </a:lnTo>
                  <a:lnTo>
                    <a:pt x="119" y="989"/>
                  </a:lnTo>
                  <a:lnTo>
                    <a:pt x="109" y="1002"/>
                  </a:lnTo>
                  <a:lnTo>
                    <a:pt x="100" y="1013"/>
                  </a:lnTo>
                  <a:lnTo>
                    <a:pt x="89" y="1024"/>
                  </a:lnTo>
                  <a:lnTo>
                    <a:pt x="78" y="1034"/>
                  </a:lnTo>
                  <a:lnTo>
                    <a:pt x="68" y="1042"/>
                  </a:lnTo>
                  <a:lnTo>
                    <a:pt x="57" y="1050"/>
                  </a:lnTo>
                  <a:lnTo>
                    <a:pt x="47" y="1055"/>
                  </a:lnTo>
                  <a:lnTo>
                    <a:pt x="35" y="1060"/>
                  </a:lnTo>
                  <a:lnTo>
                    <a:pt x="23" y="1063"/>
                  </a:lnTo>
                  <a:lnTo>
                    <a:pt x="12" y="1065"/>
                  </a:lnTo>
                  <a:lnTo>
                    <a:pt x="0" y="1065"/>
                  </a:lnTo>
                </a:path>
              </a:pathLst>
            </a:custGeom>
            <a:noFill/>
            <a:ln w="57150" cap="flat" cmpd="sng" algn="ctr">
              <a:gradFill flip="none" rotWithShape="1"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bg1">
                      <a:alpha val="10000"/>
                    </a:schemeClr>
                  </a:gs>
                  <a:gs pos="76000">
                    <a:schemeClr val="accent6">
                      <a:lumMod val="20000"/>
                      <a:lumOff val="80000"/>
                    </a:schemeClr>
                  </a:gs>
                  <a:gs pos="23000">
                    <a:schemeClr val="accent6">
                      <a:lumMod val="20000"/>
                      <a:lumOff val="80000"/>
                    </a:schemeClr>
                  </a:gs>
                  <a:gs pos="0">
                    <a:schemeClr val="bg1">
                      <a:alpha val="10000"/>
                    </a:schemeClr>
                  </a:gs>
                </a:gsLst>
                <a:lin ang="54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3448959E-1D93-1643-BF0B-B940DDC79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5" y="1314450"/>
              <a:ext cx="233363" cy="1089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" y="1"/>
                </a:cxn>
                <a:cxn ang="0">
                  <a:pos x="45" y="5"/>
                </a:cxn>
                <a:cxn ang="0">
                  <a:pos x="88" y="20"/>
                </a:cxn>
                <a:cxn ang="0">
                  <a:pos x="131" y="45"/>
                </a:cxn>
                <a:cxn ang="0">
                  <a:pos x="171" y="80"/>
                </a:cxn>
                <a:cxn ang="0">
                  <a:pos x="210" y="124"/>
                </a:cxn>
                <a:cxn ang="0">
                  <a:pos x="246" y="176"/>
                </a:cxn>
                <a:cxn ang="0">
                  <a:pos x="280" y="234"/>
                </a:cxn>
                <a:cxn ang="0">
                  <a:pos x="311" y="301"/>
                </a:cxn>
                <a:cxn ang="0">
                  <a:pos x="339" y="374"/>
                </a:cxn>
                <a:cxn ang="0">
                  <a:pos x="365" y="454"/>
                </a:cxn>
                <a:cxn ang="0">
                  <a:pos x="387" y="538"/>
                </a:cxn>
                <a:cxn ang="0">
                  <a:pos x="405" y="629"/>
                </a:cxn>
                <a:cxn ang="0">
                  <a:pos x="420" y="723"/>
                </a:cxn>
                <a:cxn ang="0">
                  <a:pos x="431" y="821"/>
                </a:cxn>
                <a:cxn ang="0">
                  <a:pos x="438" y="923"/>
                </a:cxn>
                <a:cxn ang="0">
                  <a:pos x="440" y="1029"/>
                </a:cxn>
                <a:cxn ang="0">
                  <a:pos x="439" y="1082"/>
                </a:cxn>
                <a:cxn ang="0">
                  <a:pos x="435" y="1185"/>
                </a:cxn>
                <a:cxn ang="0">
                  <a:pos x="426" y="1286"/>
                </a:cxn>
                <a:cxn ang="0">
                  <a:pos x="414" y="1382"/>
                </a:cxn>
                <a:cxn ang="0">
                  <a:pos x="397" y="1476"/>
                </a:cxn>
                <a:cxn ang="0">
                  <a:pos x="376" y="1562"/>
                </a:cxn>
                <a:cxn ang="0">
                  <a:pos x="352" y="1645"/>
                </a:cxn>
                <a:cxn ang="0">
                  <a:pos x="326" y="1720"/>
                </a:cxn>
                <a:cxn ang="0">
                  <a:pos x="296" y="1790"/>
                </a:cxn>
                <a:cxn ang="0">
                  <a:pos x="263" y="1854"/>
                </a:cxn>
                <a:cxn ang="0">
                  <a:pos x="228" y="1909"/>
                </a:cxn>
                <a:cxn ang="0">
                  <a:pos x="191" y="1957"/>
                </a:cxn>
                <a:cxn ang="0">
                  <a:pos x="152" y="1996"/>
                </a:cxn>
                <a:cxn ang="0">
                  <a:pos x="110" y="2026"/>
                </a:cxn>
                <a:cxn ang="0">
                  <a:pos x="67" y="2046"/>
                </a:cxn>
                <a:cxn ang="0">
                  <a:pos x="34" y="2055"/>
                </a:cxn>
                <a:cxn ang="0">
                  <a:pos x="12" y="2058"/>
                </a:cxn>
              </a:cxnLst>
              <a:rect l="0" t="0" r="r" b="b"/>
              <a:pathLst>
                <a:path w="440" h="2058">
                  <a:moveTo>
                    <a:pt x="0" y="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22" y="1"/>
                  </a:lnTo>
                  <a:lnTo>
                    <a:pt x="34" y="3"/>
                  </a:lnTo>
                  <a:lnTo>
                    <a:pt x="45" y="5"/>
                  </a:lnTo>
                  <a:lnTo>
                    <a:pt x="67" y="12"/>
                  </a:lnTo>
                  <a:lnTo>
                    <a:pt x="88" y="20"/>
                  </a:lnTo>
                  <a:lnTo>
                    <a:pt x="110" y="32"/>
                  </a:lnTo>
                  <a:lnTo>
                    <a:pt x="131" y="45"/>
                  </a:lnTo>
                  <a:lnTo>
                    <a:pt x="152" y="62"/>
                  </a:lnTo>
                  <a:lnTo>
                    <a:pt x="171" y="80"/>
                  </a:lnTo>
                  <a:lnTo>
                    <a:pt x="191" y="101"/>
                  </a:lnTo>
                  <a:lnTo>
                    <a:pt x="210" y="124"/>
                  </a:lnTo>
                  <a:lnTo>
                    <a:pt x="228" y="148"/>
                  </a:lnTo>
                  <a:lnTo>
                    <a:pt x="246" y="176"/>
                  </a:lnTo>
                  <a:lnTo>
                    <a:pt x="263" y="204"/>
                  </a:lnTo>
                  <a:lnTo>
                    <a:pt x="280" y="234"/>
                  </a:lnTo>
                  <a:lnTo>
                    <a:pt x="296" y="267"/>
                  </a:lnTo>
                  <a:lnTo>
                    <a:pt x="311" y="301"/>
                  </a:lnTo>
                  <a:lnTo>
                    <a:pt x="326" y="337"/>
                  </a:lnTo>
                  <a:lnTo>
                    <a:pt x="339" y="374"/>
                  </a:lnTo>
                  <a:lnTo>
                    <a:pt x="352" y="413"/>
                  </a:lnTo>
                  <a:lnTo>
                    <a:pt x="365" y="454"/>
                  </a:lnTo>
                  <a:lnTo>
                    <a:pt x="376" y="495"/>
                  </a:lnTo>
                  <a:lnTo>
                    <a:pt x="387" y="538"/>
                  </a:lnTo>
                  <a:lnTo>
                    <a:pt x="397" y="583"/>
                  </a:lnTo>
                  <a:lnTo>
                    <a:pt x="405" y="629"/>
                  </a:lnTo>
                  <a:lnTo>
                    <a:pt x="414" y="675"/>
                  </a:lnTo>
                  <a:lnTo>
                    <a:pt x="420" y="723"/>
                  </a:lnTo>
                  <a:lnTo>
                    <a:pt x="426" y="772"/>
                  </a:lnTo>
                  <a:lnTo>
                    <a:pt x="431" y="821"/>
                  </a:lnTo>
                  <a:lnTo>
                    <a:pt x="435" y="872"/>
                  </a:lnTo>
                  <a:lnTo>
                    <a:pt x="438" y="923"/>
                  </a:lnTo>
                  <a:lnTo>
                    <a:pt x="439" y="976"/>
                  </a:lnTo>
                  <a:lnTo>
                    <a:pt x="440" y="1029"/>
                  </a:lnTo>
                  <a:lnTo>
                    <a:pt x="440" y="1029"/>
                  </a:lnTo>
                  <a:lnTo>
                    <a:pt x="439" y="1082"/>
                  </a:lnTo>
                  <a:lnTo>
                    <a:pt x="438" y="1134"/>
                  </a:lnTo>
                  <a:lnTo>
                    <a:pt x="435" y="1185"/>
                  </a:lnTo>
                  <a:lnTo>
                    <a:pt x="431" y="1236"/>
                  </a:lnTo>
                  <a:lnTo>
                    <a:pt x="426" y="1286"/>
                  </a:lnTo>
                  <a:lnTo>
                    <a:pt x="420" y="1335"/>
                  </a:lnTo>
                  <a:lnTo>
                    <a:pt x="414" y="1382"/>
                  </a:lnTo>
                  <a:lnTo>
                    <a:pt x="405" y="1430"/>
                  </a:lnTo>
                  <a:lnTo>
                    <a:pt x="397" y="1476"/>
                  </a:lnTo>
                  <a:lnTo>
                    <a:pt x="387" y="1519"/>
                  </a:lnTo>
                  <a:lnTo>
                    <a:pt x="376" y="1562"/>
                  </a:lnTo>
                  <a:lnTo>
                    <a:pt x="365" y="1604"/>
                  </a:lnTo>
                  <a:lnTo>
                    <a:pt x="352" y="1645"/>
                  </a:lnTo>
                  <a:lnTo>
                    <a:pt x="339" y="1683"/>
                  </a:lnTo>
                  <a:lnTo>
                    <a:pt x="326" y="1720"/>
                  </a:lnTo>
                  <a:lnTo>
                    <a:pt x="311" y="1756"/>
                  </a:lnTo>
                  <a:lnTo>
                    <a:pt x="296" y="1790"/>
                  </a:lnTo>
                  <a:lnTo>
                    <a:pt x="280" y="1823"/>
                  </a:lnTo>
                  <a:lnTo>
                    <a:pt x="263" y="1854"/>
                  </a:lnTo>
                  <a:lnTo>
                    <a:pt x="246" y="1883"/>
                  </a:lnTo>
                  <a:lnTo>
                    <a:pt x="228" y="1909"/>
                  </a:lnTo>
                  <a:lnTo>
                    <a:pt x="210" y="1934"/>
                  </a:lnTo>
                  <a:lnTo>
                    <a:pt x="191" y="1957"/>
                  </a:lnTo>
                  <a:lnTo>
                    <a:pt x="171" y="1977"/>
                  </a:lnTo>
                  <a:lnTo>
                    <a:pt x="152" y="1996"/>
                  </a:lnTo>
                  <a:lnTo>
                    <a:pt x="131" y="2012"/>
                  </a:lnTo>
                  <a:lnTo>
                    <a:pt x="110" y="2026"/>
                  </a:lnTo>
                  <a:lnTo>
                    <a:pt x="88" y="2037"/>
                  </a:lnTo>
                  <a:lnTo>
                    <a:pt x="67" y="2046"/>
                  </a:lnTo>
                  <a:lnTo>
                    <a:pt x="45" y="2052"/>
                  </a:lnTo>
                  <a:lnTo>
                    <a:pt x="34" y="2055"/>
                  </a:lnTo>
                  <a:lnTo>
                    <a:pt x="22" y="2057"/>
                  </a:lnTo>
                  <a:lnTo>
                    <a:pt x="12" y="2058"/>
                  </a:lnTo>
                  <a:lnTo>
                    <a:pt x="0" y="2058"/>
                  </a:lnTo>
                </a:path>
              </a:pathLst>
            </a:custGeom>
            <a:noFill/>
            <a:ln w="57150" cap="flat" cmpd="sng" algn="ctr">
              <a:gradFill flip="none" rotWithShape="1"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bg1">
                      <a:alpha val="10000"/>
                    </a:schemeClr>
                  </a:gs>
                  <a:gs pos="76000">
                    <a:schemeClr val="accent6">
                      <a:lumMod val="20000"/>
                      <a:lumOff val="80000"/>
                    </a:schemeClr>
                  </a:gs>
                  <a:gs pos="23000">
                    <a:schemeClr val="accent6">
                      <a:lumMod val="20000"/>
                      <a:lumOff val="80000"/>
                    </a:schemeClr>
                  </a:gs>
                  <a:gs pos="0">
                    <a:schemeClr val="bg1">
                      <a:alpha val="10000"/>
                    </a:schemeClr>
                  </a:gs>
                </a:gsLst>
                <a:lin ang="54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E7E31238-E1F0-EF43-9306-49C35C9ED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5975" y="1052513"/>
              <a:ext cx="344488" cy="16144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4" y="1"/>
                </a:cxn>
                <a:cxn ang="0">
                  <a:pos x="67" y="7"/>
                </a:cxn>
                <a:cxn ang="0">
                  <a:pos x="100" y="17"/>
                </a:cxn>
                <a:cxn ang="0">
                  <a:pos x="132" y="30"/>
                </a:cxn>
                <a:cxn ang="0">
                  <a:pos x="163" y="47"/>
                </a:cxn>
                <a:cxn ang="0">
                  <a:pos x="194" y="68"/>
                </a:cxn>
                <a:cxn ang="0">
                  <a:pos x="225" y="92"/>
                </a:cxn>
                <a:cxn ang="0">
                  <a:pos x="255" y="120"/>
                </a:cxn>
                <a:cxn ang="0">
                  <a:pos x="283" y="150"/>
                </a:cxn>
                <a:cxn ang="0">
                  <a:pos x="311" y="183"/>
                </a:cxn>
                <a:cxn ang="0">
                  <a:pos x="365" y="259"/>
                </a:cxn>
                <a:cxn ang="0">
                  <a:pos x="415" y="347"/>
                </a:cxn>
                <a:cxn ang="0">
                  <a:pos x="461" y="446"/>
                </a:cxn>
                <a:cxn ang="0">
                  <a:pos x="504" y="554"/>
                </a:cxn>
                <a:cxn ang="0">
                  <a:pos x="541" y="672"/>
                </a:cxn>
                <a:cxn ang="0">
                  <a:pos x="574" y="798"/>
                </a:cxn>
                <a:cxn ang="0">
                  <a:pos x="601" y="931"/>
                </a:cxn>
                <a:cxn ang="0">
                  <a:pos x="624" y="1072"/>
                </a:cxn>
                <a:cxn ang="0">
                  <a:pos x="639" y="1218"/>
                </a:cxn>
                <a:cxn ang="0">
                  <a:pos x="649" y="1368"/>
                </a:cxn>
                <a:cxn ang="0">
                  <a:pos x="652" y="1525"/>
                </a:cxn>
                <a:cxn ang="0">
                  <a:pos x="651" y="1604"/>
                </a:cxn>
                <a:cxn ang="0">
                  <a:pos x="645" y="1757"/>
                </a:cxn>
                <a:cxn ang="0">
                  <a:pos x="632" y="1906"/>
                </a:cxn>
                <a:cxn ang="0">
                  <a:pos x="613" y="2049"/>
                </a:cxn>
                <a:cxn ang="0">
                  <a:pos x="589" y="2186"/>
                </a:cxn>
                <a:cxn ang="0">
                  <a:pos x="558" y="2316"/>
                </a:cxn>
                <a:cxn ang="0">
                  <a:pos x="523" y="2438"/>
                </a:cxn>
                <a:cxn ang="0">
                  <a:pos x="484" y="2550"/>
                </a:cxn>
                <a:cxn ang="0">
                  <a:pos x="439" y="2654"/>
                </a:cxn>
                <a:cxn ang="0">
                  <a:pos x="390" y="2748"/>
                </a:cxn>
                <a:cxn ang="0">
                  <a:pos x="338" y="2829"/>
                </a:cxn>
                <a:cxn ang="0">
                  <a:pos x="297" y="2883"/>
                </a:cxn>
                <a:cxn ang="0">
                  <a:pos x="268" y="2916"/>
                </a:cxn>
                <a:cxn ang="0">
                  <a:pos x="240" y="2945"/>
                </a:cxn>
                <a:cxn ang="0">
                  <a:pos x="210" y="2970"/>
                </a:cxn>
                <a:cxn ang="0">
                  <a:pos x="179" y="2992"/>
                </a:cxn>
                <a:cxn ang="0">
                  <a:pos x="148" y="3012"/>
                </a:cxn>
                <a:cxn ang="0">
                  <a:pos x="116" y="3026"/>
                </a:cxn>
                <a:cxn ang="0">
                  <a:pos x="84" y="3038"/>
                </a:cxn>
                <a:cxn ang="0">
                  <a:pos x="51" y="3045"/>
                </a:cxn>
                <a:cxn ang="0">
                  <a:pos x="17" y="3050"/>
                </a:cxn>
              </a:cxnLst>
              <a:rect l="0" t="0" r="r" b="b"/>
              <a:pathLst>
                <a:path w="652" h="3051">
                  <a:moveTo>
                    <a:pt x="0" y="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34" y="1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84" y="11"/>
                  </a:lnTo>
                  <a:lnTo>
                    <a:pt x="100" y="17"/>
                  </a:lnTo>
                  <a:lnTo>
                    <a:pt x="116" y="23"/>
                  </a:lnTo>
                  <a:lnTo>
                    <a:pt x="132" y="30"/>
                  </a:lnTo>
                  <a:lnTo>
                    <a:pt x="148" y="38"/>
                  </a:lnTo>
                  <a:lnTo>
                    <a:pt x="163" y="47"/>
                  </a:lnTo>
                  <a:lnTo>
                    <a:pt x="179" y="57"/>
                  </a:lnTo>
                  <a:lnTo>
                    <a:pt x="194" y="68"/>
                  </a:lnTo>
                  <a:lnTo>
                    <a:pt x="210" y="79"/>
                  </a:lnTo>
                  <a:lnTo>
                    <a:pt x="225" y="92"/>
                  </a:lnTo>
                  <a:lnTo>
                    <a:pt x="240" y="105"/>
                  </a:lnTo>
                  <a:lnTo>
                    <a:pt x="255" y="120"/>
                  </a:lnTo>
                  <a:lnTo>
                    <a:pt x="268" y="134"/>
                  </a:lnTo>
                  <a:lnTo>
                    <a:pt x="283" y="150"/>
                  </a:lnTo>
                  <a:lnTo>
                    <a:pt x="297" y="166"/>
                  </a:lnTo>
                  <a:lnTo>
                    <a:pt x="311" y="183"/>
                  </a:lnTo>
                  <a:lnTo>
                    <a:pt x="338" y="220"/>
                  </a:lnTo>
                  <a:lnTo>
                    <a:pt x="365" y="259"/>
                  </a:lnTo>
                  <a:lnTo>
                    <a:pt x="390" y="302"/>
                  </a:lnTo>
                  <a:lnTo>
                    <a:pt x="415" y="347"/>
                  </a:lnTo>
                  <a:lnTo>
                    <a:pt x="439" y="395"/>
                  </a:lnTo>
                  <a:lnTo>
                    <a:pt x="461" y="446"/>
                  </a:lnTo>
                  <a:lnTo>
                    <a:pt x="484" y="499"/>
                  </a:lnTo>
                  <a:lnTo>
                    <a:pt x="504" y="554"/>
                  </a:lnTo>
                  <a:lnTo>
                    <a:pt x="523" y="612"/>
                  </a:lnTo>
                  <a:lnTo>
                    <a:pt x="541" y="672"/>
                  </a:lnTo>
                  <a:lnTo>
                    <a:pt x="558" y="733"/>
                  </a:lnTo>
                  <a:lnTo>
                    <a:pt x="574" y="798"/>
                  </a:lnTo>
                  <a:lnTo>
                    <a:pt x="589" y="864"/>
                  </a:lnTo>
                  <a:lnTo>
                    <a:pt x="601" y="931"/>
                  </a:lnTo>
                  <a:lnTo>
                    <a:pt x="613" y="1000"/>
                  </a:lnTo>
                  <a:lnTo>
                    <a:pt x="624" y="1072"/>
                  </a:lnTo>
                  <a:lnTo>
                    <a:pt x="632" y="1144"/>
                  </a:lnTo>
                  <a:lnTo>
                    <a:pt x="639" y="1218"/>
                  </a:lnTo>
                  <a:lnTo>
                    <a:pt x="645" y="1292"/>
                  </a:lnTo>
                  <a:lnTo>
                    <a:pt x="649" y="1368"/>
                  </a:lnTo>
                  <a:lnTo>
                    <a:pt x="651" y="1447"/>
                  </a:lnTo>
                  <a:lnTo>
                    <a:pt x="652" y="1525"/>
                  </a:lnTo>
                  <a:lnTo>
                    <a:pt x="652" y="1525"/>
                  </a:lnTo>
                  <a:lnTo>
                    <a:pt x="651" y="1604"/>
                  </a:lnTo>
                  <a:lnTo>
                    <a:pt x="649" y="1681"/>
                  </a:lnTo>
                  <a:lnTo>
                    <a:pt x="645" y="1757"/>
                  </a:lnTo>
                  <a:lnTo>
                    <a:pt x="639" y="1833"/>
                  </a:lnTo>
                  <a:lnTo>
                    <a:pt x="632" y="1906"/>
                  </a:lnTo>
                  <a:lnTo>
                    <a:pt x="624" y="1979"/>
                  </a:lnTo>
                  <a:lnTo>
                    <a:pt x="613" y="2049"/>
                  </a:lnTo>
                  <a:lnTo>
                    <a:pt x="601" y="2119"/>
                  </a:lnTo>
                  <a:lnTo>
                    <a:pt x="589" y="2186"/>
                  </a:lnTo>
                  <a:lnTo>
                    <a:pt x="574" y="2252"/>
                  </a:lnTo>
                  <a:lnTo>
                    <a:pt x="558" y="2316"/>
                  </a:lnTo>
                  <a:lnTo>
                    <a:pt x="541" y="2378"/>
                  </a:lnTo>
                  <a:lnTo>
                    <a:pt x="523" y="2438"/>
                  </a:lnTo>
                  <a:lnTo>
                    <a:pt x="504" y="2495"/>
                  </a:lnTo>
                  <a:lnTo>
                    <a:pt x="484" y="2550"/>
                  </a:lnTo>
                  <a:lnTo>
                    <a:pt x="461" y="2603"/>
                  </a:lnTo>
                  <a:lnTo>
                    <a:pt x="439" y="2654"/>
                  </a:lnTo>
                  <a:lnTo>
                    <a:pt x="415" y="2702"/>
                  </a:lnTo>
                  <a:lnTo>
                    <a:pt x="390" y="2748"/>
                  </a:lnTo>
                  <a:lnTo>
                    <a:pt x="365" y="2790"/>
                  </a:lnTo>
                  <a:lnTo>
                    <a:pt x="338" y="2829"/>
                  </a:lnTo>
                  <a:lnTo>
                    <a:pt x="311" y="2866"/>
                  </a:lnTo>
                  <a:lnTo>
                    <a:pt x="297" y="2883"/>
                  </a:lnTo>
                  <a:lnTo>
                    <a:pt x="283" y="2900"/>
                  </a:lnTo>
                  <a:lnTo>
                    <a:pt x="268" y="2916"/>
                  </a:lnTo>
                  <a:lnTo>
                    <a:pt x="255" y="2931"/>
                  </a:lnTo>
                  <a:lnTo>
                    <a:pt x="240" y="2945"/>
                  </a:lnTo>
                  <a:lnTo>
                    <a:pt x="225" y="2957"/>
                  </a:lnTo>
                  <a:lnTo>
                    <a:pt x="210" y="2970"/>
                  </a:lnTo>
                  <a:lnTo>
                    <a:pt x="194" y="2982"/>
                  </a:lnTo>
                  <a:lnTo>
                    <a:pt x="179" y="2992"/>
                  </a:lnTo>
                  <a:lnTo>
                    <a:pt x="163" y="3002"/>
                  </a:lnTo>
                  <a:lnTo>
                    <a:pt x="148" y="3012"/>
                  </a:lnTo>
                  <a:lnTo>
                    <a:pt x="132" y="3019"/>
                  </a:lnTo>
                  <a:lnTo>
                    <a:pt x="116" y="3026"/>
                  </a:lnTo>
                  <a:lnTo>
                    <a:pt x="100" y="3033"/>
                  </a:lnTo>
                  <a:lnTo>
                    <a:pt x="84" y="3038"/>
                  </a:lnTo>
                  <a:lnTo>
                    <a:pt x="67" y="3042"/>
                  </a:lnTo>
                  <a:lnTo>
                    <a:pt x="51" y="3045"/>
                  </a:lnTo>
                  <a:lnTo>
                    <a:pt x="34" y="3049"/>
                  </a:lnTo>
                  <a:lnTo>
                    <a:pt x="17" y="3050"/>
                  </a:lnTo>
                  <a:lnTo>
                    <a:pt x="0" y="3051"/>
                  </a:lnTo>
                </a:path>
              </a:pathLst>
            </a:custGeom>
            <a:noFill/>
            <a:ln w="57150" cap="flat" cmpd="sng" algn="ctr">
              <a:gradFill flip="none" rotWithShape="1"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bg1">
                      <a:alpha val="10000"/>
                    </a:schemeClr>
                  </a:gs>
                  <a:gs pos="76000">
                    <a:schemeClr val="accent6">
                      <a:lumMod val="20000"/>
                      <a:lumOff val="80000"/>
                    </a:schemeClr>
                  </a:gs>
                  <a:gs pos="23000">
                    <a:schemeClr val="accent6">
                      <a:lumMod val="20000"/>
                      <a:lumOff val="80000"/>
                    </a:schemeClr>
                  </a:gs>
                  <a:gs pos="0">
                    <a:schemeClr val="bg1">
                      <a:alpha val="10000"/>
                    </a:schemeClr>
                  </a:gs>
                </a:gsLst>
                <a:lin ang="54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D709833B-EE12-904E-B13D-09C863903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1875" y="788988"/>
              <a:ext cx="457200" cy="21399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" y="3"/>
                </a:cxn>
                <a:cxn ang="0">
                  <a:pos x="88" y="10"/>
                </a:cxn>
                <a:cxn ang="0">
                  <a:pos x="132" y="23"/>
                </a:cxn>
                <a:cxn ang="0">
                  <a:pos x="174" y="41"/>
                </a:cxn>
                <a:cxn ang="0">
                  <a:pos x="216" y="64"/>
                </a:cxn>
                <a:cxn ang="0">
                  <a:pos x="257" y="91"/>
                </a:cxn>
                <a:cxn ang="0">
                  <a:pos x="297" y="123"/>
                </a:cxn>
                <a:cxn ang="0">
                  <a:pos x="336" y="159"/>
                </a:cxn>
                <a:cxn ang="0">
                  <a:pos x="375" y="200"/>
                </a:cxn>
                <a:cxn ang="0">
                  <a:pos x="412" y="244"/>
                </a:cxn>
                <a:cxn ang="0">
                  <a:pos x="448" y="293"/>
                </a:cxn>
                <a:cxn ang="0">
                  <a:pos x="483" y="345"/>
                </a:cxn>
                <a:cxn ang="0">
                  <a:pos x="517" y="401"/>
                </a:cxn>
                <a:cxn ang="0">
                  <a:pos x="549" y="462"/>
                </a:cxn>
                <a:cxn ang="0">
                  <a:pos x="581" y="525"/>
                </a:cxn>
                <a:cxn ang="0">
                  <a:pos x="611" y="592"/>
                </a:cxn>
                <a:cxn ang="0">
                  <a:pos x="667" y="735"/>
                </a:cxn>
                <a:cxn ang="0">
                  <a:pos x="717" y="891"/>
                </a:cxn>
                <a:cxn ang="0">
                  <a:pos x="759" y="1059"/>
                </a:cxn>
                <a:cxn ang="0">
                  <a:pos x="796" y="1235"/>
                </a:cxn>
                <a:cxn ang="0">
                  <a:pos x="825" y="1420"/>
                </a:cxn>
                <a:cxn ang="0">
                  <a:pos x="846" y="1614"/>
                </a:cxn>
                <a:cxn ang="0">
                  <a:pos x="860" y="1816"/>
                </a:cxn>
                <a:cxn ang="0">
                  <a:pos x="864" y="2022"/>
                </a:cxn>
                <a:cxn ang="0">
                  <a:pos x="863" y="2126"/>
                </a:cxn>
                <a:cxn ang="0">
                  <a:pos x="854" y="2330"/>
                </a:cxn>
                <a:cxn ang="0">
                  <a:pos x="837" y="2527"/>
                </a:cxn>
                <a:cxn ang="0">
                  <a:pos x="811" y="2717"/>
                </a:cxn>
                <a:cxn ang="0">
                  <a:pos x="778" y="2898"/>
                </a:cxn>
                <a:cxn ang="0">
                  <a:pos x="739" y="3071"/>
                </a:cxn>
                <a:cxn ang="0">
                  <a:pos x="693" y="3232"/>
                </a:cxn>
                <a:cxn ang="0">
                  <a:pos x="640" y="3381"/>
                </a:cxn>
                <a:cxn ang="0">
                  <a:pos x="596" y="3485"/>
                </a:cxn>
                <a:cxn ang="0">
                  <a:pos x="565" y="3551"/>
                </a:cxn>
                <a:cxn ang="0">
                  <a:pos x="534" y="3612"/>
                </a:cxn>
                <a:cxn ang="0">
                  <a:pos x="501" y="3671"/>
                </a:cxn>
                <a:cxn ang="0">
                  <a:pos x="466" y="3725"/>
                </a:cxn>
                <a:cxn ang="0">
                  <a:pos x="430" y="3776"/>
                </a:cxn>
                <a:cxn ang="0">
                  <a:pos x="394" y="3822"/>
                </a:cxn>
                <a:cxn ang="0">
                  <a:pos x="355" y="3865"/>
                </a:cxn>
                <a:cxn ang="0">
                  <a:pos x="317" y="3903"/>
                </a:cxn>
                <a:cxn ang="0">
                  <a:pos x="277" y="3938"/>
                </a:cxn>
                <a:cxn ang="0">
                  <a:pos x="237" y="3967"/>
                </a:cxn>
                <a:cxn ang="0">
                  <a:pos x="195" y="3992"/>
                </a:cxn>
                <a:cxn ang="0">
                  <a:pos x="153" y="4012"/>
                </a:cxn>
                <a:cxn ang="0">
                  <a:pos x="111" y="4027"/>
                </a:cxn>
                <a:cxn ang="0">
                  <a:pos x="67" y="4038"/>
                </a:cxn>
                <a:cxn ang="0">
                  <a:pos x="23" y="4043"/>
                </a:cxn>
              </a:cxnLst>
              <a:rect l="0" t="0" r="r" b="b"/>
              <a:pathLst>
                <a:path w="864" h="4044">
                  <a:moveTo>
                    <a:pt x="0" y="0"/>
                  </a:moveTo>
                  <a:lnTo>
                    <a:pt x="0" y="0"/>
                  </a:lnTo>
                  <a:lnTo>
                    <a:pt x="23" y="1"/>
                  </a:lnTo>
                  <a:lnTo>
                    <a:pt x="45" y="3"/>
                  </a:lnTo>
                  <a:lnTo>
                    <a:pt x="67" y="6"/>
                  </a:lnTo>
                  <a:lnTo>
                    <a:pt x="88" y="10"/>
                  </a:lnTo>
                  <a:lnTo>
                    <a:pt x="111" y="16"/>
                  </a:lnTo>
                  <a:lnTo>
                    <a:pt x="132" y="23"/>
                  </a:lnTo>
                  <a:lnTo>
                    <a:pt x="153" y="31"/>
                  </a:lnTo>
                  <a:lnTo>
                    <a:pt x="174" y="41"/>
                  </a:lnTo>
                  <a:lnTo>
                    <a:pt x="195" y="51"/>
                  </a:lnTo>
                  <a:lnTo>
                    <a:pt x="216" y="64"/>
                  </a:lnTo>
                  <a:lnTo>
                    <a:pt x="237" y="77"/>
                  </a:lnTo>
                  <a:lnTo>
                    <a:pt x="257" y="91"/>
                  </a:lnTo>
                  <a:lnTo>
                    <a:pt x="277" y="107"/>
                  </a:lnTo>
                  <a:lnTo>
                    <a:pt x="297" y="123"/>
                  </a:lnTo>
                  <a:lnTo>
                    <a:pt x="317" y="141"/>
                  </a:lnTo>
                  <a:lnTo>
                    <a:pt x="336" y="159"/>
                  </a:lnTo>
                  <a:lnTo>
                    <a:pt x="355" y="179"/>
                  </a:lnTo>
                  <a:lnTo>
                    <a:pt x="375" y="200"/>
                  </a:lnTo>
                  <a:lnTo>
                    <a:pt x="394" y="221"/>
                  </a:lnTo>
                  <a:lnTo>
                    <a:pt x="412" y="244"/>
                  </a:lnTo>
                  <a:lnTo>
                    <a:pt x="430" y="268"/>
                  </a:lnTo>
                  <a:lnTo>
                    <a:pt x="448" y="293"/>
                  </a:lnTo>
                  <a:lnTo>
                    <a:pt x="466" y="319"/>
                  </a:lnTo>
                  <a:lnTo>
                    <a:pt x="483" y="345"/>
                  </a:lnTo>
                  <a:lnTo>
                    <a:pt x="501" y="373"/>
                  </a:lnTo>
                  <a:lnTo>
                    <a:pt x="517" y="401"/>
                  </a:lnTo>
                  <a:lnTo>
                    <a:pt x="534" y="431"/>
                  </a:lnTo>
                  <a:lnTo>
                    <a:pt x="549" y="462"/>
                  </a:lnTo>
                  <a:lnTo>
                    <a:pt x="565" y="494"/>
                  </a:lnTo>
                  <a:lnTo>
                    <a:pt x="581" y="525"/>
                  </a:lnTo>
                  <a:lnTo>
                    <a:pt x="596" y="558"/>
                  </a:lnTo>
                  <a:lnTo>
                    <a:pt x="611" y="592"/>
                  </a:lnTo>
                  <a:lnTo>
                    <a:pt x="640" y="662"/>
                  </a:lnTo>
                  <a:lnTo>
                    <a:pt x="667" y="735"/>
                  </a:lnTo>
                  <a:lnTo>
                    <a:pt x="693" y="813"/>
                  </a:lnTo>
                  <a:lnTo>
                    <a:pt x="717" y="891"/>
                  </a:lnTo>
                  <a:lnTo>
                    <a:pt x="739" y="974"/>
                  </a:lnTo>
                  <a:lnTo>
                    <a:pt x="759" y="1059"/>
                  </a:lnTo>
                  <a:lnTo>
                    <a:pt x="778" y="1146"/>
                  </a:lnTo>
                  <a:lnTo>
                    <a:pt x="796" y="1235"/>
                  </a:lnTo>
                  <a:lnTo>
                    <a:pt x="811" y="1327"/>
                  </a:lnTo>
                  <a:lnTo>
                    <a:pt x="825" y="1420"/>
                  </a:lnTo>
                  <a:lnTo>
                    <a:pt x="837" y="1517"/>
                  </a:lnTo>
                  <a:lnTo>
                    <a:pt x="846" y="1614"/>
                  </a:lnTo>
                  <a:lnTo>
                    <a:pt x="854" y="1714"/>
                  </a:lnTo>
                  <a:lnTo>
                    <a:pt x="860" y="1816"/>
                  </a:lnTo>
                  <a:lnTo>
                    <a:pt x="863" y="1917"/>
                  </a:lnTo>
                  <a:lnTo>
                    <a:pt x="864" y="2022"/>
                  </a:lnTo>
                  <a:lnTo>
                    <a:pt x="864" y="2022"/>
                  </a:lnTo>
                  <a:lnTo>
                    <a:pt x="863" y="2126"/>
                  </a:lnTo>
                  <a:lnTo>
                    <a:pt x="860" y="2229"/>
                  </a:lnTo>
                  <a:lnTo>
                    <a:pt x="854" y="2330"/>
                  </a:lnTo>
                  <a:lnTo>
                    <a:pt x="846" y="2429"/>
                  </a:lnTo>
                  <a:lnTo>
                    <a:pt x="837" y="2527"/>
                  </a:lnTo>
                  <a:lnTo>
                    <a:pt x="825" y="2623"/>
                  </a:lnTo>
                  <a:lnTo>
                    <a:pt x="811" y="2717"/>
                  </a:lnTo>
                  <a:lnTo>
                    <a:pt x="796" y="2809"/>
                  </a:lnTo>
                  <a:lnTo>
                    <a:pt x="778" y="2898"/>
                  </a:lnTo>
                  <a:lnTo>
                    <a:pt x="759" y="2986"/>
                  </a:lnTo>
                  <a:lnTo>
                    <a:pt x="739" y="3071"/>
                  </a:lnTo>
                  <a:lnTo>
                    <a:pt x="717" y="3152"/>
                  </a:lnTo>
                  <a:lnTo>
                    <a:pt x="693" y="3232"/>
                  </a:lnTo>
                  <a:lnTo>
                    <a:pt x="667" y="3308"/>
                  </a:lnTo>
                  <a:lnTo>
                    <a:pt x="640" y="3381"/>
                  </a:lnTo>
                  <a:lnTo>
                    <a:pt x="611" y="3451"/>
                  </a:lnTo>
                  <a:lnTo>
                    <a:pt x="596" y="3485"/>
                  </a:lnTo>
                  <a:lnTo>
                    <a:pt x="581" y="3518"/>
                  </a:lnTo>
                  <a:lnTo>
                    <a:pt x="565" y="3551"/>
                  </a:lnTo>
                  <a:lnTo>
                    <a:pt x="549" y="3582"/>
                  </a:lnTo>
                  <a:lnTo>
                    <a:pt x="534" y="3612"/>
                  </a:lnTo>
                  <a:lnTo>
                    <a:pt x="517" y="3642"/>
                  </a:lnTo>
                  <a:lnTo>
                    <a:pt x="501" y="3671"/>
                  </a:lnTo>
                  <a:lnTo>
                    <a:pt x="483" y="3698"/>
                  </a:lnTo>
                  <a:lnTo>
                    <a:pt x="466" y="3725"/>
                  </a:lnTo>
                  <a:lnTo>
                    <a:pt x="448" y="3751"/>
                  </a:lnTo>
                  <a:lnTo>
                    <a:pt x="430" y="3776"/>
                  </a:lnTo>
                  <a:lnTo>
                    <a:pt x="412" y="3800"/>
                  </a:lnTo>
                  <a:lnTo>
                    <a:pt x="394" y="3822"/>
                  </a:lnTo>
                  <a:lnTo>
                    <a:pt x="375" y="3845"/>
                  </a:lnTo>
                  <a:lnTo>
                    <a:pt x="355" y="3865"/>
                  </a:lnTo>
                  <a:lnTo>
                    <a:pt x="336" y="3885"/>
                  </a:lnTo>
                  <a:lnTo>
                    <a:pt x="317" y="3903"/>
                  </a:lnTo>
                  <a:lnTo>
                    <a:pt x="297" y="3921"/>
                  </a:lnTo>
                  <a:lnTo>
                    <a:pt x="277" y="3938"/>
                  </a:lnTo>
                  <a:lnTo>
                    <a:pt x="257" y="3953"/>
                  </a:lnTo>
                  <a:lnTo>
                    <a:pt x="237" y="3967"/>
                  </a:lnTo>
                  <a:lnTo>
                    <a:pt x="216" y="3980"/>
                  </a:lnTo>
                  <a:lnTo>
                    <a:pt x="195" y="3992"/>
                  </a:lnTo>
                  <a:lnTo>
                    <a:pt x="174" y="4003"/>
                  </a:lnTo>
                  <a:lnTo>
                    <a:pt x="153" y="4012"/>
                  </a:lnTo>
                  <a:lnTo>
                    <a:pt x="132" y="4021"/>
                  </a:lnTo>
                  <a:lnTo>
                    <a:pt x="111" y="4027"/>
                  </a:lnTo>
                  <a:lnTo>
                    <a:pt x="88" y="4033"/>
                  </a:lnTo>
                  <a:lnTo>
                    <a:pt x="67" y="4038"/>
                  </a:lnTo>
                  <a:lnTo>
                    <a:pt x="45" y="4041"/>
                  </a:lnTo>
                  <a:lnTo>
                    <a:pt x="23" y="4043"/>
                  </a:lnTo>
                  <a:lnTo>
                    <a:pt x="0" y="4044"/>
                  </a:lnTo>
                </a:path>
              </a:pathLst>
            </a:custGeom>
            <a:noFill/>
            <a:ln w="57150" cap="flat" cmpd="sng" algn="ctr">
              <a:gradFill flip="none" rotWithShape="1"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bg1">
                      <a:alpha val="10000"/>
                    </a:schemeClr>
                  </a:gs>
                  <a:gs pos="76000">
                    <a:schemeClr val="accent6">
                      <a:lumMod val="20000"/>
                      <a:lumOff val="80000"/>
                    </a:schemeClr>
                  </a:gs>
                  <a:gs pos="23000">
                    <a:schemeClr val="accent6">
                      <a:lumMod val="20000"/>
                      <a:lumOff val="80000"/>
                    </a:schemeClr>
                  </a:gs>
                  <a:gs pos="0">
                    <a:schemeClr val="bg1">
                      <a:alpha val="10000"/>
                    </a:schemeClr>
                  </a:gs>
                </a:gsLst>
                <a:lin ang="54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B31DDA50-C30A-1D48-801B-42423C47E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188" y="525463"/>
              <a:ext cx="569913" cy="2665413"/>
            </a:xfrm>
            <a:custGeom>
              <a:avLst/>
              <a:gdLst/>
              <a:ahLst/>
              <a:cxnLst>
                <a:cxn ang="0">
                  <a:pos x="29" y="1"/>
                </a:cxn>
                <a:cxn ang="0">
                  <a:pos x="111" y="14"/>
                </a:cxn>
                <a:cxn ang="0">
                  <a:pos x="191" y="40"/>
                </a:cxn>
                <a:cxn ang="0">
                  <a:pos x="270" y="80"/>
                </a:cxn>
                <a:cxn ang="0">
                  <a:pos x="346" y="133"/>
                </a:cxn>
                <a:cxn ang="0">
                  <a:pos x="419" y="199"/>
                </a:cxn>
                <a:cxn ang="0">
                  <a:pos x="490" y="276"/>
                </a:cxn>
                <a:cxn ang="0">
                  <a:pos x="559" y="365"/>
                </a:cxn>
                <a:cxn ang="0">
                  <a:pos x="624" y="466"/>
                </a:cxn>
                <a:cxn ang="0">
                  <a:pos x="685" y="576"/>
                </a:cxn>
                <a:cxn ang="0">
                  <a:pos x="744" y="696"/>
                </a:cxn>
                <a:cxn ang="0">
                  <a:pos x="798" y="826"/>
                </a:cxn>
                <a:cxn ang="0">
                  <a:pos x="847" y="964"/>
                </a:cxn>
                <a:cxn ang="0">
                  <a:pos x="893" y="1111"/>
                </a:cxn>
                <a:cxn ang="0">
                  <a:pos x="934" y="1265"/>
                </a:cxn>
                <a:cxn ang="0">
                  <a:pos x="970" y="1427"/>
                </a:cxn>
                <a:cxn ang="0">
                  <a:pos x="1002" y="1596"/>
                </a:cxn>
                <a:cxn ang="0">
                  <a:pos x="1029" y="1770"/>
                </a:cxn>
                <a:cxn ang="0">
                  <a:pos x="1049" y="1950"/>
                </a:cxn>
                <a:cxn ang="0">
                  <a:pos x="1065" y="2135"/>
                </a:cxn>
                <a:cxn ang="0">
                  <a:pos x="1073" y="2325"/>
                </a:cxn>
                <a:cxn ang="0">
                  <a:pos x="1076" y="2519"/>
                </a:cxn>
                <a:cxn ang="0">
                  <a:pos x="1075" y="2649"/>
                </a:cxn>
                <a:cxn ang="0">
                  <a:pos x="1068" y="2839"/>
                </a:cxn>
                <a:cxn ang="0">
                  <a:pos x="1055" y="3026"/>
                </a:cxn>
                <a:cxn ang="0">
                  <a:pos x="1036" y="3208"/>
                </a:cxn>
                <a:cxn ang="0">
                  <a:pos x="1012" y="3384"/>
                </a:cxn>
                <a:cxn ang="0">
                  <a:pos x="982" y="3555"/>
                </a:cxn>
                <a:cxn ang="0">
                  <a:pos x="947" y="3719"/>
                </a:cxn>
                <a:cxn ang="0">
                  <a:pos x="907" y="3876"/>
                </a:cxn>
                <a:cxn ang="0">
                  <a:pos x="863" y="4026"/>
                </a:cxn>
                <a:cxn ang="0">
                  <a:pos x="815" y="4167"/>
                </a:cxn>
                <a:cxn ang="0">
                  <a:pos x="762" y="4299"/>
                </a:cxn>
                <a:cxn ang="0">
                  <a:pos x="705" y="4423"/>
                </a:cxn>
                <a:cxn ang="0">
                  <a:pos x="645" y="4537"/>
                </a:cxn>
                <a:cxn ang="0">
                  <a:pos x="580" y="4641"/>
                </a:cxn>
                <a:cxn ang="0">
                  <a:pos x="513" y="4733"/>
                </a:cxn>
                <a:cxn ang="0">
                  <a:pos x="444" y="4814"/>
                </a:cxn>
                <a:cxn ang="0">
                  <a:pos x="370" y="4884"/>
                </a:cxn>
                <a:cxn ang="0">
                  <a:pos x="295" y="4942"/>
                </a:cxn>
                <a:cxn ang="0">
                  <a:pos x="218" y="4986"/>
                </a:cxn>
                <a:cxn ang="0">
                  <a:pos x="138" y="5017"/>
                </a:cxn>
                <a:cxn ang="0">
                  <a:pos x="57" y="5034"/>
                </a:cxn>
              </a:cxnLst>
              <a:rect l="0" t="0" r="r" b="b"/>
              <a:pathLst>
                <a:path w="1076" h="5037">
                  <a:moveTo>
                    <a:pt x="0" y="0"/>
                  </a:moveTo>
                  <a:lnTo>
                    <a:pt x="0" y="0"/>
                  </a:lnTo>
                  <a:lnTo>
                    <a:pt x="29" y="1"/>
                  </a:lnTo>
                  <a:lnTo>
                    <a:pt x="57" y="4"/>
                  </a:lnTo>
                  <a:lnTo>
                    <a:pt x="83" y="8"/>
                  </a:lnTo>
                  <a:lnTo>
                    <a:pt x="111" y="14"/>
                  </a:lnTo>
                  <a:lnTo>
                    <a:pt x="138" y="21"/>
                  </a:lnTo>
                  <a:lnTo>
                    <a:pt x="165" y="30"/>
                  </a:lnTo>
                  <a:lnTo>
                    <a:pt x="191" y="40"/>
                  </a:lnTo>
                  <a:lnTo>
                    <a:pt x="218" y="52"/>
                  </a:lnTo>
                  <a:lnTo>
                    <a:pt x="244" y="65"/>
                  </a:lnTo>
                  <a:lnTo>
                    <a:pt x="270" y="80"/>
                  </a:lnTo>
                  <a:lnTo>
                    <a:pt x="295" y="96"/>
                  </a:lnTo>
                  <a:lnTo>
                    <a:pt x="321" y="114"/>
                  </a:lnTo>
                  <a:lnTo>
                    <a:pt x="346" y="133"/>
                  </a:lnTo>
                  <a:lnTo>
                    <a:pt x="370" y="153"/>
                  </a:lnTo>
                  <a:lnTo>
                    <a:pt x="395" y="175"/>
                  </a:lnTo>
                  <a:lnTo>
                    <a:pt x="419" y="199"/>
                  </a:lnTo>
                  <a:lnTo>
                    <a:pt x="444" y="223"/>
                  </a:lnTo>
                  <a:lnTo>
                    <a:pt x="467" y="250"/>
                  </a:lnTo>
                  <a:lnTo>
                    <a:pt x="490" y="276"/>
                  </a:lnTo>
                  <a:lnTo>
                    <a:pt x="513" y="305"/>
                  </a:lnTo>
                  <a:lnTo>
                    <a:pt x="536" y="334"/>
                  </a:lnTo>
                  <a:lnTo>
                    <a:pt x="559" y="365"/>
                  </a:lnTo>
                  <a:lnTo>
                    <a:pt x="580" y="398"/>
                  </a:lnTo>
                  <a:lnTo>
                    <a:pt x="603" y="431"/>
                  </a:lnTo>
                  <a:lnTo>
                    <a:pt x="624" y="466"/>
                  </a:lnTo>
                  <a:lnTo>
                    <a:pt x="645" y="501"/>
                  </a:lnTo>
                  <a:lnTo>
                    <a:pt x="665" y="538"/>
                  </a:lnTo>
                  <a:lnTo>
                    <a:pt x="685" y="576"/>
                  </a:lnTo>
                  <a:lnTo>
                    <a:pt x="705" y="615"/>
                  </a:lnTo>
                  <a:lnTo>
                    <a:pt x="724" y="654"/>
                  </a:lnTo>
                  <a:lnTo>
                    <a:pt x="744" y="696"/>
                  </a:lnTo>
                  <a:lnTo>
                    <a:pt x="762" y="738"/>
                  </a:lnTo>
                  <a:lnTo>
                    <a:pt x="780" y="782"/>
                  </a:lnTo>
                  <a:lnTo>
                    <a:pt x="798" y="826"/>
                  </a:lnTo>
                  <a:lnTo>
                    <a:pt x="815" y="871"/>
                  </a:lnTo>
                  <a:lnTo>
                    <a:pt x="830" y="917"/>
                  </a:lnTo>
                  <a:lnTo>
                    <a:pt x="847" y="964"/>
                  </a:lnTo>
                  <a:lnTo>
                    <a:pt x="863" y="1012"/>
                  </a:lnTo>
                  <a:lnTo>
                    <a:pt x="878" y="1062"/>
                  </a:lnTo>
                  <a:lnTo>
                    <a:pt x="893" y="1111"/>
                  </a:lnTo>
                  <a:lnTo>
                    <a:pt x="907" y="1161"/>
                  </a:lnTo>
                  <a:lnTo>
                    <a:pt x="921" y="1213"/>
                  </a:lnTo>
                  <a:lnTo>
                    <a:pt x="934" y="1265"/>
                  </a:lnTo>
                  <a:lnTo>
                    <a:pt x="947" y="1318"/>
                  </a:lnTo>
                  <a:lnTo>
                    <a:pt x="959" y="1372"/>
                  </a:lnTo>
                  <a:lnTo>
                    <a:pt x="970" y="1427"/>
                  </a:lnTo>
                  <a:lnTo>
                    <a:pt x="982" y="1482"/>
                  </a:lnTo>
                  <a:lnTo>
                    <a:pt x="992" y="1539"/>
                  </a:lnTo>
                  <a:lnTo>
                    <a:pt x="1002" y="1596"/>
                  </a:lnTo>
                  <a:lnTo>
                    <a:pt x="1012" y="1653"/>
                  </a:lnTo>
                  <a:lnTo>
                    <a:pt x="1020" y="1711"/>
                  </a:lnTo>
                  <a:lnTo>
                    <a:pt x="1029" y="1770"/>
                  </a:lnTo>
                  <a:lnTo>
                    <a:pt x="1036" y="1829"/>
                  </a:lnTo>
                  <a:lnTo>
                    <a:pt x="1042" y="1890"/>
                  </a:lnTo>
                  <a:lnTo>
                    <a:pt x="1049" y="1950"/>
                  </a:lnTo>
                  <a:lnTo>
                    <a:pt x="1055" y="2011"/>
                  </a:lnTo>
                  <a:lnTo>
                    <a:pt x="1059" y="2073"/>
                  </a:lnTo>
                  <a:lnTo>
                    <a:pt x="1065" y="2135"/>
                  </a:lnTo>
                  <a:lnTo>
                    <a:pt x="1068" y="2198"/>
                  </a:lnTo>
                  <a:lnTo>
                    <a:pt x="1071" y="2262"/>
                  </a:lnTo>
                  <a:lnTo>
                    <a:pt x="1073" y="2325"/>
                  </a:lnTo>
                  <a:lnTo>
                    <a:pt x="1075" y="2389"/>
                  </a:lnTo>
                  <a:lnTo>
                    <a:pt x="1076" y="2454"/>
                  </a:lnTo>
                  <a:lnTo>
                    <a:pt x="1076" y="2519"/>
                  </a:lnTo>
                  <a:lnTo>
                    <a:pt x="1076" y="2519"/>
                  </a:lnTo>
                  <a:lnTo>
                    <a:pt x="1076" y="2584"/>
                  </a:lnTo>
                  <a:lnTo>
                    <a:pt x="1075" y="2649"/>
                  </a:lnTo>
                  <a:lnTo>
                    <a:pt x="1073" y="2712"/>
                  </a:lnTo>
                  <a:lnTo>
                    <a:pt x="1071" y="2776"/>
                  </a:lnTo>
                  <a:lnTo>
                    <a:pt x="1068" y="2839"/>
                  </a:lnTo>
                  <a:lnTo>
                    <a:pt x="1065" y="2902"/>
                  </a:lnTo>
                  <a:lnTo>
                    <a:pt x="1059" y="2964"/>
                  </a:lnTo>
                  <a:lnTo>
                    <a:pt x="1055" y="3026"/>
                  </a:lnTo>
                  <a:lnTo>
                    <a:pt x="1049" y="3087"/>
                  </a:lnTo>
                  <a:lnTo>
                    <a:pt x="1042" y="3148"/>
                  </a:lnTo>
                  <a:lnTo>
                    <a:pt x="1036" y="3208"/>
                  </a:lnTo>
                  <a:lnTo>
                    <a:pt x="1029" y="3268"/>
                  </a:lnTo>
                  <a:lnTo>
                    <a:pt x="1020" y="3326"/>
                  </a:lnTo>
                  <a:lnTo>
                    <a:pt x="1012" y="3384"/>
                  </a:lnTo>
                  <a:lnTo>
                    <a:pt x="1002" y="3443"/>
                  </a:lnTo>
                  <a:lnTo>
                    <a:pt x="992" y="3499"/>
                  </a:lnTo>
                  <a:lnTo>
                    <a:pt x="982" y="3555"/>
                  </a:lnTo>
                  <a:lnTo>
                    <a:pt x="970" y="3610"/>
                  </a:lnTo>
                  <a:lnTo>
                    <a:pt x="959" y="3665"/>
                  </a:lnTo>
                  <a:lnTo>
                    <a:pt x="947" y="3719"/>
                  </a:lnTo>
                  <a:lnTo>
                    <a:pt x="934" y="3772"/>
                  </a:lnTo>
                  <a:lnTo>
                    <a:pt x="921" y="3824"/>
                  </a:lnTo>
                  <a:lnTo>
                    <a:pt x="907" y="3876"/>
                  </a:lnTo>
                  <a:lnTo>
                    <a:pt x="893" y="3927"/>
                  </a:lnTo>
                  <a:lnTo>
                    <a:pt x="878" y="3977"/>
                  </a:lnTo>
                  <a:lnTo>
                    <a:pt x="863" y="4026"/>
                  </a:lnTo>
                  <a:lnTo>
                    <a:pt x="847" y="4073"/>
                  </a:lnTo>
                  <a:lnTo>
                    <a:pt x="830" y="4121"/>
                  </a:lnTo>
                  <a:lnTo>
                    <a:pt x="815" y="4167"/>
                  </a:lnTo>
                  <a:lnTo>
                    <a:pt x="798" y="4212"/>
                  </a:lnTo>
                  <a:lnTo>
                    <a:pt x="780" y="4256"/>
                  </a:lnTo>
                  <a:lnTo>
                    <a:pt x="762" y="4299"/>
                  </a:lnTo>
                  <a:lnTo>
                    <a:pt x="744" y="4342"/>
                  </a:lnTo>
                  <a:lnTo>
                    <a:pt x="724" y="4383"/>
                  </a:lnTo>
                  <a:lnTo>
                    <a:pt x="705" y="4423"/>
                  </a:lnTo>
                  <a:lnTo>
                    <a:pt x="685" y="4462"/>
                  </a:lnTo>
                  <a:lnTo>
                    <a:pt x="665" y="4500"/>
                  </a:lnTo>
                  <a:lnTo>
                    <a:pt x="645" y="4537"/>
                  </a:lnTo>
                  <a:lnTo>
                    <a:pt x="624" y="4573"/>
                  </a:lnTo>
                  <a:lnTo>
                    <a:pt x="603" y="4607"/>
                  </a:lnTo>
                  <a:lnTo>
                    <a:pt x="580" y="4641"/>
                  </a:lnTo>
                  <a:lnTo>
                    <a:pt x="559" y="4672"/>
                  </a:lnTo>
                  <a:lnTo>
                    <a:pt x="536" y="4703"/>
                  </a:lnTo>
                  <a:lnTo>
                    <a:pt x="513" y="4733"/>
                  </a:lnTo>
                  <a:lnTo>
                    <a:pt x="490" y="4761"/>
                  </a:lnTo>
                  <a:lnTo>
                    <a:pt x="467" y="4789"/>
                  </a:lnTo>
                  <a:lnTo>
                    <a:pt x="444" y="4814"/>
                  </a:lnTo>
                  <a:lnTo>
                    <a:pt x="419" y="4839"/>
                  </a:lnTo>
                  <a:lnTo>
                    <a:pt x="395" y="4862"/>
                  </a:lnTo>
                  <a:lnTo>
                    <a:pt x="370" y="4884"/>
                  </a:lnTo>
                  <a:lnTo>
                    <a:pt x="346" y="4905"/>
                  </a:lnTo>
                  <a:lnTo>
                    <a:pt x="321" y="4924"/>
                  </a:lnTo>
                  <a:lnTo>
                    <a:pt x="295" y="4942"/>
                  </a:lnTo>
                  <a:lnTo>
                    <a:pt x="270" y="4958"/>
                  </a:lnTo>
                  <a:lnTo>
                    <a:pt x="244" y="4972"/>
                  </a:lnTo>
                  <a:lnTo>
                    <a:pt x="218" y="4986"/>
                  </a:lnTo>
                  <a:lnTo>
                    <a:pt x="191" y="4998"/>
                  </a:lnTo>
                  <a:lnTo>
                    <a:pt x="165" y="5008"/>
                  </a:lnTo>
                  <a:lnTo>
                    <a:pt x="138" y="5017"/>
                  </a:lnTo>
                  <a:lnTo>
                    <a:pt x="111" y="5024"/>
                  </a:lnTo>
                  <a:lnTo>
                    <a:pt x="83" y="5030"/>
                  </a:lnTo>
                  <a:lnTo>
                    <a:pt x="57" y="5034"/>
                  </a:lnTo>
                  <a:lnTo>
                    <a:pt x="29" y="5036"/>
                  </a:lnTo>
                  <a:lnTo>
                    <a:pt x="0" y="5037"/>
                  </a:lnTo>
                </a:path>
              </a:pathLst>
            </a:custGeom>
            <a:noFill/>
            <a:ln w="57150" cap="flat" cmpd="sng" algn="ctr">
              <a:gradFill flip="none" rotWithShape="1"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bg1">
                      <a:alpha val="10000"/>
                    </a:schemeClr>
                  </a:gs>
                  <a:gs pos="76000">
                    <a:schemeClr val="accent6">
                      <a:lumMod val="20000"/>
                      <a:lumOff val="80000"/>
                    </a:schemeClr>
                  </a:gs>
                  <a:gs pos="23000">
                    <a:schemeClr val="accent6">
                      <a:lumMod val="20000"/>
                      <a:lumOff val="80000"/>
                    </a:schemeClr>
                  </a:gs>
                  <a:gs pos="0">
                    <a:schemeClr val="bg1">
                      <a:alpha val="10000"/>
                    </a:schemeClr>
                  </a:gs>
                </a:gsLst>
                <a:lin ang="54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B23CF3A3-87BF-EC4D-8244-B507F6E6A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3675" y="263525"/>
              <a:ext cx="681038" cy="3190875"/>
            </a:xfrm>
            <a:custGeom>
              <a:avLst/>
              <a:gdLst/>
              <a:ahLst/>
              <a:cxnLst>
                <a:cxn ang="0">
                  <a:pos x="32" y="1"/>
                </a:cxn>
                <a:cxn ang="0">
                  <a:pos x="131" y="16"/>
                </a:cxn>
                <a:cxn ang="0">
                  <a:pos x="227" y="48"/>
                </a:cxn>
                <a:cxn ang="0">
                  <a:pos x="321" y="96"/>
                </a:cxn>
                <a:cxn ang="0">
                  <a:pos x="412" y="159"/>
                </a:cxn>
                <a:cxn ang="0">
                  <a:pos x="501" y="238"/>
                </a:cxn>
                <a:cxn ang="0">
                  <a:pos x="586" y="330"/>
                </a:cxn>
                <a:cxn ang="0">
                  <a:pos x="667" y="437"/>
                </a:cxn>
                <a:cxn ang="0">
                  <a:pos x="745" y="557"/>
                </a:cxn>
                <a:cxn ang="0">
                  <a:pos x="819" y="688"/>
                </a:cxn>
                <a:cxn ang="0">
                  <a:pos x="888" y="832"/>
                </a:cxn>
                <a:cxn ang="0">
                  <a:pos x="953" y="988"/>
                </a:cxn>
                <a:cxn ang="0">
                  <a:pos x="1013" y="1154"/>
                </a:cxn>
                <a:cxn ang="0">
                  <a:pos x="1067" y="1330"/>
                </a:cxn>
                <a:cxn ang="0">
                  <a:pos x="1117" y="1514"/>
                </a:cxn>
                <a:cxn ang="0">
                  <a:pos x="1160" y="1708"/>
                </a:cxn>
                <a:cxn ang="0">
                  <a:pos x="1197" y="1910"/>
                </a:cxn>
                <a:cxn ang="0">
                  <a:pos x="1229" y="2118"/>
                </a:cxn>
                <a:cxn ang="0">
                  <a:pos x="1255" y="2334"/>
                </a:cxn>
                <a:cxn ang="0">
                  <a:pos x="1273" y="2556"/>
                </a:cxn>
                <a:cxn ang="0">
                  <a:pos x="1283" y="2783"/>
                </a:cxn>
                <a:cxn ang="0">
                  <a:pos x="1288" y="3015"/>
                </a:cxn>
                <a:cxn ang="0">
                  <a:pos x="1285" y="3170"/>
                </a:cxn>
                <a:cxn ang="0">
                  <a:pos x="1277" y="3399"/>
                </a:cxn>
                <a:cxn ang="0">
                  <a:pos x="1261" y="3623"/>
                </a:cxn>
                <a:cxn ang="0">
                  <a:pos x="1239" y="3840"/>
                </a:cxn>
                <a:cxn ang="0">
                  <a:pos x="1209" y="4051"/>
                </a:cxn>
                <a:cxn ang="0">
                  <a:pos x="1173" y="4256"/>
                </a:cxn>
                <a:cxn ang="0">
                  <a:pos x="1132" y="4452"/>
                </a:cxn>
                <a:cxn ang="0">
                  <a:pos x="1084" y="4639"/>
                </a:cxn>
                <a:cxn ang="0">
                  <a:pos x="1031" y="4819"/>
                </a:cxn>
                <a:cxn ang="0">
                  <a:pos x="973" y="4987"/>
                </a:cxn>
                <a:cxn ang="0">
                  <a:pos x="910" y="5146"/>
                </a:cxn>
                <a:cxn ang="0">
                  <a:pos x="842" y="5295"/>
                </a:cxn>
                <a:cxn ang="0">
                  <a:pos x="770" y="5430"/>
                </a:cxn>
                <a:cxn ang="0">
                  <a:pos x="694" y="5554"/>
                </a:cxn>
                <a:cxn ang="0">
                  <a:pos x="613" y="5666"/>
                </a:cxn>
                <a:cxn ang="0">
                  <a:pos x="530" y="5763"/>
                </a:cxn>
                <a:cxn ang="0">
                  <a:pos x="443" y="5847"/>
                </a:cxn>
                <a:cxn ang="0">
                  <a:pos x="351" y="5915"/>
                </a:cxn>
                <a:cxn ang="0">
                  <a:pos x="259" y="5968"/>
                </a:cxn>
                <a:cxn ang="0">
                  <a:pos x="164" y="6005"/>
                </a:cxn>
                <a:cxn ang="0">
                  <a:pos x="65" y="6025"/>
                </a:cxn>
              </a:cxnLst>
              <a:rect l="0" t="0" r="r" b="b"/>
              <a:pathLst>
                <a:path w="1288" h="6029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65" y="4"/>
                  </a:lnTo>
                  <a:lnTo>
                    <a:pt x="98" y="9"/>
                  </a:lnTo>
                  <a:lnTo>
                    <a:pt x="131" y="16"/>
                  </a:lnTo>
                  <a:lnTo>
                    <a:pt x="164" y="25"/>
                  </a:lnTo>
                  <a:lnTo>
                    <a:pt x="196" y="35"/>
                  </a:lnTo>
                  <a:lnTo>
                    <a:pt x="227" y="48"/>
                  </a:lnTo>
                  <a:lnTo>
                    <a:pt x="259" y="62"/>
                  </a:lnTo>
                  <a:lnTo>
                    <a:pt x="290" y="78"/>
                  </a:lnTo>
                  <a:lnTo>
                    <a:pt x="321" y="96"/>
                  </a:lnTo>
                  <a:lnTo>
                    <a:pt x="351" y="115"/>
                  </a:lnTo>
                  <a:lnTo>
                    <a:pt x="382" y="136"/>
                  </a:lnTo>
                  <a:lnTo>
                    <a:pt x="412" y="159"/>
                  </a:lnTo>
                  <a:lnTo>
                    <a:pt x="443" y="184"/>
                  </a:lnTo>
                  <a:lnTo>
                    <a:pt x="471" y="209"/>
                  </a:lnTo>
                  <a:lnTo>
                    <a:pt x="501" y="238"/>
                  </a:lnTo>
                  <a:lnTo>
                    <a:pt x="530" y="266"/>
                  </a:lnTo>
                  <a:lnTo>
                    <a:pt x="558" y="298"/>
                  </a:lnTo>
                  <a:lnTo>
                    <a:pt x="586" y="330"/>
                  </a:lnTo>
                  <a:lnTo>
                    <a:pt x="613" y="364"/>
                  </a:lnTo>
                  <a:lnTo>
                    <a:pt x="641" y="400"/>
                  </a:lnTo>
                  <a:lnTo>
                    <a:pt x="667" y="437"/>
                  </a:lnTo>
                  <a:lnTo>
                    <a:pt x="694" y="475"/>
                  </a:lnTo>
                  <a:lnTo>
                    <a:pt x="719" y="515"/>
                  </a:lnTo>
                  <a:lnTo>
                    <a:pt x="745" y="557"/>
                  </a:lnTo>
                  <a:lnTo>
                    <a:pt x="770" y="599"/>
                  </a:lnTo>
                  <a:lnTo>
                    <a:pt x="795" y="644"/>
                  </a:lnTo>
                  <a:lnTo>
                    <a:pt x="819" y="688"/>
                  </a:lnTo>
                  <a:lnTo>
                    <a:pt x="842" y="736"/>
                  </a:lnTo>
                  <a:lnTo>
                    <a:pt x="866" y="784"/>
                  </a:lnTo>
                  <a:lnTo>
                    <a:pt x="888" y="832"/>
                  </a:lnTo>
                  <a:lnTo>
                    <a:pt x="910" y="883"/>
                  </a:lnTo>
                  <a:lnTo>
                    <a:pt x="931" y="935"/>
                  </a:lnTo>
                  <a:lnTo>
                    <a:pt x="953" y="988"/>
                  </a:lnTo>
                  <a:lnTo>
                    <a:pt x="973" y="1042"/>
                  </a:lnTo>
                  <a:lnTo>
                    <a:pt x="993" y="1097"/>
                  </a:lnTo>
                  <a:lnTo>
                    <a:pt x="1013" y="1154"/>
                  </a:lnTo>
                  <a:lnTo>
                    <a:pt x="1031" y="1211"/>
                  </a:lnTo>
                  <a:lnTo>
                    <a:pt x="1050" y="1270"/>
                  </a:lnTo>
                  <a:lnTo>
                    <a:pt x="1067" y="1330"/>
                  </a:lnTo>
                  <a:lnTo>
                    <a:pt x="1084" y="1390"/>
                  </a:lnTo>
                  <a:lnTo>
                    <a:pt x="1101" y="1452"/>
                  </a:lnTo>
                  <a:lnTo>
                    <a:pt x="1117" y="1514"/>
                  </a:lnTo>
                  <a:lnTo>
                    <a:pt x="1132" y="1578"/>
                  </a:lnTo>
                  <a:lnTo>
                    <a:pt x="1147" y="1642"/>
                  </a:lnTo>
                  <a:lnTo>
                    <a:pt x="1160" y="1708"/>
                  </a:lnTo>
                  <a:lnTo>
                    <a:pt x="1173" y="1774"/>
                  </a:lnTo>
                  <a:lnTo>
                    <a:pt x="1186" y="1842"/>
                  </a:lnTo>
                  <a:lnTo>
                    <a:pt x="1197" y="1910"/>
                  </a:lnTo>
                  <a:lnTo>
                    <a:pt x="1209" y="1978"/>
                  </a:lnTo>
                  <a:lnTo>
                    <a:pt x="1220" y="2048"/>
                  </a:lnTo>
                  <a:lnTo>
                    <a:pt x="1229" y="2118"/>
                  </a:lnTo>
                  <a:lnTo>
                    <a:pt x="1239" y="2189"/>
                  </a:lnTo>
                  <a:lnTo>
                    <a:pt x="1247" y="2261"/>
                  </a:lnTo>
                  <a:lnTo>
                    <a:pt x="1255" y="2334"/>
                  </a:lnTo>
                  <a:lnTo>
                    <a:pt x="1261" y="2408"/>
                  </a:lnTo>
                  <a:lnTo>
                    <a:pt x="1267" y="2481"/>
                  </a:lnTo>
                  <a:lnTo>
                    <a:pt x="1273" y="2556"/>
                  </a:lnTo>
                  <a:lnTo>
                    <a:pt x="1277" y="2630"/>
                  </a:lnTo>
                  <a:lnTo>
                    <a:pt x="1280" y="2707"/>
                  </a:lnTo>
                  <a:lnTo>
                    <a:pt x="1283" y="2783"/>
                  </a:lnTo>
                  <a:lnTo>
                    <a:pt x="1285" y="2859"/>
                  </a:lnTo>
                  <a:lnTo>
                    <a:pt x="1286" y="2937"/>
                  </a:lnTo>
                  <a:lnTo>
                    <a:pt x="1288" y="3015"/>
                  </a:lnTo>
                  <a:lnTo>
                    <a:pt x="1288" y="3015"/>
                  </a:lnTo>
                  <a:lnTo>
                    <a:pt x="1286" y="3093"/>
                  </a:lnTo>
                  <a:lnTo>
                    <a:pt x="1285" y="3170"/>
                  </a:lnTo>
                  <a:lnTo>
                    <a:pt x="1283" y="3246"/>
                  </a:lnTo>
                  <a:lnTo>
                    <a:pt x="1280" y="3323"/>
                  </a:lnTo>
                  <a:lnTo>
                    <a:pt x="1277" y="3399"/>
                  </a:lnTo>
                  <a:lnTo>
                    <a:pt x="1273" y="3474"/>
                  </a:lnTo>
                  <a:lnTo>
                    <a:pt x="1267" y="3548"/>
                  </a:lnTo>
                  <a:lnTo>
                    <a:pt x="1261" y="3623"/>
                  </a:lnTo>
                  <a:lnTo>
                    <a:pt x="1255" y="3696"/>
                  </a:lnTo>
                  <a:lnTo>
                    <a:pt x="1247" y="3768"/>
                  </a:lnTo>
                  <a:lnTo>
                    <a:pt x="1239" y="3840"/>
                  </a:lnTo>
                  <a:lnTo>
                    <a:pt x="1229" y="3911"/>
                  </a:lnTo>
                  <a:lnTo>
                    <a:pt x="1220" y="3982"/>
                  </a:lnTo>
                  <a:lnTo>
                    <a:pt x="1209" y="4051"/>
                  </a:lnTo>
                  <a:lnTo>
                    <a:pt x="1197" y="4120"/>
                  </a:lnTo>
                  <a:lnTo>
                    <a:pt x="1186" y="4188"/>
                  </a:lnTo>
                  <a:lnTo>
                    <a:pt x="1173" y="4256"/>
                  </a:lnTo>
                  <a:lnTo>
                    <a:pt x="1160" y="4321"/>
                  </a:lnTo>
                  <a:lnTo>
                    <a:pt x="1147" y="4387"/>
                  </a:lnTo>
                  <a:lnTo>
                    <a:pt x="1132" y="4452"/>
                  </a:lnTo>
                  <a:lnTo>
                    <a:pt x="1117" y="4515"/>
                  </a:lnTo>
                  <a:lnTo>
                    <a:pt x="1101" y="4578"/>
                  </a:lnTo>
                  <a:lnTo>
                    <a:pt x="1084" y="4639"/>
                  </a:lnTo>
                  <a:lnTo>
                    <a:pt x="1067" y="4700"/>
                  </a:lnTo>
                  <a:lnTo>
                    <a:pt x="1050" y="4760"/>
                  </a:lnTo>
                  <a:lnTo>
                    <a:pt x="1031" y="4819"/>
                  </a:lnTo>
                  <a:lnTo>
                    <a:pt x="1013" y="4876"/>
                  </a:lnTo>
                  <a:lnTo>
                    <a:pt x="993" y="4932"/>
                  </a:lnTo>
                  <a:lnTo>
                    <a:pt x="973" y="4987"/>
                  </a:lnTo>
                  <a:lnTo>
                    <a:pt x="953" y="5041"/>
                  </a:lnTo>
                  <a:lnTo>
                    <a:pt x="931" y="5094"/>
                  </a:lnTo>
                  <a:lnTo>
                    <a:pt x="910" y="5146"/>
                  </a:lnTo>
                  <a:lnTo>
                    <a:pt x="888" y="5197"/>
                  </a:lnTo>
                  <a:lnTo>
                    <a:pt x="866" y="5246"/>
                  </a:lnTo>
                  <a:lnTo>
                    <a:pt x="842" y="5295"/>
                  </a:lnTo>
                  <a:lnTo>
                    <a:pt x="819" y="5341"/>
                  </a:lnTo>
                  <a:lnTo>
                    <a:pt x="795" y="5387"/>
                  </a:lnTo>
                  <a:lnTo>
                    <a:pt x="770" y="5430"/>
                  </a:lnTo>
                  <a:lnTo>
                    <a:pt x="745" y="5473"/>
                  </a:lnTo>
                  <a:lnTo>
                    <a:pt x="719" y="5514"/>
                  </a:lnTo>
                  <a:lnTo>
                    <a:pt x="694" y="5554"/>
                  </a:lnTo>
                  <a:lnTo>
                    <a:pt x="667" y="5592"/>
                  </a:lnTo>
                  <a:lnTo>
                    <a:pt x="641" y="5630"/>
                  </a:lnTo>
                  <a:lnTo>
                    <a:pt x="613" y="5666"/>
                  </a:lnTo>
                  <a:lnTo>
                    <a:pt x="586" y="5699"/>
                  </a:lnTo>
                  <a:lnTo>
                    <a:pt x="558" y="5732"/>
                  </a:lnTo>
                  <a:lnTo>
                    <a:pt x="530" y="5763"/>
                  </a:lnTo>
                  <a:lnTo>
                    <a:pt x="501" y="5793"/>
                  </a:lnTo>
                  <a:lnTo>
                    <a:pt x="471" y="5820"/>
                  </a:lnTo>
                  <a:lnTo>
                    <a:pt x="443" y="5847"/>
                  </a:lnTo>
                  <a:lnTo>
                    <a:pt x="412" y="5871"/>
                  </a:lnTo>
                  <a:lnTo>
                    <a:pt x="382" y="5893"/>
                  </a:lnTo>
                  <a:lnTo>
                    <a:pt x="351" y="5915"/>
                  </a:lnTo>
                  <a:lnTo>
                    <a:pt x="321" y="5935"/>
                  </a:lnTo>
                  <a:lnTo>
                    <a:pt x="290" y="5952"/>
                  </a:lnTo>
                  <a:lnTo>
                    <a:pt x="259" y="5968"/>
                  </a:lnTo>
                  <a:lnTo>
                    <a:pt x="227" y="5983"/>
                  </a:lnTo>
                  <a:lnTo>
                    <a:pt x="196" y="5994"/>
                  </a:lnTo>
                  <a:lnTo>
                    <a:pt x="164" y="6005"/>
                  </a:lnTo>
                  <a:lnTo>
                    <a:pt x="131" y="6013"/>
                  </a:lnTo>
                  <a:lnTo>
                    <a:pt x="98" y="6021"/>
                  </a:lnTo>
                  <a:lnTo>
                    <a:pt x="65" y="6025"/>
                  </a:lnTo>
                  <a:lnTo>
                    <a:pt x="32" y="6028"/>
                  </a:lnTo>
                  <a:lnTo>
                    <a:pt x="0" y="6029"/>
                  </a:lnTo>
                </a:path>
              </a:pathLst>
            </a:custGeom>
            <a:noFill/>
            <a:ln w="57150" cap="flat" cmpd="sng" algn="ctr">
              <a:gradFill flip="none" rotWithShape="1"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bg1">
                      <a:alpha val="10000"/>
                    </a:schemeClr>
                  </a:gs>
                  <a:gs pos="76000">
                    <a:schemeClr val="accent6">
                      <a:lumMod val="20000"/>
                      <a:lumOff val="80000"/>
                    </a:schemeClr>
                  </a:gs>
                  <a:gs pos="23000">
                    <a:schemeClr val="accent6">
                      <a:lumMod val="20000"/>
                      <a:lumOff val="80000"/>
                    </a:schemeClr>
                  </a:gs>
                  <a:gs pos="0">
                    <a:schemeClr val="bg1">
                      <a:alpha val="10000"/>
                    </a:schemeClr>
                  </a:gs>
                </a:gsLst>
                <a:lin ang="54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DE3391C5-486A-CA49-B240-B1A95AB9D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7988" y="1588"/>
              <a:ext cx="793750" cy="3714750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153" y="18"/>
                </a:cxn>
                <a:cxn ang="0">
                  <a:pos x="266" y="55"/>
                </a:cxn>
                <a:cxn ang="0">
                  <a:pos x="375" y="110"/>
                </a:cxn>
                <a:cxn ang="0">
                  <a:pos x="481" y="185"/>
                </a:cxn>
                <a:cxn ang="0">
                  <a:pos x="584" y="276"/>
                </a:cxn>
                <a:cxn ang="0">
                  <a:pos x="682" y="384"/>
                </a:cxn>
                <a:cxn ang="0">
                  <a:pos x="778" y="508"/>
                </a:cxn>
                <a:cxn ang="0">
                  <a:pos x="868" y="648"/>
                </a:cxn>
                <a:cxn ang="0">
                  <a:pos x="954" y="802"/>
                </a:cxn>
                <a:cxn ang="0">
                  <a:pos x="1035" y="969"/>
                </a:cxn>
                <a:cxn ang="0">
                  <a:pos x="1111" y="1150"/>
                </a:cxn>
                <a:cxn ang="0">
                  <a:pos x="1179" y="1343"/>
                </a:cxn>
                <a:cxn ang="0">
                  <a:pos x="1244" y="1548"/>
                </a:cxn>
                <a:cxn ang="0">
                  <a:pos x="1301" y="1763"/>
                </a:cxn>
                <a:cxn ang="0">
                  <a:pos x="1352" y="1989"/>
                </a:cxn>
                <a:cxn ang="0">
                  <a:pos x="1396" y="2223"/>
                </a:cxn>
                <a:cxn ang="0">
                  <a:pos x="1433" y="2467"/>
                </a:cxn>
                <a:cxn ang="0">
                  <a:pos x="1461" y="2718"/>
                </a:cxn>
                <a:cxn ang="0">
                  <a:pos x="1483" y="2976"/>
                </a:cxn>
                <a:cxn ang="0">
                  <a:pos x="1495" y="3241"/>
                </a:cxn>
                <a:cxn ang="0">
                  <a:pos x="1500" y="3511"/>
                </a:cxn>
                <a:cxn ang="0">
                  <a:pos x="1497" y="3691"/>
                </a:cxn>
                <a:cxn ang="0">
                  <a:pos x="1488" y="3958"/>
                </a:cxn>
                <a:cxn ang="0">
                  <a:pos x="1470" y="4218"/>
                </a:cxn>
                <a:cxn ang="0">
                  <a:pos x="1443" y="4472"/>
                </a:cxn>
                <a:cxn ang="0">
                  <a:pos x="1408" y="4718"/>
                </a:cxn>
                <a:cxn ang="0">
                  <a:pos x="1367" y="4955"/>
                </a:cxn>
                <a:cxn ang="0">
                  <a:pos x="1318" y="5184"/>
                </a:cxn>
                <a:cxn ang="0">
                  <a:pos x="1263" y="5404"/>
                </a:cxn>
                <a:cxn ang="0">
                  <a:pos x="1202" y="5611"/>
                </a:cxn>
                <a:cxn ang="0">
                  <a:pos x="1134" y="5809"/>
                </a:cxn>
                <a:cxn ang="0">
                  <a:pos x="1061" y="5993"/>
                </a:cxn>
                <a:cxn ang="0">
                  <a:pos x="981" y="6166"/>
                </a:cxn>
                <a:cxn ang="0">
                  <a:pos x="897" y="6324"/>
                </a:cxn>
                <a:cxn ang="0">
                  <a:pos x="808" y="6469"/>
                </a:cxn>
                <a:cxn ang="0">
                  <a:pos x="715" y="6598"/>
                </a:cxn>
                <a:cxn ang="0">
                  <a:pos x="618" y="6712"/>
                </a:cxn>
                <a:cxn ang="0">
                  <a:pos x="516" y="6808"/>
                </a:cxn>
                <a:cxn ang="0">
                  <a:pos x="411" y="6889"/>
                </a:cxn>
                <a:cxn ang="0">
                  <a:pos x="302" y="6950"/>
                </a:cxn>
                <a:cxn ang="0">
                  <a:pos x="190" y="6994"/>
                </a:cxn>
                <a:cxn ang="0">
                  <a:pos x="77" y="7017"/>
                </a:cxn>
              </a:cxnLst>
              <a:rect l="0" t="0" r="r" b="b"/>
              <a:pathLst>
                <a:path w="1500" h="7021">
                  <a:moveTo>
                    <a:pt x="0" y="0"/>
                  </a:moveTo>
                  <a:lnTo>
                    <a:pt x="0" y="0"/>
                  </a:lnTo>
                  <a:lnTo>
                    <a:pt x="39" y="1"/>
                  </a:lnTo>
                  <a:lnTo>
                    <a:pt x="77" y="4"/>
                  </a:lnTo>
                  <a:lnTo>
                    <a:pt x="115" y="11"/>
                  </a:lnTo>
                  <a:lnTo>
                    <a:pt x="153" y="18"/>
                  </a:lnTo>
                  <a:lnTo>
                    <a:pt x="190" y="29"/>
                  </a:lnTo>
                  <a:lnTo>
                    <a:pt x="229" y="40"/>
                  </a:lnTo>
                  <a:lnTo>
                    <a:pt x="266" y="55"/>
                  </a:lnTo>
                  <a:lnTo>
                    <a:pt x="302" y="71"/>
                  </a:lnTo>
                  <a:lnTo>
                    <a:pt x="339" y="90"/>
                  </a:lnTo>
                  <a:lnTo>
                    <a:pt x="375" y="110"/>
                  </a:lnTo>
                  <a:lnTo>
                    <a:pt x="411" y="134"/>
                  </a:lnTo>
                  <a:lnTo>
                    <a:pt x="446" y="158"/>
                  </a:lnTo>
                  <a:lnTo>
                    <a:pt x="481" y="185"/>
                  </a:lnTo>
                  <a:lnTo>
                    <a:pt x="516" y="213"/>
                  </a:lnTo>
                  <a:lnTo>
                    <a:pt x="550" y="244"/>
                  </a:lnTo>
                  <a:lnTo>
                    <a:pt x="584" y="276"/>
                  </a:lnTo>
                  <a:lnTo>
                    <a:pt x="618" y="311"/>
                  </a:lnTo>
                  <a:lnTo>
                    <a:pt x="650" y="347"/>
                  </a:lnTo>
                  <a:lnTo>
                    <a:pt x="682" y="384"/>
                  </a:lnTo>
                  <a:lnTo>
                    <a:pt x="715" y="424"/>
                  </a:lnTo>
                  <a:lnTo>
                    <a:pt x="747" y="466"/>
                  </a:lnTo>
                  <a:lnTo>
                    <a:pt x="778" y="508"/>
                  </a:lnTo>
                  <a:lnTo>
                    <a:pt x="808" y="554"/>
                  </a:lnTo>
                  <a:lnTo>
                    <a:pt x="838" y="600"/>
                  </a:lnTo>
                  <a:lnTo>
                    <a:pt x="868" y="648"/>
                  </a:lnTo>
                  <a:lnTo>
                    <a:pt x="897" y="698"/>
                  </a:lnTo>
                  <a:lnTo>
                    <a:pt x="926" y="749"/>
                  </a:lnTo>
                  <a:lnTo>
                    <a:pt x="954" y="802"/>
                  </a:lnTo>
                  <a:lnTo>
                    <a:pt x="981" y="857"/>
                  </a:lnTo>
                  <a:lnTo>
                    <a:pt x="1009" y="912"/>
                  </a:lnTo>
                  <a:lnTo>
                    <a:pt x="1035" y="969"/>
                  </a:lnTo>
                  <a:lnTo>
                    <a:pt x="1061" y="1028"/>
                  </a:lnTo>
                  <a:lnTo>
                    <a:pt x="1086" y="1089"/>
                  </a:lnTo>
                  <a:lnTo>
                    <a:pt x="1111" y="1150"/>
                  </a:lnTo>
                  <a:lnTo>
                    <a:pt x="1134" y="1213"/>
                  </a:lnTo>
                  <a:lnTo>
                    <a:pt x="1157" y="1278"/>
                  </a:lnTo>
                  <a:lnTo>
                    <a:pt x="1179" y="1343"/>
                  </a:lnTo>
                  <a:lnTo>
                    <a:pt x="1202" y="1410"/>
                  </a:lnTo>
                  <a:lnTo>
                    <a:pt x="1223" y="1479"/>
                  </a:lnTo>
                  <a:lnTo>
                    <a:pt x="1244" y="1548"/>
                  </a:lnTo>
                  <a:lnTo>
                    <a:pt x="1263" y="1619"/>
                  </a:lnTo>
                  <a:lnTo>
                    <a:pt x="1282" y="1690"/>
                  </a:lnTo>
                  <a:lnTo>
                    <a:pt x="1301" y="1763"/>
                  </a:lnTo>
                  <a:lnTo>
                    <a:pt x="1318" y="1837"/>
                  </a:lnTo>
                  <a:lnTo>
                    <a:pt x="1335" y="1913"/>
                  </a:lnTo>
                  <a:lnTo>
                    <a:pt x="1352" y="1989"/>
                  </a:lnTo>
                  <a:lnTo>
                    <a:pt x="1367" y="2066"/>
                  </a:lnTo>
                  <a:lnTo>
                    <a:pt x="1382" y="2145"/>
                  </a:lnTo>
                  <a:lnTo>
                    <a:pt x="1396" y="2223"/>
                  </a:lnTo>
                  <a:lnTo>
                    <a:pt x="1408" y="2304"/>
                  </a:lnTo>
                  <a:lnTo>
                    <a:pt x="1421" y="2385"/>
                  </a:lnTo>
                  <a:lnTo>
                    <a:pt x="1433" y="2467"/>
                  </a:lnTo>
                  <a:lnTo>
                    <a:pt x="1443" y="2550"/>
                  </a:lnTo>
                  <a:lnTo>
                    <a:pt x="1453" y="2633"/>
                  </a:lnTo>
                  <a:lnTo>
                    <a:pt x="1461" y="2718"/>
                  </a:lnTo>
                  <a:lnTo>
                    <a:pt x="1470" y="2803"/>
                  </a:lnTo>
                  <a:lnTo>
                    <a:pt x="1476" y="2889"/>
                  </a:lnTo>
                  <a:lnTo>
                    <a:pt x="1483" y="2976"/>
                  </a:lnTo>
                  <a:lnTo>
                    <a:pt x="1488" y="3064"/>
                  </a:lnTo>
                  <a:lnTo>
                    <a:pt x="1492" y="3152"/>
                  </a:lnTo>
                  <a:lnTo>
                    <a:pt x="1495" y="3241"/>
                  </a:lnTo>
                  <a:lnTo>
                    <a:pt x="1497" y="3330"/>
                  </a:lnTo>
                  <a:lnTo>
                    <a:pt x="1500" y="3420"/>
                  </a:lnTo>
                  <a:lnTo>
                    <a:pt x="1500" y="3511"/>
                  </a:lnTo>
                  <a:lnTo>
                    <a:pt x="1500" y="3511"/>
                  </a:lnTo>
                  <a:lnTo>
                    <a:pt x="1500" y="3601"/>
                  </a:lnTo>
                  <a:lnTo>
                    <a:pt x="1497" y="3691"/>
                  </a:lnTo>
                  <a:lnTo>
                    <a:pt x="1495" y="3781"/>
                  </a:lnTo>
                  <a:lnTo>
                    <a:pt x="1492" y="3870"/>
                  </a:lnTo>
                  <a:lnTo>
                    <a:pt x="1488" y="3958"/>
                  </a:lnTo>
                  <a:lnTo>
                    <a:pt x="1483" y="4046"/>
                  </a:lnTo>
                  <a:lnTo>
                    <a:pt x="1476" y="4132"/>
                  </a:lnTo>
                  <a:lnTo>
                    <a:pt x="1470" y="4218"/>
                  </a:lnTo>
                  <a:lnTo>
                    <a:pt x="1461" y="4304"/>
                  </a:lnTo>
                  <a:lnTo>
                    <a:pt x="1453" y="4388"/>
                  </a:lnTo>
                  <a:lnTo>
                    <a:pt x="1443" y="4472"/>
                  </a:lnTo>
                  <a:lnTo>
                    <a:pt x="1433" y="4554"/>
                  </a:lnTo>
                  <a:lnTo>
                    <a:pt x="1421" y="4637"/>
                  </a:lnTo>
                  <a:lnTo>
                    <a:pt x="1408" y="4718"/>
                  </a:lnTo>
                  <a:lnTo>
                    <a:pt x="1396" y="4798"/>
                  </a:lnTo>
                  <a:lnTo>
                    <a:pt x="1382" y="4878"/>
                  </a:lnTo>
                  <a:lnTo>
                    <a:pt x="1367" y="4955"/>
                  </a:lnTo>
                  <a:lnTo>
                    <a:pt x="1352" y="5033"/>
                  </a:lnTo>
                  <a:lnTo>
                    <a:pt x="1335" y="5109"/>
                  </a:lnTo>
                  <a:lnTo>
                    <a:pt x="1318" y="5184"/>
                  </a:lnTo>
                  <a:lnTo>
                    <a:pt x="1301" y="5258"/>
                  </a:lnTo>
                  <a:lnTo>
                    <a:pt x="1282" y="5331"/>
                  </a:lnTo>
                  <a:lnTo>
                    <a:pt x="1263" y="5404"/>
                  </a:lnTo>
                  <a:lnTo>
                    <a:pt x="1244" y="5474"/>
                  </a:lnTo>
                  <a:lnTo>
                    <a:pt x="1223" y="5544"/>
                  </a:lnTo>
                  <a:lnTo>
                    <a:pt x="1202" y="5611"/>
                  </a:lnTo>
                  <a:lnTo>
                    <a:pt x="1179" y="5678"/>
                  </a:lnTo>
                  <a:lnTo>
                    <a:pt x="1157" y="5744"/>
                  </a:lnTo>
                  <a:lnTo>
                    <a:pt x="1134" y="5809"/>
                  </a:lnTo>
                  <a:lnTo>
                    <a:pt x="1111" y="5871"/>
                  </a:lnTo>
                  <a:lnTo>
                    <a:pt x="1086" y="5933"/>
                  </a:lnTo>
                  <a:lnTo>
                    <a:pt x="1061" y="5993"/>
                  </a:lnTo>
                  <a:lnTo>
                    <a:pt x="1035" y="6052"/>
                  </a:lnTo>
                  <a:lnTo>
                    <a:pt x="1009" y="6110"/>
                  </a:lnTo>
                  <a:lnTo>
                    <a:pt x="981" y="6166"/>
                  </a:lnTo>
                  <a:lnTo>
                    <a:pt x="954" y="6220"/>
                  </a:lnTo>
                  <a:lnTo>
                    <a:pt x="926" y="6273"/>
                  </a:lnTo>
                  <a:lnTo>
                    <a:pt x="897" y="6324"/>
                  </a:lnTo>
                  <a:lnTo>
                    <a:pt x="868" y="6374"/>
                  </a:lnTo>
                  <a:lnTo>
                    <a:pt x="838" y="6422"/>
                  </a:lnTo>
                  <a:lnTo>
                    <a:pt x="808" y="6469"/>
                  </a:lnTo>
                  <a:lnTo>
                    <a:pt x="778" y="6514"/>
                  </a:lnTo>
                  <a:lnTo>
                    <a:pt x="747" y="6556"/>
                  </a:lnTo>
                  <a:lnTo>
                    <a:pt x="715" y="6598"/>
                  </a:lnTo>
                  <a:lnTo>
                    <a:pt x="682" y="6638"/>
                  </a:lnTo>
                  <a:lnTo>
                    <a:pt x="650" y="6676"/>
                  </a:lnTo>
                  <a:lnTo>
                    <a:pt x="618" y="6712"/>
                  </a:lnTo>
                  <a:lnTo>
                    <a:pt x="584" y="6746"/>
                  </a:lnTo>
                  <a:lnTo>
                    <a:pt x="550" y="6779"/>
                  </a:lnTo>
                  <a:lnTo>
                    <a:pt x="516" y="6808"/>
                  </a:lnTo>
                  <a:lnTo>
                    <a:pt x="481" y="6837"/>
                  </a:lnTo>
                  <a:lnTo>
                    <a:pt x="446" y="6863"/>
                  </a:lnTo>
                  <a:lnTo>
                    <a:pt x="411" y="6889"/>
                  </a:lnTo>
                  <a:lnTo>
                    <a:pt x="375" y="6911"/>
                  </a:lnTo>
                  <a:lnTo>
                    <a:pt x="339" y="6931"/>
                  </a:lnTo>
                  <a:lnTo>
                    <a:pt x="302" y="6950"/>
                  </a:lnTo>
                  <a:lnTo>
                    <a:pt x="266" y="6966"/>
                  </a:lnTo>
                  <a:lnTo>
                    <a:pt x="229" y="6981"/>
                  </a:lnTo>
                  <a:lnTo>
                    <a:pt x="190" y="6994"/>
                  </a:lnTo>
                  <a:lnTo>
                    <a:pt x="153" y="7003"/>
                  </a:lnTo>
                  <a:lnTo>
                    <a:pt x="115" y="7012"/>
                  </a:lnTo>
                  <a:lnTo>
                    <a:pt x="77" y="7017"/>
                  </a:lnTo>
                  <a:lnTo>
                    <a:pt x="39" y="7020"/>
                  </a:lnTo>
                  <a:lnTo>
                    <a:pt x="0" y="7021"/>
                  </a:lnTo>
                </a:path>
              </a:pathLst>
            </a:custGeom>
            <a:noFill/>
            <a:ln w="57150" cap="flat" cmpd="sng" algn="ctr">
              <a:gradFill flip="none" rotWithShape="1"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100000">
                    <a:schemeClr val="bg1">
                      <a:alpha val="10000"/>
                    </a:schemeClr>
                  </a:gs>
                  <a:gs pos="76000">
                    <a:schemeClr val="accent6">
                      <a:lumMod val="20000"/>
                      <a:lumOff val="80000"/>
                    </a:schemeClr>
                  </a:gs>
                  <a:gs pos="23000">
                    <a:schemeClr val="accent6">
                      <a:lumMod val="20000"/>
                      <a:lumOff val="80000"/>
                    </a:schemeClr>
                  </a:gs>
                  <a:gs pos="0">
                    <a:schemeClr val="bg1">
                      <a:alpha val="10000"/>
                    </a:schemeClr>
                  </a:gs>
                </a:gsLst>
                <a:lin ang="54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5" name="Text Placeholder 52">
            <a:extLst>
              <a:ext uri="{FF2B5EF4-FFF2-40B4-BE49-F238E27FC236}">
                <a16:creationId xmlns:a16="http://schemas.microsoft.com/office/drawing/2014/main" xmlns="" id="{3EE816DE-C17E-EE48-93B5-8035A440D7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0633" y="2542442"/>
            <a:ext cx="3222766" cy="17228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Text Placeholder 50">
            <a:extLst>
              <a:ext uri="{FF2B5EF4-FFF2-40B4-BE49-F238E27FC236}">
                <a16:creationId xmlns:a16="http://schemas.microsoft.com/office/drawing/2014/main" xmlns="" id="{84738C10-0489-024C-ADB1-E9F856A138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45260" y="2008783"/>
            <a:ext cx="3216385" cy="4457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Message Here</a:t>
            </a:r>
          </a:p>
        </p:txBody>
      </p:sp>
      <p:sp>
        <p:nvSpPr>
          <p:cNvPr id="8" name="AutoShape 110">
            <a:extLst>
              <a:ext uri="{FF2B5EF4-FFF2-40B4-BE49-F238E27FC236}">
                <a16:creationId xmlns:a16="http://schemas.microsoft.com/office/drawing/2014/main" xmlns="" id="{8363DF69-F987-8E4F-93DA-41C1C2C1DD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4800" y="2076448"/>
            <a:ext cx="2294310" cy="1864970"/>
          </a:xfrm>
          <a:prstGeom prst="rightArrow">
            <a:avLst>
              <a:gd name="adj1" fmla="val 72186"/>
              <a:gd name="adj2" fmla="val 34219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accent3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xmlns="" id="{206C9B51-CC04-1B4D-BD13-48326C4B8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1624" y="2884488"/>
            <a:ext cx="1603375" cy="7155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xmlns="" id="{C72C86D6-3C50-A44E-9F17-45EEFA5773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350829"/>
            <a:ext cx="1600200" cy="4457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Input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8CB74D-BC84-8D4C-BD3F-7F1FD5DC5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64" y="344787"/>
            <a:ext cx="6326358" cy="586843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5B07A2-4C95-4AEB-8AAF-908425DEE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9B8E100-0FDE-4A78-93F1-36A8CB423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FC07F8-6799-48F6-9CF6-F36443465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D3D8-7701-4B6E-BD5B-50796F2D9896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1F6FF2-F400-4D84-99E9-3951B64C8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3D23E56-2E73-488E-A440-CA64FF0B9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1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202BF6-F2A3-4E44-A764-43227539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5DEA160-2DFC-441E-8591-48ADBF759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4603A6-C726-44C7-9E3D-C2657CB86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F6AC-5F80-4647-AE28-3E21BF55E6BB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A5F6E7-C468-4DC2-9BCE-723973361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22C0C0-86D4-4881-BB73-D2BC29241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6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3422EB-0270-453F-B3EA-5B3C5EEA2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DF7E9E-848E-457E-9A9F-FF7FEF0A8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F7BF33-E3C7-4D56-8BFD-ED4DAF8AB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02305-0213-41F5-BCC4-63D4704E779E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1AB670-A4FF-413B-9549-F0AECAF4D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C78219-CF0C-4907-A700-F85F540D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8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DBF05F-023C-4CFE-BE09-EB3B9BF1B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B35646-7290-41E2-968B-F9461BF175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69A0C6B-0656-43D7-8277-6D98CE574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AA28893-E4AC-4C64-8D83-7FF7C5955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B247F-9610-4270-91E8-0A532086785A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73625E5-8D28-4F9A-BF47-07026F774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BCB2DD5-0AB5-46A3-BDF4-93C0DF2DB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01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F9F968-6696-410B-9C1E-2C54EE05A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B4E26C7-CAC3-4A3B-BD42-2A8F44421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94A5DCE-2221-40D4-8FBA-B937A9639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D23C7F-A1B9-48F3-9D63-632294560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CE39D85-238D-4934-9F20-8D74ABA9AE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075B29F-EAF2-4D8A-ADF6-55F644C61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F3F47-BB34-4FD7-A589-D8C0E256398A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4BE1553-00B6-46B8-B129-A50D6B5CE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21829D0-4E7C-4B8E-9959-D4FC84B6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2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4AC7D8-5499-4383-BF49-F78688A5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5CE00AF-79CC-4FEA-9EBB-F82A64A53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78265-F15C-4FE5-993B-92BC29970C7B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323B594-A993-4CA7-944A-A994CFA4C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12D3FD5-427B-4B0E-8FD9-C8B67D382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0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18DBD5F-C6EC-485E-8ECE-A5152736C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EE69-4897-4525-BB49-EB2D110656FF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B6C0BE6-E24A-4679-B786-AAB41ADC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3FB9417-93D4-4C41-8E0E-1553E0B5D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8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CB1657-2C76-4530-A6E2-463E44D29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FF99E4-F683-45FF-A751-D5F5C307F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147DB2-C7C3-4A0D-8474-917C8D3B9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A48D65-D952-45EB-BADE-DCB9DC091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663A4-6388-456A-8689-336D8CC9CB6E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DE01C7-2D50-44CD-BB88-9B93F21BA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877B1F-DF7F-47DD-9B36-86250E4E4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1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CF86CC-0ACD-4012-BDAD-A1CFE72D9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A50E023-3E83-4545-BD73-C0CECD27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6312D9C-EFB5-4A5D-B182-1F835D9B0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14B8DDB-D971-402A-8BBA-E16C5F0F5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CD689-A619-481D-886B-50979AD49E11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E88ED60-F532-4DED-8BBD-83087B85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279634-EE7D-4976-A28A-B349AA4B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8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1B07C2-62AF-4716-A97C-11A95D1E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6723045-A5DE-4CB7-8A68-CEA764AA4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48366D-D47F-45FB-9905-D9F8FB14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66F3-F74A-4FFC-AFBD-152C9B20DDFC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8E5D95E-51DD-4869-AB82-CA6D6ABAF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A324203-1024-4E95-B516-EBF03E138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5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6993537-ABE9-4154-B810-CA2649123B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9142B6A-CC1D-4478-8B64-DB236BCA7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A707F1-9159-43C4-B2C3-A6560258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2DC1C-A7C1-4439-BEAD-D07604FD1E2A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C51389-D4D3-4366-908B-FC7F3DE16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3A248B-5434-4AB8-B9A4-8FA12AB24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0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53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C42100B-A111-4379-AEED-6341AC79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89142F8-7540-4733-B343-07D1C3577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85DAD19-89EC-4830-AED6-293680316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C7E61-D68B-42B4-9374-3D40E511A6ED}" type="datetime1">
              <a:rPr lang="en-US" smtClean="0"/>
              <a:pPr/>
              <a:t>11/16/2019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DC5E59-6466-4E0A-8317-7FF66CBF3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8CDD0A-74FF-4205-80A3-283831D0C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A64F31B-23FA-4075-AF7D-6228CFD12F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3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ueletterbible.org/lang/lexicon/lexicon.cfm?Strongs=H3117&amp;t=KJV" TargetMode="External"/><Relationship Id="rId2" Type="http://schemas.openxmlformats.org/officeDocument/2006/relationships/hyperlink" Target="http://www.blueletterbible.org/lang/lexicon/lexicon.cfm?Strongs=H8543&amp;t=KJV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lueletterbible.org/lang/lexicon/lexicon.cfm?Strongs=H8032&amp;t=KJV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7.jpe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http://www.blueletterbible.org/lang/lexicon/lexicon.cfm?Strongs=H5927&amp;t=KJV" TargetMode="External"/><Relationship Id="rId7" Type="http://schemas.openxmlformats.org/officeDocument/2006/relationships/image" Target="../media/image14.png"/><Relationship Id="rId2" Type="http://schemas.openxmlformats.org/officeDocument/2006/relationships/hyperlink" Target="http://www.blueletterbible.org/lang/lexicon/lexicon.cfm?Strongs=H7837&amp;t=KJV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11" Type="http://schemas.openxmlformats.org/officeDocument/2006/relationships/hyperlink" Target="http://www.blueletterbible.org/lang/lexicon/lexicon.cfm?Strongs=H4283&amp;t=KJV" TargetMode="External"/><Relationship Id="rId5" Type="http://schemas.openxmlformats.org/officeDocument/2006/relationships/image" Target="../media/image15.jpeg"/><Relationship Id="rId10" Type="http://schemas.microsoft.com/office/2007/relationships/hdphoto" Target="../media/hdphoto3.wdp"/><Relationship Id="rId4" Type="http://schemas.openxmlformats.org/officeDocument/2006/relationships/image" Target="../media/image18.jpeg"/><Relationship Id="rId9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microsoft.com/office/2007/relationships/hdphoto" Target="../media/hdphoto4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microsoft.com/office/2007/relationships/hdphoto" Target="../media/hdphoto5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mailto:calendar@torahtothetribes.com" TargetMode="External"/><Relationship Id="rId3" Type="http://schemas.openxmlformats.org/officeDocument/2006/relationships/image" Target="../media/image34.png"/><Relationship Id="rId7" Type="http://schemas.openxmlformats.org/officeDocument/2006/relationships/hyperlink" Target="mailto:tim@studythecalendar.com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charlene@studythecalendar.com" TargetMode="External"/><Relationship Id="rId5" Type="http://schemas.microsoft.com/office/2007/relationships/hdphoto" Target="../media/hdphoto7.wdp"/><Relationship Id="rId10" Type="http://schemas.microsoft.com/office/2007/relationships/hdphoto" Target="../media/hdphoto8.wdp"/><Relationship Id="rId4" Type="http://schemas.openxmlformats.org/officeDocument/2006/relationships/image" Target="../media/image35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013176"/>
            <a:ext cx="12192000" cy="184482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-96688" y="4941168"/>
            <a:ext cx="407977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Lot’s</a:t>
            </a:r>
            <a:r>
              <a:rPr lang="en-US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02968" y="5750004"/>
            <a:ext cx="407977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rgbClr val="800000"/>
                  </a:solidFill>
                </a:ln>
                <a:solidFill>
                  <a:srgbClr val="FF66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Daughters</a:t>
            </a:r>
            <a:r>
              <a:rPr lang="en-US" sz="6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Picture 2" descr="C:\Users\Rae\Desktop\Lot and daughters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798" y="5024751"/>
            <a:ext cx="2878266" cy="187220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647728" y="4869160"/>
            <a:ext cx="106648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600" b="1" cap="none" spc="0" dirty="0" smtClean="0">
                <a:ln w="1905">
                  <a:solidFill>
                    <a:srgbClr val="002060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&amp;</a:t>
            </a:r>
            <a:endParaRPr lang="en-US" sz="6600" b="1" cap="none" spc="0" dirty="0">
              <a:ln w="1905">
                <a:solidFill>
                  <a:srgbClr val="00206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6" name="Picture 2" descr="C:\Users\Rae\Desktop\wor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0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2" y="4869160"/>
            <a:ext cx="6120680" cy="203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6672064" y="5581689"/>
            <a:ext cx="55199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0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glow rad="88900">
                    <a:srgbClr val="FFFF00">
                      <a:alpha val="82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Jonah’s</a:t>
            </a:r>
            <a:r>
              <a:rPr lang="en-US" sz="6000" b="1" cap="none" spc="0" dirty="0" smtClean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 </a:t>
            </a:r>
            <a:r>
              <a:rPr lang="en-US" sz="60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990033"/>
                </a:solidFill>
                <a:effectLst>
                  <a:glow rad="88900">
                    <a:srgbClr val="FFFF00">
                      <a:alpha val="82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Worm</a:t>
            </a:r>
            <a:endParaRPr lang="en-US" sz="6000" b="1" cap="none" spc="0" dirty="0">
              <a:ln w="1905">
                <a:solidFill>
                  <a:srgbClr val="002060"/>
                </a:solidFill>
              </a:ln>
              <a:solidFill>
                <a:srgbClr val="990033"/>
              </a:solidFill>
              <a:effectLst>
                <a:glow rad="88900">
                  <a:srgbClr val="FFFF00">
                    <a:alpha val="82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76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A229DE7-0DDD-7D47-960A-11B51276B9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0633" y="2797770"/>
            <a:ext cx="3222766" cy="300749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rgbClr val="350E6C"/>
                </a:solidFill>
              </a:rPr>
              <a:t>Lot’s events as recorded in the Scriptures … </a:t>
            </a:r>
          </a:p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Will they reflect the statements </a:t>
            </a:r>
            <a:b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of the </a:t>
            </a:r>
            <a:b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Creation week?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0F3436C-6151-C94C-B744-A3F9CD263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59798" y="476672"/>
            <a:ext cx="3512866" cy="1977883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b="1" dirty="0" smtClean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  <a:latin typeface="Arial Rounded MT Bold" pitchFamily="34" charset="0"/>
              </a:rPr>
              <a:t>Dawn to Dawn 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or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  <a:t> </a:t>
            </a:r>
            <a:b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</a:br>
            <a:r>
              <a:rPr lang="en-US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latin typeface="Bauhaus 93" pitchFamily="82" charset="0"/>
              </a:rPr>
              <a:t>Sunset  to Sunset?</a:t>
            </a:r>
            <a:endParaRPr lang="en-US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FFC000"/>
              </a:solidFill>
              <a:latin typeface="Bauhaus 93" pitchFamily="82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04A52E1-0F91-FC48-A192-9809710F0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1344" y="2848276"/>
            <a:ext cx="2088232" cy="71555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 smtClean="0"/>
              <a:t>&amp; </a:t>
            </a:r>
            <a:r>
              <a:rPr lang="en-US" sz="2800" b="1" dirty="0" smtClean="0">
                <a:solidFill>
                  <a:srgbClr val="C00000"/>
                </a:solidFill>
              </a:rPr>
              <a:t>Evil Influences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F079C01-227C-2443-9347-276A4088F2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3352" y="2305564"/>
            <a:ext cx="1600200" cy="445771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smtClean="0">
                <a:solidFill>
                  <a:srgbClr val="350E6C"/>
                </a:solidFill>
                <a:effectLst>
                  <a:reflection blurRad="6350" stA="55000" endA="300" endPos="45500" dir="5400000" sy="-100000" algn="bl" rotWithShape="0"/>
                </a:effectLst>
              </a:rPr>
              <a:t>Wine</a:t>
            </a:r>
            <a:endParaRPr lang="en-US" b="1" dirty="0">
              <a:solidFill>
                <a:srgbClr val="350E6C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6E6D4F-5B02-5142-8FD5-9AE8DB581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71" y="273170"/>
            <a:ext cx="6087467" cy="1067989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The Timing Perspective Within Lot’s Liquid Error </a:t>
            </a:r>
            <a:endParaRPr lang="en-US" b="1" dirty="0">
              <a:ln>
                <a:solidFill>
                  <a:srgbClr val="350E6C"/>
                </a:solidFill>
              </a:ln>
              <a:solidFill>
                <a:srgbClr val="9966FF"/>
              </a:solidFill>
              <a:latin typeface="Comic Sans MS" panose="030F0702030302020204" pitchFamily="66" charset="0"/>
            </a:endParaRPr>
          </a:p>
        </p:txBody>
      </p:sp>
      <p:sp>
        <p:nvSpPr>
          <p:cNvPr id="79" name="TextBox 333"/>
          <p:cNvSpPr txBox="1"/>
          <p:nvPr/>
        </p:nvSpPr>
        <p:spPr>
          <a:xfrm rot="16200000">
            <a:off x="6047328" y="2708278"/>
            <a:ext cx="3257558" cy="584201"/>
          </a:xfrm>
          <a:prstGeom prst="rect">
            <a:avLst/>
          </a:prstGeom>
          <a:noFill/>
          <a:effectLst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85000"/>
              </a:lnSpc>
            </a:pPr>
            <a:r>
              <a:rPr lang="en-US" sz="2200" dirty="0" smtClean="0">
                <a:solidFill>
                  <a:srgbClr val="000000"/>
                </a:solidFill>
                <a:latin typeface="+mj-lt"/>
                <a:cs typeface="Arial Narrow"/>
              </a:rPr>
              <a:t> </a:t>
            </a:r>
            <a:r>
              <a:rPr lang="en-US" sz="2200" b="1" dirty="0" smtClean="0">
                <a:solidFill>
                  <a:srgbClr val="350E6C"/>
                </a:solidFill>
                <a:latin typeface="+mj-lt"/>
                <a:cs typeface="Arial Narrow"/>
              </a:rPr>
              <a:t>Wine that beguiles </a:t>
            </a:r>
            <a:br>
              <a:rPr lang="en-US" sz="2200" b="1" dirty="0" smtClean="0">
                <a:solidFill>
                  <a:srgbClr val="350E6C"/>
                </a:solidFill>
                <a:latin typeface="+mj-lt"/>
                <a:cs typeface="Arial Narrow"/>
              </a:rPr>
            </a:br>
            <a:r>
              <a:rPr lang="en-US" sz="2200" b="1" dirty="0" smtClean="0">
                <a:solidFill>
                  <a:srgbClr val="350E6C"/>
                </a:solidFill>
                <a:latin typeface="+mj-lt"/>
                <a:cs typeface="Arial Narrow"/>
              </a:rPr>
              <a:t>the mind! </a:t>
            </a:r>
            <a:endParaRPr lang="en-US" sz="2200" b="1" dirty="0">
              <a:solidFill>
                <a:srgbClr val="350E6C"/>
              </a:solidFill>
              <a:latin typeface="+mj-lt"/>
              <a:cs typeface="Arial Narrow"/>
            </a:endParaRPr>
          </a:p>
        </p:txBody>
      </p:sp>
      <p:sp>
        <p:nvSpPr>
          <p:cNvPr id="78" name="TextBox 333"/>
          <p:cNvSpPr txBox="1"/>
          <p:nvPr/>
        </p:nvSpPr>
        <p:spPr>
          <a:xfrm rot="16200000">
            <a:off x="5352362" y="2780241"/>
            <a:ext cx="2343152" cy="440268"/>
          </a:xfrm>
          <a:prstGeom prst="rect">
            <a:avLst/>
          </a:prstGeom>
          <a:noFill/>
          <a:effectLst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85000"/>
              </a:lnSpc>
            </a:pPr>
            <a:r>
              <a:rPr lang="en-US" sz="2200" dirty="0" smtClean="0">
                <a:solidFill>
                  <a:srgbClr val="000000"/>
                </a:solidFill>
                <a:latin typeface="+mj-lt"/>
                <a:cs typeface="Arial Narrow"/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  <a:latin typeface="+mj-lt"/>
                <a:cs typeface="Arial Narrow"/>
              </a:rPr>
              <a:t>2</a:t>
            </a:r>
            <a:r>
              <a:rPr lang="en-US" sz="2200" b="1" baseline="30000" dirty="0" smtClean="0">
                <a:solidFill>
                  <a:srgbClr val="C00000"/>
                </a:solidFill>
                <a:latin typeface="+mj-lt"/>
                <a:cs typeface="Arial Narrow"/>
              </a:rPr>
              <a:t>nd</a:t>
            </a:r>
            <a:r>
              <a:rPr lang="en-US" sz="2200" b="1" dirty="0" smtClean="0">
                <a:solidFill>
                  <a:srgbClr val="C00000"/>
                </a:solidFill>
                <a:latin typeface="+mj-lt"/>
                <a:cs typeface="Arial Narrow"/>
              </a:rPr>
              <a:t> Planned </a:t>
            </a:r>
            <a:br>
              <a:rPr lang="en-US" sz="2200" b="1" dirty="0" smtClean="0">
                <a:solidFill>
                  <a:srgbClr val="C00000"/>
                </a:solidFill>
                <a:latin typeface="+mj-lt"/>
                <a:cs typeface="Arial Narrow"/>
              </a:rPr>
            </a:br>
            <a:r>
              <a:rPr lang="en-US" sz="2200" b="1" dirty="0" smtClean="0">
                <a:solidFill>
                  <a:srgbClr val="C00000"/>
                </a:solidFill>
                <a:latin typeface="+mj-lt"/>
                <a:cs typeface="Arial Narrow"/>
              </a:rPr>
              <a:t>Incest </a:t>
            </a:r>
            <a:endParaRPr lang="en-US" sz="2200" b="1" dirty="0">
              <a:solidFill>
                <a:srgbClr val="C00000"/>
              </a:solidFill>
              <a:latin typeface="+mj-lt"/>
              <a:cs typeface="Arial Narrow"/>
            </a:endParaRPr>
          </a:p>
        </p:txBody>
      </p:sp>
      <p:sp>
        <p:nvSpPr>
          <p:cNvPr id="75" name="TextBox 333"/>
          <p:cNvSpPr txBox="1"/>
          <p:nvPr/>
        </p:nvSpPr>
        <p:spPr>
          <a:xfrm rot="16200000">
            <a:off x="4339588" y="2857509"/>
            <a:ext cx="1905001" cy="311679"/>
          </a:xfrm>
          <a:prstGeom prst="rect">
            <a:avLst/>
          </a:prstGeom>
          <a:noFill/>
          <a:effectLst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85000"/>
              </a:lnSpc>
            </a:pPr>
            <a:r>
              <a:rPr lang="en-US" sz="2200" dirty="0">
                <a:solidFill>
                  <a:srgbClr val="000000"/>
                </a:solidFill>
                <a:latin typeface="+mj-lt"/>
                <a:cs typeface="Arial Narrow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+mj-lt"/>
                <a:cs typeface="Arial Narrow"/>
              </a:rPr>
              <a:t> </a:t>
            </a: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 Narrow"/>
              </a:rPr>
              <a:t>1</a:t>
            </a:r>
            <a:r>
              <a:rPr lang="en-US" sz="2200" b="1" baseline="30000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 Narrow"/>
              </a:rPr>
              <a:t>st</a:t>
            </a: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 Narrow"/>
              </a:rPr>
              <a:t> Planned </a:t>
            </a:r>
            <a:br>
              <a:rPr lang="en-US" sz="2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 Narrow"/>
              </a:rPr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 Narrow"/>
              </a:rPr>
              <a:t>Incest </a:t>
            </a:r>
            <a:endParaRPr lang="en-US" sz="2200" b="1" dirty="0">
              <a:solidFill>
                <a:schemeClr val="accent2">
                  <a:lumMod val="75000"/>
                </a:schemeClr>
              </a:solidFill>
              <a:latin typeface="+mj-lt"/>
              <a:cs typeface="Arial Narrow"/>
            </a:endParaRPr>
          </a:p>
        </p:txBody>
      </p:sp>
      <p:sp>
        <p:nvSpPr>
          <p:cNvPr id="56" name="TextBox 333"/>
          <p:cNvSpPr txBox="1"/>
          <p:nvPr/>
        </p:nvSpPr>
        <p:spPr>
          <a:xfrm>
            <a:off x="3071664" y="2743200"/>
            <a:ext cx="1303757" cy="406265"/>
          </a:xfrm>
          <a:prstGeom prst="rect">
            <a:avLst/>
          </a:prstGeom>
          <a:noFill/>
          <a:effectLst/>
        </p:spPr>
        <p:txBody>
          <a:bodyPr wrap="square" rtlCol="0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85000"/>
              </a:lnSpc>
            </a:pPr>
            <a:r>
              <a:rPr lang="en-US" sz="2400" b="1" u="sng" dirty="0" smtClean="0">
                <a:solidFill>
                  <a:srgbClr val="FF0000"/>
                </a:solidFill>
                <a:effectLst>
                  <a:glow rad="127000">
                    <a:srgbClr val="99CCFF"/>
                  </a:glow>
                </a:effectLst>
                <a:latin typeface="+mj-lt"/>
                <a:cs typeface="Arial Narrow"/>
              </a:rPr>
              <a:t>Machar</a:t>
            </a:r>
            <a:endParaRPr lang="en-US" sz="2400" b="1" u="sng" dirty="0">
              <a:solidFill>
                <a:srgbClr val="FF0000"/>
              </a:solidFill>
              <a:effectLst>
                <a:glow rad="127000">
                  <a:srgbClr val="99CCFF"/>
                </a:glow>
              </a:effectLst>
              <a:latin typeface="+mj-lt"/>
              <a:cs typeface="Arial Narrow"/>
            </a:endParaRPr>
          </a:p>
        </p:txBody>
      </p:sp>
      <p:sp>
        <p:nvSpPr>
          <p:cNvPr id="12" name="Slide Number Placeholder 1"/>
          <p:cNvSpPr txBox="1">
            <a:spLocks/>
          </p:cNvSpPr>
          <p:nvPr/>
        </p:nvSpPr>
        <p:spPr>
          <a:xfrm>
            <a:off x="9448800" y="6492875"/>
            <a:ext cx="2623864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A64F31B-23FA-4075-AF7D-6228CFD12F03}" type="slidenum">
              <a:rPr lang="en-US" sz="1200" smtClean="0"/>
              <a:pPr algn="r"/>
              <a:t>2</a:t>
            </a:fld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240704" y="620688"/>
            <a:ext cx="5760640" cy="5684986"/>
          </a:xfrm>
          <a:ln w="7620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normAutofit/>
          </a:bodyPr>
          <a:lstStyle/>
          <a:p>
            <a:pPr algn="ctr"/>
            <a: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  <a:t>Will Lot’s daughters contaminated </a:t>
            </a:r>
            <a:b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  <a:t>“planned parenthood” </a:t>
            </a:r>
            <a:b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  <a:t>expose the: </a:t>
            </a:r>
          </a:p>
          <a:p>
            <a:pPr marL="742950" indent="-742950" algn="ctr">
              <a:buAutoNum type="arabicParenR"/>
            </a:pPr>
            <a: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  <a:t>Dawn start to </a:t>
            </a:r>
            <a:b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  <a:t>  Yahuah’s days?</a:t>
            </a:r>
          </a:p>
          <a:p>
            <a:pPr algn="ctr"/>
            <a: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  <a:t>      ~ OR ~ </a:t>
            </a:r>
            <a:r>
              <a:rPr lang="en-CA" sz="4000" b="1" dirty="0" smtClean="0">
                <a:solidFill>
                  <a:srgbClr val="002060"/>
                </a:solidFill>
                <a:latin typeface="Arial Rounded MT Bold" pitchFamily="34" charset="0"/>
              </a:rPr>
              <a:t/>
            </a:r>
            <a:br>
              <a:rPr lang="en-CA" sz="4000" b="1" dirty="0" smtClean="0">
                <a:solidFill>
                  <a:srgbClr val="002060"/>
                </a:solidFill>
                <a:latin typeface="Arial Rounded MT Bold" pitchFamily="34" charset="0"/>
              </a:rPr>
            </a:br>
            <a:endParaRPr lang="en-CA" sz="1100" b="1" dirty="0" smtClean="0">
              <a:solidFill>
                <a:srgbClr val="002060"/>
              </a:solidFill>
              <a:latin typeface="Arial Rounded MT Bold" pitchFamily="34" charset="0"/>
            </a:endParaRPr>
          </a:p>
          <a:p>
            <a:pPr lvl="1" algn="ctr"/>
            <a:r>
              <a:rPr lang="en-CA" sz="3600" b="1" dirty="0" smtClean="0">
                <a:solidFill>
                  <a:srgbClr val="002060"/>
                </a:solidFill>
                <a:latin typeface="Arial Rounded MT Bold" pitchFamily="34" charset="0"/>
              </a:rPr>
              <a:t>2)  Will Sunset Theory reign supreme?</a:t>
            </a:r>
            <a:endParaRPr lang="en-CA" sz="3600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984432" y="6492875"/>
            <a:ext cx="2207568" cy="365125"/>
          </a:xfrm>
        </p:spPr>
        <p:txBody>
          <a:bodyPr/>
          <a:lstStyle/>
          <a:p>
            <a:fld id="{DA64F31B-23FA-4075-AF7D-6228CFD12F03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6987740" y="116632"/>
            <a:ext cx="4963418" cy="5252938"/>
          </a:xfrm>
          <a:prstGeom prst="rect">
            <a:avLst/>
          </a:prstGeom>
          <a:ln w="76200"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Will Yahuah’s</a:t>
            </a:r>
            <a:b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specific words </a:t>
            </a:r>
            <a:b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CA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(recorded within </a:t>
            </a:r>
            <a:br>
              <a:rPr lang="en-CA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CA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this event)</a:t>
            </a:r>
            <a:r>
              <a:rPr lang="en-CA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 </a:t>
            </a:r>
            <a: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/>
            </a:r>
            <a:b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positively determine </a:t>
            </a:r>
            <a:b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CA" sz="4000" u="sng" dirty="0" smtClean="0"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with </a:t>
            </a:r>
            <a:r>
              <a:rPr lang="en-CA" sz="4000" dirty="0" smtClean="0"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p</a:t>
            </a:r>
            <a:r>
              <a:rPr lang="en-CA" sz="4000" u="sng" dirty="0" smtClean="0"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recision</a:t>
            </a:r>
            <a:r>
              <a:rPr lang="en-CA" sz="4000" dirty="0" smtClean="0"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,</a:t>
            </a:r>
            <a: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</a:t>
            </a:r>
            <a:b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the start of</a:t>
            </a:r>
            <a:b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CA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the new day?</a:t>
            </a:r>
            <a:endParaRPr lang="en-CA" sz="4000" dirty="0">
              <a:solidFill>
                <a:schemeClr val="accent4">
                  <a:lumMod val="60000"/>
                  <a:lumOff val="40000"/>
                </a:schemeClr>
              </a:solidFill>
              <a:effectLst>
                <a:glow rad="127000">
                  <a:srgbClr val="002060"/>
                </a:glo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0249" y="6390620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All </a:t>
            </a:r>
            <a:r>
              <a:rPr lang="en-US" dirty="0"/>
              <a:t>Scriptures are from </a:t>
            </a:r>
            <a:r>
              <a:rPr lang="en-US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The Scriptures</a:t>
            </a:r>
            <a:r>
              <a:rPr lang="en-US" dirty="0" smtClean="0"/>
              <a:t> - unless </a:t>
            </a:r>
            <a:r>
              <a:rPr lang="en-US" dirty="0"/>
              <a:t>otherwise noted.</a:t>
            </a:r>
          </a:p>
        </p:txBody>
      </p:sp>
    </p:spTree>
    <p:extLst>
      <p:ext uri="{BB962C8B-B14F-4D97-AF65-F5344CB8AC3E}">
        <p14:creationId xmlns:p14="http://schemas.microsoft.com/office/powerpoint/2010/main" val="279055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551384" y="980728"/>
            <a:ext cx="5181600" cy="5616624"/>
          </a:xfr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sz="2600" b="1" dirty="0" smtClean="0">
                <a:solidFill>
                  <a:srgbClr val="350E6C"/>
                </a:solidFill>
              </a:rPr>
              <a:t>31</a:t>
            </a:r>
            <a:r>
              <a:rPr lang="en-US" sz="2600" dirty="0" smtClean="0">
                <a:solidFill>
                  <a:srgbClr val="350E6C"/>
                </a:solidFill>
              </a:rPr>
              <a:t>  </a:t>
            </a:r>
            <a:r>
              <a:rPr lang="en-US" sz="2600" dirty="0">
                <a:solidFill>
                  <a:srgbClr val="800000"/>
                </a:solidFill>
              </a:rPr>
              <a:t>And the first-born said to the younger, “Our father is old, and there is no man on the earth to come in to us, as is the way of all the earth. 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350E6C"/>
                </a:solidFill>
              </a:rPr>
              <a:t>32</a:t>
            </a:r>
            <a:r>
              <a:rPr lang="en-US" sz="2600" dirty="0" smtClean="0">
                <a:solidFill>
                  <a:srgbClr val="350E6C"/>
                </a:solidFill>
              </a:rPr>
              <a:t>  </a:t>
            </a:r>
            <a:r>
              <a:rPr lang="en-US" sz="2600" dirty="0">
                <a:solidFill>
                  <a:srgbClr val="800000"/>
                </a:solidFill>
              </a:rPr>
              <a:t>“Come, let us make our father drink wine and lie with him, so that we preserve the seed of our father.” 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350E6C"/>
                </a:solidFill>
              </a:rPr>
              <a:t>33</a:t>
            </a:r>
            <a:r>
              <a:rPr lang="en-US" sz="2600" dirty="0" smtClean="0"/>
              <a:t>  </a:t>
            </a:r>
            <a:r>
              <a:rPr lang="en-US" sz="2600" dirty="0">
                <a:solidFill>
                  <a:srgbClr val="800000"/>
                </a:solidFill>
              </a:rPr>
              <a:t>So they made their father drink wine </a:t>
            </a:r>
            <a:r>
              <a:rPr lang="en-US" sz="2600" b="1" u="sng" dirty="0" smtClean="0">
                <a:solidFill>
                  <a:srgbClr val="800000"/>
                </a:solidFill>
              </a:rPr>
              <a:t>that night</a:t>
            </a:r>
            <a:r>
              <a:rPr lang="en-US" sz="2600" dirty="0">
                <a:solidFill>
                  <a:srgbClr val="800000"/>
                </a:solidFill>
              </a:rPr>
              <a:t>. </a:t>
            </a:r>
            <a:r>
              <a:rPr lang="en-US" sz="2600" dirty="0" smtClean="0">
                <a:solidFill>
                  <a:srgbClr val="800000"/>
                </a:solidFill>
              </a:rPr>
              <a:t> And </a:t>
            </a:r>
            <a:r>
              <a:rPr lang="en-US" sz="2600" dirty="0">
                <a:solidFill>
                  <a:srgbClr val="800000"/>
                </a:solidFill>
              </a:rPr>
              <a:t>the first-born went in and lay with her father, and he was not aware of it when she lay down or when she arose.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387008" y="1412776"/>
            <a:ext cx="5181600" cy="54726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50E6C"/>
                </a:solidFill>
              </a:rPr>
              <a:t>34</a:t>
            </a:r>
            <a:r>
              <a:rPr lang="en-US" dirty="0"/>
              <a:t>  </a:t>
            </a:r>
            <a:r>
              <a:rPr lang="en-US" dirty="0">
                <a:solidFill>
                  <a:srgbClr val="800000"/>
                </a:solidFill>
              </a:rPr>
              <a:t>And it came to be on </a:t>
            </a:r>
            <a:r>
              <a:rPr lang="en-US" b="1" u="sng" dirty="0">
                <a:solidFill>
                  <a:srgbClr val="800000"/>
                </a:solidFill>
              </a:rPr>
              <a:t>the next day</a:t>
            </a:r>
            <a:r>
              <a:rPr lang="en-US" dirty="0">
                <a:solidFill>
                  <a:srgbClr val="800000"/>
                </a:solidFill>
              </a:rPr>
              <a:t> that the first-born said to the younger, “See, I lay with my father </a:t>
            </a:r>
            <a:r>
              <a:rPr lang="en-US" b="1" u="sng" dirty="0">
                <a:solidFill>
                  <a:srgbClr val="800000"/>
                </a:solidFill>
              </a:rPr>
              <a:t>last night</a:t>
            </a:r>
            <a:r>
              <a:rPr lang="en-US" dirty="0">
                <a:solidFill>
                  <a:srgbClr val="800000"/>
                </a:solidFill>
              </a:rPr>
              <a:t>. </a:t>
            </a:r>
            <a:r>
              <a:rPr lang="en-US" dirty="0" smtClean="0">
                <a:solidFill>
                  <a:srgbClr val="800000"/>
                </a:solidFill>
              </a:rPr>
              <a:t> Let </a:t>
            </a:r>
            <a:r>
              <a:rPr lang="en-US" dirty="0">
                <a:solidFill>
                  <a:srgbClr val="800000"/>
                </a:solidFill>
              </a:rPr>
              <a:t>us make him drink wine </a:t>
            </a:r>
            <a:r>
              <a:rPr lang="en-US" b="1" u="sng" dirty="0">
                <a:solidFill>
                  <a:srgbClr val="800000"/>
                </a:solidFill>
              </a:rPr>
              <a:t>tonight</a:t>
            </a:r>
            <a:r>
              <a:rPr lang="en-US" dirty="0">
                <a:solidFill>
                  <a:srgbClr val="800000"/>
                </a:solidFill>
              </a:rPr>
              <a:t> as well, and you go in and lie with him, so that we keep the seed of our father.”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350E6C"/>
                </a:solidFill>
              </a:rPr>
              <a:t>35</a:t>
            </a:r>
            <a:r>
              <a:rPr lang="en-US" dirty="0"/>
              <a:t>  </a:t>
            </a:r>
            <a:r>
              <a:rPr lang="en-US" dirty="0">
                <a:solidFill>
                  <a:srgbClr val="800000"/>
                </a:solidFill>
              </a:rPr>
              <a:t>So they made their father drink wine </a:t>
            </a:r>
            <a:r>
              <a:rPr lang="en-US" b="1" u="sng" dirty="0">
                <a:solidFill>
                  <a:srgbClr val="800000"/>
                </a:solidFill>
              </a:rPr>
              <a:t>that night</a:t>
            </a:r>
            <a:r>
              <a:rPr lang="en-US" dirty="0">
                <a:solidFill>
                  <a:srgbClr val="800000"/>
                </a:solidFill>
              </a:rPr>
              <a:t> as well. </a:t>
            </a:r>
            <a:r>
              <a:rPr lang="en-US" dirty="0" smtClean="0">
                <a:solidFill>
                  <a:srgbClr val="800000"/>
                </a:solidFill>
              </a:rPr>
              <a:t/>
            </a:r>
            <a:br>
              <a:rPr lang="en-US" dirty="0" smtClean="0">
                <a:solidFill>
                  <a:srgbClr val="800000"/>
                </a:solidFill>
              </a:rPr>
            </a:br>
            <a:r>
              <a:rPr lang="en-US" dirty="0" smtClean="0">
                <a:solidFill>
                  <a:srgbClr val="800000"/>
                </a:solidFill>
              </a:rPr>
              <a:t>And </a:t>
            </a:r>
            <a:r>
              <a:rPr lang="en-US" dirty="0">
                <a:solidFill>
                  <a:srgbClr val="800000"/>
                </a:solidFill>
              </a:rPr>
              <a:t>the younger arose and lay with him, and he was not aware </a:t>
            </a:r>
            <a:r>
              <a:rPr lang="en-US" dirty="0" smtClean="0">
                <a:solidFill>
                  <a:srgbClr val="800000"/>
                </a:solidFill>
              </a:rPr>
              <a:t/>
            </a:r>
            <a:br>
              <a:rPr lang="en-US" dirty="0" smtClean="0">
                <a:solidFill>
                  <a:srgbClr val="800000"/>
                </a:solidFill>
              </a:rPr>
            </a:br>
            <a:r>
              <a:rPr lang="en-US" dirty="0" smtClean="0">
                <a:solidFill>
                  <a:srgbClr val="800000"/>
                </a:solidFill>
              </a:rPr>
              <a:t>of </a:t>
            </a:r>
            <a:r>
              <a:rPr lang="en-US" dirty="0">
                <a:solidFill>
                  <a:srgbClr val="800000"/>
                </a:solidFill>
              </a:rPr>
              <a:t>it when she lay down or when she arose.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623392" y="260648"/>
            <a:ext cx="1116124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 dirty="0" smtClean="0">
                <a:solidFill>
                  <a:srgbClr val="350E6C"/>
                </a:solidFill>
              </a:rPr>
              <a:t>The Testimony is found in:  Gen 19:30-35    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</a:rPr>
              <a:t>And Lot went up out of </a:t>
            </a:r>
            <a:br>
              <a:rPr lang="en-US" sz="2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</a:rPr>
              <a:t>Tsoʽar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</a:rPr>
              <a:t> and dwelt in the mountains, and his two daughters were with him, for </a:t>
            </a:r>
            <a:br>
              <a:rPr lang="en-US" sz="26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</a:rPr>
              <a:t>he was afraid to dwell in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</a:rPr>
              <a:t>Tsoʽar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</a:rPr>
              <a:t>.  And he and his two daughters dwelt in a cave. </a:t>
            </a:r>
            <a:endParaRPr lang="en-US" sz="2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Rae\Desktop\Lot and daughters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44" y="4005064"/>
            <a:ext cx="2736304" cy="196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74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260648"/>
            <a:ext cx="11809312" cy="6408712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this selection of verses provide </a:t>
            </a:r>
            <a:r>
              <a:rPr lang="en-CA" sz="32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fleetin</a:t>
            </a:r>
            <a:r>
              <a:rPr lang="en-C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 g</a:t>
            </a:r>
            <a:r>
              <a:rPr lang="en-CA" sz="32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limpse onl</a:t>
            </a:r>
            <a:r>
              <a:rPr lang="en-CA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y, 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into </a:t>
            </a:r>
            <a:b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CA" sz="3200" b="1" u="sng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Dawn to </a:t>
            </a:r>
            <a:r>
              <a:rPr lang="en-CA" sz="3200" b="1" u="sng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CA" sz="3200" b="1" u="sng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awn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factor of starting the day,</a:t>
            </a:r>
            <a:r>
              <a:rPr lang="en-CA" sz="3200" b="1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from creation?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3200" b="1" dirty="0" smtClean="0">
                <a:solidFill>
                  <a:srgbClr val="350E6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CA" sz="3200" b="1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will these verses become a 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BRILLIANT LIGHT 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provides accurate perimeters pertaining directly to the start of 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Yahuah’s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day?</a:t>
            </a:r>
            <a:r>
              <a:rPr lang="en-CA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3200" b="1" dirty="0" smtClean="0">
                <a:solidFill>
                  <a:srgbClr val="350E6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Lot’s daughters erroneously perceived a problem!  What was it? </a:t>
            </a:r>
            <a:endParaRPr lang="en-CA" sz="3200" b="1" dirty="0">
              <a:solidFill>
                <a:srgbClr val="350E6C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600" b="1" dirty="0" smtClean="0">
                <a:solidFill>
                  <a:srgbClr val="350E6C"/>
                </a:solidFill>
              </a:rPr>
              <a:t>31</a:t>
            </a:r>
            <a:r>
              <a:rPr lang="en-US" sz="2600" dirty="0" smtClean="0">
                <a:solidFill>
                  <a:srgbClr val="350E6C"/>
                </a:solidFill>
              </a:rPr>
              <a:t>  </a:t>
            </a:r>
            <a:r>
              <a:rPr lang="en-US" sz="3200" dirty="0">
                <a:solidFill>
                  <a:srgbClr val="800000"/>
                </a:solidFill>
              </a:rPr>
              <a:t>And the first-born said to the younger, “Our father is old, </a:t>
            </a:r>
            <a:r>
              <a:rPr lang="en-US" sz="3200" dirty="0" smtClean="0">
                <a:solidFill>
                  <a:srgbClr val="800000"/>
                </a:solidFill>
              </a:rPr>
              <a:t> 	</a:t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     and </a:t>
            </a:r>
            <a:r>
              <a:rPr lang="en-US" sz="3200" u="sng" dirty="0" smtClean="0">
                <a:solidFill>
                  <a:srgbClr val="800000"/>
                </a:solidFill>
              </a:rPr>
              <a:t>there is </a:t>
            </a:r>
            <a:r>
              <a:rPr lang="en-US" sz="3200" u="sng" dirty="0">
                <a:solidFill>
                  <a:srgbClr val="800000"/>
                </a:solidFill>
              </a:rPr>
              <a:t>no man on the earth to come in to us</a:t>
            </a:r>
            <a:r>
              <a:rPr lang="en-US" sz="3200" dirty="0">
                <a:solidFill>
                  <a:srgbClr val="800000"/>
                </a:solidFill>
              </a:rPr>
              <a:t>, </a:t>
            </a:r>
            <a:r>
              <a:rPr lang="en-US" sz="3200" dirty="0" smtClean="0">
                <a:solidFill>
                  <a:srgbClr val="800000"/>
                </a:solidFill>
              </a:rPr>
              <a:t/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     as </a:t>
            </a:r>
            <a:r>
              <a:rPr lang="en-US" sz="3200" dirty="0">
                <a:solidFill>
                  <a:srgbClr val="800000"/>
                </a:solidFill>
              </a:rPr>
              <a:t>is the way </a:t>
            </a:r>
            <a:r>
              <a:rPr lang="en-US" sz="3200" dirty="0" smtClean="0">
                <a:solidFill>
                  <a:srgbClr val="800000"/>
                </a:solidFill>
              </a:rPr>
              <a:t>of all </a:t>
            </a:r>
            <a:r>
              <a:rPr lang="en-US" sz="3200" dirty="0">
                <a:solidFill>
                  <a:srgbClr val="800000"/>
                </a:solidFill>
              </a:rPr>
              <a:t>the earth. </a:t>
            </a:r>
          </a:p>
          <a:p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Lot’s daughters erroneously understood no other way to preserve their family name and were wanting Lot to father children for them. </a:t>
            </a:r>
            <a:endParaRPr lang="en-CA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786942"/>
              </p:ext>
            </p:extLst>
          </p:nvPr>
        </p:nvGraphicFramePr>
        <p:xfrm>
          <a:off x="2032000" y="3356992"/>
          <a:ext cx="8127999" cy="909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9091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4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4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2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51383" y="908719"/>
            <a:ext cx="9937105" cy="1440161"/>
          </a:xfrm>
          <a:prstGeom prst="wedgeRoundRectCallout">
            <a:avLst>
              <a:gd name="adj1" fmla="val -20295"/>
              <a:gd name="adj2" fmla="val 138525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b="1" dirty="0" smtClean="0">
                <a:solidFill>
                  <a:srgbClr val="350E6C"/>
                </a:solidFill>
              </a:rPr>
              <a:t>32</a:t>
            </a:r>
            <a:r>
              <a:rPr lang="en-US" sz="3200" dirty="0" smtClean="0">
                <a:solidFill>
                  <a:srgbClr val="350E6C"/>
                </a:solidFill>
              </a:rPr>
              <a:t>  </a:t>
            </a:r>
            <a:r>
              <a:rPr lang="en-US" sz="3200" dirty="0">
                <a:solidFill>
                  <a:srgbClr val="800000"/>
                </a:solidFill>
              </a:rPr>
              <a:t>“Come, let us </a:t>
            </a:r>
            <a:r>
              <a:rPr lang="en-US" sz="3200" u="sng" dirty="0">
                <a:solidFill>
                  <a:srgbClr val="800000"/>
                </a:solidFill>
              </a:rPr>
              <a:t>make our father drink wine</a:t>
            </a:r>
            <a:r>
              <a:rPr lang="en-US" sz="3200" dirty="0">
                <a:solidFill>
                  <a:srgbClr val="800000"/>
                </a:solidFill>
              </a:rPr>
              <a:t> and lie with him, so </a:t>
            </a:r>
            <a:r>
              <a:rPr lang="en-US" sz="3200" dirty="0" smtClean="0">
                <a:solidFill>
                  <a:srgbClr val="800000"/>
                </a:solidFill>
              </a:rPr>
              <a:t>that </a:t>
            </a:r>
            <a:r>
              <a:rPr lang="en-US" sz="3200" dirty="0">
                <a:solidFill>
                  <a:srgbClr val="800000"/>
                </a:solidFill>
              </a:rPr>
              <a:t>we preserve the seed of our father.”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5400" y="4509120"/>
            <a:ext cx="10729192" cy="19945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CA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His daughters were devising a plan to get Lot 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“drunk enough” </a:t>
            </a:r>
            <a:r>
              <a:rPr lang="en-CA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that he would not realize </a:t>
            </a: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that he was being abused. </a:t>
            </a:r>
            <a:b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</a:br>
            <a:r>
              <a:rPr lang="en-CA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Deep </a:t>
            </a:r>
            <a:r>
              <a:rPr lang="en-CA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down, they knew this was not a proper activity to do.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463926"/>
              </p:ext>
            </p:extLst>
          </p:nvPr>
        </p:nvGraphicFramePr>
        <p:xfrm>
          <a:off x="2032000" y="4149081"/>
          <a:ext cx="8127999" cy="864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8640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ular Callout 4"/>
          <p:cNvSpPr/>
          <p:nvPr/>
        </p:nvSpPr>
        <p:spPr>
          <a:xfrm>
            <a:off x="6240016" y="287450"/>
            <a:ext cx="5616624" cy="3312368"/>
          </a:xfrm>
          <a:prstGeom prst="wedgeRoundRectCallout">
            <a:avLst>
              <a:gd name="adj1" fmla="val -46048"/>
              <a:gd name="adj2" fmla="val 73029"/>
              <a:gd name="adj3" fmla="val 16667"/>
            </a:avLst>
          </a:prstGeom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800" b="1" dirty="0" smtClean="0">
                <a:solidFill>
                  <a:srgbClr val="350E6C"/>
                </a:solidFill>
              </a:rPr>
              <a:t>33</a:t>
            </a:r>
            <a:r>
              <a:rPr lang="en-US" sz="2800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r>
              <a:rPr lang="en-US" sz="3200" dirty="0">
                <a:solidFill>
                  <a:schemeClr val="tx1"/>
                </a:solidFill>
              </a:rPr>
              <a:t>So they made their father drink wine </a:t>
            </a:r>
            <a:r>
              <a:rPr lang="en-US" sz="3200" b="1" dirty="0" smtClean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that night</a:t>
            </a:r>
            <a:r>
              <a:rPr lang="en-US" sz="3200" b="1" dirty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. </a:t>
            </a:r>
            <a:r>
              <a:rPr lang="en-US" sz="3200" b="1" dirty="0" smtClean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 </a:t>
            </a:r>
            <a:br>
              <a:rPr lang="en-US" sz="3200" b="1" dirty="0" smtClean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</a:br>
            <a:r>
              <a:rPr lang="en-US" sz="3200" dirty="0" smtClean="0">
                <a:solidFill>
                  <a:schemeClr val="tx1"/>
                </a:solidFill>
              </a:rPr>
              <a:t>And </a:t>
            </a:r>
            <a:r>
              <a:rPr lang="en-US" sz="3200" dirty="0">
                <a:solidFill>
                  <a:schemeClr val="tx1"/>
                </a:solidFill>
              </a:rPr>
              <a:t>the </a:t>
            </a:r>
            <a:r>
              <a:rPr lang="en-US" sz="3200" dirty="0" smtClean="0">
                <a:solidFill>
                  <a:schemeClr val="tx1"/>
                </a:solidFill>
              </a:rPr>
              <a:t>first-born </a:t>
            </a:r>
            <a:r>
              <a:rPr lang="en-US" sz="3200" dirty="0">
                <a:solidFill>
                  <a:schemeClr val="tx1"/>
                </a:solidFill>
              </a:rPr>
              <a:t>went in and lay with her </a:t>
            </a:r>
            <a:r>
              <a:rPr lang="en-US" sz="3200" dirty="0" smtClean="0">
                <a:solidFill>
                  <a:schemeClr val="tx1"/>
                </a:solidFill>
              </a:rPr>
              <a:t>father</a:t>
            </a:r>
            <a:r>
              <a:rPr lang="en-US" sz="3200" dirty="0">
                <a:solidFill>
                  <a:schemeClr val="tx1"/>
                </a:solidFill>
              </a:rPr>
              <a:t>, and he was not aware of </a:t>
            </a:r>
            <a:r>
              <a:rPr lang="en-US" sz="3200" dirty="0" smtClean="0">
                <a:solidFill>
                  <a:schemeClr val="tx1"/>
                </a:solidFill>
              </a:rPr>
              <a:t>it </a:t>
            </a:r>
            <a:r>
              <a:rPr lang="en-US" sz="3200" dirty="0">
                <a:solidFill>
                  <a:schemeClr val="tx1"/>
                </a:solidFill>
              </a:rPr>
              <a:t>when she lay down or when she arose.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51383" y="908719"/>
            <a:ext cx="5112569" cy="2691099"/>
          </a:xfrm>
          <a:prstGeom prst="wedgeRoundRectCallout">
            <a:avLst>
              <a:gd name="adj1" fmla="val 25418"/>
              <a:gd name="adj2" fmla="val 77733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b="1" dirty="0" smtClean="0">
                <a:solidFill>
                  <a:srgbClr val="350E6C"/>
                </a:solidFill>
              </a:rPr>
              <a:t>32</a:t>
            </a:r>
            <a:r>
              <a:rPr lang="en-US" sz="3200" dirty="0" smtClean="0">
                <a:solidFill>
                  <a:srgbClr val="350E6C"/>
                </a:solidFill>
              </a:rPr>
              <a:t>  </a:t>
            </a:r>
            <a:r>
              <a:rPr lang="en-US" sz="3200" dirty="0">
                <a:solidFill>
                  <a:srgbClr val="800000"/>
                </a:solidFill>
              </a:rPr>
              <a:t>“Come, let us </a:t>
            </a:r>
            <a:r>
              <a:rPr lang="en-US" sz="3200" dirty="0" smtClean="0">
                <a:solidFill>
                  <a:srgbClr val="800000"/>
                </a:solidFill>
              </a:rPr>
              <a:t/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u="sng" dirty="0" smtClean="0">
                <a:solidFill>
                  <a:srgbClr val="800000"/>
                </a:solidFill>
              </a:rPr>
              <a:t>make </a:t>
            </a:r>
            <a:r>
              <a:rPr lang="en-US" sz="3200" u="sng" dirty="0">
                <a:solidFill>
                  <a:srgbClr val="800000"/>
                </a:solidFill>
              </a:rPr>
              <a:t>our father drink wine</a:t>
            </a:r>
            <a:r>
              <a:rPr lang="en-US" sz="3200" dirty="0">
                <a:solidFill>
                  <a:srgbClr val="800000"/>
                </a:solidFill>
              </a:rPr>
              <a:t> </a:t>
            </a:r>
            <a:r>
              <a:rPr lang="en-US" sz="3200" dirty="0" smtClean="0">
                <a:solidFill>
                  <a:srgbClr val="800000"/>
                </a:solidFill>
              </a:rPr>
              <a:t/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and </a:t>
            </a:r>
            <a:r>
              <a:rPr lang="en-US" sz="3200" dirty="0">
                <a:solidFill>
                  <a:srgbClr val="800000"/>
                </a:solidFill>
              </a:rPr>
              <a:t>lie with him, </a:t>
            </a:r>
            <a:r>
              <a:rPr lang="en-US" sz="3200" dirty="0" smtClean="0">
                <a:solidFill>
                  <a:srgbClr val="800000"/>
                </a:solidFill>
              </a:rPr>
              <a:t/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so that </a:t>
            </a:r>
            <a:r>
              <a:rPr lang="en-US" sz="3200" dirty="0">
                <a:solidFill>
                  <a:srgbClr val="800000"/>
                </a:solidFill>
              </a:rPr>
              <a:t>we preserve </a:t>
            </a:r>
            <a:r>
              <a:rPr lang="en-US" sz="3200" dirty="0" smtClean="0">
                <a:solidFill>
                  <a:srgbClr val="800000"/>
                </a:solidFill>
              </a:rPr>
              <a:t/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the </a:t>
            </a:r>
            <a:r>
              <a:rPr lang="en-US" sz="3200" dirty="0">
                <a:solidFill>
                  <a:srgbClr val="800000"/>
                </a:solidFill>
              </a:rPr>
              <a:t>seed of our father.”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1344" y="5157192"/>
            <a:ext cx="11665296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Lot’s daughters caused him to drink intoxicating wine in the </a:t>
            </a:r>
            <a:endParaRPr lang="en-US" sz="3200" b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</a:endParaRPr>
          </a:p>
          <a:p>
            <a:pPr lvl="0" algn="ctr"/>
            <a:r>
              <a:rPr lang="en-US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night</a:t>
            </a:r>
            <a:r>
              <a:rPr lang="en-US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</a:rPr>
              <a:t>(layil) 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to the point of him being </a:t>
            </a:r>
            <a:r>
              <a:rPr lang="en-US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fully incoherent.  </a:t>
            </a:r>
            <a:br>
              <a:rPr lang="en-US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</a:br>
            <a:r>
              <a:rPr lang="en-US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Daughter #1 pressed forward with </a:t>
            </a:r>
            <a:r>
              <a:rPr 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the abominable event.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6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124744"/>
            <a:ext cx="11233248" cy="5544616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/>
            <a:r>
              <a:rPr lang="en-US" sz="3200" dirty="0" smtClean="0">
                <a:solidFill>
                  <a:srgbClr val="350E6C"/>
                </a:solidFill>
              </a:rPr>
              <a:t> </a:t>
            </a:r>
            <a:r>
              <a:rPr lang="en-US" sz="3200" b="1" dirty="0" smtClean="0">
                <a:solidFill>
                  <a:srgbClr val="350E6C"/>
                </a:solidFill>
              </a:rPr>
              <a:t>34</a:t>
            </a:r>
            <a:r>
              <a:rPr lang="en-US" sz="3200" dirty="0" smtClean="0">
                <a:solidFill>
                  <a:srgbClr val="350E6C"/>
                </a:solidFill>
              </a:rPr>
              <a:t> (a)</a:t>
            </a:r>
            <a:r>
              <a:rPr lang="en-US" sz="3200" dirty="0" smtClean="0"/>
              <a:t>  </a:t>
            </a:r>
            <a:r>
              <a:rPr lang="en-US" sz="3200" dirty="0">
                <a:solidFill>
                  <a:srgbClr val="800000"/>
                </a:solidFill>
              </a:rPr>
              <a:t>And it came to be on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the </a:t>
            </a:r>
            <a:r>
              <a:rPr lang="en-US" sz="3200" b="1" u="sng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next da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y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[</a:t>
            </a:r>
            <a:r>
              <a:rPr lang="en-US" sz="3200" dirty="0">
                <a:solidFill>
                  <a:srgbClr val="350E6C"/>
                </a:solidFill>
              </a:rPr>
              <a:t>H4283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] </a:t>
            </a:r>
            <a:r>
              <a:rPr lang="en-US" sz="3200" dirty="0" smtClean="0">
                <a:solidFill>
                  <a:srgbClr val="800000"/>
                </a:solidFill>
              </a:rPr>
              <a:t>that </a:t>
            </a:r>
            <a:r>
              <a:rPr lang="en-US" sz="3200" dirty="0">
                <a:solidFill>
                  <a:srgbClr val="800000"/>
                </a:solidFill>
              </a:rPr>
              <a:t>the </a:t>
            </a:r>
            <a:r>
              <a:rPr lang="en-US" sz="3200" dirty="0" smtClean="0">
                <a:solidFill>
                  <a:srgbClr val="800000"/>
                </a:solidFill>
              </a:rPr>
              <a:t/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              first-born </a:t>
            </a:r>
            <a:r>
              <a:rPr lang="en-US" sz="3200" dirty="0">
                <a:solidFill>
                  <a:srgbClr val="800000"/>
                </a:solidFill>
              </a:rPr>
              <a:t>said to </a:t>
            </a:r>
            <a:r>
              <a:rPr lang="en-US" sz="3200" dirty="0" smtClean="0">
                <a:solidFill>
                  <a:srgbClr val="800000"/>
                </a:solidFill>
              </a:rPr>
              <a:t>the younger …                     </a:t>
            </a:r>
            <a:r>
              <a:rPr lang="en-US" sz="1600" dirty="0" smtClean="0">
                <a:solidFill>
                  <a:schemeClr val="tx1"/>
                </a:solidFill>
              </a:rPr>
              <a:t>The Scriptures</a:t>
            </a:r>
            <a:r>
              <a:rPr lang="en-US" sz="3200" dirty="0" smtClean="0">
                <a:solidFill>
                  <a:srgbClr val="800000"/>
                </a:solidFill>
              </a:rPr>
              <a:t> </a:t>
            </a:r>
          </a:p>
          <a:p>
            <a:pPr lvl="0"/>
            <a:endParaRPr lang="en-US" sz="500" dirty="0">
              <a:solidFill>
                <a:srgbClr val="800000"/>
              </a:solidFill>
            </a:endParaRPr>
          </a:p>
          <a:p>
            <a:pPr lvl="0">
              <a:lnSpc>
                <a:spcPct val="100000"/>
              </a:lnSpc>
            </a:pPr>
            <a:r>
              <a:rPr lang="en-US" sz="32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NOTE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lvl="0">
              <a:lnSpc>
                <a:spcPct val="150000"/>
              </a:lnSpc>
            </a:pPr>
            <a:r>
              <a:rPr lang="en-US" sz="3200" dirty="0" smtClean="0">
                <a:solidFill>
                  <a:schemeClr val="tx1"/>
                </a:solidFill>
              </a:rPr>
              <a:t>It now becomes extremely important to </a:t>
            </a:r>
            <a:r>
              <a:rPr lang="en-US" sz="3200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know</a:t>
            </a:r>
            <a:r>
              <a:rPr lang="en-US" sz="3200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and </a:t>
            </a:r>
            <a:r>
              <a:rPr lang="en-US" sz="3200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understand</a:t>
            </a:r>
            <a:r>
              <a:rPr lang="en-US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br>
              <a:rPr lang="en-US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the Hebrew definitions, </a:t>
            </a:r>
            <a:r>
              <a:rPr lang="en-US" sz="32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THEN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apply them correctly,</a:t>
            </a:r>
            <a:r>
              <a:rPr lang="en-US" sz="3200" dirty="0" smtClean="0">
                <a:solidFill>
                  <a:schemeClr val="tx1"/>
                </a:solidFill>
              </a:rPr>
              <a:t> to the words we have received in English, specifically the words:  </a:t>
            </a:r>
            <a:r>
              <a:rPr lang="en-US" sz="3200" b="1" u="sng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next </a:t>
            </a: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da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y!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855640" y="260648"/>
            <a:ext cx="4226768" cy="1116704"/>
          </a:xfrm>
          <a:prstGeom prst="wedgeRoundRectCallout">
            <a:avLst>
              <a:gd name="adj1" fmla="val 38552"/>
              <a:gd name="adj2" fmla="val 97264"/>
              <a:gd name="adj3" fmla="val 16667"/>
            </a:avLst>
          </a:prstGeom>
          <a:solidFill>
            <a:schemeClr val="bg2">
              <a:lumMod val="10000"/>
            </a:schemeClr>
          </a:solidFill>
          <a:ln w="762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5400" i="1" dirty="0" err="1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Mochoroth</a:t>
            </a:r>
            <a:endParaRPr lang="en-CA" sz="5400" i="1" dirty="0">
              <a:gradFill>
                <a:gsLst>
                  <a:gs pos="29000">
                    <a:srgbClr val="FF66FF"/>
                  </a:gs>
                  <a:gs pos="90000">
                    <a:srgbClr val="800000"/>
                  </a:gs>
                  <a:gs pos="54000">
                    <a:srgbClr val="99FF66"/>
                  </a:gs>
                </a:gsLst>
                <a:lin ang="5400000" scaled="1"/>
              </a:gradFill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260648"/>
            <a:ext cx="11521280" cy="6408712"/>
          </a:xfrm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/>
            <a:r>
              <a:rPr lang="en-US" sz="3200" dirty="0">
                <a:solidFill>
                  <a:srgbClr val="350E6C"/>
                </a:solidFill>
              </a:rPr>
              <a:t>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Gen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19:34 </a:t>
            </a:r>
            <a:r>
              <a:rPr lang="en-US" sz="3200" dirty="0">
                <a:solidFill>
                  <a:srgbClr val="350E6C"/>
                </a:solidFill>
              </a:rPr>
              <a:t>– “on the morrow</a:t>
            </a:r>
            <a:r>
              <a:rPr lang="en-US" sz="3200" dirty="0" smtClean="0">
                <a:solidFill>
                  <a:srgbClr val="350E6C"/>
                </a:solidFill>
              </a:rPr>
              <a:t>” </a:t>
            </a:r>
            <a:r>
              <a:rPr lang="en-US" dirty="0" smtClean="0">
                <a:solidFill>
                  <a:srgbClr val="350E6C"/>
                </a:solidFill>
              </a:rPr>
              <a:t>[or </a:t>
            </a:r>
            <a:r>
              <a:rPr lang="en-US" b="1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the </a:t>
            </a:r>
            <a:r>
              <a:rPr lang="en-US" b="1" u="sng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next </a:t>
            </a:r>
            <a:r>
              <a:rPr lang="en-US" b="1" u="sng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da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99FF66"/>
                  </a:glow>
                </a:effectLst>
              </a:rPr>
              <a:t>y</a:t>
            </a:r>
            <a:r>
              <a:rPr lang="en-US" dirty="0" smtClean="0">
                <a:solidFill>
                  <a:srgbClr val="350E6C"/>
                </a:solidFill>
              </a:rPr>
              <a:t>]  </a:t>
            </a:r>
            <a:r>
              <a:rPr lang="en-US" sz="3200" b="1" dirty="0">
                <a:solidFill>
                  <a:srgbClr val="350E6C"/>
                </a:solidFill>
              </a:rPr>
              <a:t>H4283</a:t>
            </a:r>
            <a:r>
              <a:rPr lang="en-US" sz="3200" dirty="0">
                <a:solidFill>
                  <a:srgbClr val="350E6C"/>
                </a:solidFill>
              </a:rPr>
              <a:t>  &lt;</a:t>
            </a:r>
            <a:r>
              <a:rPr lang="en-US" sz="3200" b="1" dirty="0" err="1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</a:rPr>
              <a:t>mochorath</a:t>
            </a:r>
            <a:r>
              <a:rPr lang="en-US" sz="3200" dirty="0">
                <a:solidFill>
                  <a:srgbClr val="350E6C"/>
                </a:solidFill>
              </a:rPr>
              <a:t>&gt;  </a:t>
            </a:r>
            <a:r>
              <a:rPr lang="en-US" sz="3200" dirty="0" smtClean="0">
                <a:solidFill>
                  <a:srgbClr val="350E6C"/>
                </a:solidFill>
              </a:rPr>
              <a:t/>
            </a:r>
            <a:br>
              <a:rPr lang="en-US" sz="3200" dirty="0" smtClean="0">
                <a:solidFill>
                  <a:srgbClr val="350E6C"/>
                </a:solidFill>
              </a:rPr>
            </a:br>
            <a:r>
              <a:rPr lang="en-US" sz="3200" dirty="0" smtClean="0">
                <a:solidFill>
                  <a:srgbClr val="350E6C"/>
                </a:solidFill>
              </a:rPr>
              <a:t>				1</a:t>
            </a:r>
            <a:r>
              <a:rPr lang="en-US" sz="3200" dirty="0">
                <a:solidFill>
                  <a:srgbClr val="350E6C"/>
                </a:solidFill>
              </a:rPr>
              <a:t>) </a:t>
            </a:r>
            <a:r>
              <a:rPr lang="en-US" sz="3200" b="1" dirty="0">
                <a:solidFill>
                  <a:srgbClr val="350E6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the morrow, the </a:t>
            </a:r>
            <a:r>
              <a:rPr lang="en-US" sz="3200" b="1" dirty="0" smtClean="0">
                <a:solidFill>
                  <a:srgbClr val="350E6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day </a:t>
            </a:r>
            <a:r>
              <a:rPr lang="en-US" sz="3200" b="1" dirty="0">
                <a:solidFill>
                  <a:srgbClr val="350E6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after</a:t>
            </a:r>
          </a:p>
          <a:p>
            <a:pPr lvl="0"/>
            <a:endParaRPr lang="en-US" sz="3200" dirty="0">
              <a:solidFill>
                <a:srgbClr val="350E6C"/>
              </a:solidFill>
            </a:endParaRPr>
          </a:p>
          <a:p>
            <a:pPr lvl="0"/>
            <a:r>
              <a:rPr lang="en-US" sz="3200" b="1" i="1" dirty="0">
                <a:solidFill>
                  <a:srgbClr val="800000"/>
                </a:solidFill>
              </a:rPr>
              <a:t>Noah Webster’s:  </a:t>
            </a:r>
            <a:r>
              <a:rPr lang="en-US" sz="3200" b="1" i="1" dirty="0" smtClean="0">
                <a:solidFill>
                  <a:srgbClr val="800000"/>
                </a:solidFill>
              </a:rPr>
              <a:t> </a:t>
            </a:r>
            <a:r>
              <a:rPr lang="en-US" sz="3200" dirty="0" smtClean="0">
                <a:solidFill>
                  <a:srgbClr val="350E6C"/>
                </a:solidFill>
              </a:rPr>
              <a:t>MOR'ROW</a:t>
            </a:r>
            <a:r>
              <a:rPr lang="en-US" sz="3200" dirty="0">
                <a:solidFill>
                  <a:srgbClr val="350E6C"/>
                </a:solidFill>
              </a:rPr>
              <a:t>, n.  </a:t>
            </a:r>
            <a:r>
              <a:rPr lang="en-US" sz="3200" dirty="0" smtClean="0">
                <a:solidFill>
                  <a:srgbClr val="350E6C"/>
                </a:solidFill>
              </a:rPr>
              <a:t/>
            </a:r>
            <a:br>
              <a:rPr lang="en-US" sz="3200" dirty="0" smtClean="0">
                <a:solidFill>
                  <a:srgbClr val="350E6C"/>
                </a:solidFill>
              </a:rPr>
            </a:br>
            <a:r>
              <a:rPr lang="en-US" sz="3200" dirty="0" smtClean="0">
                <a:solidFill>
                  <a:srgbClr val="350E6C"/>
                </a:solidFill>
              </a:rPr>
              <a:t> </a:t>
            </a:r>
            <a:r>
              <a:rPr lang="en-US" sz="3200" dirty="0">
                <a:solidFill>
                  <a:srgbClr val="350E6C"/>
                </a:solidFill>
              </a:rPr>
              <a:t>1. </a:t>
            </a:r>
            <a:r>
              <a:rPr lang="en-US" sz="3200" b="1" i="1" dirty="0">
                <a:solidFill>
                  <a:srgbClr val="FF0000"/>
                </a:solidFill>
              </a:rPr>
              <a:t>The day </a:t>
            </a:r>
            <a:r>
              <a:rPr lang="en-US" sz="3200" b="1" i="1" dirty="0" smtClean="0">
                <a:solidFill>
                  <a:srgbClr val="FF0000"/>
                </a:solidFill>
              </a:rPr>
              <a:t>next  -  </a:t>
            </a:r>
            <a:r>
              <a:rPr lang="en-US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66"/>
                  </a:glow>
                </a:effectLst>
              </a:rPr>
              <a:t>after</a:t>
            </a:r>
            <a:r>
              <a:rPr lang="en-US" sz="3200" b="1" i="1" dirty="0" smtClean="0">
                <a:solidFill>
                  <a:srgbClr val="FF0000"/>
                </a:solidFill>
              </a:rPr>
              <a:t>  -  the </a:t>
            </a:r>
            <a:r>
              <a:rPr lang="en-US" sz="3200" b="1" i="1" dirty="0">
                <a:solidFill>
                  <a:srgbClr val="FF0000"/>
                </a:solidFill>
              </a:rPr>
              <a:t>present. </a:t>
            </a:r>
          </a:p>
          <a:p>
            <a:pPr lvl="0"/>
            <a:r>
              <a:rPr lang="en-US" sz="3200" dirty="0">
                <a:solidFill>
                  <a:srgbClr val="350E6C"/>
                </a:solidFill>
              </a:rPr>
              <a:t>           </a:t>
            </a:r>
            <a:r>
              <a:rPr lang="en-US" sz="3200" dirty="0" smtClean="0">
                <a:solidFill>
                  <a:srgbClr val="350E6C"/>
                </a:solidFill>
              </a:rPr>
              <a:t> Till </a:t>
            </a:r>
            <a:r>
              <a:rPr lang="en-US" sz="3200" dirty="0">
                <a:solidFill>
                  <a:srgbClr val="350E6C"/>
                </a:solidFill>
              </a:rPr>
              <a:t>this stormy night is gone, </a:t>
            </a:r>
          </a:p>
          <a:p>
            <a:pPr lvl="0"/>
            <a:r>
              <a:rPr lang="en-US" sz="3200" dirty="0">
                <a:solidFill>
                  <a:srgbClr val="350E6C"/>
                </a:solidFill>
              </a:rPr>
              <a:t>           </a:t>
            </a:r>
            <a:r>
              <a:rPr lang="en-US" sz="3200" dirty="0" smtClean="0">
                <a:solidFill>
                  <a:srgbClr val="350E6C"/>
                </a:solidFill>
              </a:rPr>
              <a:t> And </a:t>
            </a:r>
            <a:r>
              <a:rPr lang="en-US" sz="3200" dirty="0" err="1">
                <a:solidFill>
                  <a:srgbClr val="350E6C"/>
                </a:solidFill>
              </a:rPr>
              <a:t>th</a:t>
            </a:r>
            <a:r>
              <a:rPr lang="en-US" sz="3200" dirty="0">
                <a:solidFill>
                  <a:srgbClr val="350E6C"/>
                </a:solidFill>
              </a:rPr>
              <a:t>' eternal morrow dawn. </a:t>
            </a:r>
          </a:p>
          <a:p>
            <a:pPr lvl="0"/>
            <a:r>
              <a:rPr lang="en-US" sz="3200" dirty="0">
                <a:solidFill>
                  <a:srgbClr val="350E6C"/>
                </a:solidFill>
              </a:rPr>
              <a:t>           </a:t>
            </a:r>
            <a:r>
              <a:rPr lang="en-US" sz="3200" dirty="0" smtClean="0">
                <a:solidFill>
                  <a:srgbClr val="350E6C"/>
                </a:solidFill>
              </a:rPr>
              <a:t> This </a:t>
            </a:r>
            <a:r>
              <a:rPr lang="en-US" sz="3200" dirty="0">
                <a:solidFill>
                  <a:srgbClr val="350E6C"/>
                </a:solidFill>
              </a:rPr>
              <a:t>word is often preceded by on or to. </a:t>
            </a:r>
          </a:p>
          <a:p>
            <a:pPr lvl="0"/>
            <a:r>
              <a:rPr lang="en-US" sz="3200" dirty="0">
                <a:solidFill>
                  <a:srgbClr val="350E6C"/>
                </a:solidFill>
              </a:rPr>
              <a:t>            </a:t>
            </a:r>
            <a:r>
              <a:rPr lang="en-US" sz="3200" dirty="0" smtClean="0">
                <a:solidFill>
                  <a:srgbClr val="350E6C"/>
                </a:solidFill>
              </a:rPr>
              <a:t>The </a:t>
            </a:r>
            <a:r>
              <a:rPr lang="en-US" sz="3200" dirty="0">
                <a:solidFill>
                  <a:srgbClr val="350E6C"/>
                </a:solidFill>
              </a:rPr>
              <a:t>Lord </a:t>
            </a:r>
            <a:r>
              <a:rPr lang="en-US" sz="3200" dirty="0" smtClean="0">
                <a:solidFill>
                  <a:srgbClr val="0000FF"/>
                </a:solidFill>
              </a:rPr>
              <a:t>[Yahusha] </a:t>
            </a:r>
            <a:r>
              <a:rPr lang="en-US" sz="3200" dirty="0" smtClean="0">
                <a:solidFill>
                  <a:srgbClr val="350E6C"/>
                </a:solidFill>
              </a:rPr>
              <a:t>did </a:t>
            </a:r>
            <a:r>
              <a:rPr lang="en-US" sz="3200" dirty="0">
                <a:solidFill>
                  <a:srgbClr val="350E6C"/>
                </a:solidFill>
              </a:rPr>
              <a:t>that thing on the morrow.  Ex 9. </a:t>
            </a:r>
          </a:p>
          <a:p>
            <a:pPr lvl="0"/>
            <a:r>
              <a:rPr lang="en-US" sz="3200" dirty="0">
                <a:solidFill>
                  <a:srgbClr val="350E6C"/>
                </a:solidFill>
              </a:rPr>
              <a:t>            </a:t>
            </a:r>
            <a:r>
              <a:rPr lang="en-US" sz="3200" dirty="0" smtClean="0">
                <a:solidFill>
                  <a:srgbClr val="350E6C"/>
                </a:solidFill>
              </a:rPr>
              <a:t>To </a:t>
            </a:r>
            <a:r>
              <a:rPr lang="en-US" sz="3200" dirty="0">
                <a:solidFill>
                  <a:srgbClr val="350E6C"/>
                </a:solidFill>
              </a:rPr>
              <a:t>morrow shall this sign be.  Ex 8.  So we say, to night, to day.</a:t>
            </a:r>
          </a:p>
          <a:p>
            <a:pPr lvl="0"/>
            <a:r>
              <a:rPr lang="en-US" sz="3200" dirty="0">
                <a:solidFill>
                  <a:srgbClr val="350E6C"/>
                </a:solidFill>
              </a:rPr>
              <a:t>            </a:t>
            </a:r>
            <a:r>
              <a:rPr lang="en-US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To </a:t>
            </a:r>
            <a:r>
              <a:rPr lang="en-US" sz="3200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morrow is equivalent to, on the morrow. </a:t>
            </a:r>
          </a:p>
          <a:p>
            <a:pPr lvl="0"/>
            <a:r>
              <a:rPr lang="en-US" sz="3200" dirty="0">
                <a:solidFill>
                  <a:srgbClr val="350E6C"/>
                </a:solidFill>
              </a:rPr>
              <a:t>            </a:t>
            </a:r>
            <a:r>
              <a:rPr lang="en-US" sz="3200" dirty="0" smtClean="0">
                <a:solidFill>
                  <a:srgbClr val="350E6C"/>
                </a:solidFill>
              </a:rPr>
              <a:t>The </a:t>
            </a:r>
            <a:r>
              <a:rPr lang="en-US" sz="3200" dirty="0">
                <a:solidFill>
                  <a:srgbClr val="350E6C"/>
                </a:solidFill>
              </a:rPr>
              <a:t>next day </a:t>
            </a:r>
            <a:r>
              <a:rPr lang="en-US" sz="3200" b="1" u="sng" dirty="0">
                <a:solidFill>
                  <a:srgbClr val="350E6C"/>
                </a:solidFill>
                <a:effectLst>
                  <a:glow rad="76200">
                    <a:srgbClr val="99FF66"/>
                  </a:glow>
                </a:effectLst>
              </a:rPr>
              <a:t>subse</a:t>
            </a:r>
            <a:r>
              <a:rPr lang="en-US" sz="3200" b="1" dirty="0">
                <a:solidFill>
                  <a:srgbClr val="350E6C"/>
                </a:solidFill>
                <a:effectLst>
                  <a:glow rad="76200">
                    <a:srgbClr val="99FF66"/>
                  </a:glow>
                </a:effectLst>
              </a:rPr>
              <a:t>q</a:t>
            </a:r>
            <a:r>
              <a:rPr lang="en-US" sz="3200" b="1" u="sng" dirty="0">
                <a:solidFill>
                  <a:srgbClr val="350E6C"/>
                </a:solidFill>
                <a:effectLst>
                  <a:glow rad="76200">
                    <a:srgbClr val="99FF66"/>
                  </a:glow>
                </a:effectLst>
              </a:rPr>
              <a:t>uent to</a:t>
            </a:r>
            <a:r>
              <a:rPr lang="en-US" sz="3200" b="1" dirty="0">
                <a:solidFill>
                  <a:srgbClr val="350E6C"/>
                </a:solidFill>
                <a:effectLst>
                  <a:glow rad="76200">
                    <a:srgbClr val="99FF66"/>
                  </a:glow>
                </a:effectLst>
              </a:rPr>
              <a:t> </a:t>
            </a:r>
            <a:r>
              <a:rPr lang="en-US" sz="3200" dirty="0">
                <a:solidFill>
                  <a:srgbClr val="350E6C"/>
                </a:solidFill>
              </a:rPr>
              <a:t>any day specified. 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8760296" y="2358339"/>
            <a:ext cx="2160240" cy="288032"/>
          </a:xfrm>
          <a:prstGeom prst="wedgeRoundRectCallout">
            <a:avLst>
              <a:gd name="adj1" fmla="val -126441"/>
              <a:gd name="adj2" fmla="val 13679"/>
              <a:gd name="adj3" fmla="val 16667"/>
            </a:avLst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</a:rPr>
              <a:t>Emphasis</a:t>
            </a:r>
            <a:r>
              <a:rPr lang="en-CA" dirty="0" smtClean="0">
                <a:solidFill>
                  <a:schemeClr val="tx1"/>
                </a:solidFill>
              </a:rPr>
              <a:t> </a:t>
            </a:r>
            <a:r>
              <a:rPr lang="en-CA" b="1" dirty="0" smtClean="0">
                <a:solidFill>
                  <a:schemeClr val="bg1"/>
                </a:solidFill>
              </a:rPr>
              <a:t>Supplied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4" name="Notched Right Arrow 3"/>
          <p:cNvSpPr>
            <a:spLocks/>
          </p:cNvSpPr>
          <p:nvPr/>
        </p:nvSpPr>
        <p:spPr>
          <a:xfrm rot="9794984">
            <a:off x="9276948" y="5729072"/>
            <a:ext cx="1522095" cy="353238"/>
          </a:xfrm>
          <a:prstGeom prst="notchedRightArrow">
            <a:avLst>
              <a:gd name="adj1" fmla="val 50000"/>
              <a:gd name="adj2" fmla="val 148968"/>
            </a:avLst>
          </a:prstGeom>
          <a:solidFill>
            <a:srgbClr val="13E3F9"/>
          </a:solidFill>
          <a:ln w="25400" cap="flat" cmpd="sng" algn="ctr">
            <a:solidFill>
              <a:srgbClr val="FF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2" name="Rounded Rectangle 1"/>
          <p:cNvSpPr/>
          <p:nvPr/>
        </p:nvSpPr>
        <p:spPr>
          <a:xfrm>
            <a:off x="3647728" y="5877272"/>
            <a:ext cx="2570584" cy="648072"/>
          </a:xfrm>
          <a:prstGeom prst="roundRect">
            <a:avLst/>
          </a:prstGeom>
          <a:noFill/>
          <a:ln w="381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2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3556"/>
              </p:ext>
            </p:extLst>
          </p:nvPr>
        </p:nvGraphicFramePr>
        <p:xfrm>
          <a:off x="2032000" y="4149081"/>
          <a:ext cx="8127999" cy="864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8640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(Light)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ular Callout 4"/>
          <p:cNvSpPr/>
          <p:nvPr/>
        </p:nvSpPr>
        <p:spPr>
          <a:xfrm>
            <a:off x="3431703" y="288226"/>
            <a:ext cx="4320481" cy="3312368"/>
          </a:xfrm>
          <a:prstGeom prst="wedgeRoundRectCallout">
            <a:avLst>
              <a:gd name="adj1" fmla="val -4351"/>
              <a:gd name="adj2" fmla="val 70449"/>
              <a:gd name="adj3" fmla="val 16667"/>
            </a:avLst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000" b="1" dirty="0" smtClean="0">
                <a:solidFill>
                  <a:srgbClr val="350E6C"/>
                </a:solidFill>
              </a:rPr>
              <a:t>33</a:t>
            </a:r>
            <a:r>
              <a:rPr lang="en-US" sz="2000" dirty="0" smtClean="0">
                <a:solidFill>
                  <a:prstClr val="black">
                    <a:tint val="75000"/>
                  </a:prstClr>
                </a:solidFill>
              </a:rPr>
              <a:t>   </a:t>
            </a:r>
            <a:r>
              <a:rPr lang="en-US" sz="2800" dirty="0">
                <a:solidFill>
                  <a:srgbClr val="800000"/>
                </a:solidFill>
              </a:rPr>
              <a:t>So they made their father drink wine </a:t>
            </a:r>
            <a:r>
              <a:rPr lang="en-US" sz="2800" dirty="0" smtClean="0">
                <a:solidFill>
                  <a:srgbClr val="800000"/>
                </a:solidFill>
              </a:rPr>
              <a:t/>
            </a:r>
            <a:br>
              <a:rPr lang="en-US" sz="2800" dirty="0" smtClean="0">
                <a:solidFill>
                  <a:srgbClr val="800000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that night</a:t>
            </a:r>
            <a:r>
              <a:rPr lang="en-US" sz="2800" b="1" dirty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. </a:t>
            </a:r>
            <a:r>
              <a:rPr lang="en-US" sz="2800" b="1" dirty="0" smtClean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 </a:t>
            </a:r>
            <a:r>
              <a:rPr lang="en-US" sz="2800" dirty="0" smtClean="0">
                <a:solidFill>
                  <a:srgbClr val="800000"/>
                </a:solidFill>
              </a:rPr>
              <a:t>And </a:t>
            </a:r>
            <a:r>
              <a:rPr lang="en-US" sz="2800" dirty="0">
                <a:solidFill>
                  <a:srgbClr val="800000"/>
                </a:solidFill>
              </a:rPr>
              <a:t>the </a:t>
            </a:r>
            <a:r>
              <a:rPr lang="en-US" sz="2800" dirty="0" smtClean="0">
                <a:solidFill>
                  <a:srgbClr val="800000"/>
                </a:solidFill>
              </a:rPr>
              <a:t>first-born </a:t>
            </a:r>
            <a:r>
              <a:rPr lang="en-US" sz="2800" dirty="0">
                <a:solidFill>
                  <a:srgbClr val="800000"/>
                </a:solidFill>
              </a:rPr>
              <a:t>went in and lay with her father, and he was not aware of </a:t>
            </a:r>
            <a:r>
              <a:rPr lang="en-US" sz="2800" dirty="0" smtClean="0">
                <a:solidFill>
                  <a:srgbClr val="800000"/>
                </a:solidFill>
              </a:rPr>
              <a:t>it </a:t>
            </a:r>
            <a:r>
              <a:rPr lang="en-US" sz="2800" dirty="0">
                <a:solidFill>
                  <a:srgbClr val="800000"/>
                </a:solidFill>
              </a:rPr>
              <a:t>when she lay down or when she arose.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51383" y="288226"/>
            <a:ext cx="2664296" cy="3428805"/>
          </a:xfrm>
          <a:prstGeom prst="wedgeRoundRectCallout">
            <a:avLst>
              <a:gd name="adj1" fmla="val 66342"/>
              <a:gd name="adj2" fmla="val 68535"/>
              <a:gd name="adj3" fmla="val 16667"/>
            </a:avLst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000" b="1" dirty="0" smtClean="0">
                <a:solidFill>
                  <a:srgbClr val="350E6C"/>
                </a:solidFill>
              </a:rPr>
              <a:t>32</a:t>
            </a:r>
            <a:r>
              <a:rPr lang="en-US" sz="2000" dirty="0" smtClean="0">
                <a:solidFill>
                  <a:srgbClr val="350E6C"/>
                </a:solidFill>
              </a:rPr>
              <a:t>  </a:t>
            </a:r>
            <a:r>
              <a:rPr lang="en-US" sz="3000" dirty="0">
                <a:solidFill>
                  <a:srgbClr val="800000"/>
                </a:solidFill>
              </a:rPr>
              <a:t>“Come, let us </a:t>
            </a:r>
            <a:r>
              <a:rPr lang="en-US" sz="3000" u="sng" dirty="0">
                <a:solidFill>
                  <a:srgbClr val="800000"/>
                </a:solidFill>
              </a:rPr>
              <a:t>make our father drink wine</a:t>
            </a:r>
            <a:r>
              <a:rPr lang="en-US" sz="3000" dirty="0">
                <a:solidFill>
                  <a:srgbClr val="800000"/>
                </a:solidFill>
              </a:rPr>
              <a:t> and lie with him, so </a:t>
            </a:r>
            <a:r>
              <a:rPr lang="en-US" sz="3000" dirty="0" smtClean="0">
                <a:solidFill>
                  <a:srgbClr val="800000"/>
                </a:solidFill>
              </a:rPr>
              <a:t>that </a:t>
            </a:r>
            <a:r>
              <a:rPr lang="en-US" sz="3000" dirty="0">
                <a:solidFill>
                  <a:srgbClr val="800000"/>
                </a:solidFill>
              </a:rPr>
              <a:t>we preserve the seed of our father.”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1344" y="5157192"/>
            <a:ext cx="11665296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US" sz="3200" b="1" i="1" dirty="0">
                <a:solidFill>
                  <a:srgbClr val="7030A0"/>
                </a:solidFill>
                <a:effectLst>
                  <a:glow rad="127000">
                    <a:srgbClr val="99FF66"/>
                  </a:glow>
                </a:effectLst>
              </a:rPr>
              <a:t>subsequent</a:t>
            </a:r>
          </a:p>
          <a:p>
            <a:pPr fontAlgn="t"/>
            <a:r>
              <a:rPr lang="en-US" sz="3200" dirty="0">
                <a:solidFill>
                  <a:srgbClr val="7030A0"/>
                </a:solidFill>
              </a:rPr>
              <a:t>[ˈ</a:t>
            </a:r>
            <a:r>
              <a:rPr lang="en-US" sz="3200" dirty="0" err="1" smtClean="0">
                <a:solidFill>
                  <a:srgbClr val="7030A0"/>
                </a:solidFill>
              </a:rPr>
              <a:t>səbsəkwənt</a:t>
            </a:r>
            <a:r>
              <a:rPr lang="en-US" sz="3200" dirty="0" smtClean="0">
                <a:solidFill>
                  <a:srgbClr val="7030A0"/>
                </a:solidFill>
              </a:rPr>
              <a:t>] ADJECTIVE</a:t>
            </a:r>
            <a:endParaRPr lang="en-US" sz="3200" dirty="0">
              <a:solidFill>
                <a:srgbClr val="7030A0"/>
              </a:solidFill>
            </a:endParaRPr>
          </a:p>
          <a:p>
            <a:r>
              <a:rPr lang="en-US" sz="3200" dirty="0" smtClean="0">
                <a:ln>
                  <a:solidFill>
                    <a:srgbClr val="99FF66"/>
                  </a:solidFill>
                </a:ln>
                <a:solidFill>
                  <a:srgbClr val="7030A0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	coming </a:t>
            </a:r>
            <a:r>
              <a:rPr lang="en-US" sz="3200" dirty="0">
                <a:ln>
                  <a:solidFill>
                    <a:srgbClr val="99FF66"/>
                  </a:solidFill>
                </a:ln>
                <a:solidFill>
                  <a:srgbClr val="7030A0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after something in time; </a:t>
            </a:r>
            <a:r>
              <a:rPr lang="en-US" sz="3200" dirty="0">
                <a:ln w="19050">
                  <a:solidFill>
                    <a:srgbClr val="99FF66"/>
                  </a:solidFill>
                </a:ln>
                <a:solidFill>
                  <a:srgbClr val="7030A0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Black" panose="020B0A04020102020204" pitchFamily="34" charset="0"/>
              </a:rPr>
              <a:t>following.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7968208" y="288226"/>
            <a:ext cx="3744416" cy="3312368"/>
          </a:xfrm>
          <a:prstGeom prst="wedgeRoundRectCallout">
            <a:avLst>
              <a:gd name="adj1" fmla="val -24366"/>
              <a:gd name="adj2" fmla="val 7354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600" b="1" dirty="0" smtClean="0">
                <a:solidFill>
                  <a:srgbClr val="350E6C"/>
                </a:solidFill>
              </a:rPr>
              <a:t>34</a:t>
            </a:r>
            <a:r>
              <a:rPr lang="en-US" sz="2600" dirty="0" smtClean="0">
                <a:solidFill>
                  <a:srgbClr val="350E6C"/>
                </a:solidFill>
              </a:rPr>
              <a:t> (a)</a:t>
            </a:r>
            <a:r>
              <a:rPr lang="en-US" sz="2600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r>
              <a:rPr lang="en-US" sz="3200" b="1" dirty="0">
                <a:solidFill>
                  <a:srgbClr val="800000"/>
                </a:solidFill>
              </a:rPr>
              <a:t>And it came to be on the </a:t>
            </a:r>
            <a:r>
              <a:rPr lang="en-US" sz="3200" b="1" dirty="0" smtClean="0">
                <a:solidFill>
                  <a:srgbClr val="800000"/>
                </a:solidFill>
              </a:rPr>
              <a:t/>
            </a:r>
            <a:br>
              <a:rPr lang="en-US" sz="3200" b="1" dirty="0" smtClean="0">
                <a:solidFill>
                  <a:srgbClr val="800000"/>
                </a:solidFill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65100">
                    <a:srgbClr val="FFFF66"/>
                  </a:glow>
                </a:effectLst>
              </a:rPr>
              <a:t>next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65100">
                    <a:srgbClr val="FFFF66"/>
                  </a:glow>
                </a:effectLst>
              </a:rPr>
              <a:t>day</a:t>
            </a:r>
            <a:r>
              <a:rPr lang="en-US" sz="3200" dirty="0">
                <a:solidFill>
                  <a:srgbClr val="800000"/>
                </a:solidFill>
                <a:effectLst>
                  <a:glow rad="165100">
                    <a:srgbClr val="FFFF66"/>
                  </a:glow>
                </a:effectLst>
              </a:rPr>
              <a:t> </a:t>
            </a:r>
            <a:r>
              <a:rPr lang="en-US" sz="3200" dirty="0" smtClean="0">
                <a:solidFill>
                  <a:srgbClr val="800000"/>
                </a:solidFill>
              </a:rPr>
              <a:t/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b="1" dirty="0" smtClean="0">
                <a:solidFill>
                  <a:srgbClr val="800000"/>
                </a:solidFill>
              </a:rPr>
              <a:t>that </a:t>
            </a:r>
            <a:r>
              <a:rPr lang="en-US" sz="3200" b="1" dirty="0">
                <a:solidFill>
                  <a:srgbClr val="800000"/>
                </a:solidFill>
              </a:rPr>
              <a:t>the first-born said to the </a:t>
            </a:r>
            <a:r>
              <a:rPr lang="en-US" sz="3200" b="1" dirty="0" smtClean="0">
                <a:solidFill>
                  <a:srgbClr val="800000"/>
                </a:solidFill>
              </a:rPr>
              <a:t>younger …</a:t>
            </a:r>
            <a:endParaRPr lang="en-US" sz="3200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120336" y="1937149"/>
            <a:ext cx="2591581" cy="9356"/>
          </a:xfrm>
          <a:prstGeom prst="line">
            <a:avLst/>
          </a:prstGeom>
          <a:ln w="76200"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rved Up Arrow 8"/>
          <p:cNvSpPr/>
          <p:nvPr/>
        </p:nvSpPr>
        <p:spPr>
          <a:xfrm>
            <a:off x="6096000" y="5013176"/>
            <a:ext cx="2502274" cy="731520"/>
          </a:xfrm>
          <a:prstGeom prst="curvedUpArrow">
            <a:avLst>
              <a:gd name="adj1" fmla="val 25000"/>
              <a:gd name="adj2" fmla="val 127187"/>
              <a:gd name="adj3" fmla="val 40953"/>
            </a:avLst>
          </a:prstGeom>
          <a:gradFill>
            <a:gsLst>
              <a:gs pos="0">
                <a:srgbClr val="00FFFF">
                  <a:lumMod val="52000"/>
                  <a:lumOff val="48000"/>
                </a:srgbClr>
              </a:gs>
              <a:gs pos="88000">
                <a:srgbClr val="CC66FF">
                  <a:lumMod val="69000"/>
                </a:srgbClr>
              </a:gs>
            </a:gsLst>
            <a:lin ang="5400000" scaled="1"/>
          </a:gra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639616" y="5445224"/>
            <a:ext cx="3456384" cy="0"/>
          </a:xfrm>
          <a:prstGeom prst="straightConnector1">
            <a:avLst/>
          </a:prstGeom>
          <a:ln w="174625">
            <a:solidFill>
              <a:srgbClr val="FF0000"/>
            </a:solidFill>
            <a:headEnd type="diamond" w="med" len="med"/>
            <a:tailEnd type="triangle" w="med" len="med"/>
          </a:ln>
          <a:effectLst>
            <a:glow rad="165100">
              <a:srgbClr val="99FF66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Bent Arrow 1"/>
          <p:cNvSpPr/>
          <p:nvPr/>
        </p:nvSpPr>
        <p:spPr>
          <a:xfrm rot="10578115">
            <a:off x="10622054" y="1956687"/>
            <a:ext cx="1389049" cy="4744823"/>
          </a:xfrm>
          <a:prstGeom prst="bentArrow">
            <a:avLst>
              <a:gd name="adj1" fmla="val 20881"/>
              <a:gd name="adj2" fmla="val 25000"/>
              <a:gd name="adj3" fmla="val 33237"/>
              <a:gd name="adj4" fmla="val 66763"/>
            </a:avLst>
          </a:prstGeom>
          <a:gradFill>
            <a:gsLst>
              <a:gs pos="92000">
                <a:srgbClr val="FF66FF"/>
              </a:gs>
              <a:gs pos="3000">
                <a:srgbClr val="FF0000"/>
              </a:gs>
              <a:gs pos="54000">
                <a:srgbClr val="99FF66"/>
              </a:gs>
            </a:gsLst>
            <a:lin ang="5400000" scaled="1"/>
          </a:gradFill>
          <a:ln w="38100"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10</a:t>
            </a:fld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7412464" y="3717031"/>
            <a:ext cx="0" cy="1296145"/>
          </a:xfrm>
          <a:prstGeom prst="line">
            <a:avLst/>
          </a:prstGeom>
          <a:ln w="76200">
            <a:solidFill>
              <a:srgbClr val="FF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464308" y="3717031"/>
            <a:ext cx="999844" cy="3600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rgbClr val="FF00FF"/>
                </a:solidFill>
              </a:rPr>
              <a:t>Dawn</a:t>
            </a:r>
            <a:endParaRPr lang="en-CA" sz="24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94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repeatCount="4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260648"/>
            <a:ext cx="11521280" cy="6408712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ORIGIN		subsequent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rgbClr val="7030A0"/>
                </a:solidFill>
              </a:rPr>
              <a:t>late Middle English: from Old French, or from </a:t>
            </a:r>
            <a:r>
              <a:rPr lang="en-US" sz="3200" dirty="0" smtClean="0">
                <a:solidFill>
                  <a:srgbClr val="7030A0"/>
                </a:solidFill>
              </a:rPr>
              <a:t>Latin subsequent-</a:t>
            </a:r>
            <a:r>
              <a:rPr lang="en-US" sz="3200" dirty="0">
                <a:solidFill>
                  <a:srgbClr val="7030A0"/>
                </a:solidFill>
              </a:rPr>
              <a:t>‘following after’ (from the verb </a:t>
            </a:r>
            <a:r>
              <a:rPr lang="en-US" sz="3200" dirty="0" err="1">
                <a:solidFill>
                  <a:srgbClr val="7030A0"/>
                </a:solidFill>
              </a:rPr>
              <a:t>subsequi</a:t>
            </a:r>
            <a:r>
              <a:rPr lang="en-US" sz="3200" dirty="0" smtClean="0">
                <a:solidFill>
                  <a:srgbClr val="7030A0"/>
                </a:solidFill>
              </a:rPr>
              <a:t>).</a:t>
            </a:r>
          </a:p>
          <a:p>
            <a:endParaRPr lang="en-US" sz="3200" dirty="0">
              <a:solidFill>
                <a:srgbClr val="7030A0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To be able to follow something, it becomes necessary to realize a cut off point, or - ending perimeter, of a certain entity which enables something to –</a:t>
            </a:r>
          </a:p>
          <a:p>
            <a:r>
              <a:rPr lang="en-US" sz="3200" dirty="0">
                <a:solidFill>
                  <a:schemeClr val="tx1"/>
                </a:solidFill>
              </a:rPr>
              <a:t>	</a:t>
            </a:r>
            <a:r>
              <a:rPr lang="en-US" sz="3200" dirty="0" smtClean="0">
                <a:solidFill>
                  <a:schemeClr val="tx1"/>
                </a:solidFill>
              </a:rPr>
              <a:t>			       </a:t>
            </a:r>
            <a:r>
              <a:rPr lang="en-US" sz="6000" dirty="0" smtClean="0">
                <a:ln w="19050">
                  <a:solidFill>
                    <a:srgbClr val="99FF66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>follow! 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The question then is: </a:t>
            </a:r>
          </a:p>
          <a:p>
            <a:r>
              <a:rPr lang="en-US" sz="4800" b="1" i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Where is</a:t>
            </a:r>
            <a:r>
              <a:rPr lang="en-US" sz="4800" dirty="0" smtClean="0">
                <a:solidFill>
                  <a:schemeClr val="tx1"/>
                </a:solidFill>
              </a:rPr>
              <a:t> that </a:t>
            </a:r>
            <a:r>
              <a:rPr lang="en-US" sz="4800" b="1" i="1" dirty="0" smtClean="0">
                <a:ln>
                  <a:solidFill>
                    <a:srgbClr val="0000FF"/>
                  </a:solidFill>
                </a:ln>
                <a:solidFill>
                  <a:srgbClr val="99FF66"/>
                </a:solidFill>
              </a:rPr>
              <a:t>- time reckoning - </a:t>
            </a:r>
            <a:r>
              <a:rPr lang="en-US" sz="4800" dirty="0" smtClean="0">
                <a:solidFill>
                  <a:schemeClr val="tx1"/>
                </a:solidFill>
              </a:rPr>
              <a:t>factor? 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0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344" y="260648"/>
            <a:ext cx="11521280" cy="6408712"/>
          </a:xfrm>
          <a:noFill/>
          <a:ln>
            <a:noFill/>
          </a:ln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Next we see an important and decisive word. </a:t>
            </a:r>
          </a:p>
          <a:p>
            <a:r>
              <a:rPr lang="en-US" sz="2600" dirty="0">
                <a:solidFill>
                  <a:srgbClr val="350E6C"/>
                </a:solidFill>
              </a:rPr>
              <a:t> </a:t>
            </a:r>
            <a:r>
              <a:rPr lang="en-US" sz="2600" dirty="0" smtClean="0">
                <a:solidFill>
                  <a:srgbClr val="350E6C"/>
                </a:solidFill>
              </a:rPr>
              <a:t> </a:t>
            </a:r>
            <a:r>
              <a:rPr lang="en-US" sz="2600" b="1" dirty="0" smtClean="0">
                <a:solidFill>
                  <a:srgbClr val="350E6C"/>
                </a:solidFill>
              </a:rPr>
              <a:t>34</a:t>
            </a:r>
            <a:r>
              <a:rPr lang="en-US" sz="2600" dirty="0" smtClean="0">
                <a:solidFill>
                  <a:srgbClr val="350E6C"/>
                </a:solidFill>
              </a:rPr>
              <a:t> (b)</a:t>
            </a:r>
            <a:r>
              <a:rPr lang="en-US" dirty="0" smtClean="0">
                <a:solidFill>
                  <a:srgbClr val="800000"/>
                </a:solidFill>
              </a:rPr>
              <a:t/>
            </a:r>
            <a:br>
              <a:rPr lang="en-US" dirty="0" smtClean="0">
                <a:solidFill>
                  <a:srgbClr val="800000"/>
                </a:solidFill>
              </a:rPr>
            </a:br>
            <a:r>
              <a:rPr lang="en-US" sz="2600" dirty="0" smtClean="0">
                <a:solidFill>
                  <a:srgbClr val="800000"/>
                </a:solidFill>
              </a:rPr>
              <a:t>	</a:t>
            </a:r>
            <a:r>
              <a:rPr lang="en-US" sz="3200" dirty="0" smtClean="0">
                <a:solidFill>
                  <a:srgbClr val="800000"/>
                </a:solidFill>
              </a:rPr>
              <a:t>“</a:t>
            </a:r>
            <a:r>
              <a:rPr lang="en-US" sz="3200" dirty="0">
                <a:solidFill>
                  <a:srgbClr val="800000"/>
                </a:solidFill>
              </a:rPr>
              <a:t>See, I lay with my father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FFFF00"/>
                  </a:glow>
                </a:effectLst>
              </a:rPr>
              <a:t>last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FFFF00"/>
                  </a:glow>
                </a:effectLst>
              </a:rPr>
              <a:t>night </a:t>
            </a:r>
            <a:r>
              <a:rPr lang="en-US" dirty="0" smtClean="0">
                <a:solidFill>
                  <a:srgbClr val="800000"/>
                </a:solidFill>
              </a:rPr>
              <a:t>[H570/</a:t>
            </a:r>
            <a:r>
              <a:rPr lang="en-US" dirty="0" err="1" smtClean="0">
                <a:solidFill>
                  <a:srgbClr val="800000"/>
                </a:solidFill>
              </a:rPr>
              <a:t>yesternight</a:t>
            </a:r>
            <a:r>
              <a:rPr lang="en-US" dirty="0" smtClean="0">
                <a:solidFill>
                  <a:srgbClr val="800000"/>
                </a:solidFill>
              </a:rPr>
              <a:t> in KJV]</a:t>
            </a:r>
            <a:r>
              <a:rPr lang="en-US" sz="3200" dirty="0" smtClean="0">
                <a:solidFill>
                  <a:srgbClr val="800000"/>
                </a:solidFill>
              </a:rPr>
              <a:t>.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</a:p>
          <a:p>
            <a:endParaRPr lang="en-US" sz="3200" b="1" dirty="0">
              <a:ln>
                <a:solidFill>
                  <a:srgbClr val="0000FF"/>
                </a:solidFill>
              </a:ln>
              <a:solidFill>
                <a:srgbClr val="800000"/>
              </a:solidFill>
              <a:effectLst>
                <a:glow rad="127000">
                  <a:srgbClr val="FFFF00"/>
                </a:glow>
              </a:effectLst>
            </a:endParaRPr>
          </a:p>
          <a:p>
            <a:endParaRPr lang="en-US" sz="3200" b="1" dirty="0" smtClean="0">
              <a:ln>
                <a:solidFill>
                  <a:srgbClr val="0000FF"/>
                </a:solidFill>
              </a:ln>
              <a:solidFill>
                <a:srgbClr val="800000"/>
              </a:solidFill>
              <a:effectLst>
                <a:glow rad="127000">
                  <a:srgbClr val="FFFF00"/>
                </a:glow>
              </a:effectLst>
            </a:endParaRPr>
          </a:p>
          <a:p>
            <a:endParaRPr lang="en-US" sz="3200" b="1" dirty="0">
              <a:ln>
                <a:solidFill>
                  <a:srgbClr val="0000FF"/>
                </a:solidFill>
              </a:ln>
              <a:solidFill>
                <a:srgbClr val="800000"/>
              </a:solidFill>
              <a:effectLst>
                <a:glow rad="127000">
                  <a:srgbClr val="FFFF00"/>
                </a:glow>
              </a:effectLst>
            </a:endParaRPr>
          </a:p>
          <a:p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J. Parkhurst,  </a:t>
            </a:r>
            <a:b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</a:b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 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(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A Hebrew Lexicon – (1762) 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pg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93)</a:t>
            </a:r>
            <a:b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</a:b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    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effectLst/>
                <a:latin typeface="+mj-lt"/>
              </a:rPr>
              <a:t>Emesh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 - </a:t>
            </a:r>
            <a:r>
              <a:rPr lang="en-US" sz="3200" b="1" dirty="0" smtClean="0">
                <a:solidFill>
                  <a:srgbClr val="9966FF"/>
                </a:solidFill>
              </a:rPr>
              <a:t>אמש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 </a:t>
            </a:r>
            <a:r>
              <a:rPr lang="en-US" sz="3200" dirty="0" smtClean="0">
                <a:noFill/>
                <a:effectLst/>
                <a:latin typeface="+mj-lt"/>
              </a:rPr>
              <a:t>.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  to recede,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88900">
                    <a:srgbClr val="FF66FF"/>
                  </a:glow>
                </a:effectLst>
                <a:latin typeface="+mj-lt"/>
              </a:rPr>
              <a:t>time past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, </a:t>
            </a:r>
            <a:b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</a:b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     lately the LXX render it throughout by – </a:t>
            </a:r>
            <a:r>
              <a:rPr lang="en-US" sz="3200" b="1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99FF66"/>
                  </a:glow>
                </a:effectLst>
                <a:latin typeface="+mj-lt"/>
              </a:rPr>
              <a:t>yesternight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99FF66"/>
                  </a:glow>
                </a:effectLst>
                <a:latin typeface="+mj-lt"/>
              </a:rPr>
              <a:t>.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99FF66"/>
                  </a:glow>
                </a:effectLst>
                <a:latin typeface="+mj-lt"/>
              </a:rPr>
              <a:t/>
            </a:r>
            <a:b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99FF66"/>
                  </a:glow>
                </a:effectLst>
                <a:latin typeface="+mj-lt"/>
              </a:rPr>
            </a:b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latin typeface="+mj-lt"/>
              </a:rPr>
              <a:t>     Gen 29:34, 42; 2 Kings 9:26. </a:t>
            </a:r>
            <a:endParaRPr lang="en-US" sz="3200" dirty="0">
              <a:ln>
                <a:solidFill>
                  <a:schemeClr val="tx1"/>
                </a:solidFill>
              </a:ln>
              <a:solidFill>
                <a:srgbClr val="9966FF"/>
              </a:solidFill>
              <a:effectLst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320136" y="2132856"/>
            <a:ext cx="4608512" cy="1116704"/>
          </a:xfrm>
          <a:prstGeom prst="wedgeRoundRectCallout">
            <a:avLst>
              <a:gd name="adj1" fmla="val -46405"/>
              <a:gd name="adj2" fmla="val -82710"/>
              <a:gd name="adj3" fmla="val 16667"/>
            </a:avLst>
          </a:prstGeom>
          <a:solidFill>
            <a:schemeClr val="bg2">
              <a:lumMod val="10000"/>
            </a:schemeClr>
          </a:solidFill>
          <a:ln w="762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5400" i="1" dirty="0" err="1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effectLst>
                  <a:glow rad="76200">
                    <a:srgbClr val="00FFFF"/>
                  </a:glow>
                </a:effectLst>
                <a:latin typeface="Comic Sans MS" panose="030F0702030302020204" pitchFamily="66" charset="0"/>
              </a:rPr>
              <a:t>Amsh</a:t>
            </a:r>
            <a:r>
              <a:rPr lang="en-CA" sz="5400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effectLst>
                  <a:glow rad="76200">
                    <a:srgbClr val="00FFFF"/>
                  </a:glow>
                </a:effectLst>
                <a:latin typeface="Comic Sans MS" panose="030F0702030302020204" pitchFamily="66" charset="0"/>
              </a:rPr>
              <a:t>/</a:t>
            </a:r>
            <a:r>
              <a:rPr lang="en-CA" sz="5400" i="1" dirty="0" err="1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effectLst>
                  <a:glow rad="76200">
                    <a:srgbClr val="00FFFF"/>
                  </a:glow>
                </a:effectLst>
                <a:latin typeface="Comic Sans MS" panose="030F0702030302020204" pitchFamily="66" charset="0"/>
              </a:rPr>
              <a:t>Emesh</a:t>
            </a:r>
            <a:endParaRPr lang="en-CA" sz="5400" i="1" dirty="0">
              <a:gradFill>
                <a:gsLst>
                  <a:gs pos="29000">
                    <a:srgbClr val="FF66FF"/>
                  </a:gs>
                  <a:gs pos="90000">
                    <a:srgbClr val="800000"/>
                  </a:gs>
                  <a:gs pos="54000">
                    <a:srgbClr val="99FF66"/>
                  </a:gs>
                </a:gsLst>
                <a:lin ang="5400000" scaled="1"/>
              </a:gradFill>
              <a:effectLst>
                <a:glow rad="76200">
                  <a:srgbClr val="00FFFF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2" name="Bent Arrow 1"/>
          <p:cNvSpPr/>
          <p:nvPr/>
        </p:nvSpPr>
        <p:spPr>
          <a:xfrm rot="10800000">
            <a:off x="7536160" y="3155880"/>
            <a:ext cx="1440160" cy="1785288"/>
          </a:xfrm>
          <a:prstGeom prst="bentArrow">
            <a:avLst>
              <a:gd name="adj1" fmla="val 18127"/>
              <a:gd name="adj2" fmla="val 27190"/>
              <a:gd name="adj3" fmla="val 29960"/>
              <a:gd name="adj4" fmla="val 44081"/>
            </a:avLst>
          </a:prstGeom>
          <a:gradFill>
            <a:gsLst>
              <a:gs pos="20000">
                <a:srgbClr val="9966FF"/>
              </a:gs>
              <a:gs pos="88000">
                <a:srgbClr val="FFFF00"/>
              </a:gs>
            </a:gsLst>
            <a:lin ang="5400000" scaled="1"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" name="Bent Arrow 4"/>
          <p:cNvSpPr/>
          <p:nvPr/>
        </p:nvSpPr>
        <p:spPr>
          <a:xfrm rot="10800000">
            <a:off x="10344472" y="3155878"/>
            <a:ext cx="1080120" cy="2361353"/>
          </a:xfrm>
          <a:prstGeom prst="bentArrow">
            <a:avLst>
              <a:gd name="adj1" fmla="val 25000"/>
              <a:gd name="adj2" fmla="val 39054"/>
              <a:gd name="adj3" fmla="val 29960"/>
              <a:gd name="adj4" fmla="val 65245"/>
            </a:avLst>
          </a:prstGeom>
          <a:gradFill>
            <a:gsLst>
              <a:gs pos="20000">
                <a:srgbClr val="9966FF"/>
              </a:gs>
              <a:gs pos="88000">
                <a:srgbClr val="FFFF00"/>
              </a:gs>
            </a:gsLst>
            <a:lin ang="5400000" scaled="1"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7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260648"/>
            <a:ext cx="11737304" cy="6408712"/>
          </a:xfrm>
          <a:noFill/>
          <a:ln>
            <a:noFill/>
          </a:ln>
        </p:spPr>
        <p:txBody>
          <a:bodyPr anchor="t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endParaRPr lang="en-US" sz="3200" dirty="0"/>
          </a:p>
          <a:p>
            <a:r>
              <a:rPr lang="en-US" sz="3200" b="1" dirty="0" smtClean="0">
                <a:solidFill>
                  <a:schemeClr val="tx1"/>
                </a:solidFill>
                <a:latin typeface="+mj-lt"/>
              </a:rPr>
              <a:t>EDHL</a:t>
            </a:r>
            <a:r>
              <a:rPr lang="en-US" sz="3200" b="1" dirty="0" smtClean="0">
                <a:solidFill>
                  <a:schemeClr val="tx1"/>
                </a:solidFill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+mj-lt"/>
              </a:rPr>
              <a:t>pg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37</a:t>
            </a:r>
          </a:p>
          <a:p>
            <a:r>
              <a:rPr lang="en-US" sz="1000" b="1" dirty="0" smtClean="0">
                <a:solidFill>
                  <a:schemeClr val="tx1"/>
                </a:solidFill>
              </a:rPr>
              <a:t/>
            </a:r>
            <a:br>
              <a:rPr lang="en-US" sz="1000" b="1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	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1. 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Emesh 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- </a:t>
            </a:r>
            <a:r>
              <a:rPr lang="en-US" sz="3200" b="1" dirty="0">
                <a:solidFill>
                  <a:srgbClr val="9966FF"/>
                </a:solidFill>
              </a:rPr>
              <a:t>אמש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dirty="0">
                <a:noFill/>
              </a:rPr>
              <a:t>.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 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- last night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</a:t>
            </a:r>
            <a:br>
              <a:rPr lang="en-US" sz="3200" dirty="0" smtClean="0">
                <a:solidFill>
                  <a:schemeClr val="tx1"/>
                </a:solidFill>
                <a:latin typeface="+mj-lt"/>
              </a:rPr>
            </a:b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               (= in the </a:t>
            </a:r>
            <a:r>
              <a:rPr lang="en-US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+mj-lt"/>
              </a:rPr>
              <a:t>evening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of yesterday) </a:t>
            </a:r>
            <a:br>
              <a:rPr lang="en-US" sz="3200" dirty="0" smtClean="0">
                <a:solidFill>
                  <a:schemeClr val="tx1"/>
                </a:solidFill>
                <a:latin typeface="+mj-lt"/>
              </a:rPr>
            </a:b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	          (= in the </a:t>
            </a:r>
            <a:r>
              <a:rPr lang="en-US" sz="3200" b="1" i="1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  <a:latin typeface="+mj-lt"/>
              </a:rPr>
              <a:t>night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of yesterday)</a:t>
            </a:r>
            <a:br>
              <a:rPr lang="en-US" sz="3200" dirty="0" smtClean="0">
                <a:solidFill>
                  <a:schemeClr val="tx1"/>
                </a:solidFill>
                <a:latin typeface="+mj-lt"/>
              </a:rPr>
            </a:b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	2. to become dark, darken, it became dark </a:t>
            </a:r>
          </a:p>
          <a:p>
            <a:endParaRPr lang="en-US" sz="32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+mj-lt"/>
            </a:endParaRPr>
          </a:p>
          <a:p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+mj-lt"/>
              </a:rPr>
              <a:t>Barker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+mj-lt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+mj-lt"/>
              </a:rPr>
              <a:t>pg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10</a:t>
            </a:r>
          </a:p>
          <a:p>
            <a:r>
              <a:rPr lang="en-US" sz="11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+mj-lt"/>
              </a:rPr>
              <a:t/>
            </a:r>
            <a:br>
              <a:rPr lang="en-US" sz="11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+mj-lt"/>
              </a:rPr>
            </a:b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+mj-lt"/>
              </a:rPr>
              <a:t>	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Emesh 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- </a:t>
            </a:r>
            <a:r>
              <a:rPr lang="en-US" sz="3200" b="1" dirty="0">
                <a:solidFill>
                  <a:srgbClr val="9966FF"/>
                </a:solidFill>
              </a:rPr>
              <a:t>אמש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dirty="0">
                <a:noFill/>
              </a:rPr>
              <a:t>.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 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-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dark, gloomy, </a:t>
            </a:r>
            <a:r>
              <a:rPr lang="en-US" sz="3200" dirty="0" err="1" smtClean="0">
                <a:solidFill>
                  <a:schemeClr val="tx1"/>
                </a:solidFill>
                <a:latin typeface="+mj-lt"/>
              </a:rPr>
              <a:t>gloominefs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, Job 30:3  </a:t>
            </a:r>
            <a:r>
              <a:rPr lang="en-US" sz="3200" dirty="0" err="1" smtClean="0">
                <a:solidFill>
                  <a:schemeClr val="tx1"/>
                </a:solidFill>
                <a:latin typeface="+mj-lt"/>
              </a:rPr>
              <a:t>yefternight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			[</a:t>
            </a:r>
            <a:r>
              <a:rPr lang="en-US" sz="3200" dirty="0" err="1" smtClean="0">
                <a:solidFill>
                  <a:schemeClr val="tx1"/>
                </a:solidFill>
                <a:latin typeface="+mj-lt"/>
              </a:rPr>
              <a:t>yesternight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], late in the evening, lately</a:t>
            </a:r>
          </a:p>
          <a:p>
            <a:endParaRPr lang="en-US" sz="3200" dirty="0">
              <a:solidFill>
                <a:schemeClr val="tx1"/>
              </a:solidFill>
              <a:latin typeface="+mj-lt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+mj-lt"/>
              </a:rPr>
              <a:t>Strong’s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  </a:t>
            </a:r>
            <a:r>
              <a:rPr lang="en-US" sz="32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Emesh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- </a:t>
            </a:r>
            <a:r>
              <a:rPr lang="en-US" sz="3200" b="1" dirty="0">
                <a:solidFill>
                  <a:srgbClr val="9966FF"/>
                </a:solidFill>
              </a:rPr>
              <a:t>אמש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dirty="0">
                <a:noFill/>
              </a:rPr>
              <a:t>.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-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time </a:t>
            </a:r>
            <a:r>
              <a:rPr lang="en-US" sz="3200" i="1" dirty="0" smtClean="0">
                <a:solidFill>
                  <a:schemeClr val="tx1"/>
                </a:solidFill>
                <a:latin typeface="+mj-lt"/>
              </a:rPr>
              <a:t>past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, i.e. yesterday or last night,   </a:t>
            </a:r>
            <a:br>
              <a:rPr lang="en-US" sz="3200" dirty="0" smtClean="0">
                <a:solidFill>
                  <a:schemeClr val="tx1"/>
                </a:solidFill>
                <a:latin typeface="+mj-lt"/>
              </a:rPr>
            </a:b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         former time, yesterday (-night)</a:t>
            </a:r>
            <a:endParaRPr lang="en-US" sz="32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727848" y="188640"/>
            <a:ext cx="4608512" cy="828672"/>
          </a:xfrm>
          <a:prstGeom prst="wedgeRoundRectCallout">
            <a:avLst>
              <a:gd name="adj1" fmla="val -65704"/>
              <a:gd name="adj2" fmla="val 64973"/>
              <a:gd name="adj3" fmla="val 16667"/>
            </a:avLst>
          </a:prstGeom>
          <a:solidFill>
            <a:schemeClr val="bg2">
              <a:lumMod val="10000"/>
            </a:schemeClr>
          </a:solidFill>
          <a:ln w="762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5400" i="1" dirty="0" err="1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Amsh</a:t>
            </a:r>
            <a:r>
              <a:rPr lang="en-CA" sz="5400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/</a:t>
            </a:r>
            <a:r>
              <a:rPr lang="en-CA" sz="5400" i="1" dirty="0" err="1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Emesh</a:t>
            </a:r>
            <a:endParaRPr lang="en-CA" sz="5400" i="1" dirty="0">
              <a:gradFill>
                <a:gsLst>
                  <a:gs pos="29000">
                    <a:srgbClr val="FF66FF"/>
                  </a:gs>
                  <a:gs pos="90000">
                    <a:srgbClr val="800000"/>
                  </a:gs>
                  <a:gs pos="54000">
                    <a:srgbClr val="99FF66"/>
                  </a:gs>
                </a:gsLst>
                <a:lin ang="5400000" scaled="1"/>
              </a:gradFill>
              <a:latin typeface="Comic Sans MS" panose="030F0702030302020204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5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188640"/>
            <a:ext cx="11521280" cy="6408712"/>
          </a:xfrm>
          <a:noFill/>
          <a:ln>
            <a:noFill/>
          </a:ln>
        </p:spPr>
        <p:txBody>
          <a:bodyPr anchor="t">
            <a:normAutofit/>
          </a:bodyPr>
          <a:lstStyle/>
          <a:p>
            <a:r>
              <a:rPr lang="en-US" sz="3200" dirty="0" smtClean="0"/>
              <a:t> </a:t>
            </a:r>
            <a:endParaRPr lang="en-US" sz="3200" dirty="0">
              <a:ln>
                <a:solidFill>
                  <a:schemeClr val="tx1"/>
                </a:solidFill>
              </a:ln>
              <a:solidFill>
                <a:srgbClr val="9966FF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5113" t="24800" r="43504" b="4851"/>
          <a:stretch/>
        </p:blipFill>
        <p:spPr>
          <a:xfrm>
            <a:off x="1906102" y="201727"/>
            <a:ext cx="8379795" cy="6453406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cxnSp>
        <p:nvCxnSpPr>
          <p:cNvPr id="5" name="Straight Connector 4"/>
          <p:cNvCxnSpPr/>
          <p:nvPr/>
        </p:nvCxnSpPr>
        <p:spPr>
          <a:xfrm>
            <a:off x="9048328" y="1527917"/>
            <a:ext cx="936104" cy="0"/>
          </a:xfrm>
          <a:prstGeom prst="lin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359696" y="1916832"/>
            <a:ext cx="792088" cy="0"/>
          </a:xfrm>
          <a:prstGeom prst="lin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447928" y="3645024"/>
            <a:ext cx="4320480" cy="0"/>
          </a:xfrm>
          <a:prstGeom prst="lin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359696" y="4005064"/>
            <a:ext cx="2520280" cy="0"/>
          </a:xfrm>
          <a:prstGeom prst="lin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816080" y="6237312"/>
            <a:ext cx="1872208" cy="0"/>
          </a:xfrm>
          <a:prstGeom prst="lin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260648"/>
            <a:ext cx="11521280" cy="6408712"/>
          </a:xfrm>
          <a:noFill/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endParaRPr lang="en-US" sz="3200" dirty="0"/>
          </a:p>
          <a:p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It becomes quite clear by Hebrew definition, that, when Lot’s 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1</a:t>
            </a:r>
            <a:r>
              <a:rPr lang="en-US" sz="3200" baseline="30000" dirty="0" smtClean="0">
                <a:solidFill>
                  <a:schemeClr val="tx1"/>
                </a:solidFill>
              </a:rPr>
              <a:t>st</a:t>
            </a:r>
            <a:r>
              <a:rPr lang="en-US" sz="3200" dirty="0" smtClean="0">
                <a:solidFill>
                  <a:schemeClr val="tx1"/>
                </a:solidFill>
              </a:rPr>
              <a:t> daughter declared that she had been with her father - </a:t>
            </a:r>
            <a:r>
              <a:rPr lang="en-US" sz="3200" b="1" dirty="0">
                <a:solidFill>
                  <a:srgbClr val="9966FF"/>
                </a:solidFill>
              </a:rPr>
              <a:t>אמש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dirty="0">
                <a:noFill/>
              </a:rPr>
              <a:t>.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–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she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was referencing the evening twilight and 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N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ight 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S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eason </a:t>
            </a:r>
            <a:r>
              <a:rPr lang="en-US" sz="3200" b="1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that PRECEDED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the 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L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ight Season upon which she was speaking.</a:t>
            </a:r>
          </a:p>
          <a:p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+mj-lt"/>
              </a:rPr>
              <a:t>  </a:t>
            </a:r>
            <a:endParaRPr lang="en-US" sz="3200" b="1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+mj-lt"/>
            </a:endParaRPr>
          </a:p>
          <a:p>
            <a:pPr algn="ctr"/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+mj-lt"/>
              </a:rPr>
              <a:t>What natural event had occurred that reckoned a time division/separation which, in turn, provided a </a:t>
            </a:r>
            <a:b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+mj-lt"/>
              </a:rPr>
            </a:b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/>
                <a:latin typeface="+mj-lt"/>
              </a:rPr>
              <a:t>reference point that could be followed? </a:t>
            </a:r>
          </a:p>
          <a:p>
            <a:r>
              <a:rPr lang="en-US" sz="8800" dirty="0" smtClean="0">
                <a:ln w="19050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99FF66"/>
                  </a:glow>
                </a:effectLst>
                <a:latin typeface="Comic Sans MS" panose="030F0702030302020204" pitchFamily="66" charset="0"/>
              </a:rPr>
              <a:t>				</a:t>
            </a:r>
            <a:r>
              <a:rPr lang="en-US" sz="8800" b="1" dirty="0" smtClean="0">
                <a:ln w="19050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99FF66"/>
                  </a:glow>
                </a:effectLst>
                <a:latin typeface="Comic Sans MS" panose="030F0702030302020204" pitchFamily="66" charset="0"/>
              </a:rPr>
              <a:t>DAWN!   </a:t>
            </a:r>
            <a:endParaRPr lang="en-US" sz="8800" b="1" dirty="0">
              <a:ln w="19050"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127000">
                  <a:srgbClr val="99FF66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223792" y="188640"/>
            <a:ext cx="6768752" cy="828672"/>
          </a:xfrm>
          <a:prstGeom prst="wedgeRoundRectCallout">
            <a:avLst>
              <a:gd name="adj1" fmla="val -32644"/>
              <a:gd name="adj2" fmla="val 108555"/>
              <a:gd name="adj3" fmla="val 16667"/>
            </a:avLst>
          </a:prstGeom>
          <a:solidFill>
            <a:schemeClr val="bg2">
              <a:lumMod val="10000"/>
            </a:schemeClr>
          </a:solidFill>
          <a:ln w="762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5400" i="1" dirty="0" err="1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Amsh</a:t>
            </a:r>
            <a:r>
              <a:rPr lang="en-CA" sz="5400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/</a:t>
            </a:r>
            <a:r>
              <a:rPr lang="en-CA" sz="5400" i="1" dirty="0" err="1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Emesh</a:t>
            </a:r>
            <a:r>
              <a:rPr lang="en-CA" sz="5400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 </a:t>
            </a:r>
            <a:r>
              <a:rPr lang="en-CA" sz="4000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[H570]</a:t>
            </a:r>
            <a:endParaRPr lang="en-CA" sz="4000" i="1" dirty="0">
              <a:gradFill>
                <a:gsLst>
                  <a:gs pos="29000">
                    <a:srgbClr val="FF66FF"/>
                  </a:gs>
                  <a:gs pos="90000">
                    <a:srgbClr val="800000"/>
                  </a:gs>
                  <a:gs pos="54000">
                    <a:srgbClr val="99FF66"/>
                  </a:gs>
                </a:gsLst>
                <a:lin ang="5400000" scaled="1"/>
              </a:gradFill>
              <a:latin typeface="Comic Sans MS" panose="030F0702030302020204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217334"/>
              </p:ext>
            </p:extLst>
          </p:nvPr>
        </p:nvGraphicFramePr>
        <p:xfrm>
          <a:off x="2032000" y="4149081"/>
          <a:ext cx="812799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6480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(Light)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ular Callout 4"/>
          <p:cNvSpPr/>
          <p:nvPr/>
        </p:nvSpPr>
        <p:spPr>
          <a:xfrm>
            <a:off x="2279576" y="288226"/>
            <a:ext cx="4032448" cy="3312368"/>
          </a:xfrm>
          <a:prstGeom prst="wedgeRoundRectCallout">
            <a:avLst>
              <a:gd name="adj1" fmla="val 20659"/>
              <a:gd name="adj2" fmla="val 71312"/>
              <a:gd name="adj3" fmla="val 16667"/>
            </a:avLst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 smtClean="0">
                <a:solidFill>
                  <a:srgbClr val="350E6C"/>
                </a:solidFill>
              </a:rPr>
              <a:t>33</a:t>
            </a:r>
            <a:r>
              <a:rPr lang="en-US" sz="2000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r>
              <a:rPr lang="en-US" sz="2800" dirty="0">
                <a:solidFill>
                  <a:srgbClr val="800000"/>
                </a:solidFill>
              </a:rPr>
              <a:t>So they made their father drink wine </a:t>
            </a:r>
            <a:r>
              <a:rPr lang="en-US" sz="2800" dirty="0" smtClean="0">
                <a:solidFill>
                  <a:srgbClr val="800000"/>
                </a:solidFill>
              </a:rPr>
              <a:t/>
            </a:r>
            <a:br>
              <a:rPr lang="en-US" sz="2800" dirty="0" smtClean="0">
                <a:solidFill>
                  <a:srgbClr val="800000"/>
                </a:solidFill>
              </a:rPr>
            </a:br>
            <a:r>
              <a:rPr lang="en-US" sz="2800" b="1" dirty="0" smtClean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that night</a:t>
            </a:r>
            <a:r>
              <a:rPr lang="en-US" sz="2800" b="1" dirty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. </a:t>
            </a:r>
            <a:r>
              <a:rPr lang="en-US" sz="2800" b="1" dirty="0" smtClean="0">
                <a:solidFill>
                  <a:schemeClr val="tx1"/>
                </a:solidFill>
                <a:effectLst>
                  <a:glow rad="127000">
                    <a:srgbClr val="99CCFF"/>
                  </a:glow>
                </a:effectLst>
              </a:rPr>
              <a:t> </a:t>
            </a:r>
            <a:r>
              <a:rPr lang="en-US" sz="2800" dirty="0" smtClean="0">
                <a:solidFill>
                  <a:srgbClr val="800000"/>
                </a:solidFill>
              </a:rPr>
              <a:t>And </a:t>
            </a:r>
            <a:r>
              <a:rPr lang="en-US" sz="2800" dirty="0">
                <a:solidFill>
                  <a:srgbClr val="800000"/>
                </a:solidFill>
              </a:rPr>
              <a:t>the </a:t>
            </a:r>
            <a:r>
              <a:rPr lang="en-US" sz="2800" dirty="0" smtClean="0">
                <a:solidFill>
                  <a:srgbClr val="800000"/>
                </a:solidFill>
              </a:rPr>
              <a:t>first-born </a:t>
            </a:r>
            <a:r>
              <a:rPr lang="en-US" sz="2800" dirty="0">
                <a:solidFill>
                  <a:srgbClr val="800000"/>
                </a:solidFill>
              </a:rPr>
              <a:t>went in and lay with her father, and he was not aware of </a:t>
            </a:r>
            <a:r>
              <a:rPr lang="en-US" sz="2800" dirty="0" smtClean="0">
                <a:solidFill>
                  <a:srgbClr val="800000"/>
                </a:solidFill>
              </a:rPr>
              <a:t>it </a:t>
            </a:r>
            <a:r>
              <a:rPr lang="en-US" sz="2800" dirty="0">
                <a:solidFill>
                  <a:srgbClr val="800000"/>
                </a:solidFill>
              </a:rPr>
              <a:t>when she lay down or when she arose</a:t>
            </a:r>
            <a:r>
              <a:rPr lang="en-US" sz="2800" dirty="0" smtClean="0">
                <a:solidFill>
                  <a:srgbClr val="800000"/>
                </a:solidFill>
              </a:rPr>
              <a:t>. 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55339" y="5157192"/>
            <a:ext cx="11881319" cy="15758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38100" h="38100" prst="angle"/>
            </a:sp3d>
          </a:bodyPr>
          <a:lstStyle/>
          <a:p>
            <a:r>
              <a:rPr lang="en-US" sz="3000" dirty="0" smtClean="0">
                <a:solidFill>
                  <a:srgbClr val="350E6C"/>
                </a:solidFill>
              </a:rPr>
              <a:t>		We now see </a:t>
            </a:r>
            <a:r>
              <a:rPr lang="en-US" sz="30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2 witnesses </a:t>
            </a:r>
            <a:r>
              <a:rPr lang="en-US" sz="3000" dirty="0" smtClean="0">
                <a:solidFill>
                  <a:srgbClr val="350E6C"/>
                </a:solidFill>
              </a:rPr>
              <a:t>of</a:t>
            </a:r>
            <a:r>
              <a:rPr lang="en-US" sz="3000" b="1" i="1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  <a:t> “Dawn to Dawn” </a:t>
            </a:r>
            <a:r>
              <a:rPr lang="en-US" sz="3000" dirty="0" smtClean="0">
                <a:solidFill>
                  <a:srgbClr val="350E6C"/>
                </a:solidFill>
              </a:rPr>
              <a:t>in verse 34.</a:t>
            </a:r>
            <a:r>
              <a:rPr lang="en-US" sz="3000" b="1" i="1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  <a:t> </a:t>
            </a:r>
            <a:r>
              <a:rPr lang="en-US" sz="3000" dirty="0" smtClean="0">
                <a:solidFill>
                  <a:srgbClr val="350E6C"/>
                </a:solidFill>
              </a:rPr>
              <a:t/>
            </a:r>
            <a:br>
              <a:rPr lang="en-US" sz="3000" dirty="0" smtClean="0">
                <a:solidFill>
                  <a:srgbClr val="350E6C"/>
                </a:solidFill>
              </a:rPr>
            </a:br>
            <a:r>
              <a:rPr lang="en-US" sz="3000" dirty="0" smtClean="0">
                <a:solidFill>
                  <a:srgbClr val="00B050"/>
                </a:solidFill>
              </a:rPr>
              <a:t>1. </a:t>
            </a:r>
            <a:r>
              <a:rPr lang="en-US" sz="3000" dirty="0" err="1" smtClean="0">
                <a:solidFill>
                  <a:srgbClr val="350E6C"/>
                </a:solidFill>
              </a:rPr>
              <a:t>mochoroth</a:t>
            </a:r>
            <a:r>
              <a:rPr lang="en-US" sz="3000" dirty="0" smtClean="0">
                <a:solidFill>
                  <a:srgbClr val="350E6C"/>
                </a:solidFill>
              </a:rPr>
              <a:t> – designates – a time frame identity </a:t>
            </a:r>
            <a:r>
              <a:rPr lang="en-US" sz="3000" b="1" u="sng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subse</a:t>
            </a:r>
            <a:r>
              <a:rPr lang="en-US" sz="30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q</a:t>
            </a:r>
            <a:r>
              <a:rPr lang="en-US" sz="3000" b="1" u="sng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uent</a:t>
            </a:r>
            <a:r>
              <a:rPr lang="en-US" sz="3000" b="1" u="sng" dirty="0" smtClean="0">
                <a:solidFill>
                  <a:srgbClr val="0000FF"/>
                </a:solidFill>
              </a:rPr>
              <a:t> to another</a:t>
            </a:r>
            <a:r>
              <a:rPr lang="en-US" sz="3000" b="1" dirty="0" smtClean="0">
                <a:solidFill>
                  <a:srgbClr val="0000FF"/>
                </a:solidFill>
              </a:rPr>
              <a:t>.</a:t>
            </a:r>
            <a:br>
              <a:rPr lang="en-US" sz="3000" b="1" dirty="0" smtClean="0">
                <a:solidFill>
                  <a:srgbClr val="0000FF"/>
                </a:solidFill>
              </a:rPr>
            </a:br>
            <a:r>
              <a:rPr lang="en-US" sz="3000" dirty="0" smtClean="0">
                <a:solidFill>
                  <a:srgbClr val="00B050"/>
                </a:solidFill>
              </a:rPr>
              <a:t>2. </a:t>
            </a:r>
            <a:r>
              <a:rPr lang="en-US" sz="3000" dirty="0" err="1" smtClean="0">
                <a:solidFill>
                  <a:srgbClr val="350E6C"/>
                </a:solidFill>
              </a:rPr>
              <a:t>emesh</a:t>
            </a:r>
            <a:r>
              <a:rPr lang="en-US" sz="3000" dirty="0" smtClean="0">
                <a:solidFill>
                  <a:srgbClr val="350E6C"/>
                </a:solidFill>
              </a:rPr>
              <a:t> – </a:t>
            </a:r>
            <a:r>
              <a:rPr lang="en-US" sz="3000" b="1" u="sng" dirty="0" smtClean="0">
                <a:solidFill>
                  <a:srgbClr val="0000FF"/>
                </a:solidFill>
              </a:rPr>
              <a:t>a darkness which follows</a:t>
            </a:r>
            <a:r>
              <a:rPr lang="en-US" sz="3000" b="1" dirty="0" smtClean="0">
                <a:solidFill>
                  <a:srgbClr val="0000FF"/>
                </a:solidFill>
              </a:rPr>
              <a:t> </a:t>
            </a:r>
            <a:r>
              <a:rPr lang="en-US" sz="3000" dirty="0" smtClean="0">
                <a:solidFill>
                  <a:srgbClr val="350E6C"/>
                </a:solidFill>
              </a:rPr>
              <a:t>something previously established.  </a:t>
            </a:r>
            <a:r>
              <a:rPr lang="en-US" sz="3000" u="sng" dirty="0" smtClean="0">
                <a:solidFill>
                  <a:srgbClr val="350E6C"/>
                </a:solidFill>
              </a:rPr>
              <a:t>  </a:t>
            </a:r>
            <a:endParaRPr lang="en-US" sz="3000" u="sng" dirty="0">
              <a:solidFill>
                <a:srgbClr val="350E6C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6559601" y="288226"/>
            <a:ext cx="5369047" cy="3312368"/>
          </a:xfrm>
          <a:prstGeom prst="wedgeRoundRectCallout">
            <a:avLst>
              <a:gd name="adj1" fmla="val -19222"/>
              <a:gd name="adj2" fmla="val 6980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600" b="1" dirty="0" smtClean="0">
                <a:solidFill>
                  <a:srgbClr val="350E6C"/>
                </a:solidFill>
              </a:rPr>
              <a:t>34</a:t>
            </a:r>
            <a:r>
              <a:rPr lang="en-US" sz="2600" dirty="0" smtClean="0">
                <a:solidFill>
                  <a:srgbClr val="350E6C"/>
                </a:solidFill>
              </a:rPr>
              <a:t> (a, b)</a:t>
            </a:r>
            <a:r>
              <a:rPr lang="en-US" sz="2600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r>
              <a:rPr lang="en-US" sz="3200" dirty="0">
                <a:solidFill>
                  <a:srgbClr val="800000"/>
                </a:solidFill>
              </a:rPr>
              <a:t>And it came to be on the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next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day</a:t>
            </a:r>
            <a:r>
              <a:rPr lang="en-US" sz="3200" dirty="0">
                <a:solidFill>
                  <a:srgbClr val="800000"/>
                </a:solidFill>
              </a:rPr>
              <a:t> </a:t>
            </a:r>
            <a:r>
              <a:rPr lang="en-US" sz="3200" dirty="0" smtClean="0">
                <a:solidFill>
                  <a:srgbClr val="800000"/>
                </a:solidFill>
              </a:rPr>
              <a:t>that </a:t>
            </a:r>
            <a:r>
              <a:rPr lang="en-US" sz="3200" dirty="0">
                <a:solidFill>
                  <a:srgbClr val="800000"/>
                </a:solidFill>
              </a:rPr>
              <a:t>the first-born </a:t>
            </a:r>
            <a:r>
              <a:rPr lang="en-US" sz="3200" dirty="0" smtClean="0">
                <a:solidFill>
                  <a:srgbClr val="800000"/>
                </a:solidFill>
              </a:rPr>
              <a:t>said    </a:t>
            </a:r>
            <a:r>
              <a:rPr lang="en-US" sz="3200" dirty="0">
                <a:solidFill>
                  <a:srgbClr val="800000"/>
                </a:solidFill>
              </a:rPr>
              <a:t>to the younger</a:t>
            </a:r>
            <a:r>
              <a:rPr lang="en-US" sz="3200" dirty="0" smtClean="0">
                <a:solidFill>
                  <a:srgbClr val="800000"/>
                </a:solidFill>
              </a:rPr>
              <a:t>, </a:t>
            </a:r>
          </a:p>
          <a:p>
            <a:pPr lvl="0" algn="ctr"/>
            <a:endParaRPr lang="en-US" sz="3200" dirty="0">
              <a:solidFill>
                <a:srgbClr val="800000"/>
              </a:solidFill>
              <a:effectLst/>
            </a:endParaRPr>
          </a:p>
          <a:p>
            <a:pPr lvl="0" algn="ctr"/>
            <a:endParaRPr lang="en-US" sz="3200" dirty="0" smtClean="0">
              <a:solidFill>
                <a:srgbClr val="800000"/>
              </a:solidFill>
            </a:endParaRPr>
          </a:p>
          <a:p>
            <a:pPr lvl="0" algn="ctr"/>
            <a:endParaRPr lang="en-US" sz="32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7392144" y="3861048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Bent Arrow 1"/>
          <p:cNvSpPr/>
          <p:nvPr/>
        </p:nvSpPr>
        <p:spPr>
          <a:xfrm rot="16200000" flipH="1">
            <a:off x="6816079" y="1412777"/>
            <a:ext cx="1224137" cy="4680520"/>
          </a:xfrm>
          <a:prstGeom prst="bentArrow">
            <a:avLst>
              <a:gd name="adj1" fmla="val 20881"/>
              <a:gd name="adj2" fmla="val 50000"/>
              <a:gd name="adj3" fmla="val 33237"/>
              <a:gd name="adj4" fmla="val 66763"/>
            </a:avLst>
          </a:prstGeom>
          <a:gradFill>
            <a:gsLst>
              <a:gs pos="92000">
                <a:srgbClr val="FF66FF"/>
              </a:gs>
              <a:gs pos="3000">
                <a:srgbClr val="FF0000"/>
              </a:gs>
              <a:gs pos="54000">
                <a:srgbClr val="99FF66"/>
              </a:gs>
            </a:gsLst>
            <a:lin ang="5400000" scaled="1"/>
          </a:gradFill>
          <a:ln w="38100"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88088" y="2060848"/>
            <a:ext cx="4824536" cy="1058416"/>
          </a:xfrm>
          <a:prstGeom prst="roundRect">
            <a:avLst/>
          </a:prstGeom>
          <a:noFill/>
          <a:ln w="57150">
            <a:solidFill>
              <a:srgbClr val="350E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847528" y="3861048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91345" y="288226"/>
            <a:ext cx="1840655" cy="3428805"/>
          </a:xfrm>
          <a:prstGeom prst="wedgeRoundRectCallout">
            <a:avLst>
              <a:gd name="adj1" fmla="val 66342"/>
              <a:gd name="adj2" fmla="val 68535"/>
              <a:gd name="adj3" fmla="val 16667"/>
            </a:avLst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algn="ctr"/>
            <a:r>
              <a:rPr lang="en-US" sz="2000" b="1" dirty="0" smtClean="0">
                <a:solidFill>
                  <a:srgbClr val="350E6C"/>
                </a:solidFill>
              </a:rPr>
              <a:t>32</a:t>
            </a:r>
            <a:r>
              <a:rPr lang="en-US" sz="2000" dirty="0" smtClean="0">
                <a:solidFill>
                  <a:srgbClr val="350E6C"/>
                </a:solidFill>
              </a:rPr>
              <a:t>  </a:t>
            </a:r>
            <a:r>
              <a:rPr lang="en-US" sz="2800" dirty="0">
                <a:solidFill>
                  <a:srgbClr val="800000"/>
                </a:solidFill>
              </a:rPr>
              <a:t>“Come, let us </a:t>
            </a:r>
            <a:r>
              <a:rPr lang="en-US" sz="2800" u="sng" dirty="0">
                <a:solidFill>
                  <a:srgbClr val="800000"/>
                </a:solidFill>
              </a:rPr>
              <a:t>make our father drink wine</a:t>
            </a:r>
            <a:r>
              <a:rPr lang="en-US" sz="2800" dirty="0">
                <a:solidFill>
                  <a:srgbClr val="800000"/>
                </a:solidFill>
              </a:rPr>
              <a:t> and lie with </a:t>
            </a:r>
            <a:r>
              <a:rPr lang="en-US" sz="2800" dirty="0" smtClean="0">
                <a:solidFill>
                  <a:srgbClr val="800000"/>
                </a:solidFill>
              </a:rPr>
              <a:t>him…</a:t>
            </a:r>
            <a:endParaRPr lang="en-US" sz="2800" dirty="0">
              <a:solidFill>
                <a:srgbClr val="8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63552" y="5013176"/>
            <a:ext cx="5112568" cy="0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760296" y="1484784"/>
            <a:ext cx="0" cy="2808312"/>
          </a:xfrm>
          <a:prstGeom prst="straightConnector1">
            <a:avLst/>
          </a:prstGeom>
          <a:ln w="76200">
            <a:solidFill>
              <a:srgbClr val="0000FF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690381" y="2060848"/>
            <a:ext cx="5107485" cy="10298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dirty="0">
                <a:solidFill>
                  <a:srgbClr val="800000"/>
                </a:solidFill>
              </a:rPr>
              <a:t>“See, I lay    with my father </a:t>
            </a:r>
            <a:br>
              <a:rPr lang="en-US" sz="3200" dirty="0">
                <a:solidFill>
                  <a:srgbClr val="800000"/>
                </a:solidFill>
              </a:rPr>
            </a:b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FFFF00"/>
                  </a:glow>
                </a:effectLst>
              </a:rPr>
              <a:t>last    night”  </a:t>
            </a:r>
            <a:r>
              <a:rPr lang="en-US" sz="3200" b="1" dirty="0">
                <a:solidFill>
                  <a:srgbClr val="800000"/>
                </a:solidFill>
              </a:rPr>
              <a:t>…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-2544960" y="5760440"/>
            <a:ext cx="2448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H4283 "on the morrow"</a:t>
            </a:r>
          </a:p>
        </p:txBody>
      </p:sp>
      <p:sp>
        <p:nvSpPr>
          <p:cNvPr id="16" name="Rectangle 15"/>
          <p:cNvSpPr/>
          <p:nvPr/>
        </p:nvSpPr>
        <p:spPr>
          <a:xfrm>
            <a:off x="-2927187" y="6237312"/>
            <a:ext cx="2923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H570 "last night/</a:t>
            </a:r>
            <a:r>
              <a:rPr lang="en-US" dirty="0" err="1"/>
              <a:t>yesternight</a:t>
            </a:r>
            <a:r>
              <a:rPr lang="en-US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99347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repeatCount="5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9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371578"/>
              </p:ext>
            </p:extLst>
          </p:nvPr>
        </p:nvGraphicFramePr>
        <p:xfrm>
          <a:off x="2032000" y="4077073"/>
          <a:ext cx="812799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6480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(Light)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ular Callout 7"/>
          <p:cNvSpPr/>
          <p:nvPr/>
        </p:nvSpPr>
        <p:spPr>
          <a:xfrm>
            <a:off x="6559601" y="216218"/>
            <a:ext cx="5369047" cy="3312368"/>
          </a:xfrm>
          <a:prstGeom prst="wedgeRoundRectCallout">
            <a:avLst>
              <a:gd name="adj1" fmla="val -19222"/>
              <a:gd name="adj2" fmla="val 6980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600" b="1" dirty="0" smtClean="0">
                <a:solidFill>
                  <a:srgbClr val="350E6C"/>
                </a:solidFill>
              </a:rPr>
              <a:t>34</a:t>
            </a:r>
            <a:r>
              <a:rPr lang="en-US" sz="2600" dirty="0" smtClean="0">
                <a:solidFill>
                  <a:srgbClr val="350E6C"/>
                </a:solidFill>
              </a:rPr>
              <a:t> (a, b)</a:t>
            </a:r>
            <a:r>
              <a:rPr lang="en-US" sz="2600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r>
              <a:rPr lang="en-US" sz="3200" dirty="0">
                <a:solidFill>
                  <a:srgbClr val="800000"/>
                </a:solidFill>
              </a:rPr>
              <a:t>And it came to be on the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next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day</a:t>
            </a:r>
            <a:r>
              <a:rPr lang="en-US" sz="3200" dirty="0">
                <a:solidFill>
                  <a:srgbClr val="800000"/>
                </a:solidFill>
              </a:rPr>
              <a:t> </a:t>
            </a:r>
            <a:r>
              <a:rPr lang="en-US" sz="3200" dirty="0" smtClean="0">
                <a:solidFill>
                  <a:srgbClr val="800000"/>
                </a:solidFill>
              </a:rPr>
              <a:t>that </a:t>
            </a:r>
            <a:r>
              <a:rPr lang="en-US" sz="3200" dirty="0">
                <a:solidFill>
                  <a:srgbClr val="800000"/>
                </a:solidFill>
              </a:rPr>
              <a:t>the first-born </a:t>
            </a:r>
            <a:r>
              <a:rPr lang="en-US" sz="3200" dirty="0" smtClean="0">
                <a:solidFill>
                  <a:srgbClr val="800000"/>
                </a:solidFill>
              </a:rPr>
              <a:t>said    </a:t>
            </a:r>
            <a:r>
              <a:rPr lang="en-US" sz="3200" dirty="0">
                <a:solidFill>
                  <a:srgbClr val="800000"/>
                </a:solidFill>
              </a:rPr>
              <a:t>to the younger</a:t>
            </a:r>
            <a:r>
              <a:rPr lang="en-US" sz="3200" dirty="0" smtClean="0">
                <a:solidFill>
                  <a:srgbClr val="800000"/>
                </a:solidFill>
              </a:rPr>
              <a:t>, </a:t>
            </a:r>
          </a:p>
          <a:p>
            <a:pPr lvl="0" algn="ctr"/>
            <a:endParaRPr lang="en-US" sz="3200" dirty="0">
              <a:solidFill>
                <a:srgbClr val="800000"/>
              </a:solidFill>
              <a:effectLst/>
            </a:endParaRPr>
          </a:p>
          <a:p>
            <a:pPr lvl="0" algn="ctr"/>
            <a:endParaRPr lang="en-US" sz="3200" dirty="0" smtClean="0">
              <a:solidFill>
                <a:srgbClr val="800000"/>
              </a:solidFill>
            </a:endParaRPr>
          </a:p>
          <a:p>
            <a:pPr lvl="0" algn="ctr"/>
            <a:endParaRPr lang="en-US" sz="32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7392144" y="3789040"/>
            <a:ext cx="0" cy="1224136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816080" y="2060848"/>
            <a:ext cx="4824536" cy="1058416"/>
          </a:xfrm>
          <a:prstGeom prst="roundRect">
            <a:avLst/>
          </a:prstGeom>
          <a:noFill/>
          <a:ln w="57150">
            <a:solidFill>
              <a:srgbClr val="350E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847528" y="3861048"/>
            <a:ext cx="0" cy="1152128"/>
          </a:xfrm>
          <a:prstGeom prst="line">
            <a:avLst/>
          </a:prstGeom>
          <a:ln w="298450">
            <a:solidFill>
              <a:srgbClr val="0000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063552" y="5013176"/>
            <a:ext cx="5112568" cy="0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760296" y="1484784"/>
            <a:ext cx="0" cy="2808312"/>
          </a:xfrm>
          <a:prstGeom prst="straightConnector1">
            <a:avLst/>
          </a:prstGeom>
          <a:ln w="76200">
            <a:solidFill>
              <a:srgbClr val="0000FF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672064" y="2090404"/>
            <a:ext cx="5107485" cy="1029816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dirty="0">
                <a:solidFill>
                  <a:srgbClr val="800000"/>
                </a:solidFill>
              </a:rPr>
              <a:t>“See, I lay    with my father </a:t>
            </a:r>
            <a:br>
              <a:rPr lang="en-US" sz="3200" dirty="0">
                <a:solidFill>
                  <a:srgbClr val="800000"/>
                </a:solidFill>
              </a:rPr>
            </a:b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FFFF00"/>
                  </a:glow>
                </a:effectLst>
              </a:rPr>
              <a:t>last    night”  </a:t>
            </a:r>
            <a:r>
              <a:rPr lang="en-US" sz="3200" b="1" dirty="0">
                <a:solidFill>
                  <a:srgbClr val="800000"/>
                </a:solidFill>
              </a:rPr>
              <a:t>…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191344" y="5138154"/>
            <a:ext cx="11809312" cy="1603214"/>
          </a:xfrm>
          <a:prstGeom prst="wedgeRoundRectCallout">
            <a:avLst>
              <a:gd name="adj1" fmla="val -3435"/>
              <a:gd name="adj2" fmla="val -76838"/>
              <a:gd name="adj3" fmla="val 16667"/>
            </a:avLst>
          </a:prstGeom>
          <a:solidFill>
            <a:srgbClr val="FFC000"/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dirty="0" smtClean="0">
                <a:solidFill>
                  <a:srgbClr val="350E6C"/>
                </a:solidFill>
              </a:rPr>
              <a:t>This established </a:t>
            </a:r>
            <a:r>
              <a:rPr lang="en-US" sz="3200" b="1" u="sng" dirty="0" smtClean="0">
                <a:solidFill>
                  <a:srgbClr val="350E6C"/>
                </a:solidFill>
              </a:rPr>
              <a:t>Layil</a:t>
            </a:r>
            <a:r>
              <a:rPr lang="en-US" sz="3200" dirty="0" smtClean="0">
                <a:solidFill>
                  <a:srgbClr val="350E6C"/>
                </a:solidFill>
              </a:rPr>
              <a:t> darkness – </a:t>
            </a:r>
            <a:r>
              <a:rPr lang="en-US" sz="3200" b="1" i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CERTIFIES</a:t>
            </a:r>
            <a:r>
              <a:rPr lang="en-US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(correctly </a:t>
            </a:r>
            <a:r>
              <a:rPr lang="en-US" sz="3200" dirty="0" smtClean="0">
                <a:solidFill>
                  <a:srgbClr val="350E6C"/>
                </a:solidFill>
              </a:rPr>
              <a:t>allows) </a:t>
            </a:r>
            <a:r>
              <a:rPr lang="en-US" sz="3200" b="1" u="sng" dirty="0" smtClean="0">
                <a:solidFill>
                  <a:srgbClr val="0000FF"/>
                </a:solidFill>
              </a:rPr>
              <a:t>AMESH</a:t>
            </a:r>
            <a:r>
              <a:rPr lang="en-US" sz="3200" dirty="0" smtClean="0">
                <a:solidFill>
                  <a:srgbClr val="350E6C"/>
                </a:solidFill>
              </a:rPr>
              <a:t> the </a:t>
            </a:r>
            <a:r>
              <a:rPr lang="en-US" sz="3200" b="1" dirty="0" smtClean="0">
                <a:solidFill>
                  <a:srgbClr val="350E6C"/>
                </a:solidFill>
                <a:effectLst>
                  <a:glow rad="127000">
                    <a:srgbClr val="00FFFF"/>
                  </a:glow>
                </a:effectLst>
              </a:rPr>
              <a:t>“</a:t>
            </a:r>
            <a:r>
              <a:rPr lang="en-US" sz="3200" b="1" dirty="0" err="1" smtClean="0">
                <a:solidFill>
                  <a:srgbClr val="350E6C"/>
                </a:solidFill>
                <a:effectLst>
                  <a:glow rad="127000">
                    <a:srgbClr val="00FFFF"/>
                  </a:glow>
                </a:effectLst>
              </a:rPr>
              <a:t>yesternight</a:t>
            </a:r>
            <a:r>
              <a:rPr lang="en-US" sz="3200" b="1" dirty="0" smtClean="0">
                <a:solidFill>
                  <a:srgbClr val="350E6C"/>
                </a:solidFill>
                <a:effectLst>
                  <a:glow rad="127000">
                    <a:srgbClr val="00FFFF"/>
                  </a:glow>
                </a:effectLst>
              </a:rPr>
              <a:t>” </a:t>
            </a:r>
            <a:r>
              <a:rPr lang="en-US" sz="3200" dirty="0" smtClean="0">
                <a:solidFill>
                  <a:srgbClr val="350E6C"/>
                </a:solidFill>
              </a:rPr>
              <a:t>darkness; - within which the despicable </a:t>
            </a:r>
            <a:r>
              <a:rPr lang="en-US" sz="3200" i="1" u="sng" dirty="0" smtClean="0">
                <a:solidFill>
                  <a:srgbClr val="350E6C"/>
                </a:solidFill>
              </a:rPr>
              <a:t>act of darkness</a:t>
            </a:r>
            <a:r>
              <a:rPr lang="en-US" sz="3200" dirty="0">
                <a:solidFill>
                  <a:srgbClr val="350E6C"/>
                </a:solidFill>
              </a:rPr>
              <a:t> </a:t>
            </a:r>
            <a:r>
              <a:rPr lang="en-US" sz="3200" dirty="0" smtClean="0">
                <a:solidFill>
                  <a:srgbClr val="350E6C"/>
                </a:solidFill>
              </a:rPr>
              <a:t>– (the abuse of a father/daughter relationship) - occurred.  </a:t>
            </a:r>
            <a:endParaRPr lang="en-US" sz="3200" dirty="0">
              <a:solidFill>
                <a:srgbClr val="800000"/>
              </a:solidFill>
              <a:effectLst/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335361" y="44624"/>
            <a:ext cx="5963430" cy="3483962"/>
          </a:xfrm>
          <a:prstGeom prst="wedgeRoundRectCallout">
            <a:avLst>
              <a:gd name="adj1" fmla="val -4981"/>
              <a:gd name="adj2" fmla="val 67857"/>
              <a:gd name="adj3" fmla="val 16667"/>
            </a:avLst>
          </a:prstGeom>
          <a:solidFill>
            <a:srgbClr val="FFCCFF"/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dirty="0" smtClean="0">
                <a:solidFill>
                  <a:schemeClr val="tx1"/>
                </a:solidFill>
                <a:effectLst/>
              </a:rPr>
              <a:t>This 1</a:t>
            </a:r>
            <a:r>
              <a:rPr lang="en-US" sz="3200" baseline="30000" dirty="0" smtClean="0">
                <a:solidFill>
                  <a:schemeClr val="tx1"/>
                </a:solidFill>
                <a:effectLst/>
              </a:rPr>
              <a:t>st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200" i="1" dirty="0" smtClean="0">
                <a:ln w="19050">
                  <a:solidFill>
                    <a:srgbClr val="FF66FF"/>
                  </a:solidFill>
                </a:ln>
                <a:solidFill>
                  <a:srgbClr val="0000FF"/>
                </a:solidFill>
                <a:effectLst/>
                <a:latin typeface="Arial Black" panose="020B0A04020102020204" pitchFamily="34" charset="0"/>
              </a:rPr>
              <a:t>Dawn, 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established the Light Season allowing the Night </a:t>
            </a:r>
            <a:r>
              <a:rPr lang="en-US" sz="3200" dirty="0">
                <a:solidFill>
                  <a:schemeClr val="tx1"/>
                </a:solidFill>
              </a:rPr>
              <a:t>S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eason to be </a:t>
            </a:r>
            <a:r>
              <a:rPr lang="en-US" sz="3200" b="1" i="1" dirty="0" smtClean="0">
                <a:ln w="19050">
                  <a:solidFill>
                    <a:srgbClr val="002060"/>
                  </a:solidFill>
                </a:ln>
                <a:solidFill>
                  <a:srgbClr val="FF0000"/>
                </a:solidFill>
                <a:effectLst/>
              </a:rPr>
              <a:t>subsequent to it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 (followed.)  This in turn permits the </a:t>
            </a:r>
            <a:r>
              <a:rPr lang="en-US" sz="3200" b="1" dirty="0" err="1" smtClean="0">
                <a:ln>
                  <a:solidFill>
                    <a:srgbClr val="00FFFF"/>
                  </a:solidFill>
                </a:ln>
                <a:solidFill>
                  <a:schemeClr val="tx1"/>
                </a:solidFill>
                <a:effectLst/>
              </a:rPr>
              <a:t>Mochoroth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 - (“</a:t>
            </a:r>
            <a:r>
              <a:rPr lang="en-US" sz="3200" b="1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effectLst/>
              </a:rPr>
              <a:t>next day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”) </a:t>
            </a:r>
            <a:br>
              <a:rPr lang="en-US" sz="3200" dirty="0" smtClean="0">
                <a:solidFill>
                  <a:schemeClr val="tx1"/>
                </a:solidFill>
                <a:effectLst/>
              </a:rPr>
            </a:br>
            <a:r>
              <a:rPr lang="en-US" sz="3200" dirty="0" smtClean="0">
                <a:solidFill>
                  <a:schemeClr val="tx1"/>
                </a:solidFill>
                <a:effectLst/>
              </a:rPr>
              <a:t>to be </a:t>
            </a:r>
            <a:r>
              <a:rPr lang="en-US" sz="3200" b="1" i="1" dirty="0" smtClean="0">
                <a:solidFill>
                  <a:schemeClr val="tx1"/>
                </a:solidFill>
                <a:effectLst/>
              </a:rPr>
              <a:t>SUBSEQUENT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 – </a:t>
            </a:r>
            <a:br>
              <a:rPr lang="en-US" sz="3200" dirty="0" smtClean="0">
                <a:solidFill>
                  <a:schemeClr val="tx1"/>
                </a:solidFill>
                <a:effectLst/>
              </a:rPr>
            </a:br>
            <a:r>
              <a:rPr lang="en-US" sz="3200" u="sng" dirty="0" smtClean="0">
                <a:solidFill>
                  <a:schemeClr val="tx1"/>
                </a:solidFill>
                <a:effectLst/>
              </a:rPr>
              <a:t>to this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 24 hour period!  </a:t>
            </a:r>
            <a:endParaRPr lang="en-US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Bent Arrow 1"/>
          <p:cNvSpPr/>
          <p:nvPr/>
        </p:nvSpPr>
        <p:spPr>
          <a:xfrm rot="16200000" flipH="1">
            <a:off x="6816079" y="1340769"/>
            <a:ext cx="1224137" cy="4680520"/>
          </a:xfrm>
          <a:prstGeom prst="bentArrow">
            <a:avLst>
              <a:gd name="adj1" fmla="val 20881"/>
              <a:gd name="adj2" fmla="val 50000"/>
              <a:gd name="adj3" fmla="val 33237"/>
              <a:gd name="adj4" fmla="val 66763"/>
            </a:avLst>
          </a:prstGeom>
          <a:gradFill>
            <a:gsLst>
              <a:gs pos="92000">
                <a:srgbClr val="FF66FF"/>
              </a:gs>
              <a:gs pos="3000">
                <a:srgbClr val="FF0000"/>
              </a:gs>
              <a:gs pos="54000">
                <a:srgbClr val="99FF66"/>
              </a:gs>
            </a:gsLst>
            <a:lin ang="5400000" scaled="1"/>
          </a:gradFill>
          <a:ln w="38100"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0" name="Bent Arrow 19"/>
          <p:cNvSpPr/>
          <p:nvPr/>
        </p:nvSpPr>
        <p:spPr>
          <a:xfrm rot="5400000">
            <a:off x="9890030" y="2974559"/>
            <a:ext cx="2592288" cy="1916994"/>
          </a:xfrm>
          <a:prstGeom prst="bentArrow">
            <a:avLst>
              <a:gd name="adj1" fmla="val 9627"/>
              <a:gd name="adj2" fmla="val 50000"/>
              <a:gd name="adj3" fmla="val 50000"/>
              <a:gd name="adj4" fmla="val 11267"/>
            </a:avLst>
          </a:prstGeom>
          <a:gradFill>
            <a:gsLst>
              <a:gs pos="0">
                <a:srgbClr val="FFFF00"/>
              </a:gs>
              <a:gs pos="88000">
                <a:srgbClr val="99FF66"/>
              </a:gs>
            </a:gsLst>
            <a:lin ang="5400000" scaled="1"/>
          </a:gradFill>
          <a:ln w="28575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6960096" y="1340768"/>
            <a:ext cx="2016224" cy="0"/>
          </a:xfrm>
          <a:prstGeom prst="line">
            <a:avLst/>
          </a:prstGeom>
          <a:ln w="57150">
            <a:solidFill>
              <a:srgbClr val="350E6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879976" y="1340768"/>
            <a:ext cx="1152128" cy="792088"/>
          </a:xfrm>
          <a:prstGeom prst="straightConnector1">
            <a:avLst/>
          </a:prstGeom>
          <a:ln w="57150">
            <a:solidFill>
              <a:srgbClr val="350E6C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7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/>
      <p:bldP spid="16" grpId="0" animBg="1"/>
      <p:bldP spid="17" grpId="0" animBg="1"/>
      <p:bldP spid="2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371578"/>
              </p:ext>
            </p:extLst>
          </p:nvPr>
        </p:nvGraphicFramePr>
        <p:xfrm>
          <a:off x="2032000" y="4077073"/>
          <a:ext cx="812799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6480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(Light)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7392144" y="3789040"/>
            <a:ext cx="0" cy="1224136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847528" y="3861048"/>
            <a:ext cx="0" cy="1152128"/>
          </a:xfrm>
          <a:prstGeom prst="line">
            <a:avLst/>
          </a:prstGeom>
          <a:ln w="298450">
            <a:solidFill>
              <a:srgbClr val="0000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063552" y="5013176"/>
            <a:ext cx="5112568" cy="0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ular Callout 15"/>
          <p:cNvSpPr/>
          <p:nvPr/>
        </p:nvSpPr>
        <p:spPr>
          <a:xfrm>
            <a:off x="407369" y="5471485"/>
            <a:ext cx="11377263" cy="1224136"/>
          </a:xfrm>
          <a:prstGeom prst="wedgeRoundRectCallout">
            <a:avLst>
              <a:gd name="adj1" fmla="val 11734"/>
              <a:gd name="adj2" fmla="val -84231"/>
              <a:gd name="adj3" fmla="val 16667"/>
            </a:avLst>
          </a:prstGeom>
          <a:solidFill>
            <a:srgbClr val="FFC000"/>
          </a:solidFill>
          <a:ln w="381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dirty="0" smtClean="0">
                <a:solidFill>
                  <a:srgbClr val="800000"/>
                </a:solidFill>
                <a:effectLst/>
              </a:rPr>
              <a:t>The celestial Dawn events are the </a:t>
            </a:r>
            <a:r>
              <a:rPr lang="en-US" sz="3200" b="1" dirty="0" smtClean="0">
                <a:solidFill>
                  <a:srgbClr val="0000CC"/>
                </a:solidFill>
                <a:effectLst/>
              </a:rPr>
              <a:t>“</a:t>
            </a:r>
            <a:r>
              <a:rPr lang="en-US" sz="3200" b="1" u="sng" dirty="0" smtClean="0">
                <a:solidFill>
                  <a:srgbClr val="0000CC"/>
                </a:solidFill>
                <a:effectLst/>
              </a:rPr>
              <a:t>point of reckonin</a:t>
            </a:r>
            <a:r>
              <a:rPr lang="en-US" sz="3200" b="1" dirty="0" smtClean="0">
                <a:solidFill>
                  <a:srgbClr val="0000CC"/>
                </a:solidFill>
                <a:effectLst/>
              </a:rPr>
              <a:t>g” </a:t>
            </a:r>
            <a:r>
              <a:rPr lang="en-US" sz="3200" dirty="0" smtClean="0">
                <a:solidFill>
                  <a:srgbClr val="800000"/>
                </a:solidFill>
                <a:effectLst/>
              </a:rPr>
              <a:t>or the central reference point of which the latter is to be determined by.</a:t>
            </a:r>
            <a:endParaRPr lang="en-US" sz="3200" dirty="0">
              <a:solidFill>
                <a:srgbClr val="800000"/>
              </a:solidFill>
              <a:effectLst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ounded Rectangular Callout 5"/>
          <p:cNvSpPr/>
          <p:nvPr/>
        </p:nvSpPr>
        <p:spPr>
          <a:xfrm>
            <a:off x="479376" y="260648"/>
            <a:ext cx="2232248" cy="2907028"/>
          </a:xfrm>
          <a:prstGeom prst="wedgeRoundRectCallout">
            <a:avLst>
              <a:gd name="adj1" fmla="val 10964"/>
              <a:gd name="adj2" fmla="val 74065"/>
              <a:gd name="adj3" fmla="val 16667"/>
            </a:avLst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dirty="0" smtClean="0">
                <a:solidFill>
                  <a:srgbClr val="0000CC"/>
                </a:solidFill>
              </a:rPr>
              <a:t>The Dawn event establishes</a:t>
            </a:r>
          </a:p>
          <a:p>
            <a:pPr algn="ctr"/>
            <a:r>
              <a:rPr lang="en-CA" sz="3200" dirty="0">
                <a:solidFill>
                  <a:srgbClr val="0000CC"/>
                </a:solidFill>
              </a:rPr>
              <a:t>t</a:t>
            </a:r>
            <a:r>
              <a:rPr lang="en-CA" sz="3200" dirty="0" smtClean="0">
                <a:solidFill>
                  <a:srgbClr val="0000CC"/>
                </a:solidFill>
              </a:rPr>
              <a:t>he </a:t>
            </a:r>
            <a:r>
              <a:rPr lang="en-CA" sz="3200" dirty="0">
                <a:solidFill>
                  <a:srgbClr val="0000CC"/>
                </a:solidFill>
              </a:rPr>
              <a:t>L</a:t>
            </a:r>
            <a:r>
              <a:rPr lang="en-CA" sz="3200" dirty="0" smtClean="0">
                <a:solidFill>
                  <a:srgbClr val="0000CC"/>
                </a:solidFill>
              </a:rPr>
              <a:t>ight </a:t>
            </a:r>
            <a:r>
              <a:rPr lang="en-CA" sz="3200" dirty="0">
                <a:solidFill>
                  <a:srgbClr val="0000CC"/>
                </a:solidFill>
              </a:rPr>
              <a:t>S</a:t>
            </a:r>
            <a:r>
              <a:rPr lang="en-CA" sz="3200" dirty="0" smtClean="0">
                <a:solidFill>
                  <a:srgbClr val="0000CC"/>
                </a:solidFill>
              </a:rPr>
              <a:t>eason …  </a:t>
            </a:r>
            <a:endParaRPr lang="en-CA" sz="3200" dirty="0">
              <a:solidFill>
                <a:srgbClr val="0000CC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3863069" y="305948"/>
            <a:ext cx="2232248" cy="2907028"/>
          </a:xfrm>
          <a:prstGeom prst="wedgeRoundRectCallout">
            <a:avLst>
              <a:gd name="adj1" fmla="val 23633"/>
              <a:gd name="adj2" fmla="val 78281"/>
              <a:gd name="adj3" fmla="val 16667"/>
            </a:avLst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dirty="0" smtClean="0">
                <a:solidFill>
                  <a:srgbClr val="0000CC"/>
                </a:solidFill>
              </a:rPr>
              <a:t>… which anchors the Night </a:t>
            </a:r>
            <a:r>
              <a:rPr lang="en-CA" sz="3200" dirty="0">
                <a:solidFill>
                  <a:srgbClr val="0000CC"/>
                </a:solidFill>
              </a:rPr>
              <a:t>S</a:t>
            </a:r>
            <a:r>
              <a:rPr lang="en-CA" sz="3200" dirty="0" smtClean="0">
                <a:solidFill>
                  <a:srgbClr val="0000CC"/>
                </a:solidFill>
              </a:rPr>
              <a:t>eason following!  </a:t>
            </a:r>
            <a:endParaRPr lang="en-CA" sz="3200" dirty="0">
              <a:solidFill>
                <a:srgbClr val="0000CC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6528048" y="404664"/>
            <a:ext cx="5112567" cy="2907028"/>
          </a:xfrm>
          <a:prstGeom prst="wedgeRoundRectCallout">
            <a:avLst>
              <a:gd name="adj1" fmla="val -31695"/>
              <a:gd name="adj2" fmla="val 65634"/>
              <a:gd name="adj3" fmla="val 16667"/>
            </a:avLst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dirty="0" smtClean="0">
                <a:solidFill>
                  <a:srgbClr val="0000CC"/>
                </a:solidFill>
              </a:rPr>
              <a:t>This Dawn event establishes</a:t>
            </a:r>
          </a:p>
          <a:p>
            <a:pPr algn="ctr"/>
            <a:r>
              <a:rPr lang="en-CA" sz="3200" dirty="0">
                <a:solidFill>
                  <a:srgbClr val="0000CC"/>
                </a:solidFill>
              </a:rPr>
              <a:t>t</a:t>
            </a:r>
            <a:r>
              <a:rPr lang="en-CA" sz="3200" dirty="0" smtClean="0">
                <a:solidFill>
                  <a:srgbClr val="0000CC"/>
                </a:solidFill>
              </a:rPr>
              <a:t>he </a:t>
            </a:r>
            <a:r>
              <a:rPr lang="en-CA" sz="3200" b="1" u="sng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next</a:t>
            </a:r>
            <a:r>
              <a:rPr lang="en-CA" sz="3200" dirty="0" smtClean="0">
                <a:solidFill>
                  <a:srgbClr val="0000CC"/>
                </a:solidFill>
              </a:rPr>
              <a:t> 24 hour period which </a:t>
            </a:r>
            <a:r>
              <a:rPr lang="en-CA" sz="3200" b="1" u="sng" dirty="0" smtClean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follows</a:t>
            </a:r>
            <a:r>
              <a:rPr lang="en-CA" sz="3200" dirty="0" smtClean="0">
                <a:solidFill>
                  <a:srgbClr val="0000CC"/>
                </a:solidFill>
              </a:rPr>
              <a:t> the </a:t>
            </a:r>
            <a:r>
              <a:rPr lang="en-CA" sz="3200" b="1" u="sng" dirty="0" smtClean="0">
                <a:solidFill>
                  <a:schemeClr val="tx1"/>
                </a:solidFill>
              </a:rPr>
              <a:t>former</a:t>
            </a:r>
            <a:r>
              <a:rPr lang="en-CA" sz="3200" dirty="0" smtClean="0">
                <a:solidFill>
                  <a:srgbClr val="0000CC"/>
                </a:solidFill>
              </a:rPr>
              <a:t> 24 hour period.  The </a:t>
            </a:r>
            <a:r>
              <a:rPr lang="en-CA" sz="3200" b="1" u="sng" dirty="0" smtClean="0">
                <a:solidFill>
                  <a:schemeClr val="tx1"/>
                </a:solidFill>
              </a:rPr>
              <a:t>former</a:t>
            </a:r>
            <a:r>
              <a:rPr lang="en-CA" sz="3200" dirty="0" smtClean="0">
                <a:solidFill>
                  <a:srgbClr val="0000CC"/>
                </a:solidFill>
              </a:rPr>
              <a:t> being terminated at Dawn! </a:t>
            </a:r>
            <a:endParaRPr lang="en-CA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33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260648"/>
            <a:ext cx="11521280" cy="6408712"/>
          </a:xfrm>
          <a:noFill/>
          <a:ln>
            <a:noFill/>
          </a:ln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endParaRPr lang="en-US" sz="3200" dirty="0"/>
          </a:p>
          <a:p>
            <a:endParaRPr lang="en-US" sz="3200" dirty="0" smtClean="0">
              <a:solidFill>
                <a:schemeClr val="tx1"/>
              </a:solidFill>
            </a:endParaRPr>
          </a:p>
          <a:p>
            <a:endParaRPr lang="en-US" sz="3200" dirty="0" smtClean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… In the same verse?</a:t>
            </a:r>
            <a:r>
              <a:rPr lang="en-US" sz="2600" dirty="0">
                <a:solidFill>
                  <a:srgbClr val="800000"/>
                </a:solidFill>
              </a:rPr>
              <a:t> </a:t>
            </a:r>
            <a:r>
              <a:rPr lang="en-US" sz="2600" dirty="0" smtClean="0">
                <a:solidFill>
                  <a:srgbClr val="800000"/>
                </a:solidFill>
              </a:rPr>
              <a:t/>
            </a:r>
            <a:br>
              <a:rPr lang="en-US" sz="2600" dirty="0" smtClean="0">
                <a:solidFill>
                  <a:srgbClr val="800000"/>
                </a:solidFill>
              </a:rPr>
            </a:br>
            <a:r>
              <a:rPr lang="en-US" sz="2600" dirty="0" smtClean="0">
                <a:solidFill>
                  <a:srgbClr val="800000"/>
                </a:solidFill>
              </a:rPr>
              <a:t> </a:t>
            </a:r>
            <a:r>
              <a:rPr lang="en-US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</a:rPr>
              <a:t>Gen 19:34 (c) … </a:t>
            </a:r>
            <a:r>
              <a:rPr lang="en-US" sz="3200" dirty="0" smtClean="0">
                <a:solidFill>
                  <a:srgbClr val="800000"/>
                </a:solidFill>
              </a:rPr>
              <a:t>Let </a:t>
            </a:r>
            <a:r>
              <a:rPr lang="en-US" sz="3200" dirty="0">
                <a:solidFill>
                  <a:srgbClr val="800000"/>
                </a:solidFill>
              </a:rPr>
              <a:t>us make him drink wine </a:t>
            </a:r>
            <a:r>
              <a:rPr lang="en-US" sz="3200" dirty="0">
                <a:ln>
                  <a:solidFill>
                    <a:srgbClr val="FF66FF"/>
                  </a:solidFill>
                </a:ln>
                <a:solidFill>
                  <a:srgbClr val="350E6C"/>
                </a:solidFill>
                <a:latin typeface="Arial Black" panose="020B0A04020102020204" pitchFamily="34" charset="0"/>
              </a:rPr>
              <a:t>tonight</a:t>
            </a:r>
            <a:r>
              <a:rPr lang="en-US" sz="3200" dirty="0">
                <a:solidFill>
                  <a:srgbClr val="800000"/>
                </a:solidFill>
              </a:rPr>
              <a:t> as well,</a:t>
            </a:r>
            <a:r>
              <a:rPr lang="en-US" sz="2600" dirty="0">
                <a:solidFill>
                  <a:srgbClr val="800000"/>
                </a:solidFill>
              </a:rPr>
              <a:t> 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8800" dirty="0">
              <a:ln w="19050"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127000">
                  <a:srgbClr val="99FF66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423592" y="188640"/>
            <a:ext cx="8136904" cy="1944216"/>
          </a:xfrm>
          <a:prstGeom prst="wedgeRoundRectCallout">
            <a:avLst>
              <a:gd name="adj1" fmla="val -23187"/>
              <a:gd name="adj2" fmla="val 79893"/>
              <a:gd name="adj3" fmla="val 16667"/>
            </a:avLst>
          </a:prstGeom>
          <a:solidFill>
            <a:schemeClr val="bg2">
              <a:lumMod val="10000"/>
            </a:schemeClr>
          </a:solidFill>
          <a:ln w="762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5400" b="1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Does Yahuah give us </a:t>
            </a:r>
            <a:br>
              <a:rPr lang="en-CA" sz="5400" b="1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</a:br>
            <a:r>
              <a:rPr lang="en-CA" sz="5400" b="1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a </a:t>
            </a:r>
            <a:r>
              <a:rPr lang="en-CA" sz="5400" b="1" i="1" dirty="0" smtClean="0">
                <a:ln>
                  <a:solidFill>
                    <a:schemeClr val="tx1"/>
                  </a:solidFill>
                </a:ln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effectLst>
                  <a:glow rad="101600">
                    <a:srgbClr val="99FF66">
                      <a:alpha val="60000"/>
                    </a:srgbClr>
                  </a:glow>
                </a:effectLst>
                <a:latin typeface="Comic Sans MS" panose="030F0702030302020204" pitchFamily="66" charset="0"/>
              </a:rPr>
              <a:t>3</a:t>
            </a:r>
            <a:r>
              <a:rPr lang="en-CA" sz="5400" b="1" i="1" baseline="30000" dirty="0" smtClean="0">
                <a:ln>
                  <a:solidFill>
                    <a:schemeClr val="tx1"/>
                  </a:solidFill>
                </a:ln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effectLst>
                  <a:glow rad="101600">
                    <a:srgbClr val="99FF66">
                      <a:alpha val="60000"/>
                    </a:srgbClr>
                  </a:glow>
                </a:effectLst>
                <a:latin typeface="Comic Sans MS" panose="030F0702030302020204" pitchFamily="66" charset="0"/>
              </a:rPr>
              <a:t>rd</a:t>
            </a:r>
            <a:r>
              <a:rPr lang="en-CA" sz="5400" b="1" i="1" dirty="0" smtClean="0">
                <a:gradFill>
                  <a:gsLst>
                    <a:gs pos="29000">
                      <a:srgbClr val="FF66FF"/>
                    </a:gs>
                    <a:gs pos="90000">
                      <a:srgbClr val="80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 WITNESS?</a:t>
            </a:r>
            <a:endParaRPr lang="en-CA" sz="5400" b="1" i="1" dirty="0">
              <a:gradFill>
                <a:gsLst>
                  <a:gs pos="29000">
                    <a:srgbClr val="FF66FF"/>
                  </a:gs>
                  <a:gs pos="90000">
                    <a:srgbClr val="800000"/>
                  </a:gs>
                  <a:gs pos="54000">
                    <a:srgbClr val="99FF66"/>
                  </a:gs>
                </a:gsLst>
                <a:lin ang="5400000" scaled="1"/>
              </a:gradFill>
              <a:latin typeface="Comic Sans MS" panose="030F0702030302020204" pitchFamily="66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9696400" y="3789040"/>
            <a:ext cx="2232248" cy="1008112"/>
          </a:xfrm>
          <a:prstGeom prst="wedgeRoundRectCallout">
            <a:avLst>
              <a:gd name="adj1" fmla="val -72654"/>
              <a:gd name="adj2" fmla="val -62962"/>
              <a:gd name="adj3" fmla="val 16667"/>
            </a:avLst>
          </a:prstGeom>
          <a:solidFill>
            <a:schemeClr val="bg2">
              <a:lumMod val="10000"/>
            </a:schemeClr>
          </a:solidFill>
          <a:ln w="762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5400" b="1" i="1" dirty="0" smtClean="0">
                <a:gradFill>
                  <a:gsLst>
                    <a:gs pos="29000">
                      <a:srgbClr val="FF66FF"/>
                    </a:gs>
                    <a:gs pos="81000">
                      <a:srgbClr val="FF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Layil</a:t>
            </a:r>
            <a:endParaRPr lang="en-CA" sz="5400" b="1" i="1" dirty="0">
              <a:gradFill>
                <a:gsLst>
                  <a:gs pos="29000">
                    <a:srgbClr val="FF66FF"/>
                  </a:gs>
                  <a:gs pos="81000">
                    <a:srgbClr val="FF0000"/>
                  </a:gs>
                  <a:gs pos="54000">
                    <a:srgbClr val="99FF66"/>
                  </a:gs>
                </a:gsLst>
                <a:lin ang="5400000" scaled="1"/>
              </a:gradFill>
              <a:latin typeface="Comic Sans MS" panose="030F0702030302020204" pitchFamily="66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35360" y="3500438"/>
            <a:ext cx="8712968" cy="316892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7150">
            <a:solidFill>
              <a:srgbClr val="350E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In this verse, the word –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Layil</a:t>
            </a:r>
            <a:r>
              <a:rPr lang="en-CA" sz="3200" dirty="0" smtClean="0"/>
              <a:t> – has the letter</a:t>
            </a:r>
            <a:r>
              <a:rPr 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ה</a:t>
            </a:r>
            <a:r>
              <a:rPr lang="en-CA" sz="3200" dirty="0" smtClean="0"/>
              <a:t> </a:t>
            </a:r>
            <a:r>
              <a:rPr lang="en-CA" sz="3200" dirty="0" smtClean="0">
                <a:noFill/>
              </a:rPr>
              <a:t>.</a:t>
            </a:r>
            <a:r>
              <a:rPr lang="en-CA" sz="3200" dirty="0" smtClean="0"/>
              <a:t>before it.  This is translated as – </a:t>
            </a:r>
            <a:r>
              <a:rPr lang="en-CA" sz="3200" dirty="0" smtClean="0">
                <a:solidFill>
                  <a:srgbClr val="350E6C"/>
                </a:solidFill>
              </a:rPr>
              <a:t>“the.” </a:t>
            </a:r>
          </a:p>
          <a:p>
            <a:pPr algn="ctr"/>
            <a:r>
              <a:rPr lang="en-CA" sz="3200" dirty="0" smtClean="0">
                <a:solidFill>
                  <a:srgbClr val="350E6C"/>
                </a:solidFill>
              </a:rPr>
              <a:t> </a:t>
            </a:r>
            <a:br>
              <a:rPr lang="en-CA" sz="3200" dirty="0" smtClean="0">
                <a:solidFill>
                  <a:srgbClr val="350E6C"/>
                </a:solidFill>
              </a:rPr>
            </a:br>
            <a:r>
              <a:rPr lang="en-CA" sz="3200" dirty="0" smtClean="0">
                <a:solidFill>
                  <a:srgbClr val="350E6C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If</a:t>
            </a:r>
            <a:r>
              <a:rPr lang="en-CA" sz="3200" dirty="0" smtClean="0">
                <a:solidFill>
                  <a:srgbClr val="350E6C"/>
                </a:solidFill>
              </a:rPr>
              <a:t> the sunset changed the 24 hour periods, </a:t>
            </a:r>
            <a:br>
              <a:rPr lang="en-CA" sz="3200" dirty="0" smtClean="0">
                <a:solidFill>
                  <a:srgbClr val="350E6C"/>
                </a:solidFill>
              </a:rPr>
            </a:b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  <a:t>WHY THEN WAS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  <a:effectLst>
                  <a:glow rad="127000">
                    <a:srgbClr val="FFFF00"/>
                  </a:glow>
                </a:effectLst>
              </a:rPr>
              <a:t>MOCHOROTH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  <a:t> </a:t>
            </a:r>
            <a:b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</a:b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  <a:t>(as </a:t>
            </a:r>
            <a:r>
              <a:rPr lang="en-CA" sz="3200" b="1" u="sng" dirty="0" smtClean="0">
                <a:ln w="19050"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NEXT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  <a:t> DAY/NIGHT) not written here?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66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151784" y="2060848"/>
            <a:ext cx="1224136" cy="0"/>
          </a:xfrm>
          <a:prstGeom prst="line">
            <a:avLst/>
          </a:prstGeom>
          <a:ln w="146050">
            <a:solidFill>
              <a:srgbClr val="00FFFF"/>
            </a:solidFill>
          </a:ln>
          <a:effectLst>
            <a:glow rad="127000">
              <a:srgbClr val="FFFF00">
                <a:alpha val="98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407368" y="5235931"/>
            <a:ext cx="11377264" cy="150543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38100" h="38100" prst="angle"/>
            </a:sp3d>
          </a:bodyPr>
          <a:lstStyle/>
          <a:p>
            <a:pPr algn="ctr"/>
            <a:r>
              <a:rPr lang="en-US" sz="3000" dirty="0" smtClean="0">
                <a:solidFill>
                  <a:srgbClr val="350E6C"/>
                </a:solidFill>
              </a:rPr>
              <a:t>We now see </a:t>
            </a:r>
            <a:r>
              <a:rPr lang="en-US" sz="30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3 WITNESSES </a:t>
            </a:r>
            <a:r>
              <a:rPr lang="en-US" sz="3000" dirty="0" smtClean="0">
                <a:solidFill>
                  <a:srgbClr val="350E6C"/>
                </a:solidFill>
              </a:rPr>
              <a:t>of	      </a:t>
            </a:r>
            <a:r>
              <a:rPr lang="en-US" sz="3000" b="1" i="1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  <a:t>“Dawn to Dawn” </a:t>
            </a:r>
            <a:r>
              <a:rPr lang="en-US" sz="3000" dirty="0" smtClean="0">
                <a:solidFill>
                  <a:srgbClr val="350E6C"/>
                </a:solidFill>
                <a:effectLst/>
              </a:rPr>
              <a:t>in 1 verse!   </a:t>
            </a:r>
            <a:r>
              <a:rPr lang="en-US" sz="3000" b="1" i="1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  <a:t/>
            </a:r>
            <a:br>
              <a:rPr lang="en-US" sz="3000" b="1" i="1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</a:br>
            <a:r>
              <a:rPr lang="en-US" sz="3000" dirty="0" smtClean="0">
                <a:solidFill>
                  <a:srgbClr val="350E6C"/>
                </a:solidFill>
                <a:effectLst/>
              </a:rPr>
              <a:t>The English translations declare –</a:t>
            </a:r>
            <a:r>
              <a:rPr lang="en-US" sz="3000" b="1" i="1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  <a:t> “</a:t>
            </a:r>
            <a:r>
              <a:rPr lang="en-US" sz="3000" b="1" i="1" u="sng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  <a:t>THIS</a:t>
            </a:r>
            <a:r>
              <a:rPr lang="en-US" sz="3000" b="1" i="1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  <a:t> </a:t>
            </a:r>
            <a:r>
              <a:rPr lang="en-US" sz="3000" b="1" i="1" dirty="0" smtClean="0">
                <a:solidFill>
                  <a:srgbClr val="350E6C"/>
                </a:solidFill>
                <a:effectLst/>
              </a:rPr>
              <a:t>NIGHT” </a:t>
            </a:r>
            <a:r>
              <a:rPr lang="en-US" sz="3000" dirty="0" smtClean="0">
                <a:solidFill>
                  <a:srgbClr val="350E6C"/>
                </a:solidFill>
                <a:effectLst/>
              </a:rPr>
              <a:t>–  </a:t>
            </a:r>
            <a:r>
              <a:rPr lang="en-US" sz="3000" b="1" i="1" u="sng" dirty="0" smtClean="0">
                <a:solidFill>
                  <a:srgbClr val="C00000"/>
                </a:solidFill>
                <a:effectLst/>
              </a:rPr>
              <a:t>includes</a:t>
            </a:r>
            <a:r>
              <a:rPr lang="en-US" sz="2400" b="1" i="1" dirty="0" smtClean="0">
                <a:solidFill>
                  <a:srgbClr val="C00000"/>
                </a:solidFill>
              </a:rPr>
              <a:t> </a:t>
            </a:r>
            <a:r>
              <a:rPr lang="en-US" sz="3000" b="1" i="1" dirty="0" smtClean="0">
                <a:solidFill>
                  <a:srgbClr val="C00000"/>
                </a:solidFill>
                <a:effectLst/>
              </a:rPr>
              <a:t>the night with the former Light </a:t>
            </a:r>
            <a:r>
              <a:rPr lang="en-US" sz="3000" b="1" i="1" dirty="0" smtClean="0">
                <a:solidFill>
                  <a:srgbClr val="C00000"/>
                </a:solidFill>
              </a:rPr>
              <a:t>S</a:t>
            </a:r>
            <a:r>
              <a:rPr lang="en-US" sz="3000" b="1" i="1" dirty="0" smtClean="0">
                <a:solidFill>
                  <a:srgbClr val="C00000"/>
                </a:solidFill>
                <a:effectLst/>
              </a:rPr>
              <a:t>eason.  They are indeed </a:t>
            </a:r>
            <a:r>
              <a:rPr lang="en-US" sz="3000" b="1" i="1" u="sng" dirty="0" smtClean="0">
                <a:solidFill>
                  <a:srgbClr val="C00000"/>
                </a:solidFill>
                <a:effectLst/>
              </a:rPr>
              <a:t>correct</a:t>
            </a:r>
            <a:r>
              <a:rPr lang="en-US" sz="3000" b="1" i="1" dirty="0" smtClean="0">
                <a:solidFill>
                  <a:srgbClr val="C00000"/>
                </a:solidFill>
                <a:effectLst/>
              </a:rPr>
              <a:t>!</a:t>
            </a:r>
            <a:r>
              <a:rPr lang="en-US" sz="3000" dirty="0" smtClean="0">
                <a:solidFill>
                  <a:srgbClr val="350E6C"/>
                </a:solidFill>
                <a:effectLst/>
              </a:rPr>
              <a:t>  </a:t>
            </a:r>
            <a:r>
              <a:rPr lang="en-US" sz="3000" b="1" i="1" dirty="0" smtClean="0">
                <a:solidFill>
                  <a:srgbClr val="350E6C"/>
                </a:solidFill>
                <a:effectLst>
                  <a:glow rad="127000">
                    <a:srgbClr val="99FF66"/>
                  </a:glow>
                </a:effectLst>
              </a:rPr>
              <a:t>  </a:t>
            </a:r>
            <a:r>
              <a:rPr lang="en-US" sz="3000" dirty="0" smtClean="0">
                <a:solidFill>
                  <a:srgbClr val="350E6C"/>
                </a:solidFill>
              </a:rPr>
              <a:t/>
            </a:r>
            <a:br>
              <a:rPr lang="en-US" sz="3000" dirty="0" smtClean="0">
                <a:solidFill>
                  <a:srgbClr val="350E6C"/>
                </a:solidFill>
              </a:rPr>
            </a:br>
            <a:r>
              <a:rPr lang="en-US" sz="3000" dirty="0" smtClean="0">
                <a:solidFill>
                  <a:srgbClr val="350E6C"/>
                </a:solidFill>
              </a:rPr>
              <a:t> </a:t>
            </a:r>
            <a:endParaRPr lang="en-US" sz="3000" u="sng" dirty="0">
              <a:solidFill>
                <a:srgbClr val="350E6C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317168"/>
              </p:ext>
            </p:extLst>
          </p:nvPr>
        </p:nvGraphicFramePr>
        <p:xfrm>
          <a:off x="479376" y="4359703"/>
          <a:ext cx="11233248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808312"/>
                <a:gridCol w="2808312"/>
                <a:gridCol w="2808312"/>
              </a:tblGrid>
              <a:tr h="6137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ular Callout 7"/>
          <p:cNvSpPr/>
          <p:nvPr/>
        </p:nvSpPr>
        <p:spPr>
          <a:xfrm>
            <a:off x="4079776" y="288226"/>
            <a:ext cx="7920880" cy="2636718"/>
          </a:xfrm>
          <a:prstGeom prst="wedgeRoundRectCallout">
            <a:avLst>
              <a:gd name="adj1" fmla="val -12127"/>
              <a:gd name="adj2" fmla="val 10895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600" b="1" dirty="0" smtClean="0">
                <a:solidFill>
                  <a:srgbClr val="350E6C"/>
                </a:solidFill>
              </a:rPr>
              <a:t>34</a:t>
            </a:r>
            <a:r>
              <a:rPr lang="en-US" sz="2600" dirty="0" smtClean="0">
                <a:solidFill>
                  <a:srgbClr val="350E6C"/>
                </a:solidFill>
              </a:rPr>
              <a:t> (a, b, c)</a:t>
            </a:r>
            <a:r>
              <a:rPr lang="en-US" sz="2600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r>
              <a:rPr lang="en-US" sz="3200" dirty="0">
                <a:solidFill>
                  <a:srgbClr val="800000"/>
                </a:solidFill>
              </a:rPr>
              <a:t>And it came to be </a:t>
            </a:r>
            <a:r>
              <a:rPr lang="en-US" sz="3200" dirty="0" smtClean="0">
                <a:solidFill>
                  <a:srgbClr val="800000"/>
                </a:solidFill>
              </a:rPr>
              <a:t>on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the next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day</a:t>
            </a:r>
            <a:r>
              <a:rPr lang="en-US" sz="3200" dirty="0">
                <a:solidFill>
                  <a:srgbClr val="800000"/>
                </a:solidFill>
              </a:rPr>
              <a:t> </a:t>
            </a:r>
            <a:r>
              <a:rPr lang="en-US" sz="3200" dirty="0" smtClean="0">
                <a:solidFill>
                  <a:srgbClr val="800000"/>
                </a:solidFill>
              </a:rPr>
              <a:t>that </a:t>
            </a:r>
            <a:r>
              <a:rPr lang="en-US" sz="3200" dirty="0">
                <a:solidFill>
                  <a:srgbClr val="800000"/>
                </a:solidFill>
              </a:rPr>
              <a:t>the first-born said to the younger</a:t>
            </a:r>
            <a:r>
              <a:rPr lang="en-US" sz="3200" dirty="0" smtClean="0">
                <a:solidFill>
                  <a:srgbClr val="800000"/>
                </a:solidFill>
              </a:rPr>
              <a:t>,   </a:t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            “See, I lay </a:t>
            </a:r>
            <a:r>
              <a:rPr lang="en-US" sz="3200" dirty="0">
                <a:solidFill>
                  <a:srgbClr val="800000"/>
                </a:solidFill>
              </a:rPr>
              <a:t>with my father </a:t>
            </a:r>
            <a:r>
              <a:rPr lang="en-US" sz="3200" dirty="0" smtClean="0">
                <a:solidFill>
                  <a:srgbClr val="800000"/>
                </a:solidFill>
              </a:rPr>
              <a:t/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FFFF00"/>
                  </a:glow>
                </a:effectLst>
              </a:rPr>
              <a:t>last night”, </a:t>
            </a:r>
            <a:r>
              <a:rPr lang="en-US" sz="3200" dirty="0" smtClean="0">
                <a:solidFill>
                  <a:srgbClr val="800000"/>
                </a:solidFill>
              </a:rPr>
              <a:t>let </a:t>
            </a:r>
            <a:r>
              <a:rPr lang="en-US" sz="3200" dirty="0">
                <a:solidFill>
                  <a:srgbClr val="800000"/>
                </a:solidFill>
              </a:rPr>
              <a:t>us make him drink </a:t>
            </a:r>
            <a:r>
              <a:rPr lang="en-US" sz="3200" dirty="0" smtClean="0">
                <a:solidFill>
                  <a:srgbClr val="800000"/>
                </a:solidFill>
              </a:rPr>
              <a:t>wine</a:t>
            </a:r>
            <a:br>
              <a:rPr lang="en-US" sz="3200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			</a:t>
            </a:r>
            <a:endParaRPr lang="en-US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523493" y="288226"/>
            <a:ext cx="2376264" cy="3312368"/>
          </a:xfrm>
          <a:prstGeom prst="wedgeRoundRectCallout">
            <a:avLst>
              <a:gd name="adj1" fmla="val 41467"/>
              <a:gd name="adj2" fmla="val 72462"/>
              <a:gd name="adj3" fmla="val 16667"/>
            </a:avLst>
          </a:prstGeom>
          <a:noFill/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000" b="1" dirty="0" smtClean="0">
                <a:solidFill>
                  <a:srgbClr val="350E6C"/>
                </a:solidFill>
              </a:rPr>
              <a:t>33</a:t>
            </a:r>
            <a:r>
              <a:rPr lang="en-US" sz="2000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r>
              <a:rPr lang="en-US" sz="2000" dirty="0">
                <a:solidFill>
                  <a:srgbClr val="800000"/>
                </a:solidFill>
              </a:rPr>
              <a:t>So they made their father drink wine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27000">
                    <a:srgbClr val="99CCFF"/>
                  </a:glow>
                </a:effectLst>
              </a:rPr>
              <a:t>that night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27000">
                    <a:srgbClr val="99CCFF"/>
                  </a:glow>
                </a:effectLst>
              </a:rPr>
              <a:t>. </a:t>
            </a:r>
            <a:r>
              <a:rPr lang="en-US" sz="2000" dirty="0">
                <a:solidFill>
                  <a:srgbClr val="800000"/>
                </a:solidFill>
              </a:rPr>
              <a:t>And the </a:t>
            </a:r>
            <a:r>
              <a:rPr lang="en-US" sz="2000" dirty="0" smtClean="0">
                <a:solidFill>
                  <a:srgbClr val="800000"/>
                </a:solidFill>
              </a:rPr>
              <a:t>first-born </a:t>
            </a:r>
            <a:r>
              <a:rPr lang="en-US" sz="2000" dirty="0">
                <a:solidFill>
                  <a:srgbClr val="800000"/>
                </a:solidFill>
              </a:rPr>
              <a:t>went in and lay with her father, and he was not aware of </a:t>
            </a:r>
            <a:r>
              <a:rPr lang="en-US" sz="2000" dirty="0" smtClean="0">
                <a:solidFill>
                  <a:srgbClr val="800000"/>
                </a:solidFill>
              </a:rPr>
              <a:t>it </a:t>
            </a:r>
            <a:r>
              <a:rPr lang="en-US" sz="2000" dirty="0">
                <a:solidFill>
                  <a:srgbClr val="800000"/>
                </a:solidFill>
              </a:rPr>
              <a:t>when she lay down or when she arose</a:t>
            </a:r>
            <a:r>
              <a:rPr lang="en-US" sz="2000" dirty="0" smtClean="0">
                <a:solidFill>
                  <a:srgbClr val="800000"/>
                </a:solidFill>
              </a:rPr>
              <a:t>. 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91345" y="288226"/>
            <a:ext cx="1080119" cy="3428805"/>
          </a:xfrm>
          <a:prstGeom prst="wedgeRoundRectCallout">
            <a:avLst>
              <a:gd name="adj1" fmla="val 66342"/>
              <a:gd name="adj2" fmla="val 68535"/>
              <a:gd name="adj3" fmla="val 16667"/>
            </a:avLst>
          </a:prstGeom>
          <a:noFill/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000" b="1" dirty="0" smtClean="0">
                <a:solidFill>
                  <a:srgbClr val="350E6C"/>
                </a:solidFill>
              </a:rPr>
              <a:t>32</a:t>
            </a:r>
            <a:r>
              <a:rPr lang="en-US" sz="2000" dirty="0" smtClean="0">
                <a:solidFill>
                  <a:srgbClr val="350E6C"/>
                </a:solidFill>
              </a:rPr>
              <a:t>  </a:t>
            </a:r>
            <a:r>
              <a:rPr lang="en-US" sz="2000" dirty="0">
                <a:solidFill>
                  <a:srgbClr val="800000"/>
                </a:solidFill>
              </a:rPr>
              <a:t>“Come, let us </a:t>
            </a:r>
            <a:r>
              <a:rPr lang="en-US" sz="2000" u="sng" dirty="0">
                <a:solidFill>
                  <a:srgbClr val="800000"/>
                </a:solidFill>
              </a:rPr>
              <a:t>make our father drink wine</a:t>
            </a:r>
            <a:r>
              <a:rPr lang="en-US" sz="2000" dirty="0">
                <a:solidFill>
                  <a:srgbClr val="800000"/>
                </a:solidFill>
              </a:rPr>
              <a:t> and lie with </a:t>
            </a:r>
            <a:r>
              <a:rPr lang="en-US" sz="2000" dirty="0" smtClean="0">
                <a:solidFill>
                  <a:srgbClr val="800000"/>
                </a:solidFill>
              </a:rPr>
              <a:t>him…</a:t>
            </a:r>
            <a:endParaRPr lang="en-US" sz="2000" dirty="0">
              <a:solidFill>
                <a:srgbClr val="80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6096000" y="4005064"/>
            <a:ext cx="0" cy="1584176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00FFFF">
                <a:alpha val="96863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35360" y="4005064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096000" y="4257091"/>
            <a:ext cx="2808312" cy="900101"/>
          </a:xfrm>
          <a:prstGeom prst="roundRect">
            <a:avLst/>
          </a:prstGeom>
          <a:noFill/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1928649" y="4005064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10272464" y="83332"/>
            <a:ext cx="648072" cy="432048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solidFill>
                  <a:srgbClr val="99FF66"/>
                </a:solidFill>
              </a:rPr>
              <a:t>1</a:t>
            </a:r>
            <a:endParaRPr lang="en-CA" sz="3200" b="1" dirty="0">
              <a:solidFill>
                <a:srgbClr val="99FF66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62207" y="1430362"/>
            <a:ext cx="648072" cy="432048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solidFill>
                  <a:srgbClr val="99FF66"/>
                </a:solidFill>
              </a:rPr>
              <a:t>2</a:t>
            </a:r>
            <a:endParaRPr lang="en-CA" sz="3200" b="1" dirty="0">
              <a:solidFill>
                <a:srgbClr val="99FF66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392144" y="2357021"/>
            <a:ext cx="648072" cy="432048"/>
          </a:xfrm>
          <a:prstGeom prst="ellipse">
            <a:avLst/>
          </a:prstGeom>
          <a:solidFill>
            <a:schemeClr val="tx1"/>
          </a:solidFill>
          <a:ln w="190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solidFill>
                  <a:srgbClr val="99FF66"/>
                </a:solidFill>
              </a:rPr>
              <a:t>3</a:t>
            </a:r>
            <a:endParaRPr lang="en-CA" sz="3200" b="1" dirty="0">
              <a:solidFill>
                <a:srgbClr val="99FF66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040216" y="2298540"/>
            <a:ext cx="3506688" cy="526606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u="sng" dirty="0">
                <a:ln>
                  <a:solidFill>
                    <a:srgbClr val="FF66FF"/>
                  </a:solidFill>
                </a:ln>
                <a:solidFill>
                  <a:srgbClr val="350E6C"/>
                </a:solidFill>
                <a:latin typeface="Arial Black" panose="020B0A04020102020204" pitchFamily="34" charset="0"/>
              </a:rPr>
              <a:t>to</a:t>
            </a:r>
            <a:r>
              <a:rPr lang="en-US" sz="3200" dirty="0">
                <a:ln>
                  <a:solidFill>
                    <a:srgbClr val="FF66FF"/>
                  </a:solidFill>
                </a:ln>
                <a:solidFill>
                  <a:srgbClr val="350E6C"/>
                </a:solidFill>
                <a:latin typeface="Arial Black" panose="020B0A04020102020204" pitchFamily="34" charset="0"/>
              </a:rPr>
              <a:t>night</a:t>
            </a:r>
            <a:r>
              <a:rPr lang="en-US" sz="3200" dirty="0">
                <a:solidFill>
                  <a:srgbClr val="800000"/>
                </a:solidFill>
              </a:rPr>
              <a:t> as well …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" name="Bent Arrow 1"/>
          <p:cNvSpPr/>
          <p:nvPr/>
        </p:nvSpPr>
        <p:spPr>
          <a:xfrm rot="16200000" flipH="1">
            <a:off x="4025774" y="1970841"/>
            <a:ext cx="1980220" cy="2736302"/>
          </a:xfrm>
          <a:prstGeom prst="bentArrow">
            <a:avLst>
              <a:gd name="adj1" fmla="val 15109"/>
              <a:gd name="adj2" fmla="val 44949"/>
              <a:gd name="adj3" fmla="val 33237"/>
              <a:gd name="adj4" fmla="val 31168"/>
            </a:avLst>
          </a:prstGeom>
          <a:gradFill>
            <a:gsLst>
              <a:gs pos="92000">
                <a:srgbClr val="FF66FF"/>
              </a:gs>
              <a:gs pos="3000">
                <a:srgbClr val="FF0000"/>
              </a:gs>
              <a:gs pos="54000">
                <a:srgbClr val="99FF66"/>
              </a:gs>
            </a:gsLst>
            <a:lin ang="5400000" scaled="1"/>
          </a:gradFill>
          <a:ln w="38100"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4" name="Notched Right Arrow 13"/>
          <p:cNvSpPr/>
          <p:nvPr/>
        </p:nvSpPr>
        <p:spPr>
          <a:xfrm rot="4476109">
            <a:off x="8635575" y="3245260"/>
            <a:ext cx="1692847" cy="761634"/>
          </a:xfrm>
          <a:prstGeom prst="notchedRightArrow">
            <a:avLst>
              <a:gd name="adj1" fmla="val 31732"/>
              <a:gd name="adj2" fmla="val 70086"/>
            </a:avLst>
          </a:prstGeom>
          <a:gradFill>
            <a:gsLst>
              <a:gs pos="61000">
                <a:srgbClr val="FF66FF"/>
              </a:gs>
              <a:gs pos="25000">
                <a:srgbClr val="0000FF"/>
              </a:gs>
              <a:gs pos="52000">
                <a:srgbClr val="99FF66"/>
              </a:gs>
            </a:gsLst>
            <a:lin ang="5400000" scaled="1"/>
          </a:gradFill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ounded Rectangular Callout 12"/>
          <p:cNvSpPr/>
          <p:nvPr/>
        </p:nvSpPr>
        <p:spPr>
          <a:xfrm>
            <a:off x="6023997" y="2952573"/>
            <a:ext cx="3096344" cy="977509"/>
          </a:xfrm>
          <a:prstGeom prst="wedgeRoundRectCallout">
            <a:avLst>
              <a:gd name="adj1" fmla="val 22541"/>
              <a:gd name="adj2" fmla="val -64527"/>
              <a:gd name="adj3" fmla="val 16667"/>
            </a:avLst>
          </a:prstGeom>
          <a:solidFill>
            <a:srgbClr val="FFFF00"/>
          </a:solidFill>
          <a:ln w="28575">
            <a:solidFill>
              <a:srgbClr val="350E6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i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Not</a:t>
            </a:r>
            <a:r>
              <a:rPr lang="en-CA" sz="3200" b="1" dirty="0" smtClean="0">
                <a:solidFill>
                  <a:schemeClr val="tx1"/>
                </a:solidFill>
              </a:rPr>
              <a:t> </a:t>
            </a:r>
            <a:r>
              <a:rPr lang="en-CA" sz="3200" b="1" dirty="0" err="1" smtClean="0">
                <a:solidFill>
                  <a:schemeClr val="tx1"/>
                </a:solidFill>
              </a:rPr>
              <a:t>Mochoroth</a:t>
            </a:r>
            <a:r>
              <a:rPr lang="en-CA" sz="3200" b="1" dirty="0" smtClean="0">
                <a:solidFill>
                  <a:schemeClr val="tx1"/>
                </a:solidFill>
              </a:rPr>
              <a:t>!</a:t>
            </a:r>
            <a:br>
              <a:rPr lang="en-CA" sz="3200" b="1" dirty="0" smtClean="0">
                <a:solidFill>
                  <a:schemeClr val="tx1"/>
                </a:solidFill>
              </a:rPr>
            </a:br>
            <a:r>
              <a:rPr lang="en-CA" sz="2000" dirty="0" smtClean="0">
                <a:solidFill>
                  <a:schemeClr val="tx1"/>
                </a:solidFill>
              </a:rPr>
              <a:t>(as in </a:t>
            </a:r>
            <a:r>
              <a:rPr lang="en-CA" sz="2000" u="sng" dirty="0" smtClean="0">
                <a:solidFill>
                  <a:schemeClr val="tx1"/>
                </a:solidFill>
              </a:rPr>
              <a:t>next</a:t>
            </a:r>
            <a:r>
              <a:rPr lang="en-CA" sz="2000" dirty="0" smtClean="0">
                <a:solidFill>
                  <a:schemeClr val="tx1"/>
                </a:solidFill>
              </a:rPr>
              <a:t> day or night)</a:t>
            </a:r>
            <a:endParaRPr lang="en-C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3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" grpId="0" animBg="1"/>
      <p:bldP spid="15" grpId="0" animBg="1"/>
      <p:bldP spid="16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71364" y="1331154"/>
            <a:ext cx="11449272" cy="418607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350E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3200" dirty="0" smtClean="0">
                <a:solidFill>
                  <a:srgbClr val="002060"/>
                </a:solidFill>
              </a:rPr>
              <a:t>Interestingly, the </a:t>
            </a:r>
            <a:r>
              <a:rPr lang="en-CA" sz="3200" u="sng" dirty="0" smtClean="0">
                <a:solidFill>
                  <a:srgbClr val="002060"/>
                </a:solidFill>
              </a:rPr>
              <a:t>attached letter</a:t>
            </a:r>
            <a:r>
              <a:rPr 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ה</a:t>
            </a:r>
            <a:r>
              <a:rPr lang="en-CA" sz="3200" dirty="0" smtClean="0"/>
              <a:t>  </a:t>
            </a:r>
            <a:r>
              <a:rPr lang="en-CA" sz="3200" dirty="0" smtClean="0">
                <a:noFill/>
              </a:rPr>
              <a:t>.</a:t>
            </a:r>
            <a:r>
              <a:rPr lang="en-CA" sz="3200" dirty="0" smtClean="0">
                <a:solidFill>
                  <a:srgbClr val="002060"/>
                </a:solidFill>
              </a:rPr>
              <a:t>“</a:t>
            </a:r>
            <a:r>
              <a:rPr lang="en-CA" sz="3200" dirty="0" err="1" smtClean="0">
                <a:solidFill>
                  <a:srgbClr val="002060"/>
                </a:solidFill>
              </a:rPr>
              <a:t>Heh</a:t>
            </a:r>
            <a:r>
              <a:rPr lang="en-CA" sz="3200" dirty="0" smtClean="0">
                <a:solidFill>
                  <a:srgbClr val="002060"/>
                </a:solidFill>
              </a:rPr>
              <a:t>” exposes that the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2</a:t>
            </a:r>
            <a:r>
              <a:rPr lang="en-CA" sz="3200" baseline="30000" dirty="0" smtClean="0">
                <a:solidFill>
                  <a:srgbClr val="002060"/>
                </a:solidFill>
              </a:rPr>
              <a:t>nd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b="1" i="1" dirty="0" smtClean="0">
                <a:solidFill>
                  <a:schemeClr val="tx1"/>
                </a:solidFill>
              </a:rPr>
              <a:t>Night </a:t>
            </a:r>
            <a:r>
              <a:rPr lang="en-CA" sz="3200" b="1" i="1" dirty="0">
                <a:solidFill>
                  <a:schemeClr val="tx1"/>
                </a:solidFill>
              </a:rPr>
              <a:t>S</a:t>
            </a:r>
            <a:r>
              <a:rPr lang="en-CA" sz="3200" b="1" i="1" dirty="0" smtClean="0">
                <a:solidFill>
                  <a:schemeClr val="tx1"/>
                </a:solidFill>
              </a:rPr>
              <a:t>eason </a:t>
            </a:r>
            <a:r>
              <a:rPr lang="en-CA" sz="3200" dirty="0" smtClean="0">
                <a:solidFill>
                  <a:srgbClr val="002060"/>
                </a:solidFill>
              </a:rPr>
              <a:t>of evil intention as directed by </a:t>
            </a:r>
            <a:r>
              <a:rPr lang="en-CA" sz="3200" dirty="0">
                <a:solidFill>
                  <a:srgbClr val="002060"/>
                </a:solidFill>
              </a:rPr>
              <a:t>the 1</a:t>
            </a:r>
            <a:r>
              <a:rPr lang="en-CA" sz="3200" baseline="30000" dirty="0">
                <a:solidFill>
                  <a:srgbClr val="002060"/>
                </a:solidFill>
              </a:rPr>
              <a:t>st</a:t>
            </a:r>
            <a:r>
              <a:rPr lang="en-CA" sz="3200" dirty="0">
                <a:solidFill>
                  <a:srgbClr val="002060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daughter,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dirty="0">
                <a:solidFill>
                  <a:srgbClr val="002060"/>
                </a:solidFill>
              </a:rPr>
              <a:t>was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inclusive to the ver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y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Li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g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ht </a:t>
            </a:r>
            <a:r>
              <a:rPr lang="en-CA" sz="3200" b="1" u="sng" dirty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S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eason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upon which she was instructing her sister for the next abominable deed. </a:t>
            </a:r>
          </a:p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The sunset did not change the day according to the older sister.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</a:rPr>
              <a:t>Once again the Scriptures declare </a:t>
            </a:r>
            <a:b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</a:rPr>
            </a:br>
            <a:r>
              <a:rPr lang="en-CA" sz="3200" b="1" u="sng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ANOTHER SUNSET TO SUNSET FAILURE</a:t>
            </a:r>
            <a:r>
              <a:rPr lang="en-CA" sz="32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</a:rPr>
              <a:t/>
            </a:r>
            <a:b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</a:rPr>
            </a:b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</a:rPr>
              <a:t>has been recorded in the Scriptures! 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3503712" y="332656"/>
            <a:ext cx="2232248" cy="1008112"/>
          </a:xfrm>
          <a:prstGeom prst="wedgeRoundRectCallout">
            <a:avLst>
              <a:gd name="adj1" fmla="val 80455"/>
              <a:gd name="adj2" fmla="val 73279"/>
              <a:gd name="adj3" fmla="val 16667"/>
            </a:avLst>
          </a:prstGeom>
          <a:solidFill>
            <a:schemeClr val="bg2">
              <a:lumMod val="10000"/>
            </a:schemeClr>
          </a:solidFill>
          <a:ln w="762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5400" b="1" i="1" dirty="0" smtClean="0">
                <a:gradFill>
                  <a:gsLst>
                    <a:gs pos="29000">
                      <a:srgbClr val="FF66FF"/>
                    </a:gs>
                    <a:gs pos="81000">
                      <a:srgbClr val="FF0000"/>
                    </a:gs>
                    <a:gs pos="54000">
                      <a:srgbClr val="99FF66"/>
                    </a:gs>
                  </a:gsLst>
                  <a:lin ang="5400000" scaled="1"/>
                </a:gradFill>
                <a:latin typeface="Comic Sans MS" panose="030F0702030302020204" pitchFamily="66" charset="0"/>
              </a:rPr>
              <a:t>Layil</a:t>
            </a:r>
            <a:endParaRPr lang="en-CA" sz="5400" b="1" i="1" dirty="0">
              <a:gradFill>
                <a:gsLst>
                  <a:gs pos="29000">
                    <a:srgbClr val="FF66FF"/>
                  </a:gs>
                  <a:gs pos="81000">
                    <a:srgbClr val="FF0000"/>
                  </a:gs>
                  <a:gs pos="54000">
                    <a:srgbClr val="99FF66"/>
                  </a:gs>
                </a:gsLst>
                <a:lin ang="5400000" scaled="1"/>
              </a:gradFill>
              <a:latin typeface="Comic Sans MS" panose="030F0702030302020204" pitchFamily="66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07568" y="5733256"/>
            <a:ext cx="7776864" cy="914400"/>
          </a:xfrm>
          <a:prstGeom prst="round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4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Let’s view the last chart for Lot!</a:t>
            </a:r>
            <a:endParaRPr lang="en-CA" sz="4400" b="1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6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03512" y="5229200"/>
            <a:ext cx="10081120" cy="148478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38100" h="38100" prst="angle"/>
            </a:sp3d>
          </a:bodyPr>
          <a:lstStyle/>
          <a:p>
            <a:pPr marL="514350" indent="-514350" algn="ctr">
              <a:buAutoNum type="arabicParenR"/>
            </a:pPr>
            <a:r>
              <a:rPr lang="en-US" sz="2800" dirty="0" smtClean="0">
                <a:solidFill>
                  <a:srgbClr val="350E6C"/>
                </a:solidFill>
              </a:rPr>
              <a:t>Were any definitions of the Hebrew words ignored?</a:t>
            </a:r>
          </a:p>
          <a:p>
            <a:pPr marL="514350" indent="-514350" algn="ctr">
              <a:buAutoNum type="arabicParenR"/>
            </a:pPr>
            <a:r>
              <a:rPr lang="en-US" sz="2800" dirty="0" smtClean="0">
                <a:solidFill>
                  <a:srgbClr val="350E6C"/>
                </a:solidFill>
              </a:rPr>
              <a:t>Are </a:t>
            </a:r>
            <a:r>
              <a:rPr lang="en-US" sz="2800" b="1" u="sng" dirty="0" smtClean="0">
                <a:solidFill>
                  <a:srgbClr val="350E6C"/>
                </a:solidFill>
              </a:rPr>
              <a:t>ALL</a:t>
            </a:r>
            <a:r>
              <a:rPr lang="en-US" sz="2800" dirty="0" smtClean="0">
                <a:solidFill>
                  <a:srgbClr val="350E6C"/>
                </a:solidFill>
              </a:rPr>
              <a:t> events following a “forward progressive movement”?</a:t>
            </a:r>
          </a:p>
          <a:p>
            <a:pPr marL="514350" indent="-514350" algn="ctr">
              <a:buAutoNum type="arabicParenR"/>
            </a:pPr>
            <a:r>
              <a:rPr lang="en-US" sz="2800" dirty="0" smtClean="0">
                <a:solidFill>
                  <a:srgbClr val="350E6C"/>
                </a:solidFill>
              </a:rPr>
              <a:t>Could a Sunset-theory day-start accomplish the same outcome?</a:t>
            </a:r>
            <a:endParaRPr lang="en-US" sz="2800" u="sng" dirty="0">
              <a:solidFill>
                <a:srgbClr val="350E6C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652481"/>
              </p:ext>
            </p:extLst>
          </p:nvPr>
        </p:nvGraphicFramePr>
        <p:xfrm>
          <a:off x="479376" y="4359703"/>
          <a:ext cx="11233248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808312"/>
                <a:gridCol w="2808312"/>
                <a:gridCol w="2808312"/>
              </a:tblGrid>
              <a:tr h="6137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>
                          <a:ln>
                            <a:solidFill>
                              <a:srgbClr val="FF66FF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Owr</a:t>
                      </a:r>
                      <a:r>
                        <a:rPr lang="en-CA" sz="40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r>
                        <a:rPr lang="en-CA" sz="1800" dirty="0" smtClean="0"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(Light)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4000" dirty="0" smtClean="0"/>
                        <a:t>Layil </a:t>
                      </a:r>
                      <a:r>
                        <a:rPr lang="en-CA" sz="1800" dirty="0" smtClean="0"/>
                        <a:t>(Night)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6096000" y="3789040"/>
            <a:ext cx="0" cy="1584176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00FFFF">
                <a:alpha val="96863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35360" y="4005064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1928649" y="4005064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380964" y="4406632"/>
            <a:ext cx="2451340" cy="576064"/>
          </a:xfrm>
          <a:prstGeom prst="roundRect">
            <a:avLst/>
          </a:prstGeom>
          <a:noFill/>
          <a:ln w="76200"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785120" y="244272"/>
            <a:ext cx="4143529" cy="2636718"/>
          </a:xfrm>
          <a:prstGeom prst="wedgeRoundRectCallout">
            <a:avLst>
              <a:gd name="adj1" fmla="val -36470"/>
              <a:gd name="adj2" fmla="val 11074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2800" dirty="0" smtClean="0">
                <a:solidFill>
                  <a:srgbClr val="800000"/>
                </a:solidFill>
              </a:rPr>
              <a:t>Then both daughters agreed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that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day</a:t>
            </a:r>
            <a:r>
              <a:rPr lang="en-US" sz="2800" dirty="0">
                <a:solidFill>
                  <a:srgbClr val="800000"/>
                </a:solidFill>
              </a:rPr>
              <a:t> </a:t>
            </a:r>
            <a:r>
              <a:rPr lang="en-US" sz="2800" dirty="0" smtClean="0">
                <a:solidFill>
                  <a:srgbClr val="800000"/>
                </a:solidFill>
              </a:rPr>
              <a:t>to get Lot inebriated again … when the second-born will carry out the final plans </a:t>
            </a:r>
            <a:r>
              <a:rPr lang="en-US" sz="2800" u="sng" dirty="0" smtClean="0">
                <a:ln>
                  <a:solidFill>
                    <a:srgbClr val="FF66FF"/>
                  </a:solidFill>
                </a:ln>
                <a:solidFill>
                  <a:srgbClr val="350E6C"/>
                </a:solidFill>
                <a:latin typeface="Arial Black" panose="020B0A04020102020204" pitchFamily="34" charset="0"/>
              </a:rPr>
              <a:t>to</a:t>
            </a:r>
            <a:r>
              <a:rPr lang="en-US" sz="2800" dirty="0" smtClean="0">
                <a:ln>
                  <a:solidFill>
                    <a:srgbClr val="FF66FF"/>
                  </a:solidFill>
                </a:ln>
                <a:solidFill>
                  <a:srgbClr val="350E6C"/>
                </a:solidFill>
                <a:latin typeface="Arial Black" panose="020B0A04020102020204" pitchFamily="34" charset="0"/>
              </a:rPr>
              <a:t>night</a:t>
            </a:r>
            <a:r>
              <a:rPr lang="en-US" sz="2000" dirty="0" smtClean="0">
                <a:ln>
                  <a:solidFill>
                    <a:srgbClr val="FF66FF"/>
                  </a:solidFill>
                </a:ln>
                <a:solidFill>
                  <a:srgbClr val="350E6C"/>
                </a:solidFill>
                <a:latin typeface="Arial Black" panose="020B0A04020102020204" pitchFamily="34" charset="0"/>
              </a:rPr>
              <a:t>.</a:t>
            </a:r>
            <a:r>
              <a:rPr lang="en-US" sz="2800" dirty="0" smtClean="0">
                <a:solidFill>
                  <a:srgbClr val="800000"/>
                </a:solidFill>
              </a:rPr>
              <a:t> </a:t>
            </a:r>
            <a:endParaRPr lang="en-US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Notched Right Arrow 13"/>
          <p:cNvSpPr/>
          <p:nvPr/>
        </p:nvSpPr>
        <p:spPr>
          <a:xfrm rot="5721889">
            <a:off x="9308264" y="3317588"/>
            <a:ext cx="1692847" cy="761634"/>
          </a:xfrm>
          <a:prstGeom prst="notchedRightArrow">
            <a:avLst>
              <a:gd name="adj1" fmla="val 31732"/>
              <a:gd name="adj2" fmla="val 70086"/>
            </a:avLst>
          </a:prstGeom>
          <a:gradFill>
            <a:gsLst>
              <a:gs pos="61000">
                <a:srgbClr val="FF66FF"/>
              </a:gs>
              <a:gs pos="25000">
                <a:srgbClr val="0000FF"/>
              </a:gs>
              <a:gs pos="52000">
                <a:srgbClr val="99FF66"/>
              </a:gs>
            </a:gsLst>
            <a:lin ang="5400000" scaled="1"/>
          </a:gradFill>
          <a:ln w="38100">
            <a:solidFill>
              <a:schemeClr val="accent1">
                <a:lumMod val="75000"/>
              </a:schemeClr>
            </a:solidFill>
          </a:ln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ounded Rectangular Callout 7"/>
          <p:cNvSpPr/>
          <p:nvPr/>
        </p:nvSpPr>
        <p:spPr>
          <a:xfrm>
            <a:off x="3935760" y="188640"/>
            <a:ext cx="3672408" cy="2752432"/>
          </a:xfrm>
          <a:prstGeom prst="wedgeRoundRectCallout">
            <a:avLst>
              <a:gd name="adj1" fmla="val 35145"/>
              <a:gd name="adj2" fmla="val 10686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3200" dirty="0" smtClean="0">
                <a:solidFill>
                  <a:srgbClr val="800000"/>
                </a:solidFill>
              </a:rPr>
              <a:t>On </a:t>
            </a:r>
            <a:r>
              <a:rPr lang="en-US" sz="3200" dirty="0">
                <a:solidFill>
                  <a:srgbClr val="800000"/>
                </a:solidFill>
              </a:rPr>
              <a:t>the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next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day</a:t>
            </a:r>
            <a:r>
              <a:rPr lang="en-US" sz="3200" dirty="0">
                <a:solidFill>
                  <a:srgbClr val="800000"/>
                </a:solidFill>
              </a:rPr>
              <a:t> </a:t>
            </a:r>
            <a:r>
              <a:rPr lang="en-US" sz="3200" dirty="0" smtClean="0">
                <a:solidFill>
                  <a:srgbClr val="800000"/>
                </a:solidFill>
              </a:rPr>
              <a:t>the </a:t>
            </a:r>
            <a:r>
              <a:rPr lang="en-US" sz="3200" dirty="0">
                <a:solidFill>
                  <a:srgbClr val="800000"/>
                </a:solidFill>
              </a:rPr>
              <a:t>first-born </a:t>
            </a:r>
            <a:r>
              <a:rPr lang="en-US" sz="3200" dirty="0" smtClean="0">
                <a:solidFill>
                  <a:srgbClr val="800000"/>
                </a:solidFill>
              </a:rPr>
              <a:t>confirmed her actions of what she did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800000"/>
                </a:solidFill>
                <a:effectLst>
                  <a:glow rad="127000">
                    <a:srgbClr val="FFFF00"/>
                  </a:glow>
                </a:effectLst>
              </a:rPr>
              <a:t>“last night.”</a:t>
            </a:r>
            <a:endParaRPr lang="en-US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Bent Arrow 1"/>
          <p:cNvSpPr/>
          <p:nvPr/>
        </p:nvSpPr>
        <p:spPr>
          <a:xfrm rot="16200000" flipH="1">
            <a:off x="4631967" y="2221921"/>
            <a:ext cx="1762306" cy="2880320"/>
          </a:xfrm>
          <a:prstGeom prst="bentArrow">
            <a:avLst>
              <a:gd name="adj1" fmla="val 15232"/>
              <a:gd name="adj2" fmla="val 44949"/>
              <a:gd name="adj3" fmla="val 35282"/>
              <a:gd name="adj4" fmla="val 21930"/>
            </a:avLst>
          </a:prstGeom>
          <a:gradFill>
            <a:gsLst>
              <a:gs pos="92000">
                <a:srgbClr val="FF66FF"/>
              </a:gs>
              <a:gs pos="3000">
                <a:srgbClr val="FF0000"/>
              </a:gs>
              <a:gs pos="54000">
                <a:srgbClr val="99FF66"/>
              </a:gs>
            </a:gsLst>
            <a:lin ang="5400000" scaled="1"/>
          </a:gradFill>
          <a:ln w="38100"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20577189">
            <a:off x="47849" y="5413598"/>
            <a:ext cx="2645754" cy="66788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12500"/>
                <a:gd name="adj2" fmla="val -143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 </a:t>
            </a:r>
            <a:r>
              <a:rPr lang="en-US" sz="2400" b="1" cap="none" spc="0" dirty="0" smtClean="0">
                <a:ln w="1905">
                  <a:solidFill>
                    <a:srgbClr val="350E6C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Questions: </a:t>
            </a:r>
            <a:endParaRPr lang="en-US" sz="2400" b="1" cap="none" spc="0" dirty="0">
              <a:ln w="1905">
                <a:solidFill>
                  <a:srgbClr val="350E6C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35361" y="288226"/>
            <a:ext cx="1440159" cy="3428805"/>
          </a:xfrm>
          <a:prstGeom prst="wedgeRoundRectCallout">
            <a:avLst>
              <a:gd name="adj1" fmla="val 62109"/>
              <a:gd name="adj2" fmla="val 72683"/>
              <a:gd name="adj3" fmla="val 16667"/>
            </a:avLst>
          </a:prstGeom>
          <a:noFill/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lvl="0" algn="ctr"/>
            <a:r>
              <a:rPr lang="en-US" sz="2000" dirty="0" smtClean="0">
                <a:solidFill>
                  <a:srgbClr val="350E6C"/>
                </a:solidFill>
              </a:rPr>
              <a:t>  </a:t>
            </a:r>
            <a:r>
              <a:rPr lang="en-US" sz="2000" dirty="0" smtClean="0">
                <a:solidFill>
                  <a:schemeClr val="tx1"/>
                </a:solidFill>
              </a:rPr>
              <a:t>During the first Light Season, both daughters decide on their plan for the survival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of the human race.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919536" y="288226"/>
            <a:ext cx="1800200" cy="3500814"/>
          </a:xfrm>
          <a:prstGeom prst="wedgeRoundRectCallout">
            <a:avLst>
              <a:gd name="adj1" fmla="val 47110"/>
              <a:gd name="adj2" fmla="val 71067"/>
              <a:gd name="adj3" fmla="val 16667"/>
            </a:avLst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 smtClean="0">
                <a:solidFill>
                  <a:prstClr val="black">
                    <a:tint val="75000"/>
                  </a:prstClr>
                </a:solidFill>
              </a:rPr>
              <a:t>  </a:t>
            </a:r>
            <a:r>
              <a:rPr lang="en-US" sz="2000" dirty="0" smtClean="0">
                <a:solidFill>
                  <a:schemeClr val="bg1"/>
                </a:solidFill>
              </a:rPr>
              <a:t>Both daughters </a:t>
            </a:r>
            <a:r>
              <a:rPr lang="en-US" sz="2000" dirty="0">
                <a:solidFill>
                  <a:schemeClr val="bg1"/>
                </a:solidFill>
              </a:rPr>
              <a:t>made their father </a:t>
            </a:r>
            <a:r>
              <a:rPr lang="en-US" sz="2000" dirty="0" smtClean="0">
                <a:solidFill>
                  <a:schemeClr val="bg1"/>
                </a:solidFill>
              </a:rPr>
              <a:t>drink wine</a:t>
            </a:r>
            <a:r>
              <a:rPr lang="en-US" sz="20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 </a:t>
            </a:r>
            <a:r>
              <a:rPr lang="en-US" sz="2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that night</a:t>
            </a:r>
            <a:r>
              <a:rPr lang="en-US" sz="20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.</a:t>
            </a:r>
            <a:r>
              <a:rPr lang="en-US" sz="2000" b="1" dirty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On the 1</a:t>
            </a:r>
            <a:r>
              <a:rPr lang="en-US" sz="2000" baseline="30000" dirty="0" smtClean="0">
                <a:solidFill>
                  <a:schemeClr val="bg1"/>
                </a:solidFill>
              </a:rPr>
              <a:t>st</a:t>
            </a:r>
            <a:r>
              <a:rPr lang="en-US" sz="2000" dirty="0" smtClean="0">
                <a:solidFill>
                  <a:schemeClr val="bg1"/>
                </a:solidFill>
              </a:rPr>
              <a:t> night, the 1</a:t>
            </a:r>
            <a:r>
              <a:rPr lang="en-US" sz="2000" baseline="30000" dirty="0" smtClean="0">
                <a:solidFill>
                  <a:schemeClr val="bg1"/>
                </a:solidFill>
              </a:rPr>
              <a:t>st</a:t>
            </a:r>
            <a:r>
              <a:rPr lang="en-US" sz="2000" dirty="0" smtClean="0">
                <a:solidFill>
                  <a:schemeClr val="bg1"/>
                </a:solidFill>
              </a:rPr>
              <a:t> daughter carried out the 1</a:t>
            </a:r>
            <a:r>
              <a:rPr lang="en-US" sz="2000" baseline="30000" dirty="0" smtClean="0">
                <a:solidFill>
                  <a:schemeClr val="bg1"/>
                </a:solidFill>
              </a:rPr>
              <a:t>st</a:t>
            </a:r>
            <a:r>
              <a:rPr lang="en-US" sz="2000" dirty="0" smtClean="0">
                <a:solidFill>
                  <a:schemeClr val="bg1"/>
                </a:solidFill>
              </a:rPr>
              <a:t> part of their plan.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49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360" y="260648"/>
            <a:ext cx="11521280" cy="6408712"/>
          </a:xfrm>
          <a:noFill/>
          <a:ln>
            <a:noFill/>
          </a:ln>
        </p:spPr>
        <p:txBody>
          <a:bodyPr anchor="t">
            <a:normAutofit/>
          </a:bodyPr>
          <a:lstStyle/>
          <a:p>
            <a:r>
              <a:rPr lang="en-US" sz="3200" dirty="0" smtClean="0"/>
              <a:t> </a:t>
            </a:r>
            <a:endParaRPr lang="en-US" sz="3200" dirty="0">
              <a:ln>
                <a:solidFill>
                  <a:schemeClr val="tx1"/>
                </a:solidFill>
              </a:ln>
              <a:solidFill>
                <a:srgbClr val="9966FF"/>
              </a:solidFill>
              <a:effectLst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63352" y="260648"/>
            <a:ext cx="11665296" cy="6408712"/>
          </a:xfrm>
          <a:prstGeom prst="roundRect">
            <a:avLst/>
          </a:prstGeom>
          <a:solidFill>
            <a:srgbClr val="00206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/>
              <a:t>Lot’s daughters knew very well that the </a:t>
            </a:r>
            <a:r>
              <a:rPr lang="en-CA" sz="3200" dirty="0" smtClean="0">
                <a:ln>
                  <a:solidFill>
                    <a:srgbClr val="99FF66"/>
                  </a:solidFill>
                </a:ln>
                <a:solidFill>
                  <a:srgbClr val="FFFF00"/>
                </a:solidFill>
              </a:rPr>
              <a:t>DAWN “twilight” </a:t>
            </a:r>
            <a:br>
              <a:rPr lang="en-CA" sz="3200" dirty="0" smtClean="0">
                <a:ln>
                  <a:solidFill>
                    <a:srgbClr val="99FF66"/>
                  </a:solidFill>
                </a:ln>
                <a:solidFill>
                  <a:srgbClr val="FFFF00"/>
                </a:solidFill>
              </a:rPr>
            </a:br>
            <a:r>
              <a:rPr lang="en-CA" sz="3200" dirty="0" smtClean="0">
                <a:ln>
                  <a:solidFill>
                    <a:srgbClr val="99FF66"/>
                  </a:solidFill>
                </a:ln>
                <a:solidFill>
                  <a:srgbClr val="FFFF00"/>
                </a:solidFill>
              </a:rPr>
              <a:t>STARTS AND ENDS </a:t>
            </a:r>
            <a:r>
              <a:rPr lang="en-CA" sz="3200" u="sng" dirty="0" smtClean="0">
                <a:ln>
                  <a:solidFill>
                    <a:srgbClr val="99FF66"/>
                  </a:solidFill>
                </a:ln>
                <a:solidFill>
                  <a:srgbClr val="FFFF00"/>
                </a:solidFill>
              </a:rPr>
              <a:t>EVERY 24 HOUR PERIOD</a:t>
            </a:r>
            <a:r>
              <a:rPr lang="en-CA" sz="3200" dirty="0" smtClean="0"/>
              <a:t> in Yahuah’s Kingdom!</a:t>
            </a:r>
          </a:p>
          <a:p>
            <a:pPr algn="ctr"/>
            <a:r>
              <a:rPr lang="en-CA" sz="3200" dirty="0" smtClean="0"/>
              <a:t> We are told to test everything by the Torah. </a:t>
            </a:r>
            <a:br>
              <a:rPr lang="en-CA" sz="3200" dirty="0" smtClean="0"/>
            </a:br>
            <a:r>
              <a:rPr lang="en-CA" sz="3200" dirty="0" smtClean="0"/>
              <a:t>Again, there is perfect linear alignment.  </a:t>
            </a:r>
            <a:r>
              <a:rPr lang="en-CA" sz="3200" dirty="0" smtClean="0">
                <a:sym typeface="Wingdings" panose="05000000000000000000" pitchFamily="2" charset="2"/>
              </a:rPr>
              <a:t> </a:t>
            </a:r>
          </a:p>
          <a:p>
            <a:pPr algn="ctr"/>
            <a:endParaRPr lang="en-CA" sz="3200" dirty="0">
              <a:sym typeface="Wingdings" panose="05000000000000000000" pitchFamily="2" charset="2"/>
            </a:endParaRPr>
          </a:p>
          <a:p>
            <a:pPr algn="ctr"/>
            <a:r>
              <a:rPr lang="en-CA" sz="3200" dirty="0" smtClean="0">
                <a:sym typeface="Wingdings" panose="05000000000000000000" pitchFamily="2" charset="2"/>
              </a:rPr>
              <a:t>On the remaining slides are Scriptural examples of the words we examined, (and more).   Browse through them for better understanding of the Hebrew based Scriptures.</a:t>
            </a:r>
          </a:p>
          <a:p>
            <a:pPr algn="ctr"/>
            <a:endParaRPr lang="en-CA" sz="3200" dirty="0" smtClean="0">
              <a:sym typeface="Wingdings" panose="05000000000000000000" pitchFamily="2" charset="2"/>
            </a:endParaRPr>
          </a:p>
          <a:p>
            <a:pPr algn="ctr"/>
            <a:r>
              <a:rPr lang="en-CA" sz="3200" dirty="0" smtClean="0">
                <a:sym typeface="Wingdings" panose="05000000000000000000" pitchFamily="2" charset="2"/>
              </a:rPr>
              <a:t>Please note the information on the word </a:t>
            </a:r>
            <a:r>
              <a:rPr lang="en-CA" sz="3200" b="1" dirty="0" smtClean="0">
                <a:ln>
                  <a:solidFill>
                    <a:srgbClr val="FF66FF"/>
                  </a:solidFill>
                </a:ln>
                <a:solidFill>
                  <a:srgbClr val="FFFF00"/>
                </a:solidFill>
                <a:sym typeface="Wingdings" panose="05000000000000000000" pitchFamily="2" charset="2"/>
              </a:rPr>
              <a:t>H8543 </a:t>
            </a:r>
            <a:r>
              <a:rPr lang="en-CA" sz="3200" b="1" dirty="0" err="1" smtClean="0">
                <a:ln>
                  <a:solidFill>
                    <a:srgbClr val="FF66FF"/>
                  </a:solidFill>
                </a:ln>
                <a:solidFill>
                  <a:srgbClr val="FFFF00"/>
                </a:solidFill>
                <a:sym typeface="Wingdings" panose="05000000000000000000" pitchFamily="2" charset="2"/>
              </a:rPr>
              <a:t>temowl</a:t>
            </a:r>
            <a:r>
              <a:rPr lang="en-CA" sz="3200" b="1" dirty="0" smtClean="0">
                <a:ln>
                  <a:solidFill>
                    <a:srgbClr val="FF66FF"/>
                  </a:solidFill>
                </a:ln>
                <a:solidFill>
                  <a:srgbClr val="FFFF00"/>
                </a:solidFill>
                <a:sym typeface="Wingdings" panose="05000000000000000000" pitchFamily="2" charset="2"/>
              </a:rPr>
              <a:t> </a:t>
            </a:r>
            <a:r>
              <a:rPr lang="en-CA" sz="3200" dirty="0" smtClean="0">
                <a:sym typeface="Wingdings" panose="05000000000000000000" pitchFamily="2" charset="2"/>
              </a:rPr>
              <a:t>and question – “would this word have exonerated the Dawn to Dawn day-start or destroyed Scriptural linear continuity”?  </a:t>
            </a:r>
            <a:endParaRPr lang="en-CA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>
                <a:solidFill>
                  <a:schemeClr val="bg1"/>
                </a:solidFill>
              </a:rPr>
              <a:pPr/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9418248" y="6486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4F31B-23FA-4075-AF7D-6228CFD12F0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18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13389" t="26183" r="13853" b="5388"/>
          <a:stretch/>
        </p:blipFill>
        <p:spPr>
          <a:xfrm>
            <a:off x="623392" y="836712"/>
            <a:ext cx="11089232" cy="586653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>
                <a:solidFill>
                  <a:schemeClr val="tx1"/>
                </a:solidFill>
              </a:rPr>
              <a:pPr/>
              <a:t>24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07568" y="63714"/>
            <a:ext cx="7729536" cy="734233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dirty="0" smtClean="0">
                <a:solidFill>
                  <a:srgbClr val="800000"/>
                </a:solidFill>
              </a:rPr>
              <a:t>Here are 5 locations where </a:t>
            </a:r>
            <a:r>
              <a:rPr lang="en-CA" sz="2800" dirty="0" smtClean="0">
                <a:solidFill>
                  <a:srgbClr val="FF0000"/>
                </a:solidFill>
              </a:rPr>
              <a:t>H570 &lt;</a:t>
            </a:r>
            <a:r>
              <a:rPr lang="en-CA" sz="2800" dirty="0" err="1" smtClean="0">
                <a:solidFill>
                  <a:srgbClr val="FF0000"/>
                </a:solidFill>
              </a:rPr>
              <a:t>emesh</a:t>
            </a:r>
            <a:r>
              <a:rPr lang="en-CA" sz="2800" dirty="0" smtClean="0">
                <a:solidFill>
                  <a:srgbClr val="FF0000"/>
                </a:solidFill>
              </a:rPr>
              <a:t>&gt; </a:t>
            </a:r>
            <a:r>
              <a:rPr lang="en-CA" sz="2800" dirty="0" smtClean="0">
                <a:solidFill>
                  <a:srgbClr val="800000"/>
                </a:solidFill>
              </a:rPr>
              <a:t>is used. </a:t>
            </a:r>
            <a:endParaRPr lang="en-CA" sz="2800" dirty="0">
              <a:solidFill>
                <a:srgbClr val="8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9376" y="6077821"/>
            <a:ext cx="1137726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Next, our examination will go one step further.</a:t>
            </a:r>
            <a:endParaRPr lang="en-US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02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44624"/>
            <a:ext cx="11809312" cy="6741368"/>
          </a:xfrm>
        </p:spPr>
        <p:txBody>
          <a:bodyPr>
            <a:normAutofit fontScale="70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 take the examination one step further we will look at another word:  </a:t>
            </a:r>
            <a:r>
              <a:rPr lang="en-US" sz="3400" b="1" dirty="0">
                <a:solidFill>
                  <a:srgbClr val="002060"/>
                </a:solidFill>
              </a:rPr>
              <a:t>H8543</a:t>
            </a:r>
            <a:r>
              <a:rPr lang="en-US" sz="3400" dirty="0">
                <a:solidFill>
                  <a:srgbClr val="002060"/>
                </a:solidFill>
              </a:rPr>
              <a:t> – </a:t>
            </a:r>
            <a:r>
              <a:rPr lang="en-US" sz="3400" dirty="0"/>
              <a:t>&lt;</a:t>
            </a:r>
            <a:r>
              <a:rPr lang="en-US" sz="3400" b="1" dirty="0" err="1">
                <a:solidFill>
                  <a:srgbClr val="00B050"/>
                </a:solidFill>
              </a:rPr>
              <a:t>temowl</a:t>
            </a:r>
            <a:r>
              <a:rPr lang="en-US" sz="3400" dirty="0"/>
              <a:t>&gt;.  </a:t>
            </a:r>
            <a:r>
              <a:rPr lang="en-US" sz="3400" dirty="0" smtClean="0">
                <a:solidFill>
                  <a:srgbClr val="002060"/>
                </a:solidFill>
              </a:rPr>
              <a:t>This </a:t>
            </a:r>
            <a:r>
              <a:rPr lang="en-US" sz="3400" dirty="0">
                <a:solidFill>
                  <a:srgbClr val="002060"/>
                </a:solidFill>
              </a:rPr>
              <a:t>Hebrew word is used in the KJV as:  “</a:t>
            </a:r>
            <a:r>
              <a:rPr lang="en-US" sz="3400" dirty="0">
                <a:solidFill>
                  <a:srgbClr val="002060"/>
                </a:solidFill>
                <a:effectLst>
                  <a:glow rad="127000">
                    <a:schemeClr val="bg1">
                      <a:lumMod val="75000"/>
                    </a:schemeClr>
                  </a:glow>
                </a:effectLst>
              </a:rPr>
              <a:t>yesterday</a:t>
            </a:r>
            <a:r>
              <a:rPr lang="en-US" sz="3400" dirty="0">
                <a:solidFill>
                  <a:srgbClr val="002060"/>
                </a:solidFill>
              </a:rPr>
              <a:t>,” “in times past,” “</a:t>
            </a:r>
            <a:r>
              <a:rPr lang="en-US" sz="3400" dirty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as beforetime</a:t>
            </a:r>
            <a:r>
              <a:rPr lang="en-US" sz="3400" dirty="0">
                <a:solidFill>
                  <a:srgbClr val="002060"/>
                </a:solidFill>
              </a:rPr>
              <a:t>,” </a:t>
            </a:r>
            <a:r>
              <a:rPr lang="en-US" sz="3400" dirty="0" smtClean="0">
                <a:solidFill>
                  <a:srgbClr val="002060"/>
                </a:solidFill>
              </a:rPr>
              <a:t>and </a:t>
            </a:r>
            <a:r>
              <a:rPr lang="en-US" sz="3400" dirty="0">
                <a:solidFill>
                  <a:srgbClr val="002060"/>
                </a:solidFill>
              </a:rPr>
              <a:t>“about these three days</a:t>
            </a:r>
            <a:r>
              <a:rPr lang="en-US" sz="3400" dirty="0" smtClean="0">
                <a:solidFill>
                  <a:srgbClr val="002060"/>
                </a:solidFill>
              </a:rPr>
              <a:t>.”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00" dirty="0">
                <a:solidFill>
                  <a:srgbClr val="002060"/>
                </a:solidFill>
              </a:rPr>
              <a:t/>
            </a:r>
            <a:br>
              <a:rPr lang="en-US" sz="300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7030A0"/>
                </a:solidFill>
              </a:rPr>
              <a:t>First,</a:t>
            </a:r>
            <a:r>
              <a:rPr lang="en-US" dirty="0">
                <a:solidFill>
                  <a:srgbClr val="002060"/>
                </a:solidFill>
              </a:rPr>
              <a:t> here is the definition of:  </a:t>
            </a:r>
            <a:r>
              <a:rPr lang="en-US" b="1" dirty="0">
                <a:solidFill>
                  <a:srgbClr val="002060"/>
                </a:solidFill>
              </a:rPr>
              <a:t>H8543</a:t>
            </a:r>
            <a:r>
              <a:rPr lang="en-US" dirty="0">
                <a:solidFill>
                  <a:srgbClr val="002060"/>
                </a:solidFill>
              </a:rPr>
              <a:t>  </a:t>
            </a:r>
            <a:r>
              <a:rPr lang="en-US" b="1" dirty="0"/>
              <a:t>&lt;</a:t>
            </a:r>
            <a:r>
              <a:rPr lang="en-US" b="1" dirty="0" err="1">
                <a:solidFill>
                  <a:srgbClr val="00B050"/>
                </a:solidFill>
              </a:rPr>
              <a:t>temowl</a:t>
            </a:r>
            <a:r>
              <a:rPr lang="en-US" b="1" dirty="0"/>
              <a:t>&gt;</a:t>
            </a:r>
            <a:r>
              <a:rPr lang="en-US" dirty="0"/>
              <a:t>: </a:t>
            </a:r>
            <a:r>
              <a:rPr lang="en-US" b="1" dirty="0"/>
              <a:t> </a:t>
            </a:r>
            <a:r>
              <a:rPr lang="en-US" b="1" dirty="0">
                <a:solidFill>
                  <a:srgbClr val="0070C0"/>
                </a:solidFill>
              </a:rPr>
              <a:t>before, before that time, beforetime, heretofore, of late,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of </a:t>
            </a:r>
            <a:r>
              <a:rPr lang="en-US" b="1" dirty="0">
                <a:solidFill>
                  <a:srgbClr val="0070C0"/>
                </a:solidFill>
              </a:rPr>
              <a:t>old, these days, time(s) past, yesterday,  day before yesterday, recently, formerly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                              a) yesterday,  recently, formerly (usual usage) (</a:t>
            </a:r>
            <a:r>
              <a:rPr lang="en-US" b="1" dirty="0" smtClean="0">
                <a:solidFill>
                  <a:srgbClr val="0070C0"/>
                </a:solidFill>
              </a:rPr>
              <a:t>fig.)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                              b) as formerly, so more recently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                              c) from yesterday, already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002060"/>
                </a:solidFill>
              </a:rPr>
              <a:t>Because we are considering the word “yesterday,” note how the translators of the KJV have also used the word </a:t>
            </a:r>
            <a:r>
              <a:rPr lang="en-US" b="1" dirty="0"/>
              <a:t>“</a:t>
            </a:r>
            <a:r>
              <a:rPr lang="en-US" b="1" u="heavy" dirty="0">
                <a:solidFill>
                  <a:srgbClr val="00B050"/>
                </a:solidFill>
              </a:rPr>
              <a:t>yester</a:t>
            </a:r>
            <a:r>
              <a:rPr lang="en-US" b="1" dirty="0">
                <a:solidFill>
                  <a:srgbClr val="800000"/>
                </a:solidFill>
              </a:rPr>
              <a:t>day</a:t>
            </a:r>
            <a:r>
              <a:rPr lang="en-US" b="1" dirty="0"/>
              <a:t>”</a:t>
            </a: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for</a:t>
            </a:r>
            <a:r>
              <a:rPr lang="en-US" dirty="0"/>
              <a:t> </a:t>
            </a:r>
            <a:r>
              <a:rPr lang="en-US" b="1" dirty="0"/>
              <a:t>&lt;</a:t>
            </a:r>
            <a:r>
              <a:rPr lang="en-US" b="1" dirty="0" err="1">
                <a:solidFill>
                  <a:srgbClr val="00B050"/>
                </a:solidFill>
              </a:rPr>
              <a:t>temowl</a:t>
            </a:r>
            <a:r>
              <a:rPr lang="en-US" b="1" dirty="0"/>
              <a:t>&gt; </a:t>
            </a:r>
            <a:r>
              <a:rPr lang="en-US" dirty="0">
                <a:solidFill>
                  <a:srgbClr val="002060"/>
                </a:solidFill>
              </a:rPr>
              <a:t>in the following 3 Scriptures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>
                <a:solidFill>
                  <a:srgbClr val="002060"/>
                </a:solidFill>
              </a:rPr>
              <a:t>the Old Testament.  (Also see 1 Sam 20:27.)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Exo </a:t>
            </a:r>
            <a:r>
              <a:rPr lang="en-US" b="1" dirty="0">
                <a:solidFill>
                  <a:srgbClr val="00B050"/>
                </a:solidFill>
              </a:rPr>
              <a:t>5:14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&gt;  And the officers </a:t>
            </a:r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dirty="0" smtClean="0"/>
              <a:t>children of Israel, </a:t>
            </a:r>
            <a:r>
              <a:rPr lang="en-US" dirty="0"/>
              <a:t>which Pharaoh's </a:t>
            </a:r>
            <a:r>
              <a:rPr lang="en-US" dirty="0" smtClean="0"/>
              <a:t>taskmasters had </a:t>
            </a:r>
            <a:r>
              <a:rPr lang="en-US" dirty="0"/>
              <a:t>set </a:t>
            </a:r>
            <a:r>
              <a:rPr lang="en-US" dirty="0" smtClean="0"/>
              <a:t>over </a:t>
            </a:r>
            <a:r>
              <a:rPr lang="en-US" dirty="0"/>
              <a:t>them,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were beaten, </a:t>
            </a:r>
            <a:r>
              <a:rPr lang="en-US" dirty="0"/>
              <a:t>[and] </a:t>
            </a:r>
            <a:r>
              <a:rPr lang="en-US" dirty="0" smtClean="0"/>
              <a:t>demanded, </a:t>
            </a:r>
            <a:r>
              <a:rPr lang="en-US" dirty="0"/>
              <a:t>Wherefore have ye not fulfilled </a:t>
            </a:r>
            <a:r>
              <a:rPr lang="en-US" dirty="0" smtClean="0"/>
              <a:t>your </a:t>
            </a:r>
            <a:r>
              <a:rPr lang="en-US" dirty="0"/>
              <a:t>task </a:t>
            </a:r>
            <a:r>
              <a:rPr lang="en-US" dirty="0" smtClean="0"/>
              <a:t>in </a:t>
            </a:r>
            <a:r>
              <a:rPr lang="en-US" dirty="0"/>
              <a:t>making brick </a:t>
            </a:r>
            <a:r>
              <a:rPr lang="en-US" dirty="0" smtClean="0"/>
              <a:t>both </a:t>
            </a:r>
            <a:br>
              <a:rPr lang="en-US" dirty="0" smtClean="0"/>
            </a:br>
            <a:r>
              <a:rPr lang="en-US" b="1" dirty="0" smtClean="0">
                <a:effectLst>
                  <a:glow rad="127000">
                    <a:schemeClr val="bg1">
                      <a:lumMod val="85000"/>
                    </a:schemeClr>
                  </a:glow>
                </a:effectLst>
              </a:rPr>
              <a:t>yesterday </a:t>
            </a:r>
            <a:r>
              <a:rPr lang="en-US" b="1" u="heavy" baseline="30000" dirty="0" smtClean="0">
                <a:hlinkClick r:id="rId2"/>
              </a:rPr>
              <a:t>8543</a:t>
            </a:r>
            <a:r>
              <a:rPr lang="en-US" dirty="0" smtClean="0"/>
              <a:t> </a:t>
            </a:r>
            <a:r>
              <a:rPr lang="en-US" b="1" dirty="0">
                <a:effectLst>
                  <a:glow rad="127000">
                    <a:srgbClr val="00FFFF"/>
                  </a:glow>
                </a:effectLst>
              </a:rPr>
              <a:t>and to day</a:t>
            </a:r>
            <a:r>
              <a:rPr lang="en-US" dirty="0">
                <a:effectLst>
                  <a:glow rad="127000">
                    <a:srgbClr val="00FFFF"/>
                  </a:glow>
                </a:effectLst>
              </a:rPr>
              <a:t> </a:t>
            </a:r>
            <a:r>
              <a:rPr lang="en-US" baseline="30000" dirty="0">
                <a:hlinkClick r:id="rId3"/>
              </a:rPr>
              <a:t>3117</a:t>
            </a:r>
            <a:r>
              <a:rPr lang="en-US" dirty="0"/>
              <a:t>, </a:t>
            </a:r>
            <a:r>
              <a:rPr lang="en-US" dirty="0">
                <a:effectLst>
                  <a:glow rad="127000">
                    <a:srgbClr val="FFFF00"/>
                  </a:glow>
                </a:effectLst>
              </a:rPr>
              <a:t>as heretofore </a:t>
            </a:r>
            <a:r>
              <a:rPr lang="en-US" baseline="30000" dirty="0" smtClean="0">
                <a:hlinkClick r:id="rId4"/>
              </a:rPr>
              <a:t>8032</a:t>
            </a:r>
            <a:r>
              <a:rPr lang="en-US" baseline="30000" dirty="0" smtClean="0"/>
              <a:t> </a:t>
            </a:r>
            <a:r>
              <a:rPr lang="en-US" b="1" u="heavy" baseline="30000" dirty="0" smtClean="0">
                <a:hlinkClick r:id="rId2"/>
              </a:rPr>
              <a:t>8543</a:t>
            </a:r>
            <a:r>
              <a:rPr lang="en-US" dirty="0"/>
              <a:t>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2 Sam 15:20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&gt;  Whereas thou </a:t>
            </a:r>
            <a:r>
              <a:rPr lang="en-US" dirty="0" err="1"/>
              <a:t>camest</a:t>
            </a:r>
            <a:r>
              <a:rPr lang="en-US" dirty="0"/>
              <a:t> </a:t>
            </a:r>
            <a:r>
              <a:rPr lang="en-US" dirty="0" smtClean="0"/>
              <a:t>[</a:t>
            </a:r>
            <a:r>
              <a:rPr lang="en-US" dirty="0"/>
              <a:t>but] </a:t>
            </a:r>
            <a:r>
              <a:rPr lang="en-US" b="1" dirty="0" smtClean="0">
                <a:effectLst>
                  <a:glow rad="127000">
                    <a:schemeClr val="bg1">
                      <a:lumMod val="85000"/>
                    </a:schemeClr>
                  </a:glow>
                </a:effectLst>
              </a:rPr>
              <a:t>yesterday </a:t>
            </a:r>
            <a:r>
              <a:rPr lang="en-US" b="1" u="heavy" baseline="30000" dirty="0" smtClean="0">
                <a:hlinkClick r:id="rId2"/>
              </a:rPr>
              <a:t>8543</a:t>
            </a:r>
            <a:r>
              <a:rPr lang="en-US" dirty="0"/>
              <a:t>, </a:t>
            </a:r>
            <a:r>
              <a:rPr lang="en-US" b="1" dirty="0">
                <a:effectLst>
                  <a:glow rad="127000">
                    <a:srgbClr val="00FFFF"/>
                  </a:glow>
                </a:effectLst>
              </a:rPr>
              <a:t>should I this day</a:t>
            </a:r>
            <a:r>
              <a:rPr lang="en-US" dirty="0">
                <a:effectLst>
                  <a:glow rad="127000">
                    <a:srgbClr val="00FFFF"/>
                  </a:glow>
                </a:effectLst>
              </a:rPr>
              <a:t> </a:t>
            </a:r>
            <a:r>
              <a:rPr lang="en-US" baseline="30000" dirty="0">
                <a:hlinkClick r:id="rId3"/>
              </a:rPr>
              <a:t>3117</a:t>
            </a:r>
            <a:r>
              <a:rPr lang="en-US" dirty="0"/>
              <a:t> make thee go </a:t>
            </a:r>
            <a:r>
              <a:rPr lang="en-US" dirty="0" smtClean="0"/>
              <a:t>up </a:t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down </a:t>
            </a:r>
            <a:r>
              <a:rPr lang="en-US" dirty="0" smtClean="0"/>
              <a:t>with </a:t>
            </a:r>
            <a:r>
              <a:rPr lang="en-US" dirty="0"/>
              <a:t>us? seeing I go </a:t>
            </a:r>
            <a:r>
              <a:rPr lang="en-US" dirty="0" smtClean="0"/>
              <a:t>whither </a:t>
            </a:r>
            <a:r>
              <a:rPr lang="en-US" dirty="0"/>
              <a:t>I may, return </a:t>
            </a:r>
            <a:r>
              <a:rPr lang="en-US" dirty="0" smtClean="0"/>
              <a:t>thou</a:t>
            </a:r>
            <a:r>
              <a:rPr lang="en-US" dirty="0"/>
              <a:t>, and take back </a:t>
            </a:r>
            <a:r>
              <a:rPr lang="en-US" dirty="0" smtClean="0"/>
              <a:t>thy brethren: </a:t>
            </a:r>
            <a:br>
              <a:rPr lang="en-US" dirty="0" smtClean="0"/>
            </a:br>
            <a:r>
              <a:rPr lang="en-US" dirty="0" smtClean="0"/>
              <a:t>mercy and </a:t>
            </a:r>
            <a:r>
              <a:rPr lang="en-US" dirty="0"/>
              <a:t>truth </a:t>
            </a:r>
            <a:r>
              <a:rPr lang="en-US" dirty="0" smtClean="0"/>
              <a:t>[</a:t>
            </a:r>
            <a:r>
              <a:rPr lang="en-US" dirty="0"/>
              <a:t>be] with thee.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>
                <a:solidFill>
                  <a:srgbClr val="00B050"/>
                </a:solidFill>
              </a:rPr>
              <a:t>Job 8:9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&gt;  For we [are but of] </a:t>
            </a:r>
            <a:r>
              <a:rPr lang="en-US" b="1" dirty="0" smtClean="0">
                <a:effectLst>
                  <a:glow rad="127000">
                    <a:schemeClr val="bg1">
                      <a:lumMod val="85000"/>
                    </a:schemeClr>
                  </a:glow>
                </a:effectLst>
              </a:rPr>
              <a:t>yesterday </a:t>
            </a:r>
            <a:r>
              <a:rPr lang="en-US" b="1" u="heavy" baseline="30000" dirty="0" smtClean="0">
                <a:hlinkClick r:id="rId2"/>
              </a:rPr>
              <a:t>8543</a:t>
            </a:r>
            <a:r>
              <a:rPr lang="en-US" dirty="0"/>
              <a:t>, and know </a:t>
            </a:r>
            <a:r>
              <a:rPr lang="en-US" dirty="0" smtClean="0"/>
              <a:t>nothing</a:t>
            </a:r>
            <a:r>
              <a:rPr lang="en-US" dirty="0"/>
              <a:t>, because our </a:t>
            </a:r>
            <a:r>
              <a:rPr lang="en-US" dirty="0" smtClean="0"/>
              <a:t>days upon </a:t>
            </a:r>
            <a:r>
              <a:rPr lang="en-US" dirty="0"/>
              <a:t>earth </a:t>
            </a:r>
            <a:r>
              <a:rPr lang="en-US" dirty="0" smtClean="0"/>
              <a:t>[</a:t>
            </a:r>
            <a:r>
              <a:rPr lang="en-US" dirty="0"/>
              <a:t>are] </a:t>
            </a:r>
            <a:r>
              <a:rPr lang="en-US" dirty="0" smtClean="0"/>
              <a:t>a shadow.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sz="4600" b="1" dirty="0">
                <a:solidFill>
                  <a:srgbClr val="002060"/>
                </a:solidFill>
                <a:latin typeface="Comic Sans MS" pitchFamily="66" charset="0"/>
              </a:rPr>
              <a:t>Did you note the clear separation of “units of time” between “</a:t>
            </a:r>
            <a:r>
              <a:rPr lang="en-US" sz="4600" b="1" dirty="0">
                <a:solidFill>
                  <a:srgbClr val="002060"/>
                </a:solidFill>
                <a:effectLst>
                  <a:glow rad="127000">
                    <a:schemeClr val="bg1">
                      <a:lumMod val="75000"/>
                    </a:schemeClr>
                  </a:glow>
                </a:effectLst>
                <a:latin typeface="Comic Sans MS" pitchFamily="66" charset="0"/>
              </a:rPr>
              <a:t>yesterday</a:t>
            </a:r>
            <a:r>
              <a:rPr lang="en-US" sz="4600" b="1" dirty="0">
                <a:solidFill>
                  <a:srgbClr val="002060"/>
                </a:solidFill>
                <a:latin typeface="Comic Sans MS" pitchFamily="66" charset="0"/>
              </a:rPr>
              <a:t>” and “</a:t>
            </a:r>
            <a:r>
              <a:rPr lang="en-US" sz="4600" b="1" dirty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today</a:t>
            </a:r>
            <a:r>
              <a:rPr lang="en-US" sz="4600" b="1" dirty="0">
                <a:solidFill>
                  <a:srgbClr val="002060"/>
                </a:solidFill>
                <a:latin typeface="Comic Sans MS" pitchFamily="66" charset="0"/>
              </a:rPr>
              <a:t>” in the first two texts</a:t>
            </a:r>
            <a:r>
              <a:rPr lang="en-US" sz="4600" b="1" dirty="0" smtClean="0">
                <a:solidFill>
                  <a:srgbClr val="002060"/>
                </a:solidFill>
                <a:latin typeface="Comic Sans MS" pitchFamily="66" charset="0"/>
              </a:rPr>
              <a:t>?</a:t>
            </a:r>
            <a:endParaRPr lang="en-US" sz="4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1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6632"/>
            <a:ext cx="12264008" cy="864096"/>
          </a:xfrm>
          <a:noFill/>
        </p:spPr>
        <p:txBody>
          <a:bodyPr>
            <a:noAutofit/>
          </a:bodyPr>
          <a:lstStyle/>
          <a:p>
            <a:pPr algn="ctr"/>
            <a:r>
              <a:rPr lang="en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Now that we have seen Scriptural examples of a clear separation meaning for </a:t>
            </a:r>
            <a:br>
              <a:rPr lang="en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word translated into </a:t>
            </a:r>
            <a:r>
              <a:rPr lang="en-CA" sz="2800" dirty="0" smtClean="0">
                <a:solidFill>
                  <a:srgbClr val="FF0000"/>
                </a:solidFill>
              </a:rPr>
              <a:t>yesterday, </a:t>
            </a:r>
            <a:r>
              <a:rPr lang="en-C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let’s look at another set of Scriptures!</a:t>
            </a:r>
            <a:endParaRPr lang="en-CA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12981" t="15386" r="14898" b="25786"/>
          <a:stretch/>
        </p:blipFill>
        <p:spPr>
          <a:xfrm>
            <a:off x="180301" y="1052736"/>
            <a:ext cx="11748347" cy="539051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>
                <a:solidFill>
                  <a:schemeClr val="tx1"/>
                </a:solidFill>
              </a:rPr>
              <a:pPr/>
              <a:t>26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2611" y="3527244"/>
            <a:ext cx="13933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5</a:t>
            </a:r>
            <a:r>
              <a:rPr lang="en-US" sz="2000" b="1" baseline="30000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Plague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815" y="5229200"/>
            <a:ext cx="160492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Golden Calf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470" y="4437112"/>
            <a:ext cx="111761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Judging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6597" y="5981218"/>
            <a:ext cx="155844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Intervention</a:t>
            </a:r>
            <a:endParaRPr lang="en-US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350" y="2492896"/>
            <a:ext cx="14141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Lot Study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27848" y="4293096"/>
            <a:ext cx="3362672" cy="266328"/>
          </a:xfrm>
          <a:prstGeom prst="roundRect">
            <a:avLst/>
          </a:prstGeom>
          <a:noFill/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102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13382" t="40550" r="15154" b="34250"/>
          <a:stretch/>
        </p:blipFill>
        <p:spPr>
          <a:xfrm>
            <a:off x="227348" y="3140968"/>
            <a:ext cx="11737304" cy="23280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/>
          <a:srcRect l="12981" t="76086" r="15424" b="6404"/>
          <a:stretch/>
        </p:blipFill>
        <p:spPr>
          <a:xfrm>
            <a:off x="152628" y="764704"/>
            <a:ext cx="11812024" cy="162502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>
                <a:solidFill>
                  <a:schemeClr val="tx1"/>
                </a:solidFill>
              </a:rPr>
              <a:pPr/>
              <a:t>27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8196" y="394461"/>
            <a:ext cx="318709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Peace Offerings &amp; Vows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4426" y="2740858"/>
            <a:ext cx="354531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First Fruits &amp; Wavesheaf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97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13405" t="17583" r="14064" b="7394"/>
          <a:stretch/>
        </p:blipFill>
        <p:spPr>
          <a:xfrm>
            <a:off x="433076" y="33049"/>
            <a:ext cx="11449272" cy="666139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329319"/>
            <a:ext cx="2743200" cy="365125"/>
          </a:xfrm>
        </p:spPr>
        <p:txBody>
          <a:bodyPr/>
          <a:lstStyle/>
          <a:p>
            <a:fld id="{DA64F31B-23FA-4075-AF7D-6228CFD12F03}" type="slidenum">
              <a:rPr lang="en-US" smtClean="0">
                <a:solidFill>
                  <a:schemeClr val="tx1"/>
                </a:solidFill>
              </a:rPr>
              <a:pPr/>
              <a:t>28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7368" y="561078"/>
            <a:ext cx="159277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#2 Quails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2899" y="1592340"/>
            <a:ext cx="159277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Murmuring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3076" y="2401348"/>
            <a:ext cx="14144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Aaron’s </a:t>
            </a:r>
            <a:b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Rod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7368" y="3441194"/>
            <a:ext cx="14144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Leaving</a:t>
            </a:r>
            <a:b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Egypt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7368" y="4437112"/>
            <a:ext cx="1414452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9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Passing</a:t>
            </a:r>
            <a:br>
              <a:rPr lang="en-US" sz="19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19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Over</a:t>
            </a:r>
            <a:endParaRPr lang="en-US" sz="19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5506" y="6379040"/>
            <a:ext cx="1325289" cy="3847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9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Gideon</a:t>
            </a:r>
            <a:endParaRPr lang="en-US" sz="19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7368" y="5272172"/>
            <a:ext cx="1414452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9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Manna Ceases</a:t>
            </a:r>
            <a:endParaRPr lang="en-US" sz="19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70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13847" t="13621" r="15599" b="5494"/>
          <a:stretch/>
        </p:blipFill>
        <p:spPr>
          <a:xfrm>
            <a:off x="839416" y="-22233"/>
            <a:ext cx="10657184" cy="687239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6360" y="6358215"/>
            <a:ext cx="2743200" cy="365125"/>
          </a:xfrm>
        </p:spPr>
        <p:txBody>
          <a:bodyPr/>
          <a:lstStyle/>
          <a:p>
            <a:fld id="{DA64F31B-23FA-4075-AF7D-6228CFD12F03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3392" y="1893719"/>
            <a:ext cx="159277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Dagon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8327" y="5350103"/>
            <a:ext cx="129522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Evil </a:t>
            </a:r>
            <a:b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Spirit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9416" y="6249506"/>
            <a:ext cx="114807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Saul &amp; David</a:t>
            </a:r>
            <a:endParaRPr lang="en-US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9416" y="4149080"/>
            <a:ext cx="12952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Saul’s </a:t>
            </a:r>
            <a:r>
              <a:rPr lang="en-US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Victory</a:t>
            </a:r>
            <a:endParaRPr lang="en-US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3392" y="2859166"/>
            <a:ext cx="159277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Dagon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0639" y="1124744"/>
            <a:ext cx="159277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Offerings 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0639" y="332656"/>
            <a:ext cx="144400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Strife!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98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13153" t="15165" r="14817" b="16912"/>
          <a:stretch/>
        </p:blipFill>
        <p:spPr>
          <a:xfrm>
            <a:off x="35523" y="178622"/>
            <a:ext cx="11965133" cy="634672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57456" y="6525344"/>
            <a:ext cx="2743200" cy="365125"/>
          </a:xfrm>
        </p:spPr>
        <p:txBody>
          <a:bodyPr/>
          <a:lstStyle/>
          <a:p>
            <a:fld id="{DA64F31B-23FA-4075-AF7D-6228CFD12F03}" type="slidenum">
              <a:rPr lang="en-US" smtClean="0">
                <a:solidFill>
                  <a:schemeClr val="tx1"/>
                </a:solidFill>
              </a:rPr>
              <a:pPr/>
              <a:t>30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352" y="620688"/>
            <a:ext cx="129522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David’s Battle</a:t>
            </a:r>
            <a:endParaRPr lang="en-US" sz="20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3286" y="1640994"/>
            <a:ext cx="12952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Saul’s Demise</a:t>
            </a:r>
          </a:p>
        </p:txBody>
      </p:sp>
      <p:sp>
        <p:nvSpPr>
          <p:cNvPr id="7" name="Rectangle 6"/>
          <p:cNvSpPr/>
          <p:nvPr/>
        </p:nvSpPr>
        <p:spPr>
          <a:xfrm>
            <a:off x="191344" y="4221088"/>
            <a:ext cx="12952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Saul’s Demise</a:t>
            </a:r>
          </a:p>
        </p:txBody>
      </p:sp>
      <p:sp>
        <p:nvSpPr>
          <p:cNvPr id="8" name="Rectangle 7"/>
          <p:cNvSpPr/>
          <p:nvPr/>
        </p:nvSpPr>
        <p:spPr>
          <a:xfrm>
            <a:off x="259855" y="5157192"/>
            <a:ext cx="12952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Solomon as King</a:t>
            </a:r>
            <a:endParaRPr lang="en-US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1344" y="6202178"/>
            <a:ext cx="129522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Jeremiah</a:t>
            </a:r>
            <a:endParaRPr lang="en-US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576" y="3351002"/>
            <a:ext cx="16873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Ben-</a:t>
            </a:r>
            <a:r>
              <a:rPr lang="en-US" b="1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Hadad’s</a:t>
            </a:r>
            <a:r>
              <a:rPr lang="en-US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Demise</a:t>
            </a:r>
            <a:endParaRPr lang="en-US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3352" y="2481991"/>
            <a:ext cx="129522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David’s Deed</a:t>
            </a:r>
            <a:endParaRPr lang="en-US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06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A229DE7-0DDD-7D47-960A-11B51276B9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77890" y="260648"/>
            <a:ext cx="3222766" cy="300749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0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</a:rPr>
              <a:t>Jonah’s</a:t>
            </a:r>
            <a:r>
              <a:rPr lang="en-US" sz="6000" b="1" dirty="0" smtClean="0">
                <a:solidFill>
                  <a:srgbClr val="9966FF"/>
                </a:solidFill>
              </a:rPr>
              <a:t> 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</a:rPr>
              <a:t>Worm Instructor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 in 860 BC</a:t>
            </a:r>
            <a:b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for</a:t>
            </a:r>
            <a:endParaRPr lang="en-US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0F3436C-6151-C94C-B744-A3F9CD263B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79134" y="3291061"/>
            <a:ext cx="3512866" cy="223224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b="1" dirty="0" smtClean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  <a:latin typeface="Arial Rounded MT Bold" pitchFamily="34" charset="0"/>
              </a:rPr>
              <a:t>Dawn to Dawn 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or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  <a:t> </a:t>
            </a:r>
            <a:b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FF66FF"/>
                </a:solidFill>
              </a:rPr>
            </a:br>
            <a:r>
              <a:rPr lang="en-US" sz="4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C000"/>
                </a:solidFill>
                <a:latin typeface="Bauhaus 93" pitchFamily="82" charset="0"/>
              </a:rPr>
              <a:t>Sunset  to Sunset?</a:t>
            </a:r>
            <a:endParaRPr lang="en-US" sz="4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FFC000"/>
              </a:solidFill>
              <a:latin typeface="Bauhaus 93" pitchFamily="82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04A52E1-0F91-FC48-A192-9809710F0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368" y="2382108"/>
            <a:ext cx="1872208" cy="133492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800" b="1" dirty="0" smtClean="0">
                <a:ln w="1905">
                  <a:solidFill>
                    <a:srgbClr val="0000FF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A Vine with </a:t>
            </a:r>
            <a:br>
              <a:rPr lang="en-US" sz="2800" b="1" dirty="0" smtClean="0">
                <a:ln w="1905">
                  <a:solidFill>
                    <a:srgbClr val="0000FF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</a:br>
            <a:r>
              <a:rPr lang="en-US" sz="2800" b="1" dirty="0" smtClean="0">
                <a:ln w="1905">
                  <a:solidFill>
                    <a:srgbClr val="0000FF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SHADE!</a:t>
            </a:r>
            <a:endParaRPr lang="en-US" sz="2800" b="1" dirty="0">
              <a:ln w="1905">
                <a:solidFill>
                  <a:srgbClr val="0000FF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oper Black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6E6D4F-5B02-5142-8FD5-9AE8DB581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284218"/>
            <a:ext cx="7286386" cy="1067989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Sample #32 will be brought to us from Jonah and </a:t>
            </a:r>
            <a:r>
              <a:rPr lang="en-US" b="1" dirty="0" smtClean="0">
                <a:ln>
                  <a:solidFill>
                    <a:srgbClr val="350E6C"/>
                  </a:solidFill>
                </a:ln>
                <a:solidFill>
                  <a:schemeClr val="accent6"/>
                </a:solidFill>
                <a:latin typeface="Comic Sans MS" panose="030F0702030302020204" pitchFamily="66" charset="0"/>
              </a:rPr>
              <a:t>that worm.</a:t>
            </a:r>
            <a:endParaRPr lang="en-US" b="1" dirty="0">
              <a:ln>
                <a:solidFill>
                  <a:srgbClr val="350E6C"/>
                </a:solidFill>
              </a:ln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79" name="TextBox 333"/>
          <p:cNvSpPr txBox="1"/>
          <p:nvPr/>
        </p:nvSpPr>
        <p:spPr>
          <a:xfrm rot="16200000">
            <a:off x="6134305" y="2721246"/>
            <a:ext cx="3257558" cy="584201"/>
          </a:xfrm>
          <a:prstGeom prst="rect">
            <a:avLst/>
          </a:prstGeom>
          <a:noFill/>
          <a:effectLst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85000"/>
              </a:lnSpc>
            </a:pPr>
            <a:r>
              <a:rPr lang="en-US" sz="2200" dirty="0" smtClean="0">
                <a:solidFill>
                  <a:srgbClr val="000000"/>
                </a:solidFill>
                <a:latin typeface="+mj-lt"/>
                <a:cs typeface="Arial Narrow"/>
              </a:rPr>
              <a:t> </a:t>
            </a:r>
            <a:r>
              <a:rPr lang="en-US" sz="3200" b="1" dirty="0" smtClean="0">
                <a:solidFill>
                  <a:srgbClr val="9966FF"/>
                </a:solidFill>
                <a:latin typeface="+mj-lt"/>
                <a:cs typeface="Arial Narrow"/>
              </a:rPr>
              <a:t>Another Lesson</a:t>
            </a:r>
            <a:r>
              <a:rPr lang="en-US" sz="3200" b="1" dirty="0" smtClean="0">
                <a:solidFill>
                  <a:srgbClr val="350E6C"/>
                </a:solidFill>
                <a:latin typeface="+mj-lt"/>
                <a:cs typeface="Arial Narrow"/>
              </a:rPr>
              <a:t> </a:t>
            </a:r>
            <a:br>
              <a:rPr lang="en-US" sz="3200" b="1" dirty="0" smtClean="0">
                <a:solidFill>
                  <a:srgbClr val="350E6C"/>
                </a:solidFill>
                <a:latin typeface="+mj-lt"/>
                <a:cs typeface="Arial Narrow"/>
              </a:rPr>
            </a:br>
            <a:r>
              <a:rPr lang="en-US" sz="3200" b="1" dirty="0" smtClean="0">
                <a:solidFill>
                  <a:srgbClr val="9966FF"/>
                </a:solidFill>
                <a:latin typeface="+mj-lt"/>
                <a:cs typeface="Arial Narrow"/>
              </a:rPr>
              <a:t>for Jonah! </a:t>
            </a:r>
            <a:endParaRPr lang="en-US" sz="3200" b="1" dirty="0">
              <a:solidFill>
                <a:srgbClr val="9966FF"/>
              </a:solidFill>
              <a:latin typeface="+mj-lt"/>
              <a:cs typeface="Arial Narrow"/>
            </a:endParaRPr>
          </a:p>
        </p:txBody>
      </p:sp>
      <p:sp>
        <p:nvSpPr>
          <p:cNvPr id="78" name="TextBox 333"/>
          <p:cNvSpPr txBox="1"/>
          <p:nvPr/>
        </p:nvSpPr>
        <p:spPr>
          <a:xfrm rot="16200000">
            <a:off x="5383475" y="2883365"/>
            <a:ext cx="2343152" cy="234026"/>
          </a:xfrm>
          <a:prstGeom prst="rect">
            <a:avLst/>
          </a:prstGeom>
          <a:noFill/>
          <a:effectLst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85000"/>
              </a:lnSpc>
            </a:pPr>
            <a:r>
              <a:rPr lang="en-US" sz="2200" b="1" dirty="0" smtClean="0">
                <a:solidFill>
                  <a:srgbClr val="C00000"/>
                </a:solidFill>
                <a:latin typeface="+mj-lt"/>
                <a:cs typeface="Arial Narrow"/>
              </a:rPr>
              <a:t> </a:t>
            </a:r>
            <a:br>
              <a:rPr lang="en-US" sz="2200" b="1" dirty="0" smtClean="0">
                <a:solidFill>
                  <a:srgbClr val="C00000"/>
                </a:solidFill>
                <a:latin typeface="+mj-lt"/>
                <a:cs typeface="Arial Narrow"/>
              </a:rPr>
            </a:br>
            <a:r>
              <a:rPr lang="en-US" sz="2200" b="1" dirty="0" smtClean="0">
                <a:solidFill>
                  <a:srgbClr val="C00000"/>
                </a:solidFill>
                <a:latin typeface="+mj-lt"/>
                <a:cs typeface="Arial Narrow"/>
              </a:rPr>
              <a:t>  </a:t>
            </a:r>
            <a:r>
              <a:rPr lang="en-US" sz="4400" b="1" dirty="0" smtClean="0">
                <a:solidFill>
                  <a:srgbClr val="C00000"/>
                </a:solidFill>
                <a:latin typeface="+mj-lt"/>
                <a:cs typeface="Arial Narrow"/>
              </a:rPr>
              <a:t>A Hungry </a:t>
            </a:r>
            <a:br>
              <a:rPr lang="en-US" sz="4400" b="1" dirty="0" smtClean="0">
                <a:solidFill>
                  <a:srgbClr val="C00000"/>
                </a:solidFill>
                <a:latin typeface="+mj-lt"/>
                <a:cs typeface="Arial Narrow"/>
              </a:rPr>
            </a:br>
            <a:r>
              <a:rPr lang="en-US" sz="4400" b="1" dirty="0" smtClean="0">
                <a:solidFill>
                  <a:srgbClr val="C00000"/>
                </a:solidFill>
                <a:latin typeface="+mj-lt"/>
                <a:cs typeface="Arial Narrow"/>
              </a:rPr>
              <a:t>Worm! </a:t>
            </a:r>
            <a:endParaRPr lang="en-US" sz="4400" b="1" dirty="0">
              <a:solidFill>
                <a:srgbClr val="C00000"/>
              </a:solidFill>
              <a:latin typeface="+mj-lt"/>
              <a:cs typeface="Arial Narrow"/>
            </a:endParaRPr>
          </a:p>
        </p:txBody>
      </p:sp>
      <p:sp>
        <p:nvSpPr>
          <p:cNvPr id="75" name="TextBox 333"/>
          <p:cNvSpPr txBox="1"/>
          <p:nvPr/>
        </p:nvSpPr>
        <p:spPr>
          <a:xfrm rot="16200000">
            <a:off x="4357203" y="2620357"/>
            <a:ext cx="2343154" cy="504057"/>
          </a:xfrm>
          <a:prstGeom prst="rect">
            <a:avLst/>
          </a:prstGeom>
          <a:noFill/>
          <a:effectLst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85000"/>
              </a:lnSpc>
            </a:pPr>
            <a:r>
              <a:rPr lang="en-US" sz="2200" dirty="0">
                <a:solidFill>
                  <a:srgbClr val="000000"/>
                </a:solidFill>
                <a:latin typeface="+mj-lt"/>
                <a:cs typeface="Arial Narrow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latin typeface="+mj-lt"/>
                <a:cs typeface="Arial Narrow"/>
              </a:rPr>
              <a:t> 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 Narrow"/>
              </a:rPr>
              <a:t>The  </a:t>
            </a:r>
            <a:b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 Narrow"/>
              </a:rPr>
            </a:b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 Narrow"/>
              </a:rPr>
              <a:t>Gourd  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+mj-lt"/>
              <a:cs typeface="Arial Narrow"/>
            </a:endParaRPr>
          </a:p>
        </p:txBody>
      </p:sp>
      <p:sp>
        <p:nvSpPr>
          <p:cNvPr id="56" name="TextBox 333"/>
          <p:cNvSpPr txBox="1"/>
          <p:nvPr/>
        </p:nvSpPr>
        <p:spPr>
          <a:xfrm rot="18325117">
            <a:off x="2706995" y="2608391"/>
            <a:ext cx="2141273" cy="563231"/>
          </a:xfrm>
          <a:prstGeom prst="rect">
            <a:avLst/>
          </a:prstGeom>
          <a:noFill/>
          <a:effectLst/>
        </p:spPr>
        <p:txBody>
          <a:bodyPr wrap="square" rtlCol="0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85000"/>
              </a:lnSpc>
            </a:pPr>
            <a:r>
              <a:rPr lang="en-US" sz="3600" b="1" u="sng" dirty="0" err="1" smtClean="0">
                <a:solidFill>
                  <a:srgbClr val="FF0000"/>
                </a:solidFill>
                <a:effectLst>
                  <a:glow rad="127000">
                    <a:srgbClr val="99CCFF"/>
                  </a:glow>
                </a:effectLst>
                <a:latin typeface="+mj-lt"/>
                <a:cs typeface="Arial Narrow"/>
              </a:rPr>
              <a:t>Shachar</a:t>
            </a:r>
            <a:endParaRPr lang="en-US" sz="3600" b="1" u="sng" dirty="0">
              <a:solidFill>
                <a:srgbClr val="FF0000"/>
              </a:solidFill>
              <a:effectLst>
                <a:glow rad="127000">
                  <a:srgbClr val="99CCFF"/>
                </a:glow>
              </a:effectLst>
              <a:latin typeface="+mj-lt"/>
              <a:cs typeface="Arial Narrow"/>
            </a:endParaRPr>
          </a:p>
        </p:txBody>
      </p:sp>
      <p:sp>
        <p:nvSpPr>
          <p:cNvPr id="12" name="Slide Number Placeholder 1"/>
          <p:cNvSpPr txBox="1">
            <a:spLocks/>
          </p:cNvSpPr>
          <p:nvPr/>
        </p:nvSpPr>
        <p:spPr>
          <a:xfrm>
            <a:off x="9592816" y="6629550"/>
            <a:ext cx="2623864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A64F31B-23FA-4075-AF7D-6228CFD12F03}" type="slidenum">
              <a:rPr lang="en-US" sz="1200" smtClean="0"/>
              <a:pPr algn="r"/>
              <a:t>31</a:t>
            </a:fld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3575720" y="5523309"/>
            <a:ext cx="8424936" cy="115212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74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Jonah 4:6 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And [</a:t>
            </a:r>
            <a:r>
              <a:rPr lang="en-US" sz="2000" b="1" dirty="0" smtClean="0">
                <a:solidFill>
                  <a:srgbClr val="0000FF"/>
                </a:solidFill>
              </a:rPr>
              <a:t>Yahuah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] prepared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a gourd, and made </a:t>
            </a:r>
            <a:r>
              <a:rPr lang="en-US" sz="2000" b="1" i="1" dirty="0">
                <a:solidFill>
                  <a:schemeClr val="accent6">
                    <a:lumMod val="50000"/>
                  </a:schemeClr>
                </a:solidFill>
              </a:rPr>
              <a:t>it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to come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up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over Jonah, that it might be a shadow over his head, to deliver him from his grief.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So 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Jonah was exceeding glad of the gourd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" name="Picture 2" descr="C:\Users\Rae\Desktop\wor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0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4557718"/>
            <a:ext cx="3312368" cy="110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57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  <p:bldP spid="79" grpId="0"/>
      <p:bldP spid="78" grpId="0"/>
      <p:bldP spid="75" grpId="0"/>
      <p:bldP spid="56" grpId="0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47462"/>
              </p:ext>
            </p:extLst>
          </p:nvPr>
        </p:nvGraphicFramePr>
        <p:xfrm>
          <a:off x="548826" y="2199463"/>
          <a:ext cx="1144927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  <a:gridCol w="3816424"/>
              </a:tblGrid>
              <a:tr h="6137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1</a:t>
                      </a:r>
                      <a:r>
                        <a:rPr lang="en-CA" sz="3600" baseline="300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st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Light</a:t>
                      </a:r>
                      <a:r>
                        <a:rPr lang="en-CA" sz="3600" baseline="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Season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endParaRPr lang="en-CA" sz="1600" dirty="0" smtClean="0">
                        <a:ln>
                          <a:solidFill>
                            <a:srgbClr val="7030A0"/>
                          </a:solidFill>
                        </a:ln>
                        <a:gradFill flip="none" rotWithShape="1">
                          <a:gsLst>
                            <a:gs pos="0">
                              <a:srgbClr val="FF66FF"/>
                            </a:gs>
                            <a:gs pos="59000">
                              <a:srgbClr val="FFFF00"/>
                            </a:gs>
                          </a:gsLst>
                          <a:lin ang="5400000" scaled="1"/>
                          <a:tileRect/>
                        </a:gra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/>
                        <a:t>1</a:t>
                      </a:r>
                      <a:r>
                        <a:rPr lang="en-CA" sz="3600" baseline="30000" dirty="0" smtClean="0"/>
                        <a:t>st</a:t>
                      </a:r>
                      <a:r>
                        <a:rPr lang="en-CA" sz="3600" dirty="0" smtClean="0"/>
                        <a:t> Night</a:t>
                      </a:r>
                      <a:r>
                        <a:rPr lang="en-CA" sz="3600" baseline="0" dirty="0" smtClean="0"/>
                        <a:t> Season</a:t>
                      </a:r>
                      <a:endParaRPr lang="en-CA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2</a:t>
                      </a:r>
                      <a:r>
                        <a:rPr lang="en-CA" sz="3600" baseline="300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nd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Light Season</a:t>
                      </a:r>
                      <a:endParaRPr lang="en-CA" sz="1600" dirty="0" smtClean="0">
                        <a:ln>
                          <a:solidFill>
                            <a:srgbClr val="7030A0"/>
                          </a:solidFill>
                        </a:ln>
                        <a:gradFill flip="none" rotWithShape="1">
                          <a:gsLst>
                            <a:gs pos="0">
                              <a:srgbClr val="FF66FF"/>
                            </a:gs>
                            <a:gs pos="59000">
                              <a:srgbClr val="FFFF00"/>
                            </a:gs>
                          </a:gsLst>
                          <a:lin ang="5400000" scaled="1"/>
                          <a:tileRect/>
                        </a:gra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4365250" y="1844824"/>
            <a:ext cx="0" cy="1584176"/>
          </a:xfrm>
          <a:prstGeom prst="line">
            <a:avLst/>
          </a:prstGeom>
          <a:ln w="298450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-240704" y="44624"/>
            <a:ext cx="12673408" cy="864096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Jonah’s 40 Day Sermon to Nineveh</a:t>
            </a:r>
            <a:endParaRPr lang="en-US" sz="540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04810" y="836712"/>
            <a:ext cx="11379822" cy="1008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8000" b="1" dirty="0" smtClean="0">
                <a:solidFill>
                  <a:srgbClr val="0000CC"/>
                </a:solidFill>
                <a:latin typeface="Lucida Sans" pitchFamily="34" charset="0"/>
              </a:rPr>
              <a:t>Jonah 4:5-11 Summary:  </a:t>
            </a:r>
            <a:r>
              <a:rPr lang="en-US" sz="8000" dirty="0" smtClean="0">
                <a:latin typeface="Lucida Sans" pitchFamily="34" charset="0"/>
              </a:rPr>
              <a:t>(a)</a:t>
            </a:r>
            <a:r>
              <a:rPr lang="en-US" sz="8000" b="1" dirty="0" smtClean="0">
                <a:latin typeface="Lucida Sans" pitchFamily="34" charset="0"/>
              </a:rPr>
              <a:t> </a:t>
            </a:r>
            <a:r>
              <a:rPr lang="en-US" sz="7200" dirty="0" smtClean="0">
                <a:latin typeface="Lucida Sans" pitchFamily="34" charset="0"/>
              </a:rPr>
              <a:t>Jonah </a:t>
            </a:r>
            <a:r>
              <a:rPr lang="en-US" sz="7200" dirty="0">
                <a:latin typeface="Lucida Sans" pitchFamily="34" charset="0"/>
              </a:rPr>
              <a:t>went out </a:t>
            </a:r>
            <a:r>
              <a:rPr lang="en-US" sz="7200" dirty="0" smtClean="0">
                <a:latin typeface="Lucida Sans" pitchFamily="34" charset="0"/>
              </a:rPr>
              <a:t>on the east side of the city</a:t>
            </a:r>
            <a:r>
              <a:rPr lang="en-US" sz="7200" dirty="0">
                <a:latin typeface="Lucida Sans" pitchFamily="34" charset="0"/>
              </a:rPr>
              <a:t> </a:t>
            </a:r>
            <a:r>
              <a:rPr lang="en-US" sz="7200" dirty="0" smtClean="0">
                <a:latin typeface="Lucida Sans" pitchFamily="34" charset="0"/>
              </a:rPr>
              <a:t>… made a </a:t>
            </a:r>
            <a:r>
              <a:rPr lang="en-US" sz="7200" b="1" dirty="0" smtClean="0">
                <a:latin typeface="Lucida Sans" pitchFamily="34" charset="0"/>
              </a:rPr>
              <a:t>booth</a:t>
            </a:r>
            <a:r>
              <a:rPr lang="en-US" sz="7200" dirty="0">
                <a:latin typeface="Lucida Sans" pitchFamily="34" charset="0"/>
              </a:rPr>
              <a:t>,</a:t>
            </a:r>
            <a:r>
              <a:rPr lang="en-US" sz="7200" dirty="0" smtClean="0">
                <a:latin typeface="Lucida Sans" pitchFamily="34" charset="0"/>
              </a:rPr>
              <a:t> </a:t>
            </a:r>
            <a:r>
              <a:rPr lang="en-US" sz="7200" dirty="0">
                <a:latin typeface="Lucida Sans" pitchFamily="34" charset="0"/>
              </a:rPr>
              <a:t>and sat under </a:t>
            </a:r>
            <a:r>
              <a:rPr lang="en-US" sz="7200" dirty="0" smtClean="0">
                <a:latin typeface="Lucida Sans" pitchFamily="34" charset="0"/>
              </a:rPr>
              <a:t>its </a:t>
            </a:r>
            <a:r>
              <a:rPr lang="en-US" sz="7200" b="1" dirty="0">
                <a:latin typeface="Lucida Sans" pitchFamily="34" charset="0"/>
              </a:rPr>
              <a:t>shadow</a:t>
            </a:r>
            <a:r>
              <a:rPr lang="en-US" sz="7200" dirty="0">
                <a:latin typeface="Lucida Sans" pitchFamily="34" charset="0"/>
              </a:rPr>
              <a:t>, till he might see what would become of the city</a:t>
            </a:r>
            <a:r>
              <a:rPr lang="en-US" sz="7200" dirty="0" smtClean="0">
                <a:latin typeface="Lucida Sans" pitchFamily="34" charset="0"/>
              </a:rPr>
              <a:t>.  He wondered if Nineveh would come under Yahuah’s wrath.  (The rest of the events begin now with the 1</a:t>
            </a:r>
            <a:r>
              <a:rPr lang="en-US" sz="7200" baseline="30000" dirty="0" smtClean="0">
                <a:latin typeface="Lucida Sans" pitchFamily="34" charset="0"/>
              </a:rPr>
              <a:t>st</a:t>
            </a:r>
            <a:r>
              <a:rPr lang="en-US" sz="7200" dirty="0" smtClean="0">
                <a:latin typeface="Lucida Sans" pitchFamily="34" charset="0"/>
              </a:rPr>
              <a:t> Light Season.)</a:t>
            </a:r>
            <a:endParaRPr lang="en-US" sz="7200" dirty="0">
              <a:latin typeface="Lucida Sans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8196" name="Picture 4" descr="C:\Users\Rae\Desktop\JONAH &amp; GOU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23" y="3501008"/>
            <a:ext cx="1944216" cy="12961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Rae\Desktop\JONAH &amp; WITHERED VI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172" y="5135887"/>
            <a:ext cx="2319436" cy="17913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Rae\Desktop\jonah's boot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49" y="2996952"/>
            <a:ext cx="2030633" cy="13717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407368" y="4422362"/>
            <a:ext cx="18722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(v 5) </a:t>
            </a:r>
            <a:r>
              <a:rPr lang="en-US" sz="2400" b="1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Jonah </a:t>
            </a: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makes a booth.</a:t>
            </a:r>
            <a:endParaRPr lang="en-US" sz="2400" b="1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063552" y="4820860"/>
            <a:ext cx="222713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(v 6) </a:t>
            </a:r>
            <a:r>
              <a:rPr lang="en-US" sz="2400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Yahuah</a:t>
            </a: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prepares a gourd for</a:t>
            </a:r>
            <a:b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shade.</a:t>
            </a:r>
            <a:endParaRPr lang="en-US" sz="2400" b="1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Sun 12"/>
          <p:cNvSpPr/>
          <p:nvPr/>
        </p:nvSpPr>
        <p:spPr>
          <a:xfrm>
            <a:off x="4031289" y="3429000"/>
            <a:ext cx="648072" cy="576064"/>
          </a:xfrm>
          <a:prstGeom prst="sun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04810" y="1844824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54439" y="3754315"/>
            <a:ext cx="622927" cy="2997158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SUNSET</a:t>
            </a:r>
            <a:endParaRPr lang="en-US" sz="24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59896" y="3356992"/>
            <a:ext cx="280319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(v 7) </a:t>
            </a:r>
            <a:r>
              <a:rPr lang="en-US" sz="2400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Yahuah</a:t>
            </a: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prepared a worm </a:t>
            </a:r>
            <a:r>
              <a:rPr lang="en-US" sz="2400" b="1" u="sng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when</a:t>
            </a: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u="sng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mornin</a:t>
            </a:r>
            <a:r>
              <a:rPr lang="en-US" sz="2400" b="1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</a:t>
            </a:r>
            <a:r>
              <a:rPr lang="en-US" sz="2400" b="1" u="sng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rose</a:t>
            </a: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u="sng" dirty="0" smtClean="0">
                <a:ln w="1905"/>
                <a:solidFill>
                  <a:srgbClr val="FF66FF"/>
                </a:solidFill>
                <a:effectLst>
                  <a:glow rad="88900">
                    <a:srgbClr val="00B0F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NEXT DAY</a:t>
            </a:r>
            <a:r>
              <a:rPr lang="en-US" sz="240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 it smote the gourd.</a:t>
            </a:r>
            <a:endParaRPr lang="en-US" sz="2400" b="1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8182953" y="1844824"/>
            <a:ext cx="1279" cy="4906649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C:\Users\Rae\Desktop\wor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0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2541494"/>
            <a:ext cx="3312368" cy="110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7870210" y="3431558"/>
            <a:ext cx="622927" cy="340865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FFFF00"/>
                </a:solidFill>
                <a:effectLst>
                  <a:glow rad="127000">
                    <a:srgbClr val="00B0F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MORNING</a:t>
            </a:r>
            <a:endParaRPr lang="en-US" sz="2400" b="1" dirty="0">
              <a:ln w="1905"/>
              <a:solidFill>
                <a:srgbClr val="FFFF00"/>
              </a:solidFill>
              <a:effectLst>
                <a:glow rad="127000">
                  <a:srgbClr val="00B0F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Sun 19"/>
          <p:cNvSpPr/>
          <p:nvPr/>
        </p:nvSpPr>
        <p:spPr>
          <a:xfrm>
            <a:off x="8544272" y="2852936"/>
            <a:ext cx="648072" cy="576064"/>
          </a:xfrm>
          <a:prstGeom prst="sun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9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1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  <p:bldP spid="13" grpId="0" animBg="1"/>
      <p:bldP spid="23" grpId="0"/>
      <p:bldP spid="33" grpId="0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257163"/>
              </p:ext>
            </p:extLst>
          </p:nvPr>
        </p:nvGraphicFramePr>
        <p:xfrm>
          <a:off x="548826" y="1407375"/>
          <a:ext cx="1144927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  <a:gridCol w="3816424"/>
              </a:tblGrid>
              <a:tr h="6137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1</a:t>
                      </a:r>
                      <a:r>
                        <a:rPr lang="en-CA" sz="3600" baseline="300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st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Light</a:t>
                      </a:r>
                      <a:r>
                        <a:rPr lang="en-CA" sz="3600" baseline="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Season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endParaRPr lang="en-CA" sz="1600" dirty="0" smtClean="0">
                        <a:ln>
                          <a:solidFill>
                            <a:srgbClr val="7030A0"/>
                          </a:solidFill>
                        </a:ln>
                        <a:gradFill flip="none" rotWithShape="1">
                          <a:gsLst>
                            <a:gs pos="0">
                              <a:srgbClr val="FF66FF"/>
                            </a:gs>
                            <a:gs pos="59000">
                              <a:srgbClr val="FFFF00"/>
                            </a:gs>
                          </a:gsLst>
                          <a:lin ang="5400000" scaled="1"/>
                          <a:tileRect/>
                        </a:gra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/>
                        <a:t>1</a:t>
                      </a:r>
                      <a:r>
                        <a:rPr lang="en-CA" sz="3600" baseline="30000" dirty="0" smtClean="0"/>
                        <a:t>st</a:t>
                      </a:r>
                      <a:r>
                        <a:rPr lang="en-CA" sz="3600" dirty="0" smtClean="0"/>
                        <a:t> Night</a:t>
                      </a:r>
                      <a:r>
                        <a:rPr lang="en-CA" sz="3600" baseline="0" dirty="0" smtClean="0"/>
                        <a:t> Season</a:t>
                      </a:r>
                      <a:endParaRPr lang="en-CA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2</a:t>
                      </a:r>
                      <a:r>
                        <a:rPr lang="en-CA" sz="3600" baseline="300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nd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Light Season</a:t>
                      </a:r>
                      <a:endParaRPr lang="en-CA" sz="1600" dirty="0" smtClean="0">
                        <a:ln>
                          <a:solidFill>
                            <a:srgbClr val="7030A0"/>
                          </a:solidFill>
                        </a:ln>
                        <a:gradFill flip="none" rotWithShape="1">
                          <a:gsLst>
                            <a:gs pos="0">
                              <a:srgbClr val="FF66FF"/>
                            </a:gs>
                            <a:gs pos="59000">
                              <a:srgbClr val="FFFF00"/>
                            </a:gs>
                          </a:gsLst>
                          <a:lin ang="5400000" scaled="1"/>
                          <a:tileRect/>
                        </a:gra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4365250" y="1052736"/>
            <a:ext cx="0" cy="1584176"/>
          </a:xfrm>
          <a:prstGeom prst="line">
            <a:avLst/>
          </a:prstGeom>
          <a:ln w="298450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-240704" y="44624"/>
            <a:ext cx="12673408" cy="864096"/>
          </a:xfrm>
          <a:ln>
            <a:noFill/>
          </a:ln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Jonah’s uses &lt;</a:t>
            </a:r>
            <a:r>
              <a:rPr lang="en-US" sz="5400" b="1" dirty="0" err="1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shachar</a:t>
            </a:r>
            <a:r>
              <a:rPr lang="en-US" sz="5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&gt; for Dawn</a:t>
            </a:r>
            <a:endParaRPr lang="en-US" sz="5400" dirty="0"/>
          </a:p>
        </p:txBody>
      </p:sp>
      <p:pic>
        <p:nvPicPr>
          <p:cNvPr id="8194" name="Picture 2" descr="C:\Users\Rae\Desktop\JONAH AND V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789" y="1772816"/>
            <a:ext cx="2868739" cy="17212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Rae\Desktop\JONAH &amp; GOUR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2276872"/>
            <a:ext cx="1944216" cy="12961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Rae\Desktop\jonah's boot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37" y="2060848"/>
            <a:ext cx="2030633" cy="13717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n 12"/>
          <p:cNvSpPr/>
          <p:nvPr/>
        </p:nvSpPr>
        <p:spPr>
          <a:xfrm>
            <a:off x="4031289" y="2708920"/>
            <a:ext cx="648072" cy="576064"/>
          </a:xfrm>
          <a:prstGeom prst="sun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04810" y="1052736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18248" y="3303567"/>
            <a:ext cx="1321481" cy="19389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60000"/>
                      <a:lumOff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SUNSET did not usher in a new cycle …</a:t>
            </a:r>
            <a:endParaRPr lang="en-US" sz="2400" b="1" dirty="0">
              <a:ln w="1905"/>
              <a:solidFill>
                <a:schemeClr val="accent2">
                  <a:lumMod val="50000"/>
                </a:schemeClr>
              </a:solidFill>
              <a:effectLst>
                <a:glow rad="101600">
                  <a:schemeClr val="accent2">
                    <a:lumMod val="60000"/>
                    <a:lumOff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59896" y="2377755"/>
            <a:ext cx="280319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worm was introduced at </a:t>
            </a:r>
            <a:b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u="sng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</a:t>
            </a:r>
            <a:r>
              <a:rPr lang="en-US" sz="2400" b="1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u="sng" dirty="0">
                <a:ln w="1905"/>
                <a:solidFill>
                  <a:srgbClr val="FF66FF"/>
                </a:solidFill>
                <a:effectLst>
                  <a:glow rad="88900">
                    <a:srgbClr val="00B0F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NEXT DAY</a:t>
            </a:r>
            <a:r>
              <a:rPr lang="en-US" sz="2400" b="1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en-US" sz="2400" b="1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u="sng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with the mornin</a:t>
            </a:r>
            <a:r>
              <a:rPr lang="en-US" sz="2400" b="1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 [</a:t>
            </a:r>
            <a:r>
              <a:rPr lang="en-US" sz="2400" b="1" dirty="0" err="1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shachar</a:t>
            </a:r>
            <a:r>
              <a:rPr lang="en-US" sz="2400" b="1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000" b="1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H7837</a:t>
            </a:r>
            <a:r>
              <a:rPr lang="en-US" sz="2400" b="1" dirty="0" smtClean="0">
                <a:ln w="1905"/>
                <a:solidFill>
                  <a:srgbClr val="FFCCFF"/>
                </a:solidFill>
                <a:effectLst>
                  <a:glow rad="101600">
                    <a:srgbClr val="7030A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].</a:t>
            </a:r>
            <a:endParaRPr lang="en-US" sz="2400" b="1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8182953" y="1052736"/>
            <a:ext cx="1279" cy="4906649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C:\Users\Rae\Desktop\wor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0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1749406"/>
            <a:ext cx="3312368" cy="110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7870210" y="2639470"/>
            <a:ext cx="622927" cy="340865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FFFF00"/>
                </a:solidFill>
                <a:effectLst>
                  <a:glow rad="127000">
                    <a:srgbClr val="00B0F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MORNING</a:t>
            </a:r>
            <a:endParaRPr lang="en-US" sz="2400" b="1" dirty="0">
              <a:ln w="1905"/>
              <a:solidFill>
                <a:srgbClr val="FFFF00"/>
              </a:solidFill>
              <a:effectLst>
                <a:glow rad="127000">
                  <a:srgbClr val="00B0F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Sun 19"/>
          <p:cNvSpPr/>
          <p:nvPr/>
        </p:nvSpPr>
        <p:spPr>
          <a:xfrm>
            <a:off x="8544272" y="2060848"/>
            <a:ext cx="648072" cy="576064"/>
          </a:xfrm>
          <a:prstGeom prst="sun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303912" y="4308475"/>
            <a:ext cx="2566298" cy="20313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u="sng" dirty="0" smtClean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  <a:effectLst>
                  <a:glow rad="88900">
                    <a:srgbClr val="00B0F0">
                      <a:alpha val="45000"/>
                    </a:srgbClr>
                  </a:glow>
                </a:effectLst>
              </a:rPr>
              <a:t>mornin</a:t>
            </a:r>
            <a:r>
              <a:rPr lang="en-US" dirty="0" smtClean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  <a:effectLst>
                  <a:glow rad="88900">
                    <a:srgbClr val="00B0F0">
                      <a:alpha val="45000"/>
                    </a:srgbClr>
                  </a:glow>
                </a:effectLst>
              </a:rPr>
              <a:t>g</a:t>
            </a:r>
            <a:r>
              <a:rPr lang="en-US" b="1" dirty="0" smtClean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</a:rPr>
              <a:t>;</a:t>
            </a:r>
            <a:r>
              <a:rPr lang="en-US" dirty="0" smtClean="0"/>
              <a:t>  </a:t>
            </a: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H7837</a:t>
            </a:r>
            <a:r>
              <a:rPr lang="en-US" dirty="0"/>
              <a:t>  </a:t>
            </a:r>
            <a:r>
              <a:rPr lang="en-US" dirty="0" err="1"/>
              <a:t>shachar</a:t>
            </a:r>
            <a:r>
              <a:rPr lang="en-US" dirty="0"/>
              <a:t>; from H7836; </a:t>
            </a:r>
            <a:r>
              <a:rPr lang="en-US" b="1" u="sng" dirty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</a:rPr>
              <a:t>dawn</a:t>
            </a:r>
            <a:r>
              <a:rPr lang="en-US" dirty="0"/>
              <a:t> (literal, figurative or adverbial):  KJV - day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(-</a:t>
            </a:r>
            <a:r>
              <a:rPr lang="en-US" dirty="0"/>
              <a:t>spring), </a:t>
            </a:r>
            <a:r>
              <a:rPr lang="en-US" u="sng" dirty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</a:rPr>
              <a:t>early</a:t>
            </a:r>
            <a:r>
              <a:rPr lang="en-US" dirty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</a:rPr>
              <a:t>, </a:t>
            </a:r>
            <a:r>
              <a:rPr lang="en-US" u="sng" dirty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</a:rPr>
              <a:t>light</a:t>
            </a:r>
            <a:r>
              <a:rPr lang="en-US" dirty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</a:rPr>
              <a:t>, morning, whence </a:t>
            </a:r>
            <a:r>
              <a:rPr lang="en-US" dirty="0" err="1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</a:rPr>
              <a:t>riseth</a:t>
            </a:r>
            <a:r>
              <a:rPr lang="en-US" dirty="0">
                <a:ln>
                  <a:solidFill>
                    <a:srgbClr val="7030A0"/>
                  </a:solidFill>
                </a:ln>
                <a:solidFill>
                  <a:srgbClr val="FF66FF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88576" y="3586079"/>
            <a:ext cx="3529672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Note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: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This story spans a timeframe of part of the 1</a:t>
            </a:r>
            <a:r>
              <a:rPr lang="en-US" b="1" baseline="30000" dirty="0">
                <a:solidFill>
                  <a:schemeClr val="accent1">
                    <a:lumMod val="50000"/>
                  </a:schemeClr>
                </a:solidFill>
              </a:rPr>
              <a:t>st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day and also moves forward to the sunrise on the 2</a:t>
            </a:r>
            <a:r>
              <a:rPr lang="en-US" b="1" baseline="30000" dirty="0">
                <a:solidFill>
                  <a:schemeClr val="accent1">
                    <a:lumMod val="50000"/>
                  </a:schemeClr>
                </a:solidFill>
              </a:rPr>
              <a:t>nd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day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.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Verse </a:t>
            </a:r>
            <a:r>
              <a:rPr lang="en-US" b="1" dirty="0">
                <a:solidFill>
                  <a:srgbClr val="7030A0"/>
                </a:solidFill>
              </a:rPr>
              <a:t>7 is very clear that the </a:t>
            </a:r>
            <a:r>
              <a:rPr lang="en-US" b="1" dirty="0" smtClean="0">
                <a:solidFill>
                  <a:srgbClr val="7030A0"/>
                </a:solidFill>
              </a:rPr>
              <a:t/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“</a:t>
            </a:r>
            <a:r>
              <a:rPr lang="en-US" b="1" dirty="0">
                <a:solidFill>
                  <a:srgbClr val="7030A0"/>
                </a:solidFill>
              </a:rPr>
              <a:t>next day” began with the </a:t>
            </a:r>
            <a:r>
              <a:rPr lang="en-US" b="1" dirty="0" smtClean="0">
                <a:solidFill>
                  <a:srgbClr val="7030A0"/>
                </a:solidFill>
              </a:rPr>
              <a:t/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“</a:t>
            </a:r>
            <a:r>
              <a:rPr lang="en-US" b="1" dirty="0">
                <a:solidFill>
                  <a:srgbClr val="7030A0"/>
                </a:solidFill>
              </a:rPr>
              <a:t>dawn of morning.”  </a:t>
            </a:r>
            <a:endParaRPr lang="en-US" b="1" dirty="0" smtClean="0">
              <a:solidFill>
                <a:srgbClr val="7030A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95400" y="5943600"/>
            <a:ext cx="1072919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Notice,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verse 8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added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what happened when the sun rose. 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800" b="1" dirty="0" smtClean="0">
                <a:solidFill>
                  <a:srgbClr val="002060"/>
                </a:solidFill>
              </a:rPr>
              <a:t>This </a:t>
            </a:r>
            <a:r>
              <a:rPr lang="en-US" sz="2800" b="1" dirty="0">
                <a:solidFill>
                  <a:srgbClr val="002060"/>
                </a:solidFill>
              </a:rPr>
              <a:t>should eliminate all doubt </a:t>
            </a:r>
            <a:r>
              <a:rPr lang="en-US" sz="2800" b="1" dirty="0" smtClean="0">
                <a:solidFill>
                  <a:srgbClr val="002060"/>
                </a:solidFill>
              </a:rPr>
              <a:t>about a sunset beginning </a:t>
            </a:r>
            <a:r>
              <a:rPr lang="en-US" sz="2800" b="1" dirty="0">
                <a:solidFill>
                  <a:srgbClr val="002060"/>
                </a:solidFill>
              </a:rPr>
              <a:t>the 2</a:t>
            </a:r>
            <a:r>
              <a:rPr lang="en-US" sz="2800" b="1" baseline="30000" dirty="0">
                <a:solidFill>
                  <a:srgbClr val="002060"/>
                </a:solidFill>
              </a:rPr>
              <a:t>nd</a:t>
            </a:r>
            <a:r>
              <a:rPr lang="en-US" sz="2800" b="1" dirty="0">
                <a:solidFill>
                  <a:srgbClr val="002060"/>
                </a:solidFill>
              </a:rPr>
              <a:t> cycle.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16280" y="3651061"/>
            <a:ext cx="3373285" cy="2308324"/>
          </a:xfrm>
          <a:prstGeom prst="rect">
            <a:avLst/>
          </a:prstGeom>
          <a:noFill/>
          <a:effectLst>
            <a:glow rad="127000">
              <a:srgbClr val="FFFF00"/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THEN …  </a:t>
            </a:r>
          </a:p>
          <a:p>
            <a:pPr algn="ctr"/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(v 8) </a:t>
            </a:r>
            <a:r>
              <a:rPr lang="en-US" sz="2400" b="1" dirty="0" smtClean="0">
                <a:ln w="1905">
                  <a:solidFill>
                    <a:srgbClr val="0070C0"/>
                  </a:solidFill>
                </a:ln>
                <a:solidFill>
                  <a:srgbClr val="00FFFF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When the sun did rise</a:t>
            </a: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00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[the 2</a:t>
            </a:r>
            <a:r>
              <a:rPr lang="en-US" sz="2000" baseline="3000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nd</a:t>
            </a:r>
            <a:r>
              <a:rPr lang="en-US" sz="200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day]</a:t>
            </a:r>
            <a:r>
              <a:rPr lang="en-US" sz="20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Yahuah</a:t>
            </a:r>
            <a:r>
              <a:rPr lang="en-US" sz="24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sent a strong east wind to beat on Jonah’s head</a:t>
            </a:r>
            <a:r>
              <a:rPr lang="en-US" sz="240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; Jonah grumbles.</a:t>
            </a:r>
            <a:endParaRPr lang="en-US" sz="2400" b="1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Notched Right Arrow 21"/>
          <p:cNvSpPr>
            <a:spLocks/>
          </p:cNvSpPr>
          <p:nvPr/>
        </p:nvSpPr>
        <p:spPr>
          <a:xfrm>
            <a:off x="9829325" y="3744680"/>
            <a:ext cx="1522095" cy="353238"/>
          </a:xfrm>
          <a:prstGeom prst="notchedRightArrow">
            <a:avLst>
              <a:gd name="adj1" fmla="val 50000"/>
              <a:gd name="adj2" fmla="val 148968"/>
            </a:avLst>
          </a:prstGeom>
          <a:solidFill>
            <a:srgbClr val="13E3F9"/>
          </a:solidFill>
          <a:ln w="25400" cap="flat" cmpd="sng" algn="ctr">
            <a:solidFill>
              <a:srgbClr val="002060"/>
            </a:solidFill>
            <a:prstDash val="solid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099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repeatCount="200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/>
      <p:bldP spid="33" grpId="0"/>
      <p:bldP spid="20" grpId="0" animBg="1"/>
      <p:bldP spid="25" grpId="0"/>
      <p:bldP spid="2" grpId="0"/>
      <p:bldP spid="21" grpId="0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88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4822210" y="2537472"/>
            <a:ext cx="3533684" cy="146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CA" b="1" dirty="0" smtClean="0">
                <a:solidFill>
                  <a:srgbClr val="002060"/>
                </a:solidFill>
              </a:rPr>
              <a:t>Jonah 4:7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CA" b="1" dirty="0" smtClean="0">
                <a:solidFill>
                  <a:srgbClr val="0000FF"/>
                </a:solidFill>
              </a:rPr>
              <a:t>Yahuah</a:t>
            </a:r>
            <a:r>
              <a:rPr lang="en-CA" dirty="0">
                <a:solidFill>
                  <a:srgbClr val="002060"/>
                </a:solidFill>
              </a:rPr>
              <a:t> </a:t>
            </a:r>
            <a:r>
              <a:rPr lang="en-CA" dirty="0" smtClean="0">
                <a:solidFill>
                  <a:srgbClr val="002060"/>
                </a:solidFill>
              </a:rPr>
              <a:t>prepared</a:t>
            </a:r>
            <a:r>
              <a:rPr lang="en-CA" dirty="0">
                <a:solidFill>
                  <a:srgbClr val="002060"/>
                </a:solidFill>
              </a:rPr>
              <a:t> </a:t>
            </a:r>
            <a:r>
              <a:rPr lang="en-CA" dirty="0" smtClean="0">
                <a:solidFill>
                  <a:srgbClr val="002060"/>
                </a:solidFill>
              </a:rPr>
              <a:t>a </a:t>
            </a:r>
            <a:r>
              <a:rPr lang="en-CA" dirty="0">
                <a:solidFill>
                  <a:srgbClr val="002060"/>
                </a:solidFill>
              </a:rPr>
              <a:t>worm </a:t>
            </a:r>
            <a:r>
              <a:rPr lang="en-CA" dirty="0" smtClean="0">
                <a:solidFill>
                  <a:srgbClr val="002060"/>
                </a:solidFill>
              </a:rPr>
              <a:t/>
            </a:r>
            <a:br>
              <a:rPr lang="en-CA" dirty="0" smtClean="0">
                <a:solidFill>
                  <a:srgbClr val="002060"/>
                </a:solidFill>
              </a:rPr>
            </a:br>
            <a:r>
              <a:rPr lang="en-CA" u="heavy" dirty="0" smtClean="0">
                <a:highlight>
                  <a:srgbClr val="00FF00"/>
                </a:highlight>
              </a:rPr>
              <a:t>when </a:t>
            </a:r>
            <a:r>
              <a:rPr lang="en-CA" u="heavy" dirty="0">
                <a:highlight>
                  <a:srgbClr val="00FF00"/>
                </a:highlight>
              </a:rPr>
              <a:t>the </a:t>
            </a:r>
            <a:r>
              <a:rPr lang="en-CA" u="heavy" dirty="0" smtClean="0">
                <a:highlight>
                  <a:srgbClr val="00FF00"/>
                </a:highlight>
              </a:rPr>
              <a:t>mornin</a:t>
            </a:r>
            <a:r>
              <a:rPr lang="en-CA" dirty="0" smtClean="0">
                <a:highlight>
                  <a:srgbClr val="00FF00"/>
                </a:highlight>
              </a:rPr>
              <a:t>g</a:t>
            </a:r>
            <a:r>
              <a:rPr lang="en-CA" dirty="0">
                <a:highlight>
                  <a:srgbClr val="00FF00"/>
                </a:highlight>
              </a:rPr>
              <a:t> </a:t>
            </a:r>
            <a:r>
              <a:rPr lang="en-CA" baseline="30000" dirty="0">
                <a:highlight>
                  <a:srgbClr val="00FF00"/>
                </a:highlight>
                <a:hlinkClick r:id="rId2"/>
              </a:rPr>
              <a:t>7837</a:t>
            </a:r>
            <a:r>
              <a:rPr lang="en-CA" dirty="0">
                <a:highlight>
                  <a:srgbClr val="00FF00"/>
                </a:highlight>
              </a:rPr>
              <a:t> </a:t>
            </a:r>
            <a:r>
              <a:rPr lang="en-CA" u="heavy" dirty="0" smtClean="0">
                <a:highlight>
                  <a:srgbClr val="00FF00"/>
                </a:highlight>
              </a:rPr>
              <a:t>rose</a:t>
            </a:r>
            <a:r>
              <a:rPr lang="en-CA" dirty="0" smtClean="0">
                <a:highlight>
                  <a:srgbClr val="00FF00"/>
                </a:highlight>
              </a:rPr>
              <a:t> </a:t>
            </a:r>
            <a:r>
              <a:rPr lang="en-CA" baseline="30000" dirty="0" smtClean="0">
                <a:highlight>
                  <a:srgbClr val="00FF00"/>
                </a:highlight>
                <a:hlinkClick r:id="rId3"/>
              </a:rPr>
              <a:t>5927</a:t>
            </a:r>
            <a:r>
              <a:rPr lang="en-CA" dirty="0"/>
              <a:t> </a:t>
            </a:r>
            <a:endParaRPr lang="en-US" sz="2800" dirty="0">
              <a:ea typeface="Times New Roman"/>
              <a:cs typeface="Times New Roman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806986"/>
              </p:ext>
            </p:extLst>
          </p:nvPr>
        </p:nvGraphicFramePr>
        <p:xfrm>
          <a:off x="548826" y="1335367"/>
          <a:ext cx="1144927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3816424"/>
                <a:gridCol w="3816424"/>
              </a:tblGrid>
              <a:tr h="6137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1</a:t>
                      </a:r>
                      <a:r>
                        <a:rPr lang="en-CA" sz="3600" baseline="300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st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Light</a:t>
                      </a:r>
                      <a:r>
                        <a:rPr lang="en-CA" sz="3600" baseline="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Season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</a:t>
                      </a:r>
                      <a:endParaRPr lang="en-CA" sz="1600" dirty="0" smtClean="0">
                        <a:ln>
                          <a:solidFill>
                            <a:srgbClr val="7030A0"/>
                          </a:solidFill>
                        </a:ln>
                        <a:gradFill flip="none" rotWithShape="1">
                          <a:gsLst>
                            <a:gs pos="0">
                              <a:srgbClr val="FF66FF"/>
                            </a:gs>
                            <a:gs pos="59000">
                              <a:srgbClr val="FFFF00"/>
                            </a:gs>
                          </a:gsLst>
                          <a:lin ang="5400000" scaled="1"/>
                          <a:tileRect/>
                        </a:gra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/>
                        <a:t>1</a:t>
                      </a:r>
                      <a:r>
                        <a:rPr lang="en-CA" sz="3600" baseline="30000" dirty="0" smtClean="0"/>
                        <a:t>st</a:t>
                      </a:r>
                      <a:r>
                        <a:rPr lang="en-CA" sz="3600" dirty="0" smtClean="0"/>
                        <a:t> Night</a:t>
                      </a:r>
                      <a:r>
                        <a:rPr lang="en-CA" sz="3600" baseline="0" dirty="0" smtClean="0"/>
                        <a:t> Season</a:t>
                      </a:r>
                      <a:endParaRPr lang="en-CA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2</a:t>
                      </a:r>
                      <a:r>
                        <a:rPr lang="en-CA" sz="3600" baseline="300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nd</a:t>
                      </a:r>
                      <a:r>
                        <a:rPr lang="en-CA" sz="3600" dirty="0" smtClean="0">
                          <a:ln>
                            <a:solidFill>
                              <a:srgbClr val="7030A0"/>
                            </a:solidFill>
                          </a:ln>
                          <a:gradFill flip="none" rotWithShape="1">
                            <a:gsLst>
                              <a:gs pos="0">
                                <a:srgbClr val="FF66FF"/>
                              </a:gs>
                              <a:gs pos="59000">
                                <a:srgbClr val="FFFF00"/>
                              </a:gs>
                            </a:gsLst>
                            <a:lin ang="5400000" scaled="1"/>
                            <a:tileRect/>
                          </a:gradFill>
                        </a:rPr>
                        <a:t> Light Season</a:t>
                      </a:r>
                      <a:endParaRPr lang="en-CA" sz="1600" dirty="0" smtClean="0">
                        <a:ln>
                          <a:solidFill>
                            <a:srgbClr val="7030A0"/>
                          </a:solidFill>
                        </a:ln>
                        <a:gradFill flip="none" rotWithShape="1">
                          <a:gsLst>
                            <a:gs pos="0">
                              <a:srgbClr val="FF66FF"/>
                            </a:gs>
                            <a:gs pos="59000">
                              <a:srgbClr val="FFFF00"/>
                            </a:gs>
                          </a:gsLst>
                          <a:lin ang="5400000" scaled="1"/>
                          <a:tileRect/>
                        </a:gra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4365250" y="980728"/>
            <a:ext cx="0" cy="1584176"/>
          </a:xfrm>
          <a:prstGeom prst="line">
            <a:avLst/>
          </a:prstGeom>
          <a:ln w="298450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-240704" y="44624"/>
            <a:ext cx="12673408" cy="864096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The Dawn Day really is this simple!</a:t>
            </a:r>
            <a:endParaRPr lang="en-US" sz="5400" dirty="0"/>
          </a:p>
        </p:txBody>
      </p:sp>
      <p:pic>
        <p:nvPicPr>
          <p:cNvPr id="8194" name="Picture 2" descr="C:\Users\Rae\Desktop\JONAH AND VIN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789" y="1700808"/>
            <a:ext cx="2868739" cy="17212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Rae\Desktop\JONAH &amp; GOUR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23" y="2177480"/>
            <a:ext cx="1944216" cy="12961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Rae\Desktop\jonah's boot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49" y="1961456"/>
            <a:ext cx="2030633" cy="13717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n 12"/>
          <p:cNvSpPr/>
          <p:nvPr/>
        </p:nvSpPr>
        <p:spPr>
          <a:xfrm>
            <a:off x="4031289" y="2564904"/>
            <a:ext cx="648072" cy="576064"/>
          </a:xfrm>
          <a:prstGeom prst="sun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04810" y="980728"/>
            <a:ext cx="0" cy="1368152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54439" y="2890219"/>
            <a:ext cx="622927" cy="2997158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SUNSET</a:t>
            </a:r>
            <a:endParaRPr lang="en-US" sz="2400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8182953" y="980728"/>
            <a:ext cx="1279" cy="4906649"/>
          </a:xfrm>
          <a:prstGeom prst="line">
            <a:avLst/>
          </a:prstGeom>
          <a:ln w="298450">
            <a:solidFill>
              <a:srgbClr val="FF66FF"/>
            </a:solidFill>
          </a:ln>
          <a:effectLst>
            <a:glow rad="254000">
              <a:srgbClr val="99FF66">
                <a:alpha val="97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C:\Users\Rae\Desktop\wor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50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976" y="1677398"/>
            <a:ext cx="3312368" cy="110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7870210" y="2567462"/>
            <a:ext cx="622927" cy="340865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FFFF00"/>
                </a:solidFill>
                <a:effectLst>
                  <a:glow rad="127000">
                    <a:srgbClr val="00B0F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MORNING</a:t>
            </a:r>
            <a:endParaRPr lang="en-US" sz="2400" b="1" dirty="0">
              <a:ln w="1905"/>
              <a:solidFill>
                <a:srgbClr val="FFFF00"/>
              </a:solidFill>
              <a:effectLst>
                <a:glow rad="127000">
                  <a:srgbClr val="00B0F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Sun 19"/>
          <p:cNvSpPr/>
          <p:nvPr/>
        </p:nvSpPr>
        <p:spPr>
          <a:xfrm>
            <a:off x="8544272" y="1988840"/>
            <a:ext cx="648072" cy="576064"/>
          </a:xfrm>
          <a:prstGeom prst="sun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73"/>
          <p:cNvSpPr>
            <a:spLocks/>
          </p:cNvSpPr>
          <p:nvPr/>
        </p:nvSpPr>
        <p:spPr bwMode="auto">
          <a:xfrm>
            <a:off x="4741837" y="4802962"/>
            <a:ext cx="3154363" cy="508000"/>
          </a:xfrm>
          <a:prstGeom prst="rect">
            <a:avLst/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3d extrusionH="57150">
              <a:bevelT w="38100" h="38100" prst="angle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sng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Dawn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FF33CC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!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(H7837)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FF33CC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shachar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&gt;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838200" y="346184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Notched Right Arrow 7"/>
          <p:cNvSpPr>
            <a:spLocks/>
          </p:cNvSpPr>
          <p:nvPr/>
        </p:nvSpPr>
        <p:spPr bwMode="auto">
          <a:xfrm rot="18452663">
            <a:off x="5231756" y="4201039"/>
            <a:ext cx="1100229" cy="484187"/>
          </a:xfrm>
          <a:prstGeom prst="rightArrow">
            <a:avLst>
              <a:gd name="adj1" fmla="val 39254"/>
              <a:gd name="adj2" fmla="val 73616"/>
            </a:avLst>
          </a:prstGeom>
          <a:solidFill>
            <a:srgbClr val="FA2ED3"/>
          </a:solidFill>
          <a:ln w="57150">
            <a:solidFill>
              <a:srgbClr val="14DA48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 Placeholder 36"/>
          <p:cNvSpPr>
            <a:spLocks noGrp="1"/>
          </p:cNvSpPr>
          <p:nvPr>
            <p:ph type="body" idx="1"/>
          </p:nvPr>
        </p:nvSpPr>
        <p:spPr>
          <a:xfrm>
            <a:off x="191344" y="3356992"/>
            <a:ext cx="3901495" cy="2453325"/>
          </a:xfrm>
          <a:ln w="57150">
            <a:solidFill>
              <a:schemeClr val="accent4">
                <a:lumMod val="75000"/>
              </a:schemeClr>
            </a:solidFill>
            <a:prstDash val="lgDash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 prst="angle"/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</a:rPr>
              <a:t>We have just </a:t>
            </a:r>
            <a:r>
              <a:rPr lang="en-US" sz="1800" dirty="0" smtClean="0">
                <a:solidFill>
                  <a:srgbClr val="002060"/>
                </a:solidFill>
              </a:rPr>
              <a:t>examined the 32</a:t>
            </a:r>
            <a:r>
              <a:rPr lang="en-US" sz="1800" baseline="30000" dirty="0" smtClean="0">
                <a:solidFill>
                  <a:srgbClr val="002060"/>
                </a:solidFill>
              </a:rPr>
              <a:t>nd</a:t>
            </a:r>
            <a:r>
              <a:rPr lang="en-US" sz="1800" dirty="0" smtClean="0">
                <a:solidFill>
                  <a:srgbClr val="002060"/>
                </a:solidFill>
              </a:rPr>
              <a:t> Scriptural example </a:t>
            </a:r>
            <a:r>
              <a:rPr lang="en-US" sz="1800" dirty="0">
                <a:solidFill>
                  <a:srgbClr val="002060"/>
                </a:solidFill>
              </a:rPr>
              <a:t>indicating </a:t>
            </a: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>very </a:t>
            </a:r>
            <a:r>
              <a:rPr lang="en-US" sz="1800" dirty="0">
                <a:solidFill>
                  <a:srgbClr val="002060"/>
                </a:solidFill>
              </a:rPr>
              <a:t>clearly that the </a:t>
            </a:r>
            <a:r>
              <a:rPr lang="en-US" sz="1800" b="1" dirty="0">
                <a:solidFill>
                  <a:srgbClr val="002060"/>
                </a:solidFill>
              </a:rPr>
              <a:t>MORROW</a:t>
            </a:r>
            <a:r>
              <a:rPr lang="en-US" sz="1800" dirty="0">
                <a:solidFill>
                  <a:srgbClr val="002060"/>
                </a:solidFill>
              </a:rPr>
              <a:t> &lt;</a:t>
            </a:r>
            <a:r>
              <a:rPr lang="en-US" sz="1800" b="1" dirty="0" err="1">
                <a:solidFill>
                  <a:srgbClr val="002060"/>
                </a:solidFill>
              </a:rPr>
              <a:t>mochoroth</a:t>
            </a:r>
            <a:r>
              <a:rPr lang="en-US" sz="1800" dirty="0">
                <a:solidFill>
                  <a:srgbClr val="002060"/>
                </a:solidFill>
              </a:rPr>
              <a:t>&gt; is indeed the new </a:t>
            </a: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>24 </a:t>
            </a:r>
            <a:r>
              <a:rPr lang="en-US" sz="1800" dirty="0">
                <a:solidFill>
                  <a:srgbClr val="002060"/>
                </a:solidFill>
              </a:rPr>
              <a:t>hour cycle </a:t>
            </a:r>
            <a:r>
              <a:rPr lang="en-US" sz="1800" dirty="0" smtClean="0">
                <a:solidFill>
                  <a:srgbClr val="002060"/>
                </a:solidFill>
              </a:rPr>
              <a:t>which never begins </a:t>
            </a:r>
            <a:r>
              <a:rPr lang="en-US" sz="1800" dirty="0">
                <a:solidFill>
                  <a:srgbClr val="002060"/>
                </a:solidFill>
              </a:rPr>
              <a:t>at sundown or the darkness of night. </a:t>
            </a:r>
            <a:endParaRPr lang="en-US" sz="1800" dirty="0" smtClean="0">
              <a:solidFill>
                <a:srgbClr val="00206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</a:rPr>
              <a:t>Once </a:t>
            </a:r>
            <a:r>
              <a:rPr lang="en-US" sz="1800" dirty="0">
                <a:solidFill>
                  <a:srgbClr val="002060"/>
                </a:solidFill>
              </a:rPr>
              <a:t>the “old” Night Season ends, </a:t>
            </a: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sz="1800" dirty="0" smtClean="0">
                <a:solidFill>
                  <a:srgbClr val="002060"/>
                </a:solidFill>
              </a:rPr>
              <a:t>the </a:t>
            </a:r>
            <a:r>
              <a:rPr lang="en-US" sz="1800" b="1" dirty="0">
                <a:solidFill>
                  <a:srgbClr val="002060"/>
                </a:solidFill>
              </a:rPr>
              <a:t>“morrow”</a:t>
            </a:r>
            <a:r>
              <a:rPr lang="en-US" sz="1800" dirty="0">
                <a:solidFill>
                  <a:srgbClr val="002060"/>
                </a:solidFill>
              </a:rPr>
              <a:t> begins the next new cycle with the Light Season.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266269" y="6020400"/>
            <a:ext cx="8786075" cy="53959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350E6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600" dirty="0" smtClean="0">
                <a:solidFill>
                  <a:srgbClr val="0000FF"/>
                </a:solidFill>
              </a:rPr>
              <a:t>Genesis </a:t>
            </a:r>
            <a:r>
              <a:rPr lang="en-CA" sz="2600" dirty="0">
                <a:solidFill>
                  <a:srgbClr val="0000FF"/>
                </a:solidFill>
              </a:rPr>
              <a:t>1 is correct!  Dawn </a:t>
            </a:r>
            <a:r>
              <a:rPr lang="en-CA" sz="2600" b="1" dirty="0">
                <a:ln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always</a:t>
            </a:r>
            <a:r>
              <a:rPr lang="en-CA" sz="2600" dirty="0">
                <a:solidFill>
                  <a:srgbClr val="0000FF"/>
                </a:solidFill>
              </a:rPr>
              <a:t> </a:t>
            </a:r>
            <a:r>
              <a:rPr lang="en-CA" sz="2600" dirty="0" smtClean="0">
                <a:solidFill>
                  <a:srgbClr val="0000FF"/>
                </a:solidFill>
              </a:rPr>
              <a:t>begins the </a:t>
            </a:r>
            <a:r>
              <a:rPr lang="en-CA" sz="2600" dirty="0">
                <a:solidFill>
                  <a:srgbClr val="0000FF"/>
                </a:solidFill>
              </a:rPr>
              <a:t>cycles of </a:t>
            </a:r>
            <a:r>
              <a:rPr lang="en-CA" sz="2600" b="1" dirty="0">
                <a:solidFill>
                  <a:srgbClr val="0000FF"/>
                </a:solidFill>
              </a:rPr>
              <a:t>Yahuah</a:t>
            </a:r>
            <a:r>
              <a:rPr lang="en-CA" sz="2600" dirty="0">
                <a:solidFill>
                  <a:srgbClr val="0000FF"/>
                </a:solidFill>
              </a:rPr>
              <a:t>!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785124" y="4437112"/>
            <a:ext cx="2999508" cy="108441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350E6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dirty="0" err="1">
                <a:solidFill>
                  <a:srgbClr val="0000FF"/>
                </a:solidFill>
              </a:rPr>
              <a:t>Hhmm</a:t>
            </a:r>
            <a:r>
              <a:rPr lang="en-CA" sz="2400" dirty="0">
                <a:solidFill>
                  <a:srgbClr val="0000FF"/>
                </a:solidFill>
              </a:rPr>
              <a:t>!  Dawn, </a:t>
            </a:r>
            <a:r>
              <a:rPr lang="en-CA" sz="2400" dirty="0" smtClean="0">
                <a:solidFill>
                  <a:srgbClr val="0000FF"/>
                </a:solidFill>
              </a:rPr>
              <a:t>was accounted </a:t>
            </a:r>
            <a:r>
              <a:rPr lang="en-CA" sz="2400" dirty="0">
                <a:solidFill>
                  <a:srgbClr val="0000FF"/>
                </a:solidFill>
              </a:rPr>
              <a:t>as – </a:t>
            </a:r>
            <a:r>
              <a:rPr lang="en-CA" sz="2400" dirty="0" smtClean="0">
                <a:solidFill>
                  <a:srgbClr val="0000FF"/>
                </a:solidFill>
              </a:rPr>
              <a:t/>
            </a:r>
            <a:br>
              <a:rPr lang="en-CA" sz="2400" dirty="0" smtClean="0">
                <a:solidFill>
                  <a:srgbClr val="0000FF"/>
                </a:solidFill>
              </a:rPr>
            </a:br>
            <a:r>
              <a:rPr lang="en-CA" sz="2400" dirty="0" smtClean="0">
                <a:solidFill>
                  <a:srgbClr val="0000FF"/>
                </a:solidFill>
              </a:rPr>
              <a:t>THE </a:t>
            </a:r>
            <a:r>
              <a:rPr lang="en-CA" sz="2400" dirty="0">
                <a:solidFill>
                  <a:srgbClr val="0000FF"/>
                </a:solidFill>
              </a:rPr>
              <a:t>NEXT DAY!  </a:t>
            </a:r>
          </a:p>
        </p:txBody>
      </p:sp>
      <p:pic>
        <p:nvPicPr>
          <p:cNvPr id="9226" name="Picture 10" descr="F:\Art on Desktop - 1\Sayings\What's next 95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90" y="5897592"/>
            <a:ext cx="2640586" cy="897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7716753" y="3467351"/>
            <a:ext cx="46439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CA" dirty="0"/>
              <a:t> </a:t>
            </a:r>
            <a:r>
              <a:rPr lang="en-CA" dirty="0" smtClean="0"/>
              <a:t>             </a:t>
            </a:r>
            <a:r>
              <a:rPr lang="en-CA" u="heavy" dirty="0" smtClean="0"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</a:rPr>
              <a:t>the </a:t>
            </a:r>
            <a:r>
              <a:rPr lang="en-CA" sz="2800" u="heavy" dirty="0"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</a:rPr>
              <a:t>next </a:t>
            </a:r>
            <a:r>
              <a:rPr lang="en-CA" sz="2800" u="heavy" dirty="0" smtClean="0"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</a:rPr>
              <a:t>da</a:t>
            </a:r>
            <a:r>
              <a:rPr lang="en-CA" sz="2800" dirty="0" smtClean="0">
                <a:highlight>
                  <a:srgbClr val="FFFF00"/>
                </a:highlight>
                <a:uFill>
                  <a:solidFill>
                    <a:srgbClr val="FF0000"/>
                  </a:solidFill>
                </a:uFill>
              </a:rPr>
              <a:t>y </a:t>
            </a:r>
            <a:r>
              <a:rPr lang="en-CA" sz="2800" baseline="30000" dirty="0" smtClean="0">
                <a:hlinkClick r:id="rId11"/>
              </a:rPr>
              <a:t>4283</a:t>
            </a:r>
            <a:r>
              <a:rPr lang="en-CA" sz="2800" baseline="30000" dirty="0" smtClean="0"/>
              <a:t> &lt;morrow&gt;</a:t>
            </a:r>
            <a:r>
              <a:rPr lang="en-CA" sz="2000" dirty="0" smtClean="0"/>
              <a:t>…</a:t>
            </a:r>
            <a:r>
              <a:rPr lang="en-CA" dirty="0" smtClean="0"/>
              <a:t> </a:t>
            </a:r>
            <a:endParaRPr lang="en-US" sz="2800" dirty="0">
              <a:ea typeface="Times New Roman"/>
              <a:cs typeface="Times New Roman"/>
            </a:endParaRPr>
          </a:p>
        </p:txBody>
      </p:sp>
      <p:sp>
        <p:nvSpPr>
          <p:cNvPr id="29" name="Curved Up Arrow 75"/>
          <p:cNvSpPr>
            <a:spLocks/>
          </p:cNvSpPr>
          <p:nvPr/>
        </p:nvSpPr>
        <p:spPr bwMode="auto">
          <a:xfrm>
            <a:off x="7231412" y="3926295"/>
            <a:ext cx="2248964" cy="640216"/>
          </a:xfrm>
          <a:prstGeom prst="curvedUpArrow">
            <a:avLst>
              <a:gd name="adj1" fmla="val 25020"/>
              <a:gd name="adj2" fmla="val 112530"/>
              <a:gd name="adj3" fmla="val 25000"/>
            </a:avLst>
          </a:prstGeom>
          <a:solidFill>
            <a:srgbClr val="1BE7F1"/>
          </a:solidFill>
          <a:ln w="2540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3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25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  <p:bldP spid="27" grpId="0"/>
      <p:bldP spid="2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984432" y="6492875"/>
            <a:ext cx="2207568" cy="365125"/>
          </a:xfrm>
        </p:spPr>
        <p:txBody>
          <a:bodyPr/>
          <a:lstStyle/>
          <a:p>
            <a:fld id="{DA64F31B-23FA-4075-AF7D-6228CFD12F03}" type="slidenum">
              <a:rPr lang="en-US" smtClean="0">
                <a:solidFill>
                  <a:schemeClr val="bg1"/>
                </a:solidFill>
              </a:rPr>
              <a:pPr/>
              <a:t>35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96688" y="-99392"/>
            <a:ext cx="12673408" cy="1872208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effectLst>
                  <a:glow rad="88900">
                    <a:schemeClr val="accent5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There are 2 words in Jonah that need special attention &amp; mention:</a:t>
            </a:r>
            <a:endParaRPr lang="en-US" sz="5400" dirty="0">
              <a:effectLst>
                <a:glow rad="88900">
                  <a:schemeClr val="accent5">
                    <a:lumMod val="20000"/>
                    <a:lumOff val="80000"/>
                  </a:schemeClr>
                </a:glow>
              </a:effectLst>
            </a:endParaRPr>
          </a:p>
        </p:txBody>
      </p:sp>
      <p:pic>
        <p:nvPicPr>
          <p:cNvPr id="8" name="Picture 4" descr="C:\Users\Rae\Desktop\Horn white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20" y="2041416"/>
            <a:ext cx="3587170" cy="218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ae\Desktop\wor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0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80" y="4574276"/>
            <a:ext cx="4678302" cy="15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Rae\Desktop\Horn white pn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20" y="4261946"/>
            <a:ext cx="3587170" cy="218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49776" y="2395066"/>
            <a:ext cx="18309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accent6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Night</a:t>
            </a:r>
          </a:p>
          <a:p>
            <a:pPr algn="ctr"/>
            <a:r>
              <a:rPr lang="en-US" sz="4000" b="1" dirty="0" smtClean="0">
                <a:ln w="1905"/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accent6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&lt;layil&gt;</a:t>
            </a:r>
            <a:endParaRPr lang="en-US" sz="4000" b="1" cap="none" spc="0" dirty="0">
              <a:ln w="1905"/>
              <a:solidFill>
                <a:schemeClr val="tx1">
                  <a:lumMod val="85000"/>
                  <a:lumOff val="15000"/>
                </a:schemeClr>
              </a:solidFill>
              <a:effectLst>
                <a:glow rad="127000">
                  <a:schemeClr val="accent6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53266" y="3350602"/>
            <a:ext cx="238398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 smtClean="0">
                <a:ln w="28575">
                  <a:solidFill>
                    <a:srgbClr val="0000CC"/>
                  </a:solidFill>
                </a:ln>
                <a:solidFill>
                  <a:srgbClr val="C0000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Worm</a:t>
            </a:r>
            <a:endParaRPr lang="en-US" sz="4800" b="1" cap="none" spc="0" dirty="0" smtClean="0">
              <a:ln w="28575">
                <a:solidFill>
                  <a:srgbClr val="0000CC"/>
                </a:solidFill>
              </a:ln>
              <a:solidFill>
                <a:srgbClr val="C00000"/>
              </a:solidFill>
              <a:effectLst>
                <a:glow rad="127000">
                  <a:schemeClr val="accent4">
                    <a:lumMod val="60000"/>
                    <a:lumOff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40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&lt;</a:t>
            </a:r>
            <a:r>
              <a:rPr lang="en-US" sz="4000" b="1" dirty="0" err="1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towla</a:t>
            </a:r>
            <a:r>
              <a:rPr lang="en-US" sz="40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`&gt;</a:t>
            </a:r>
            <a:endParaRPr lang="en-US" sz="40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glow rad="127000">
                  <a:schemeClr val="accent4">
                    <a:lumMod val="60000"/>
                    <a:lumOff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4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">
              <a:srgbClr val="99CCFF"/>
            </a:gs>
            <a:gs pos="91000">
              <a:srgbClr val="CCD9CC"/>
            </a:gs>
            <a:gs pos="13000">
              <a:schemeClr val="accent4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35360" y="221109"/>
            <a:ext cx="11521280" cy="1191667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Jonah 4:10 … “night” &lt;layil </a:t>
            </a:r>
            <a:r>
              <a:rPr lang="en-US" sz="36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H3915</a:t>
            </a:r>
            <a:r>
              <a:rPr lang="en-US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&gt; </a:t>
            </a:r>
            <a:endParaRPr lang="en-US" dirty="0"/>
          </a:p>
        </p:txBody>
      </p:sp>
      <p:sp>
        <p:nvSpPr>
          <p:cNvPr id="1024" name="Content Placeholder 1023"/>
          <p:cNvSpPr>
            <a:spLocks noGrp="1"/>
          </p:cNvSpPr>
          <p:nvPr>
            <p:ph sz="half" idx="2"/>
          </p:nvPr>
        </p:nvSpPr>
        <p:spPr>
          <a:xfrm>
            <a:off x="4871864" y="1556793"/>
            <a:ext cx="7128792" cy="5184575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600" dirty="0" smtClean="0"/>
              <a:t>All </a:t>
            </a:r>
            <a:r>
              <a:rPr lang="en-US" sz="2600" dirty="0"/>
              <a:t>“time related events” in the story </a:t>
            </a:r>
            <a:r>
              <a:rPr lang="en-US" sz="2600" dirty="0" smtClean="0"/>
              <a:t>are </a:t>
            </a:r>
            <a:r>
              <a:rPr lang="en-US" sz="2600" u="sng" dirty="0"/>
              <a:t>literal</a:t>
            </a:r>
            <a:r>
              <a:rPr lang="en-US" sz="2600" dirty="0"/>
              <a:t> from verses 5-8.  </a:t>
            </a:r>
            <a:endParaRPr lang="en-US" sz="2600" dirty="0" smtClean="0"/>
          </a:p>
          <a:p>
            <a:r>
              <a:rPr lang="en-US" dirty="0" smtClean="0"/>
              <a:t>The </a:t>
            </a:r>
            <a:r>
              <a:rPr lang="en-US" dirty="0"/>
              <a:t>phrase about the “night” </a:t>
            </a:r>
            <a:r>
              <a:rPr lang="en-US" dirty="0" smtClean="0"/>
              <a:t>has </a:t>
            </a:r>
            <a:r>
              <a:rPr lang="en-US" dirty="0"/>
              <a:t>no logical connection to verses 7 &amp; 8 when considering the “literal time element.”  </a:t>
            </a:r>
            <a:endParaRPr lang="en-US" dirty="0" smtClean="0"/>
          </a:p>
          <a:p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b="1" dirty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expression – </a:t>
            </a:r>
            <a:r>
              <a:rPr lang="en-US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“coming up in a night and perishing in 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</a:t>
            </a:r>
            <a:r>
              <a:rPr lang="en-US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night” </a:t>
            </a:r>
            <a:r>
              <a:rPr lang="en-US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only </a:t>
            </a:r>
            <a:r>
              <a:rPr lang="en-US" b="1" u="sng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metaphorical</a:t>
            </a:r>
            <a:r>
              <a:rPr lang="en-US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to express speedy growth and speedy decay of the gourd that Jonah fretted over.  </a:t>
            </a:r>
            <a:r>
              <a:rPr lang="en-US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</a:t>
            </a:r>
            <a:r>
              <a:rPr lang="en-US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was not so with Nineveh.  </a:t>
            </a:r>
            <a:endParaRPr lang="en-US" b="1" dirty="0" smtClean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Nimrod </a:t>
            </a:r>
            <a:r>
              <a:rPr lang="en-US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raised up Nineveh about 2218 BC.  </a:t>
            </a:r>
            <a:r>
              <a:rPr lang="en-US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Jonah is there as 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Yahuah’s </a:t>
            </a:r>
            <a:r>
              <a:rPr lang="en-US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missionary 1356 years later 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around </a:t>
            </a:r>
            <a:r>
              <a:rPr lang="en-US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862 BC.  </a:t>
            </a:r>
            <a:r>
              <a:rPr lang="en-US" b="1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Therefore, </a:t>
            </a:r>
            <a:r>
              <a:rPr lang="en-US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Yahuah </a:t>
            </a:r>
            <a:r>
              <a:rPr lang="en-US" b="1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has compassion on this huge city </a:t>
            </a:r>
            <a:r>
              <a:rPr lang="en-US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that </a:t>
            </a:r>
            <a:r>
              <a:rPr lang="en-US" b="1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houses His children who have </a:t>
            </a:r>
            <a:r>
              <a:rPr lang="en-US" b="1" u="sng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now</a:t>
            </a:r>
            <a:r>
              <a:rPr lang="en-US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repented.  </a:t>
            </a:r>
            <a:endParaRPr lang="en-US" b="1" dirty="0" smtClean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With </a:t>
            </a:r>
            <a:r>
              <a:rPr lang="en-US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perishing of the gourd so quickly </a:t>
            </a:r>
            <a:r>
              <a:rPr lang="en-US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Yahuah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 basically teaching Jonah that Nineveh is not a young 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city </a:t>
            </a:r>
            <a:r>
              <a:rPr lang="en-US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that rose up quickly in rebellion only to be snuffed out quickly like the gourd was.  </a:t>
            </a:r>
            <a:endParaRPr lang="en-US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Instead, </a:t>
            </a:r>
            <a:r>
              <a:rPr lang="en-US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Yahuah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will continue to have compassion on His children as long as necessary, offering salvation.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335360" y="1503983"/>
            <a:ext cx="4392488" cy="51845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9</a:t>
            </a:r>
            <a:r>
              <a:rPr lang="en-US" dirty="0">
                <a:solidFill>
                  <a:srgbClr val="002060"/>
                </a:solidFill>
              </a:rPr>
              <a:t>  And </a:t>
            </a:r>
            <a:r>
              <a:rPr lang="en-US" b="1" dirty="0" smtClean="0">
                <a:solidFill>
                  <a:srgbClr val="0000CC"/>
                </a:solidFill>
              </a:rPr>
              <a:t>Yahuah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said to Jonah, </a:t>
            </a:r>
            <a:r>
              <a:rPr lang="en-US" dirty="0" err="1">
                <a:solidFill>
                  <a:srgbClr val="002060"/>
                </a:solidFill>
              </a:rPr>
              <a:t>Doest</a:t>
            </a:r>
            <a:r>
              <a:rPr lang="en-US" dirty="0">
                <a:solidFill>
                  <a:srgbClr val="002060"/>
                </a:solidFill>
              </a:rPr>
              <a:t> thou well to be angry for the gourd? </a:t>
            </a:r>
            <a:r>
              <a:rPr lang="en-US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 he said, I do well to be angry, even unto death.</a:t>
            </a:r>
          </a:p>
          <a:p>
            <a:r>
              <a:rPr lang="en-US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10</a:t>
            </a:r>
            <a:r>
              <a:rPr lang="en-US" dirty="0">
                <a:solidFill>
                  <a:srgbClr val="002060"/>
                </a:solidFill>
              </a:rPr>
              <a:t>  Then said </a:t>
            </a:r>
            <a:r>
              <a:rPr lang="en-US" b="1" dirty="0" smtClean="0">
                <a:solidFill>
                  <a:srgbClr val="0000CC"/>
                </a:solidFill>
              </a:rPr>
              <a:t>Yahuah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en-US" dirty="0">
                <a:solidFill>
                  <a:srgbClr val="002060"/>
                </a:solidFill>
              </a:rPr>
              <a:t>Thou hast had pity on the gourd, for the which thou hast not </a:t>
            </a:r>
            <a:r>
              <a:rPr lang="en-US" dirty="0" err="1">
                <a:solidFill>
                  <a:srgbClr val="002060"/>
                </a:solidFill>
              </a:rPr>
              <a:t>laboured</a:t>
            </a:r>
            <a:r>
              <a:rPr lang="en-US" dirty="0">
                <a:solidFill>
                  <a:srgbClr val="002060"/>
                </a:solidFill>
              </a:rPr>
              <a:t>, neither </a:t>
            </a:r>
            <a:r>
              <a:rPr lang="en-US" dirty="0" err="1">
                <a:solidFill>
                  <a:srgbClr val="002060"/>
                </a:solidFill>
              </a:rPr>
              <a:t>madest</a:t>
            </a:r>
            <a:r>
              <a:rPr lang="en-US" dirty="0">
                <a:solidFill>
                  <a:srgbClr val="002060"/>
                </a:solidFill>
              </a:rPr>
              <a:t> it grow; </a:t>
            </a:r>
            <a:r>
              <a:rPr lang="en-US" b="1" u="sng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came up in a night</a:t>
            </a:r>
            <a:r>
              <a:rPr lang="en-US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u="sng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 </a:t>
            </a:r>
            <a:r>
              <a:rPr lang="en-US" b="1" u="sng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perished in a night</a:t>
            </a:r>
            <a:r>
              <a:rPr lang="en-US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</a:p>
          <a:p>
            <a:r>
              <a:rPr lang="en-US" b="1" dirty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11</a:t>
            </a:r>
            <a:r>
              <a:rPr lang="en-US" dirty="0">
                <a:solidFill>
                  <a:srgbClr val="002060"/>
                </a:solidFill>
              </a:rPr>
              <a:t>  And should not I spare Nineveh, that great city, wherein are more than </a:t>
            </a:r>
            <a:r>
              <a:rPr lang="en-US" dirty="0" err="1">
                <a:solidFill>
                  <a:srgbClr val="002060"/>
                </a:solidFill>
              </a:rPr>
              <a:t>sixscore</a:t>
            </a:r>
            <a:r>
              <a:rPr lang="en-US" dirty="0">
                <a:solidFill>
                  <a:srgbClr val="002060"/>
                </a:solidFill>
              </a:rPr>
              <a:t> thousand persons that cannot discern between their right hand and their left hand; and also much cattle?  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sz="1800" i="1" dirty="0" smtClean="0">
                <a:solidFill>
                  <a:srgbClr val="002060"/>
                </a:solidFill>
              </a:rPr>
              <a:t>KJV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31267" y="6318406"/>
            <a:ext cx="6921117" cy="4229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A9776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How will </a:t>
            </a:r>
            <a:r>
              <a:rPr lang="en-CA" sz="2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Yahuah’s</a:t>
            </a:r>
            <a:r>
              <a:rPr lang="en-CA" sz="2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A9776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mercy connect to the “</a:t>
            </a:r>
            <a:r>
              <a:rPr lang="en-CA" sz="2200" b="1" dirty="0" smtClean="0">
                <a:ln w="1905"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worm</a:t>
            </a:r>
            <a:r>
              <a:rPr lang="en-CA" sz="2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A9776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”?</a:t>
            </a:r>
            <a:endParaRPr lang="en-CA" sz="22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A9776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5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0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10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">
              <a:srgbClr val="99CCFF"/>
            </a:gs>
            <a:gs pos="91000">
              <a:srgbClr val="CCD9CC"/>
            </a:gs>
            <a:gs pos="13000">
              <a:schemeClr val="accent4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35360" y="221109"/>
            <a:ext cx="11521280" cy="1191667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Jonah 4:7  </a:t>
            </a:r>
            <a:r>
              <a:rPr lang="en-US" sz="4000" b="1" dirty="0" smtClean="0">
                <a:ln>
                  <a:solidFill>
                    <a:srgbClr val="350E6C"/>
                  </a:solidFill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“a prepared worm” </a:t>
            </a:r>
            <a:r>
              <a:rPr lang="en-US" sz="32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&lt;towla`</a:t>
            </a:r>
            <a:r>
              <a:rPr lang="en-US" sz="2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H8438</a:t>
            </a:r>
            <a:r>
              <a:rPr lang="en-US" sz="32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&gt; </a:t>
            </a:r>
            <a:endParaRPr lang="en-US" sz="3200" dirty="0"/>
          </a:p>
        </p:txBody>
      </p:sp>
      <p:sp>
        <p:nvSpPr>
          <p:cNvPr id="1024" name="Content Placeholder 1023"/>
          <p:cNvSpPr>
            <a:spLocks noGrp="1"/>
          </p:cNvSpPr>
          <p:nvPr>
            <p:ph sz="half" idx="2"/>
          </p:nvPr>
        </p:nvSpPr>
        <p:spPr>
          <a:xfrm>
            <a:off x="4727848" y="1268761"/>
            <a:ext cx="7272808" cy="5472608"/>
          </a:xfr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dirty="0" smtClean="0"/>
              <a:t>Why would </a:t>
            </a:r>
            <a:r>
              <a:rPr lang="en-US" b="1" dirty="0" smtClean="0">
                <a:solidFill>
                  <a:srgbClr val="0000CC"/>
                </a:solidFill>
              </a:rPr>
              <a:t>Yahuah</a:t>
            </a:r>
            <a:r>
              <a:rPr lang="en-US" dirty="0" smtClean="0"/>
              <a:t> destroy the gourd with a worm?</a:t>
            </a:r>
            <a:br>
              <a:rPr lang="en-US" dirty="0" smtClean="0"/>
            </a:br>
            <a:r>
              <a:rPr lang="en-US" dirty="0" smtClean="0"/>
              <a:t>Is there a deeper meaning that is worth looking into?  </a:t>
            </a:r>
          </a:p>
          <a:p>
            <a:pPr>
              <a:lnSpc>
                <a:spcPct val="120000"/>
              </a:lnSpc>
            </a:pPr>
            <a:r>
              <a:rPr lang="en-US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</a:rPr>
              <a:t>Psa</a:t>
            </a:r>
            <a:r>
              <a:rPr lang="en-US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</a:rPr>
              <a:t> 22:1 has the well known words of: </a:t>
            </a:r>
            <a:br>
              <a:rPr lang="en-US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</a:rPr>
            </a:br>
            <a:r>
              <a:rPr lang="en-US" sz="3000" b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My</a:t>
            </a:r>
            <a:r>
              <a:rPr lang="en-US" sz="36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000" b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El, </a:t>
            </a:r>
            <a:r>
              <a:rPr lang="en-US" sz="30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my </a:t>
            </a:r>
            <a:r>
              <a:rPr lang="en-US" sz="3000" b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El, </a:t>
            </a:r>
            <a:r>
              <a:rPr lang="en-US" sz="30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why hast thou forsaken me? why art thou so far from helping me, and from the words of my roaring</a:t>
            </a:r>
            <a:r>
              <a:rPr lang="en-US" sz="3000" b="1" dirty="0" smtClean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?</a:t>
            </a:r>
          </a:p>
          <a:p>
            <a:r>
              <a:rPr lang="en-US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</a:rPr>
              <a:t>Psa</a:t>
            </a:r>
            <a:r>
              <a:rPr lang="en-US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</a:rPr>
              <a:t> 22:6 utters </a:t>
            </a:r>
            <a:r>
              <a:rPr lang="en-US" dirty="0" smtClean="0"/>
              <a:t>the words &lt;</a:t>
            </a:r>
            <a:r>
              <a:rPr lang="en-US" dirty="0" err="1" smtClean="0"/>
              <a:t>towla</a:t>
            </a:r>
            <a:r>
              <a:rPr lang="en-US" dirty="0" smtClean="0"/>
              <a:t>`/</a:t>
            </a:r>
            <a:r>
              <a:rPr lang="en-US" dirty="0" smtClean="0">
                <a:solidFill>
                  <a:srgbClr val="C00000"/>
                </a:solidFill>
              </a:rPr>
              <a:t>worm</a:t>
            </a:r>
            <a:r>
              <a:rPr lang="en-US" dirty="0" smtClean="0"/>
              <a:t>&gt; speaking </a:t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b="1" dirty="0" smtClean="0">
                <a:solidFill>
                  <a:srgbClr val="0000CC"/>
                </a:solidFill>
              </a:rPr>
              <a:t>Yahusha</a:t>
            </a:r>
            <a:r>
              <a:rPr lang="en-US" b="1" dirty="0" smtClean="0">
                <a:solidFill>
                  <a:srgbClr val="0070C0"/>
                </a:solidFill>
              </a:rPr>
              <a:t> as a </a:t>
            </a:r>
            <a:r>
              <a:rPr lang="en-US" b="1" dirty="0" smtClean="0">
                <a:solidFill>
                  <a:srgbClr val="C00000"/>
                </a:solidFill>
              </a:rPr>
              <a:t>worm. 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   </a:t>
            </a:r>
            <a:r>
              <a:rPr lang="en-US" dirty="0" smtClean="0">
                <a:solidFill>
                  <a:srgbClr val="002060"/>
                </a:solidFill>
              </a:rPr>
              <a:t>“I </a:t>
            </a:r>
            <a:r>
              <a:rPr lang="en-US" dirty="0">
                <a:solidFill>
                  <a:srgbClr val="002060"/>
                </a:solidFill>
              </a:rPr>
              <a:t>am a </a:t>
            </a:r>
            <a:r>
              <a:rPr lang="en-US" b="1" u="sng" dirty="0">
                <a:solidFill>
                  <a:srgbClr val="C00000"/>
                </a:solidFill>
              </a:rPr>
              <a:t>worm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sz="2100" b="1" dirty="0">
                <a:solidFill>
                  <a:srgbClr val="002060"/>
                </a:solidFill>
              </a:rPr>
              <a:t>[H8438] </a:t>
            </a:r>
            <a:r>
              <a:rPr lang="en-US" dirty="0">
                <a:solidFill>
                  <a:srgbClr val="002060"/>
                </a:solidFill>
              </a:rPr>
              <a:t>and </a:t>
            </a:r>
            <a:r>
              <a:rPr lang="en-US" sz="2200" dirty="0">
                <a:solidFill>
                  <a:srgbClr val="002060"/>
                </a:solidFill>
              </a:rPr>
              <a:t>[a]</a:t>
            </a:r>
            <a:r>
              <a:rPr lang="en-US" dirty="0">
                <a:solidFill>
                  <a:srgbClr val="002060"/>
                </a:solidFill>
              </a:rPr>
              <a:t> no man; a reproach 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>
                <a:solidFill>
                  <a:srgbClr val="002060"/>
                </a:solidFill>
              </a:rPr>
              <a:t>men, and despised of the people</a:t>
            </a:r>
            <a:r>
              <a:rPr lang="en-US" dirty="0" smtClean="0">
                <a:solidFill>
                  <a:srgbClr val="002060"/>
                </a:solidFill>
              </a:rPr>
              <a:t>.”  </a:t>
            </a:r>
            <a:r>
              <a:rPr lang="en-US" sz="2100" i="1" dirty="0">
                <a:solidFill>
                  <a:srgbClr val="002060"/>
                </a:solidFill>
              </a:rPr>
              <a:t>KJV</a:t>
            </a:r>
            <a:endParaRPr lang="en-US" i="1" dirty="0">
              <a:solidFill>
                <a:srgbClr val="002060"/>
              </a:solidFill>
            </a:endParaRPr>
          </a:p>
          <a:p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expression is speaking of </a:t>
            </a:r>
            <a:r>
              <a:rPr lang="en-US" b="1" dirty="0">
                <a:solidFill>
                  <a:srgbClr val="0000CC"/>
                </a:solidFill>
              </a:rPr>
              <a:t>Yahusha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 “a prepared worm” or a </a:t>
            </a:r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“crimson worm” </a:t>
            </a:r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like the deep </a:t>
            </a:r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red color of blood.  </a:t>
            </a:r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Note:  The Hebrew &lt;</a:t>
            </a:r>
            <a:r>
              <a:rPr lang="en-US" sz="2400" b="1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rimmah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9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H7415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&gt; is another </a:t>
            </a:r>
            <a:b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word for “</a:t>
            </a:r>
            <a:r>
              <a:rPr lang="en-US" sz="2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worm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 that is not linked to </a:t>
            </a:r>
            <a:r>
              <a:rPr lang="en-US" sz="24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Yahusha.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52584" y="6492875"/>
            <a:ext cx="839416" cy="365125"/>
          </a:xfrm>
        </p:spPr>
        <p:txBody>
          <a:bodyPr/>
          <a:lstStyle/>
          <a:p>
            <a:fld id="{DA64F31B-23FA-4075-AF7D-6228CFD12F03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79376" y="1268761"/>
            <a:ext cx="4536504" cy="541979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 smtClean="0">
                <a:solidFill>
                  <a:srgbClr val="00206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Jonah 4:7</a:t>
            </a:r>
            <a:r>
              <a:rPr lang="en-US" sz="2600" dirty="0" smtClean="0">
                <a:solidFill>
                  <a:srgbClr val="002060"/>
                </a:solidFill>
              </a:rPr>
              <a:t>   </a:t>
            </a:r>
            <a:r>
              <a:rPr lang="en-US" b="1" dirty="0" smtClean="0">
                <a:solidFill>
                  <a:srgbClr val="0000CC"/>
                </a:solidFill>
              </a:rPr>
              <a:t>Yahuah</a:t>
            </a:r>
            <a:r>
              <a:rPr lang="en-US" dirty="0" smtClean="0">
                <a:solidFill>
                  <a:srgbClr val="002060"/>
                </a:solidFill>
              </a:rPr>
              <a:t> prepared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a </a:t>
            </a:r>
            <a:r>
              <a:rPr lang="en-US" b="1" u="sng" dirty="0">
                <a:solidFill>
                  <a:srgbClr val="C00000"/>
                </a:solidFill>
              </a:rPr>
              <a:t>worm</a:t>
            </a:r>
            <a:r>
              <a:rPr lang="en-US" dirty="0">
                <a:solidFill>
                  <a:srgbClr val="002060"/>
                </a:solidFill>
              </a:rPr>
              <a:t> when the morning rose the next day, and it smote the gourd that it withered.</a:t>
            </a:r>
          </a:p>
          <a:p>
            <a:r>
              <a:rPr lang="en-US" b="1" u="sng" dirty="0" smtClean="0">
                <a:solidFill>
                  <a:srgbClr val="C00000"/>
                </a:solidFill>
              </a:rPr>
              <a:t>WORM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en-US" b="1" dirty="0">
                <a:solidFill>
                  <a:srgbClr val="002060"/>
                </a:solidFill>
              </a:rPr>
              <a:t>H8438</a:t>
            </a:r>
            <a:r>
              <a:rPr lang="en-US" dirty="0">
                <a:solidFill>
                  <a:srgbClr val="002060"/>
                </a:solidFill>
              </a:rPr>
              <a:t>  </a:t>
            </a:r>
            <a:r>
              <a:rPr lang="en-US" dirty="0" err="1" smtClean="0">
                <a:solidFill>
                  <a:srgbClr val="002060"/>
                </a:solidFill>
              </a:rPr>
              <a:t>towla</a:t>
            </a:r>
            <a:r>
              <a:rPr lang="en-US" dirty="0" smtClean="0">
                <a:solidFill>
                  <a:srgbClr val="002060"/>
                </a:solidFill>
              </a:rPr>
              <a:t>`; </a:t>
            </a:r>
            <a:r>
              <a:rPr lang="en-US" sz="1800" dirty="0" smtClean="0">
                <a:solidFill>
                  <a:srgbClr val="002060"/>
                </a:solidFill>
              </a:rPr>
              <a:t>[etc.] </a:t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from </a:t>
            </a:r>
            <a:r>
              <a:rPr lang="en-US" b="1" dirty="0">
                <a:solidFill>
                  <a:srgbClr val="002060"/>
                </a:solidFill>
              </a:rPr>
              <a:t>H3216</a:t>
            </a:r>
            <a:r>
              <a:rPr lang="en-US" dirty="0">
                <a:solidFill>
                  <a:srgbClr val="002060"/>
                </a:solidFill>
              </a:rPr>
              <a:t>; a </a:t>
            </a:r>
            <a:r>
              <a:rPr lang="en-US" b="1" u="sng" dirty="0">
                <a:solidFill>
                  <a:srgbClr val="C00000"/>
                </a:solidFill>
              </a:rPr>
              <a:t>maggot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solidFill>
                  <a:srgbClr val="002060"/>
                </a:solidFill>
              </a:rPr>
              <a:t>(</a:t>
            </a:r>
            <a:r>
              <a:rPr lang="en-US" sz="2000" dirty="0">
                <a:solidFill>
                  <a:srgbClr val="002060"/>
                </a:solidFill>
              </a:rPr>
              <a:t>as voracious); specifically </a:t>
            </a:r>
            <a:r>
              <a:rPr lang="en-US" sz="2000" dirty="0" smtClean="0">
                <a:solidFill>
                  <a:srgbClr val="002060"/>
                </a:solidFill>
              </a:rPr>
              <a:t>(</a:t>
            </a:r>
            <a:r>
              <a:rPr lang="en-US" sz="2000" dirty="0">
                <a:solidFill>
                  <a:srgbClr val="002060"/>
                </a:solidFill>
              </a:rPr>
              <a:t>often with ellipsis of </a:t>
            </a:r>
            <a:r>
              <a:rPr lang="en-US" sz="2000" b="1" dirty="0">
                <a:solidFill>
                  <a:srgbClr val="002060"/>
                </a:solidFill>
              </a:rPr>
              <a:t>H8144</a:t>
            </a:r>
            <a:r>
              <a:rPr lang="en-US" sz="2000" dirty="0">
                <a:solidFill>
                  <a:srgbClr val="002060"/>
                </a:solidFill>
              </a:rPr>
              <a:t>)</a:t>
            </a:r>
            <a:r>
              <a:rPr lang="en-US" sz="2000" dirty="0"/>
              <a:t> </a:t>
            </a:r>
            <a:r>
              <a:rPr lang="en-US" b="1" u="sng" dirty="0" smtClean="0">
                <a:solidFill>
                  <a:srgbClr val="C00000"/>
                </a:solidFill>
              </a:rPr>
              <a:t>the </a:t>
            </a:r>
            <a:r>
              <a:rPr lang="en-US" b="1" u="sng" dirty="0">
                <a:solidFill>
                  <a:srgbClr val="C00000"/>
                </a:solidFill>
              </a:rPr>
              <a:t>crimson-grub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sz="2200" dirty="0">
                <a:solidFill>
                  <a:srgbClr val="002060"/>
                </a:solidFill>
              </a:rPr>
              <a:t>but used only </a:t>
            </a:r>
            <a:r>
              <a:rPr lang="en-US" sz="2000" dirty="0">
                <a:solidFill>
                  <a:srgbClr val="002060"/>
                </a:solidFill>
              </a:rPr>
              <a:t>(in this </a:t>
            </a:r>
            <a:r>
              <a:rPr lang="en-US" sz="2000" dirty="0" smtClean="0">
                <a:solidFill>
                  <a:srgbClr val="002060"/>
                </a:solidFill>
              </a:rPr>
              <a:t>connection) </a:t>
            </a:r>
            <a:r>
              <a:rPr lang="en-US" sz="2200" dirty="0">
                <a:solidFill>
                  <a:srgbClr val="002060"/>
                </a:solidFill>
              </a:rPr>
              <a:t>of </a:t>
            </a:r>
            <a:r>
              <a:rPr lang="en-US" sz="2200" dirty="0" smtClean="0">
                <a:solidFill>
                  <a:srgbClr val="002060"/>
                </a:solidFill>
              </a:rPr>
              <a:t/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the </a:t>
            </a:r>
            <a:r>
              <a:rPr lang="en-US" sz="2200" dirty="0">
                <a:solidFill>
                  <a:srgbClr val="002060"/>
                </a:solidFill>
              </a:rPr>
              <a:t>color </a:t>
            </a:r>
            <a:r>
              <a:rPr lang="en-US" sz="2200" dirty="0" smtClean="0">
                <a:solidFill>
                  <a:srgbClr val="002060"/>
                </a:solidFill>
              </a:rPr>
              <a:t>from </a:t>
            </a:r>
            <a:r>
              <a:rPr lang="en-US" sz="2200" dirty="0">
                <a:solidFill>
                  <a:srgbClr val="002060"/>
                </a:solidFill>
              </a:rPr>
              <a:t>it, and cloths </a:t>
            </a:r>
            <a:r>
              <a:rPr lang="en-US" sz="2200" dirty="0" smtClean="0">
                <a:solidFill>
                  <a:srgbClr val="002060"/>
                </a:solidFill>
              </a:rPr>
              <a:t>dyed therewith</a:t>
            </a:r>
            <a:r>
              <a:rPr lang="en-US" sz="2200" dirty="0">
                <a:solidFill>
                  <a:srgbClr val="002060"/>
                </a:solidFill>
              </a:rPr>
              <a:t>:  </a:t>
            </a:r>
            <a:r>
              <a:rPr lang="en-US" sz="2200" dirty="0" smtClean="0">
                <a:solidFill>
                  <a:srgbClr val="002060"/>
                </a:solidFill>
              </a:rPr>
              <a:t>KJV </a:t>
            </a:r>
            <a:r>
              <a:rPr lang="en-US" sz="2200" dirty="0">
                <a:solidFill>
                  <a:srgbClr val="002060"/>
                </a:solidFill>
              </a:rPr>
              <a:t>- </a:t>
            </a:r>
            <a:r>
              <a:rPr lang="en-US" sz="2200" b="1" dirty="0">
                <a:solidFill>
                  <a:srgbClr val="C00000"/>
                </a:solidFill>
              </a:rPr>
              <a:t>crimson, scarlet, </a:t>
            </a:r>
            <a:r>
              <a:rPr lang="en-US" sz="2200" b="1" u="sng" dirty="0">
                <a:solidFill>
                  <a:srgbClr val="C00000"/>
                </a:solidFill>
              </a:rPr>
              <a:t>worm</a:t>
            </a:r>
            <a:r>
              <a:rPr lang="en-US" sz="2200" b="1" dirty="0" smtClean="0">
                <a:solidFill>
                  <a:srgbClr val="C00000"/>
                </a:solidFill>
              </a:rPr>
              <a:t>.</a:t>
            </a:r>
          </a:p>
          <a:p>
            <a:endParaRPr lang="en-US" b="1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9" name="Picture 8" descr="C:\Users\Rae\Desktop\crimson worm maggo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59496" y="5085184"/>
            <a:ext cx="2539975" cy="1603375"/>
          </a:xfrm>
          <a:prstGeom prst="roundRect">
            <a:avLst>
              <a:gd name="adj" fmla="val 16128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50518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">
              <a:srgbClr val="99CCFF"/>
            </a:gs>
            <a:gs pos="91000">
              <a:srgbClr val="CCD9CC"/>
            </a:gs>
            <a:gs pos="13000">
              <a:schemeClr val="accent4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ae\Desktop\crimson work now whit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654" y="5301208"/>
            <a:ext cx="2142879" cy="15567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35360" y="221109"/>
            <a:ext cx="11521280" cy="90363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The </a:t>
            </a:r>
            <a:r>
              <a:rPr lang="en-US" sz="4800" b="1" dirty="0" smtClean="0">
                <a:ln>
                  <a:solidFill>
                    <a:srgbClr val="350E6C"/>
                  </a:solidFill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“Crimson Worm” </a:t>
            </a:r>
            <a:r>
              <a:rPr lang="en-US" sz="48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&amp; the Gospel</a:t>
            </a:r>
            <a:endParaRPr lang="en-US" sz="4800" dirty="0"/>
          </a:p>
        </p:txBody>
      </p:sp>
      <p:sp>
        <p:nvSpPr>
          <p:cNvPr id="1024" name="Content Placeholder 1023"/>
          <p:cNvSpPr>
            <a:spLocks noGrp="1"/>
          </p:cNvSpPr>
          <p:nvPr>
            <p:ph sz="half" idx="2"/>
          </p:nvPr>
        </p:nvSpPr>
        <p:spPr>
          <a:xfrm>
            <a:off x="6096000" y="1124744"/>
            <a:ext cx="5976664" cy="547260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When the young can survive on their own the mother </a:t>
            </a:r>
            <a:r>
              <a:rPr lang="en-US" b="1" u="sng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DIES</a:t>
            </a:r>
            <a:r>
              <a:rPr lang="en-US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 Crimson mother worm dies, she oozes a crimson or scarlet red dye which not only </a:t>
            </a:r>
            <a:r>
              <a:rPr lang="en-US" b="1" u="sng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STAINS THE WOOD SHE IS ATTACHED TO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but also her young are stained.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young are colored </a:t>
            </a:r>
            <a:r>
              <a:rPr lang="en-US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SCARLET</a:t>
            </a:r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 </a:t>
            </a:r>
            <a:r>
              <a:rPr lang="en-US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REST OF THEIR LIVES</a:t>
            </a:r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After </a:t>
            </a:r>
            <a:r>
              <a:rPr lang="en-US" b="1" u="sng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THREE DAYS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the dead mother loses its crimson color and </a:t>
            </a:r>
            <a:r>
              <a:rPr lang="en-US" b="1" u="sng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TURNS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bg1">
                      <a:lumMod val="9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into a</a:t>
            </a:r>
            <a:r>
              <a:rPr lang="en-US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b="1" u="sng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27000">
                    <a:schemeClr val="tx1">
                      <a:lumMod val="75000"/>
                      <a:lumOff val="2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WHITE</a:t>
            </a:r>
            <a:r>
              <a:rPr lang="en-US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27000">
                    <a:schemeClr val="tx1">
                      <a:lumMod val="75000"/>
                      <a:lumOff val="2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wax 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falls to the ground </a:t>
            </a:r>
            <a:r>
              <a:rPr lang="en-US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27000">
                    <a:schemeClr val="tx1">
                      <a:lumMod val="65000"/>
                      <a:lumOff val="35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like snow.</a:t>
            </a:r>
            <a:endParaRPr lang="en-US" b="1" dirty="0">
              <a:ln w="1905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27000">
                  <a:schemeClr val="tx1">
                    <a:lumMod val="65000"/>
                    <a:lumOff val="35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8" name="Content Placeholder 1023"/>
          <p:cNvSpPr>
            <a:spLocks noGrp="1"/>
          </p:cNvSpPr>
          <p:nvPr>
            <p:ph sz="half" idx="2"/>
          </p:nvPr>
        </p:nvSpPr>
        <p:spPr>
          <a:xfrm>
            <a:off x="263352" y="1124744"/>
            <a:ext cx="5328592" cy="5472608"/>
          </a:xfr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mother Crimson worm </a:t>
            </a:r>
            <a:b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gives birth to her young </a:t>
            </a:r>
            <a:b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only </a:t>
            </a:r>
            <a:r>
              <a:rPr lang="en-US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ONCE</a:t>
            </a:r>
            <a:r>
              <a:rPr lang="en-US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in her life.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She attaches her body to a </a:t>
            </a:r>
            <a:r>
              <a:rPr lang="en-US" b="1" u="sng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TREE</a:t>
            </a:r>
            <a:r>
              <a:rPr lang="en-US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fencepost or a stick – then she makes a hard </a:t>
            </a:r>
            <a:r>
              <a:rPr lang="en-US" b="1" u="sng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CRIMSON</a:t>
            </a:r>
            <a:r>
              <a:rPr lang="en-US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shell.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 shell can not be removed without </a:t>
            </a:r>
            <a:r>
              <a:rPr lang="en-US" b="1" u="sng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KILLING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her.</a:t>
            </a:r>
            <a:endParaRPr lang="en-US" b="1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eggs are laid </a:t>
            </a:r>
            <a:r>
              <a:rPr lang="en-US" b="1" u="sng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UNDER HER BODY</a:t>
            </a:r>
            <a:r>
              <a:rPr lang="en-US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and protective shell – giving </a:t>
            </a:r>
            <a:r>
              <a:rPr lang="en-US" b="1" u="sng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PROTECTION</a:t>
            </a:r>
            <a:r>
              <a:rPr lang="en-US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to the young.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young feed on the </a:t>
            </a:r>
            <a:r>
              <a:rPr lang="en-US" b="1" u="sng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LIVING BODY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of the mother.</a:t>
            </a:r>
            <a:r>
              <a:rPr lang="en-US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</p:txBody>
      </p:sp>
      <p:pic>
        <p:nvPicPr>
          <p:cNvPr id="9" name="Picture 8" descr="crimson tre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2348880"/>
            <a:ext cx="1489704" cy="15242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Rae\Desktop\crimson worm on lea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75" y="836712"/>
            <a:ext cx="1802649" cy="16360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73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">
              <a:srgbClr val="99CCFF"/>
            </a:gs>
            <a:gs pos="91000">
              <a:srgbClr val="CCD9CC"/>
            </a:gs>
            <a:gs pos="13000">
              <a:schemeClr val="accent4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Rae\Desktop\crimson worm maggo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6" y="986905"/>
            <a:ext cx="2808312" cy="1715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35360" y="221109"/>
            <a:ext cx="11521280" cy="1047651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>
                  <a:solidFill>
                    <a:srgbClr val="350E6C"/>
                  </a:solidFill>
                </a:ln>
                <a:solidFill>
                  <a:srgbClr val="0070C0"/>
                </a:solidFill>
                <a:latin typeface="Comic Sans MS" panose="030F0702030302020204" pitchFamily="66" charset="0"/>
              </a:rPr>
              <a:t>Yahusha</a:t>
            </a:r>
            <a:r>
              <a:rPr lang="en-US" sz="5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 and the </a:t>
            </a:r>
            <a:r>
              <a:rPr lang="en-US" sz="4800" b="1" dirty="0" smtClean="0">
                <a:ln>
                  <a:solidFill>
                    <a:srgbClr val="350E6C"/>
                  </a:solidFill>
                </a:ln>
                <a:solidFill>
                  <a:srgbClr val="C00000"/>
                </a:solidFill>
                <a:latin typeface="Comic Sans MS" panose="030F0702030302020204" pitchFamily="66" charset="0"/>
              </a:rPr>
              <a:t>“Crimson Worm”</a:t>
            </a:r>
            <a:r>
              <a:rPr lang="en-US" sz="40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 </a:t>
            </a:r>
            <a:endParaRPr lang="en-US" sz="4000" dirty="0"/>
          </a:p>
        </p:txBody>
      </p:sp>
      <p:sp>
        <p:nvSpPr>
          <p:cNvPr id="1024" name="Content Placeholder 1023"/>
          <p:cNvSpPr>
            <a:spLocks noGrp="1"/>
          </p:cNvSpPr>
          <p:nvPr>
            <p:ph sz="half" idx="2"/>
          </p:nvPr>
        </p:nvSpPr>
        <p:spPr>
          <a:xfrm>
            <a:off x="263352" y="2132856"/>
            <a:ext cx="5256584" cy="472514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</a:t>
            </a:r>
            <a:r>
              <a:rPr lang="en-US" sz="1600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gave up His life on a </a:t>
            </a:r>
            <a:r>
              <a:rPr lang="en-US" sz="1600" b="1" u="sng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TREE</a:t>
            </a:r>
            <a:r>
              <a:rPr lang="en-US" sz="1600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….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 sacrifice was given so His children </a:t>
            </a:r>
            <a:br>
              <a:rPr lang="en-US" sz="1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might be WASHED with His </a:t>
            </a: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crimson blood.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FF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Result?  Their sins are cleaned up </a:t>
            </a:r>
            <a:br>
              <a:rPr lang="en-US" sz="2000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FF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000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01600">
                    <a:srgbClr val="FF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white as snow.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Upon </a:t>
            </a:r>
            <a:r>
              <a:rPr lang="en-US" sz="1600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Yahusha’s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resurrection, His children </a:t>
            </a:r>
            <a:b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feed on His Body, and are covered with </a:t>
            </a:r>
            <a:b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His </a:t>
            </a:r>
            <a:r>
              <a:rPr lang="en-US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CRIMSON 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blood.</a:t>
            </a:r>
            <a:endParaRPr lang="en-US" sz="16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“wood” and the “young” </a:t>
            </a:r>
            <a:r>
              <a:rPr lang="en-US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are colored </a:t>
            </a: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SCARLET</a:t>
            </a: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 </a:t>
            </a:r>
            <a:r>
              <a:rPr lang="en-US" sz="1600" b="1" u="sng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REST OF THEIR LIVES</a:t>
            </a:r>
            <a:r>
              <a:rPr lang="en-US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en-US" sz="1600" b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b="1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Yahusha’s</a:t>
            </a:r>
            <a:r>
              <a:rPr lang="en-US" sz="1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children are promised </a:t>
            </a:r>
            <a:r>
              <a:rPr lang="en-US" sz="1800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27000">
                    <a:srgbClr val="8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WHITE ROBE</a:t>
            </a:r>
            <a:r>
              <a:rPr lang="en-US" sz="1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en-US" sz="1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 eternal life because of this </a:t>
            </a: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CRIMSON blood.</a:t>
            </a:r>
            <a:endParaRPr lang="en-US" sz="1600" b="1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88900">
                    <a:srgbClr val="FF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Isa 1:18  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Come now, and let us reason together, saith Yahuah:  though your </a:t>
            </a: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sins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be as </a:t>
            </a: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scarlet,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they shall be as </a:t>
            </a:r>
            <a:r>
              <a:rPr lang="en-US" sz="1600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27000">
                    <a:srgbClr val="C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white as snow; 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though they be </a:t>
            </a:r>
            <a:b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red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like </a:t>
            </a: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crimson, </a:t>
            </a:r>
            <a:r>
              <a:rPr lang="en-US" sz="1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they shall be </a:t>
            </a:r>
            <a:r>
              <a:rPr lang="en-US" sz="1600" b="1" dirty="0" smtClean="0">
                <a:ln w="190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27000">
                    <a:srgbClr val="C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as wool.</a:t>
            </a:r>
            <a:endParaRPr lang="en-US" sz="1600" b="1" dirty="0">
              <a:ln w="1905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27000">
                  <a:srgbClr val="C0000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4F31B-23FA-4075-AF7D-6228CFD12F03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015880" y="4005064"/>
            <a:ext cx="6912768" cy="115212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dirty="0" smtClean="0">
                <a:solidFill>
                  <a:srgbClr val="002060"/>
                </a:solidFill>
              </a:rPr>
              <a:t>Did this </a:t>
            </a:r>
            <a:r>
              <a:rPr lang="en-US" b="1" u="sng" dirty="0">
                <a:solidFill>
                  <a:srgbClr val="C00000"/>
                </a:solidFill>
              </a:rPr>
              <a:t>worm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smtClean="0">
                <a:solidFill>
                  <a:srgbClr val="002060"/>
                </a:solidFill>
              </a:rPr>
              <a:t>point forward to </a:t>
            </a:r>
            <a:r>
              <a:rPr lang="en-US" b="1" dirty="0" smtClean="0">
                <a:solidFill>
                  <a:srgbClr val="0000CC"/>
                </a:solidFill>
              </a:rPr>
              <a:t>Yahusha’s</a:t>
            </a:r>
            <a:r>
              <a:rPr lang="en-US" dirty="0" smtClean="0">
                <a:solidFill>
                  <a:srgbClr val="002060"/>
                </a:solidFill>
              </a:rPr>
              <a:t> Passover? 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Was this </a:t>
            </a:r>
            <a:r>
              <a:rPr lang="en-US" b="1" u="sng" dirty="0">
                <a:solidFill>
                  <a:srgbClr val="C00000"/>
                </a:solidFill>
              </a:rPr>
              <a:t>worm</a:t>
            </a:r>
            <a:r>
              <a:rPr lang="en-US" dirty="0" smtClean="0">
                <a:solidFill>
                  <a:srgbClr val="002060"/>
                </a:solidFill>
              </a:rPr>
              <a:t> giving a message to Jonah and Nineveh?  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 you think it may have been … </a:t>
            </a:r>
            <a:endParaRPr lang="en-US" b="1" i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b="1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7368" y="1268760"/>
            <a:ext cx="4032447" cy="7920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200" b="1" dirty="0" smtClean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How did Yahuah’s mercy </a:t>
            </a:r>
            <a:br>
              <a:rPr lang="en-CA" sz="2200" b="1" dirty="0" smtClean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2200" b="1" dirty="0" smtClean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connect to the “</a:t>
            </a:r>
            <a:r>
              <a:rPr lang="en-CA" sz="2200" b="1" dirty="0" smtClean="0">
                <a:ln w="1905"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worm</a:t>
            </a:r>
            <a:r>
              <a:rPr lang="en-CA" sz="2200" b="1" dirty="0" smtClean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”?</a:t>
            </a:r>
            <a:endParaRPr lang="en-CA" sz="2200" b="1" dirty="0">
              <a:ln w="1905">
                <a:solidFill>
                  <a:srgbClr val="00B0F0"/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9" name="Picture 8" descr="crimson tre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124" y="1700808"/>
            <a:ext cx="2427348" cy="2172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Group 9"/>
          <p:cNvGrpSpPr/>
          <p:nvPr/>
        </p:nvGrpSpPr>
        <p:grpSpPr>
          <a:xfrm>
            <a:off x="6376268" y="5157191"/>
            <a:ext cx="4191991" cy="1510428"/>
            <a:chOff x="1291764" y="4691257"/>
            <a:chExt cx="4191991" cy="1510428"/>
          </a:xfrm>
        </p:grpSpPr>
        <p:pic>
          <p:nvPicPr>
            <p:cNvPr id="11" name="Picture 9" descr="C:\Users\Rae\Desktop\passover banner 3 edi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1764" y="4691257"/>
              <a:ext cx="4191991" cy="1509407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2056917" y="5555354"/>
              <a:ext cx="2852064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3600" b="1" cap="none" spc="150" dirty="0" smtClean="0">
                  <a:ln w="11430"/>
                  <a:solidFill>
                    <a:srgbClr val="700000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at</a:t>
              </a:r>
              <a:r>
                <a:rPr lang="en-US" sz="3600" b="1" cap="none" spc="150" dirty="0" smtClean="0">
                  <a:ln w="11430"/>
                  <a:solidFill>
                    <a:srgbClr val="700000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Stencil" pitchFamily="82" charset="0"/>
                </a:rPr>
                <a:t> Nineveh</a:t>
              </a:r>
              <a:endParaRPr lang="en-US" sz="3600" b="1" cap="none" spc="150" dirty="0">
                <a:ln w="11430"/>
                <a:solidFill>
                  <a:srgbClr val="7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tencil" pitchFamily="82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0704512" y="4581128"/>
            <a:ext cx="936104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</a:rPr>
              <a:t>?</a:t>
            </a:r>
            <a:endParaRPr lang="en-US" sz="16600" b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1026" name="Picture 2" descr="C:\Users\Rae\Desktop\crimson stained tre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18125" y="1112705"/>
            <a:ext cx="3362051" cy="27432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Rae\Desktop\Yah's pasover up close 3 4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1112705"/>
            <a:ext cx="2029726" cy="28923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47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50"/>
                            </p:stCondLst>
                            <p:childTnLst>
                              <p:par>
                                <p:cTn id="77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2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12622" y="6492875"/>
            <a:ext cx="479377" cy="365125"/>
          </a:xfrm>
        </p:spPr>
        <p:txBody>
          <a:bodyPr/>
          <a:lstStyle/>
          <a:p>
            <a:fld id="{DA64F31B-23FA-4075-AF7D-6228CFD12F03}" type="slidenum">
              <a:rPr lang="en-US" smtClean="0">
                <a:solidFill>
                  <a:schemeClr val="bg1"/>
                </a:solidFill>
              </a:rPr>
              <a:pPr/>
              <a:t>40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96688" y="-243408"/>
            <a:ext cx="12288688" cy="2304256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effectLst>
                  <a:glow rad="88900">
                    <a:schemeClr val="accent5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The </a:t>
            </a:r>
            <a:r>
              <a:rPr lang="en-US" sz="4400" b="1" dirty="0" smtClean="0">
                <a:ln>
                  <a:solidFill>
                    <a:srgbClr val="350E6C"/>
                  </a:solidFill>
                </a:ln>
                <a:solidFill>
                  <a:srgbClr val="C00000"/>
                </a:solidFill>
                <a:effectLst>
                  <a:glow rad="88900">
                    <a:schemeClr val="accent5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Crimson Worm </a:t>
            </a:r>
            <a:r>
              <a:rPr lang="en-US" sz="4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effectLst>
                  <a:glow rad="88900">
                    <a:schemeClr val="accent5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may have the reason why Covenant Calendar studies </a:t>
            </a:r>
            <a:br>
              <a:rPr lang="en-US" sz="4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effectLst>
                  <a:glow rad="88900">
                    <a:schemeClr val="accent5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</a:br>
            <a:r>
              <a:rPr lang="en-US" sz="4400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effectLst>
                  <a:glow rad="88900">
                    <a:schemeClr val="accent5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are important.</a:t>
            </a:r>
            <a:endParaRPr lang="en-US" sz="4400" dirty="0">
              <a:effectLst>
                <a:glow rad="88900">
                  <a:schemeClr val="accent5">
                    <a:lumMod val="20000"/>
                    <a:lumOff val="80000"/>
                  </a:schemeClr>
                </a:glow>
              </a:effectLst>
            </a:endParaRPr>
          </a:p>
        </p:txBody>
      </p:sp>
      <p:pic>
        <p:nvPicPr>
          <p:cNvPr id="8" name="Picture 4" descr="C:\Users\Rae\Desktop\Horn white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767871"/>
            <a:ext cx="3240360" cy="197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Rae\Desktop\Horn white p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52936"/>
            <a:ext cx="3384376" cy="205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39180" y="2132856"/>
            <a:ext cx="402882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800" b="1" cap="none" spc="0" dirty="0" smtClean="0">
                <a:ln w="1905"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016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Instructions!</a:t>
            </a:r>
            <a:endParaRPr lang="en-US" sz="4000" b="1" cap="none" spc="0" dirty="0">
              <a:ln w="1905">
                <a:solidFill>
                  <a:srgbClr val="0000FF"/>
                </a:solidFill>
              </a:ln>
              <a:solidFill>
                <a:srgbClr val="0070C0"/>
              </a:solidFill>
              <a:effectLst>
                <a:glow rad="101600">
                  <a:srgbClr val="00FF99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03307" y="2585889"/>
            <a:ext cx="418253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 smtClean="0">
                <a:ln w="1905"/>
                <a:solidFill>
                  <a:srgbClr val="990033"/>
                </a:solidFill>
                <a:effectLst>
                  <a:glow rad="127000">
                    <a:schemeClr val="accent4">
                      <a:lumMod val="40000"/>
                      <a:lumOff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Instructions are </a:t>
            </a:r>
            <a:r>
              <a:rPr lang="en-US" sz="4800" b="1" u="sng" dirty="0" smtClean="0">
                <a:ln w="1905"/>
                <a:solidFill>
                  <a:srgbClr val="990033"/>
                </a:solidFill>
                <a:effectLst>
                  <a:glow rad="127000">
                    <a:schemeClr val="accent4">
                      <a:lumMod val="40000"/>
                      <a:lumOff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Not</a:t>
            </a:r>
          </a:p>
          <a:p>
            <a:pPr algn="ctr"/>
            <a:r>
              <a:rPr lang="en-US" sz="4800" b="1" dirty="0" smtClean="0">
                <a:ln w="1905"/>
                <a:solidFill>
                  <a:srgbClr val="990033"/>
                </a:solidFill>
                <a:effectLst>
                  <a:glow rad="127000">
                    <a:schemeClr val="accent4">
                      <a:lumMod val="40000"/>
                      <a:lumOff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Suggestions!</a:t>
            </a:r>
            <a:endParaRPr lang="en-US" sz="4800" b="1" cap="none" spc="0" dirty="0" smtClean="0">
              <a:ln w="1905"/>
              <a:solidFill>
                <a:srgbClr val="990033"/>
              </a:solidFill>
              <a:effectLst>
                <a:glow rad="127000">
                  <a:schemeClr val="accent4">
                    <a:lumMod val="40000"/>
                    <a:lumOff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19536" y="2907374"/>
            <a:ext cx="4104456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 smtClean="0">
                <a:ln w="1905"/>
                <a:solidFill>
                  <a:srgbClr val="0000FF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</a:t>
            </a:r>
            <a:r>
              <a:rPr lang="en-US" sz="2300" b="1" dirty="0" smtClean="0">
                <a:ln w="1905"/>
                <a:solidFill>
                  <a:srgbClr val="00206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300" b="1" dirty="0" smtClean="0">
                <a:ln w="1905"/>
                <a:solidFill>
                  <a:srgbClr val="7030A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lovingly provided the Covenant Calendar instructions so His people would always know </a:t>
            </a:r>
            <a:br>
              <a:rPr lang="en-US" sz="2300" b="1" dirty="0" smtClean="0">
                <a:ln w="1905"/>
                <a:solidFill>
                  <a:srgbClr val="7030A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300" b="1" dirty="0" smtClean="0">
                <a:ln w="1905"/>
                <a:solidFill>
                  <a:srgbClr val="7030A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when to meet with Him </a:t>
            </a:r>
            <a:br>
              <a:rPr lang="en-US" sz="2300" b="1" dirty="0" smtClean="0">
                <a:ln w="1905"/>
                <a:solidFill>
                  <a:srgbClr val="7030A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300" b="1" dirty="0" smtClean="0">
                <a:ln w="1905"/>
                <a:solidFill>
                  <a:srgbClr val="7030A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 His weekly and annual</a:t>
            </a:r>
            <a:br>
              <a:rPr lang="en-US" sz="2300" b="1" dirty="0" smtClean="0">
                <a:ln w="1905"/>
                <a:solidFill>
                  <a:srgbClr val="7030A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300" b="1" dirty="0" smtClean="0">
                <a:ln w="1905"/>
                <a:solidFill>
                  <a:srgbClr val="7030A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worship statutes.</a:t>
            </a:r>
            <a:endParaRPr lang="en-US" sz="2300" b="1" dirty="0">
              <a:ln w="1905"/>
              <a:solidFill>
                <a:srgbClr val="7030A0"/>
              </a:solidFill>
              <a:effectLst>
                <a:glow rad="127000">
                  <a:schemeClr val="bg1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03307" y="4869160"/>
            <a:ext cx="37093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  <a:effectLst>
                  <a:glow rad="152400">
                    <a:schemeClr val="bg1"/>
                  </a:glow>
                </a:effectLst>
              </a:rPr>
              <a:t>Yahuah’s</a:t>
            </a:r>
            <a:r>
              <a:rPr lang="en-US" sz="2400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 “</a:t>
            </a:r>
            <a:r>
              <a:rPr lang="en-US" sz="2400" b="1" u="sng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Instructions</a:t>
            </a:r>
            <a:r>
              <a:rPr lang="en-US" sz="2400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” are 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NEVER</a:t>
            </a:r>
            <a:r>
              <a:rPr lang="en-US" sz="2400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 merely </a:t>
            </a:r>
            <a:r>
              <a:rPr lang="en-US" sz="2400" b="1" u="sng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su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gg</a:t>
            </a:r>
            <a:r>
              <a:rPr lang="en-US" sz="2400" b="1" u="sng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estions</a:t>
            </a:r>
            <a:r>
              <a:rPr lang="en-US" sz="2400" dirty="0" smtClean="0">
                <a:solidFill>
                  <a:schemeClr val="bg1"/>
                </a:solidFill>
                <a:effectLst>
                  <a:glow rad="152400">
                    <a:srgbClr val="002060"/>
                  </a:glow>
                </a:effectLst>
              </a:rPr>
              <a:t> for everyone to follow their own timing for any of the worship statutes.</a:t>
            </a:r>
            <a:endParaRPr lang="en-US" sz="2400" dirty="0">
              <a:solidFill>
                <a:schemeClr val="bg1"/>
              </a:solidFill>
              <a:effectLst>
                <a:glow rad="152400">
                  <a:srgbClr val="00206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842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3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384720" y="116632"/>
            <a:ext cx="11521280" cy="831627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b="1" dirty="0" smtClean="0">
                <a:ln>
                  <a:solidFill>
                    <a:srgbClr val="350E6C"/>
                  </a:solidFill>
                </a:ln>
                <a:solidFill>
                  <a:srgbClr val="9966FF"/>
                </a:solidFill>
                <a:latin typeface="Comic Sans MS" panose="030F0702030302020204" pitchFamily="66" charset="0"/>
              </a:rPr>
              <a:t>   </a:t>
            </a:r>
            <a:r>
              <a:rPr lang="en-US" sz="4800" b="1" dirty="0" smtClean="0">
                <a:ln>
                  <a:solidFill>
                    <a:srgbClr val="350E6C"/>
                  </a:solidFill>
                </a:ln>
                <a:solidFill>
                  <a:srgbClr val="A97767"/>
                </a:solidFill>
                <a:latin typeface="Comic Sans MS" panose="030F0702030302020204" pitchFamily="66" charset="0"/>
              </a:rPr>
              <a:t>Conclusion for Lot and        Jonah</a:t>
            </a:r>
            <a:endParaRPr lang="en-US" sz="4800" dirty="0">
              <a:solidFill>
                <a:srgbClr val="A97767"/>
              </a:solidFill>
            </a:endParaRP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407368" y="980728"/>
            <a:ext cx="4968552" cy="5184576"/>
          </a:xfrm>
          <a:solidFill>
            <a:schemeClr val="bg1">
              <a:lumMod val="85000"/>
              <a:alpha val="71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77500" lnSpcReduction="20000"/>
            <a:sp3d extrusionH="57150">
              <a:bevelT w="38100" h="38100" prst="angle"/>
            </a:sp3d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Through Jonah’s “</a:t>
            </a:r>
            <a:r>
              <a:rPr lang="en-US" b="1" dirty="0" smtClean="0">
                <a:solidFill>
                  <a:srgbClr val="C00000"/>
                </a:solidFill>
              </a:rPr>
              <a:t>worm</a:t>
            </a:r>
            <a:r>
              <a:rPr lang="en-US" b="1" dirty="0" smtClean="0">
                <a:solidFill>
                  <a:srgbClr val="0070C0"/>
                </a:solidFill>
              </a:rPr>
              <a:t>” we understand </a:t>
            </a:r>
            <a:r>
              <a:rPr lang="en-US" b="1" dirty="0" smtClean="0">
                <a:solidFill>
                  <a:srgbClr val="0000CC"/>
                </a:solidFill>
              </a:rPr>
              <a:t>Yahusha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gave </a:t>
            </a:r>
            <a:r>
              <a:rPr lang="en-US" b="1" dirty="0" smtClean="0">
                <a:solidFill>
                  <a:srgbClr val="0070C0"/>
                </a:solidFill>
              </a:rPr>
              <a:t>His living </a:t>
            </a:r>
            <a:r>
              <a:rPr lang="en-US" b="1" dirty="0">
                <a:solidFill>
                  <a:srgbClr val="C00000"/>
                </a:solidFill>
              </a:rPr>
              <a:t>Crimson Blood</a:t>
            </a:r>
            <a:r>
              <a:rPr lang="en-US" b="1" dirty="0" smtClean="0">
                <a:solidFill>
                  <a:srgbClr val="0070C0"/>
                </a:solidFill>
              </a:rPr>
              <a:t> so we would follow these </a:t>
            </a:r>
            <a:r>
              <a:rPr lang="en-US" b="1" dirty="0">
                <a:solidFill>
                  <a:srgbClr val="0070C0"/>
                </a:solidFill>
              </a:rPr>
              <a:t>instructions </a:t>
            </a:r>
            <a:r>
              <a:rPr lang="en-US" b="1" dirty="0" smtClean="0">
                <a:solidFill>
                  <a:srgbClr val="0070C0"/>
                </a:solidFill>
              </a:rPr>
              <a:t>with Him!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</a:rPr>
              <a:t>When </a:t>
            </a:r>
            <a:r>
              <a:rPr lang="en-US" b="1" dirty="0">
                <a:solidFill>
                  <a:srgbClr val="0000CC"/>
                </a:solidFill>
              </a:rPr>
              <a:t>Yahusha</a:t>
            </a:r>
            <a:r>
              <a:rPr lang="en-US" b="1" dirty="0">
                <a:solidFill>
                  <a:srgbClr val="7030A0"/>
                </a:solidFill>
              </a:rPr>
              <a:t> advised that we </a:t>
            </a:r>
            <a:r>
              <a:rPr lang="en-US" b="1" dirty="0" smtClean="0">
                <a:solidFill>
                  <a:srgbClr val="7030A0"/>
                </a:solidFill>
              </a:rPr>
              <a:t>are 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to </a:t>
            </a:r>
            <a:r>
              <a:rPr lang="en-US" b="1" dirty="0">
                <a:solidFill>
                  <a:srgbClr val="7030A0"/>
                </a:solidFill>
              </a:rPr>
              <a:t>come to </a:t>
            </a:r>
            <a:r>
              <a:rPr lang="en-US" b="1" dirty="0">
                <a:solidFill>
                  <a:srgbClr val="0000CC"/>
                </a:solidFill>
              </a:rPr>
              <a:t>Him</a:t>
            </a:r>
            <a:r>
              <a:rPr lang="en-US" b="1" dirty="0">
                <a:solidFill>
                  <a:srgbClr val="7030A0"/>
                </a:solidFill>
              </a:rPr>
              <a:t> as a child, </a:t>
            </a:r>
            <a:r>
              <a:rPr lang="en-US" b="1" dirty="0" smtClean="0">
                <a:solidFill>
                  <a:srgbClr val="7030A0"/>
                </a:solidFill>
              </a:rPr>
              <a:t>do </a:t>
            </a:r>
            <a:r>
              <a:rPr lang="en-US" b="1" dirty="0">
                <a:solidFill>
                  <a:srgbClr val="7030A0"/>
                </a:solidFill>
              </a:rPr>
              <a:t>you </a:t>
            </a:r>
            <a:r>
              <a:rPr lang="en-US" b="1" dirty="0" smtClean="0">
                <a:solidFill>
                  <a:srgbClr val="7030A0"/>
                </a:solidFill>
              </a:rPr>
              <a:t/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think </a:t>
            </a:r>
            <a:r>
              <a:rPr lang="en-US" b="1" dirty="0">
                <a:solidFill>
                  <a:srgbClr val="0000CC"/>
                </a:solidFill>
              </a:rPr>
              <a:t>He</a:t>
            </a:r>
            <a:r>
              <a:rPr lang="en-US" b="1" dirty="0">
                <a:solidFill>
                  <a:srgbClr val="7030A0"/>
                </a:solidFill>
              </a:rPr>
              <a:t> would then </a:t>
            </a:r>
            <a:r>
              <a:rPr lang="en-US" b="1" dirty="0" smtClean="0">
                <a:solidFill>
                  <a:srgbClr val="7030A0"/>
                </a:solidFill>
              </a:rPr>
              <a:t>give Calendar instructions and examples that </a:t>
            </a:r>
            <a:r>
              <a:rPr lang="en-US" b="1" dirty="0">
                <a:solidFill>
                  <a:srgbClr val="7030A0"/>
                </a:solidFill>
              </a:rPr>
              <a:t>are impossible </a:t>
            </a:r>
            <a:r>
              <a:rPr lang="en-US" b="1" dirty="0" smtClean="0">
                <a:solidFill>
                  <a:srgbClr val="7030A0"/>
                </a:solidFill>
              </a:rPr>
              <a:t>for us to understand?</a:t>
            </a:r>
          </a:p>
          <a:p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To understand the Dawn day-start, the examples of Lot and Jonah don’t get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any more transparent, or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trouble-free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,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/>
            </a:r>
            <a:b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</a:b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than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this. </a:t>
            </a:r>
            <a:endParaRPr lang="en-US" b="1" dirty="0" smtClean="0">
              <a:ln>
                <a:solidFill>
                  <a:srgbClr val="0070C0"/>
                </a:solidFill>
              </a:ln>
              <a:solidFill>
                <a:srgbClr val="00B0F0"/>
              </a:solidFill>
            </a:endParaRPr>
          </a:p>
          <a:p>
            <a:r>
              <a:rPr lang="en-US" b="1" dirty="0" smtClean="0">
                <a:solidFill>
                  <a:srgbClr val="7030A0"/>
                </a:solidFill>
              </a:rPr>
              <a:t>However, </a:t>
            </a:r>
            <a:r>
              <a:rPr lang="en-US" b="1" dirty="0" smtClean="0">
                <a:solidFill>
                  <a:srgbClr val="0000CC"/>
                </a:solidFill>
              </a:rPr>
              <a:t>Yahusha</a:t>
            </a:r>
            <a:r>
              <a:rPr lang="en-US" b="1" dirty="0" smtClean="0">
                <a:solidFill>
                  <a:srgbClr val="7030A0"/>
                </a:solidFill>
              </a:rPr>
              <a:t> made sure the Scriptures contain many testimonies, not just two or three.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Find them, enjoy them, and share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with others to come into Everlasting Covenant with </a:t>
            </a:r>
            <a:r>
              <a:rPr lang="en-US" b="1" dirty="0" smtClean="0">
                <a:solidFill>
                  <a:srgbClr val="0000CC"/>
                </a:solidFill>
              </a:rPr>
              <a:t>Yahusha.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048328" y="5877272"/>
            <a:ext cx="264207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"/>
                <a:solidFill>
                  <a:srgbClr val="A97767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dwardian Script ITC" pitchFamily="66" charset="0"/>
              </a:rPr>
              <a:t>The End</a:t>
            </a:r>
            <a:endParaRPr lang="en-US" sz="6600" b="1" cap="none" spc="0" dirty="0">
              <a:ln w="1905"/>
              <a:solidFill>
                <a:srgbClr val="A97767"/>
              </a:solidFill>
              <a:effectLst>
                <a:glow rad="127000">
                  <a:schemeClr val="accent4">
                    <a:lumMod val="20000"/>
                    <a:lumOff val="8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dwardian Script ITC" pitchFamily="66" charset="0"/>
            </a:endParaRPr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DA64F31B-23FA-4075-AF7D-6228CFD12F03}" type="slidenum">
              <a:rPr lang="en-US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pPr/>
              <a:t>41</a:t>
            </a:fld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6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DA64F31B-23FA-4075-AF7D-6228CFD12F03}" type="slidenum">
              <a:rPr lang="en-US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pPr/>
              <a:t>42</a:t>
            </a:fld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Picture 2" descr="F:\Art on Desktop - 1\All white man clip art\3d white people\audience participation table png 4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2216"/>
            <a:ext cx="4490752" cy="374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91737" y="125211"/>
            <a:ext cx="1066084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 you have Questions &amp; Comments</a:t>
            </a:r>
            <a:br>
              <a:rPr lang="en-US" sz="3600" b="1" cap="none" spc="0" dirty="0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about this teaching, please contact: </a:t>
            </a:r>
          </a:p>
          <a:p>
            <a:pPr algn="ctr"/>
            <a:r>
              <a:rPr lang="en-US" sz="36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 Astleford </a:t>
            </a:r>
            <a:r>
              <a:rPr lang="en-US" sz="3600" b="1" dirty="0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or </a:t>
            </a:r>
            <a:r>
              <a:rPr lang="en-US" sz="3600" b="1" dirty="0">
                <a:ln w="11430"/>
                <a:solidFill>
                  <a:srgbClr val="96004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Charlene Fortsch </a:t>
            </a:r>
            <a:endParaRPr lang="en-US" sz="3600" b="1" cap="none" spc="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8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752" y="1879537"/>
            <a:ext cx="1698386" cy="122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53071" y="5343462"/>
            <a:ext cx="527805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>
                <a:solidFill>
                  <a:srgbClr val="A97767"/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Edwardian Script ITC" pitchFamily="66" charset="0"/>
                <a:cs typeface="MV Boli" pitchFamily="2" charset="0"/>
              </a:rPr>
              <a:t>Thank you!</a:t>
            </a:r>
            <a:endParaRPr lang="en-US" sz="4000" b="1" dirty="0">
              <a:solidFill>
                <a:srgbClr val="A97767"/>
              </a:solidFill>
              <a:effectLst>
                <a:glow rad="101600">
                  <a:schemeClr val="accent4">
                    <a:lumMod val="60000"/>
                    <a:lumOff val="40000"/>
                  </a:schemeClr>
                </a:glow>
              </a:effectLst>
              <a:latin typeface="Edwardian Script ITC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82042" y="3107712"/>
            <a:ext cx="69018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u="sng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91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6"/>
              </a:rPr>
              <a:t>charlene@study</a:t>
            </a:r>
            <a:r>
              <a:rPr lang="en-US" sz="3200" b="1" u="sng" dirty="0" smtClean="0">
                <a:ln w="11430">
                  <a:solidFill>
                    <a:srgbClr val="002060"/>
                  </a:solidFill>
                </a:ln>
                <a:solidFill>
                  <a:schemeClr val="accent3"/>
                </a:solidFill>
                <a:effectLst>
                  <a:glow rad="101600">
                    <a:srgbClr val="FFFF00">
                      <a:alpha val="91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6"/>
              </a:rPr>
              <a:t>thecalendar.com</a:t>
            </a:r>
            <a:r>
              <a:rPr lang="en-US" sz="2400" b="1" cap="none" spc="0" dirty="0" smtClean="0">
                <a:ln w="11430"/>
                <a:solidFill>
                  <a:schemeClr val="accent3"/>
                </a:solidFill>
                <a:effectLst>
                  <a:glow rad="101600">
                    <a:srgbClr val="FFFF00">
                      <a:alpha val="91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00">
                      <a:alpha val="91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 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</a:t>
            </a:r>
            <a:endParaRPr lang="en-U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45768" y="2276872"/>
            <a:ext cx="7666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C000">
                      <a:alpha val="78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7"/>
              </a:rPr>
              <a:t>tim@studythecalendar.com</a:t>
            </a:r>
            <a:endParaRPr lang="en-US" sz="3200" b="1" cap="none" spc="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27000">
                  <a:srgbClr val="FFC000">
                    <a:alpha val="78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45768" y="4008327"/>
            <a:ext cx="76668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FFFF">
                      <a:alpha val="81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hlinkClick r:id="rId8"/>
              </a:rPr>
              <a:t>calendar@torahtothetribes.com</a:t>
            </a:r>
            <a:endParaRPr lang="en-US" sz="2400" cap="none" spc="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01600">
                  <a:srgbClr val="00FFFF">
                    <a:alpha val="81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3" name="Picture 2" descr="C:\Users\Rae\Desktop\worm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500" r="99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15480" y="4473320"/>
            <a:ext cx="1421340" cy="50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31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nel chart megaphoneTF01060686.potx" id="{7CBBE505-58CE-4FBF-BCE1-69EA6DC1590E}" vid="{60730F65-5A01-4551-A6F8-5D9B5CEFBE86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unnel chart megaphoneTF01060686.potx" id="{7CBBE505-58CE-4FBF-BCE1-69EA6DC1590E}" vid="{FB4E17E7-C163-43D5-8F05-801B24029E7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Funnel chart megaphone</Template>
  <TotalTime>0</TotalTime>
  <Words>1998</Words>
  <Application>Microsoft Office PowerPoint</Application>
  <PresentationFormat>Custom</PresentationFormat>
  <Paragraphs>366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1_Office Theme</vt:lpstr>
      <vt:lpstr>PowerPoint Presentation</vt:lpstr>
      <vt:lpstr>The Timing Perspective Within Lot’s Liquid Error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Sample #32 will be brought to us from Jonah and that worm.</vt:lpstr>
      <vt:lpstr>Jonah’s 40 Day Sermon to Nineveh</vt:lpstr>
      <vt:lpstr>Jonah’s uses &lt;shachar&gt; for Dawn</vt:lpstr>
      <vt:lpstr>The Dawn Day really is this simple!</vt:lpstr>
      <vt:lpstr>There are 2 words in Jonah that need special attention &amp; mention:</vt:lpstr>
      <vt:lpstr>Jonah 4:10 … “night” &lt;layil H3915&gt; </vt:lpstr>
      <vt:lpstr>Jonah 4:7  “a prepared worm” &lt;towla`H8438&gt; </vt:lpstr>
      <vt:lpstr>The “Crimson Worm” &amp; the Gospel</vt:lpstr>
      <vt:lpstr>Yahusha and the “Crimson Worm” </vt:lpstr>
      <vt:lpstr>The Crimson Worm may have the reason why Covenant Calendar studies  are important.</vt:lpstr>
      <vt:lpstr>   Conclusion for Lot and        Jonah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2019-08-26T10:49:58Z</dcterms:created>
  <dcterms:modified xsi:type="dcterms:W3CDTF">2019-11-17T05:55:28Z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2018-08-10T20:13:40.7677574Z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