
<file path=[Content_Types].xml><?xml version="1.0" encoding="utf-8"?>
<Types xmlns="http://schemas.openxmlformats.org/package/2006/content-types">
  <Default Extension="mpeg" ContentType="vide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8"/>
  </p:notesMasterIdLst>
  <p:sldIdLst>
    <p:sldId id="410" r:id="rId2"/>
    <p:sldId id="256" r:id="rId3"/>
    <p:sldId id="343" r:id="rId4"/>
    <p:sldId id="421" r:id="rId5"/>
    <p:sldId id="359" r:id="rId6"/>
    <p:sldId id="418" r:id="rId7"/>
    <p:sldId id="416" r:id="rId8"/>
    <p:sldId id="385" r:id="rId9"/>
    <p:sldId id="419" r:id="rId10"/>
    <p:sldId id="386" r:id="rId11"/>
    <p:sldId id="420" r:id="rId12"/>
    <p:sldId id="423" r:id="rId13"/>
    <p:sldId id="424" r:id="rId14"/>
    <p:sldId id="417" r:id="rId15"/>
    <p:sldId id="422" r:id="rId16"/>
    <p:sldId id="411" r:id="rId17"/>
    <p:sldId id="414" r:id="rId18"/>
    <p:sldId id="412" r:id="rId19"/>
    <p:sldId id="415" r:id="rId20"/>
    <p:sldId id="425" r:id="rId21"/>
    <p:sldId id="426" r:id="rId22"/>
    <p:sldId id="428" r:id="rId23"/>
    <p:sldId id="406" r:id="rId24"/>
    <p:sldId id="427" r:id="rId25"/>
    <p:sldId id="407" r:id="rId26"/>
    <p:sldId id="278" r:id="rId27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FA71"/>
    <a:srgbClr val="FFFF66"/>
    <a:srgbClr val="B66D31"/>
    <a:srgbClr val="FF7DFF"/>
    <a:srgbClr val="75DBFF"/>
    <a:srgbClr val="2DFFAA"/>
    <a:srgbClr val="73E7B0"/>
    <a:srgbClr val="4CDB45"/>
    <a:srgbClr val="25C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50" autoAdjust="0"/>
    <p:restoredTop sz="99822" autoAdjust="0"/>
  </p:normalViewPr>
  <p:slideViewPr>
    <p:cSldViewPr>
      <p:cViewPr varScale="1">
        <p:scale>
          <a:sx n="98" d="100"/>
          <a:sy n="98" d="100"/>
        </p:scale>
        <p:origin x="-852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567ABF-2423-4FD9-88E2-6DF32EB6F1B8}" type="doc">
      <dgm:prSet loTypeId="urn:microsoft.com/office/officeart/2005/8/layout/radial4" loCatId="relationship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6D2DDD2-363D-4944-8FB9-132716BA4F50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Exo 12.18</a:t>
          </a:r>
          <a:endParaRPr lang="en-US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595605-913D-4957-8522-92AE48F2F5FE}" type="parTrans" cxnId="{38500986-B862-4726-A146-907D6FF6685F}">
      <dgm:prSet/>
      <dgm:spPr/>
      <dgm:t>
        <a:bodyPr/>
        <a:lstStyle/>
        <a:p>
          <a:endParaRPr lang="en-US"/>
        </a:p>
      </dgm:t>
    </dgm:pt>
    <dgm:pt modelId="{A0C7983C-4FAD-4C09-B2EC-26E63F41A8FE}" type="sibTrans" cxnId="{38500986-B862-4726-A146-907D6FF6685F}">
      <dgm:prSet/>
      <dgm:spPr/>
      <dgm:t>
        <a:bodyPr/>
        <a:lstStyle/>
        <a:p>
          <a:endParaRPr lang="en-US"/>
        </a:p>
      </dgm:t>
    </dgm:pt>
    <dgm:pt modelId="{9B99B668-B1B5-4C27-BFAA-2F007D1D7C1D}">
      <dgm:prSet phldrT="[Text]"/>
      <dgm:spPr>
        <a:solidFill>
          <a:srgbClr val="FF7DFF"/>
        </a:solidFill>
      </dgm:spPr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 12.15/16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6CD87A-4DAE-448C-AD01-7B2F1D9B79B8}" type="parTrans" cxnId="{A896CE19-4037-4316-A074-1B43B03309D6}">
      <dgm:prSet/>
      <dgm:spPr>
        <a:solidFill>
          <a:srgbClr val="FF7DFF"/>
        </a:solidFill>
      </dgm:spPr>
      <dgm:t>
        <a:bodyPr/>
        <a:lstStyle/>
        <a:p>
          <a:endParaRPr lang="en-US"/>
        </a:p>
      </dgm:t>
    </dgm:pt>
    <dgm:pt modelId="{8CB6B480-FC59-471E-AABF-65FE2B8E7CD6}" type="sibTrans" cxnId="{A896CE19-4037-4316-A074-1B43B03309D6}">
      <dgm:prSet/>
      <dgm:spPr/>
      <dgm:t>
        <a:bodyPr/>
        <a:lstStyle/>
        <a:p>
          <a:endParaRPr lang="en-US"/>
        </a:p>
      </dgm:t>
    </dgm:pt>
    <dgm:pt modelId="{7FE34701-DF45-47C8-9CA3-C79869029A03}">
      <dgm:prSet phldrT="[Text]"/>
      <dgm:spPr>
        <a:solidFill>
          <a:srgbClr val="2DFFAA"/>
        </a:solidFill>
      </dgm:spPr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 </a:t>
          </a:r>
          <a:b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13.6/7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238E24-287E-41B3-9F51-CFDB56BC1542}" type="parTrans" cxnId="{0E23CBEC-6151-4C5D-95D6-81478F55D5A6}">
      <dgm:prSet/>
      <dgm:spPr>
        <a:solidFill>
          <a:srgbClr val="2DFFAA"/>
        </a:solidFill>
      </dgm:spPr>
      <dgm:t>
        <a:bodyPr/>
        <a:lstStyle/>
        <a:p>
          <a:endParaRPr lang="en-US"/>
        </a:p>
      </dgm:t>
    </dgm:pt>
    <dgm:pt modelId="{85F8B22C-643D-4CFB-B8AC-B772C808111D}" type="sibTrans" cxnId="{0E23CBEC-6151-4C5D-95D6-81478F55D5A6}">
      <dgm:prSet/>
      <dgm:spPr/>
      <dgm:t>
        <a:bodyPr/>
        <a:lstStyle/>
        <a:p>
          <a:endParaRPr lang="en-US"/>
        </a:p>
      </dgm:t>
    </dgm:pt>
    <dgm:pt modelId="{360473FE-6F1E-4956-BEC1-C146975131EB}">
      <dgm:prSet phldrT="[Text]"/>
      <dgm:spPr>
        <a:solidFill>
          <a:srgbClr val="25C6FF"/>
        </a:solidFill>
      </dgm:spPr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Lev</a:t>
          </a:r>
        </a:p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23.5/8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7BDBAAF-C297-4D78-8420-2CCBCC3D9B2E}" type="parTrans" cxnId="{9E692406-0E4B-4F31-B7A1-38A28010D97D}">
      <dgm:prSet/>
      <dgm:spPr>
        <a:solidFill>
          <a:srgbClr val="25C6FF"/>
        </a:solidFill>
      </dgm:spPr>
      <dgm:t>
        <a:bodyPr/>
        <a:lstStyle/>
        <a:p>
          <a:endParaRPr lang="en-US"/>
        </a:p>
      </dgm:t>
    </dgm:pt>
    <dgm:pt modelId="{6AECFA12-5B22-44A8-A8A2-BC7CC4C7447C}" type="sibTrans" cxnId="{9E692406-0E4B-4F31-B7A1-38A28010D97D}">
      <dgm:prSet/>
      <dgm:spPr/>
      <dgm:t>
        <a:bodyPr/>
        <a:lstStyle/>
        <a:p>
          <a:endParaRPr lang="en-US"/>
        </a:p>
      </dgm:t>
    </dgm:pt>
    <dgm:pt modelId="{F94A0A86-5944-44E0-9261-488D9EBD48F0}" type="pres">
      <dgm:prSet presAssocID="{3B567ABF-2423-4FD9-88E2-6DF32EB6F1B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DFE9F694-8387-45E5-8C5A-ECCDC34318CA}" type="pres">
      <dgm:prSet presAssocID="{F6D2DDD2-363D-4944-8FB9-132716BA4F50}" presName="centerShape" presStyleLbl="node0" presStyleIdx="0" presStyleCnt="1"/>
      <dgm:spPr/>
      <dgm:t>
        <a:bodyPr/>
        <a:lstStyle/>
        <a:p>
          <a:endParaRPr lang="en-CA"/>
        </a:p>
      </dgm:t>
    </dgm:pt>
    <dgm:pt modelId="{F80A01B4-D126-4FD8-AD32-C1E89F279C71}" type="pres">
      <dgm:prSet presAssocID="{366CD87A-4DAE-448C-AD01-7B2F1D9B79B8}" presName="parTrans" presStyleLbl="bgSibTrans2D1" presStyleIdx="0" presStyleCnt="3"/>
      <dgm:spPr/>
      <dgm:t>
        <a:bodyPr/>
        <a:lstStyle/>
        <a:p>
          <a:endParaRPr lang="en-CA"/>
        </a:p>
      </dgm:t>
    </dgm:pt>
    <dgm:pt modelId="{04A29054-0610-4F3F-AEF2-D9EF71BBC63D}" type="pres">
      <dgm:prSet presAssocID="{9B99B668-B1B5-4C27-BFAA-2F007D1D7C1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F1DBB131-3A8A-40B9-B5FA-B41644C77BF2}" type="pres">
      <dgm:prSet presAssocID="{64238E24-287E-41B3-9F51-CFDB56BC1542}" presName="parTrans" presStyleLbl="bgSibTrans2D1" presStyleIdx="1" presStyleCnt="3"/>
      <dgm:spPr/>
      <dgm:t>
        <a:bodyPr/>
        <a:lstStyle/>
        <a:p>
          <a:endParaRPr lang="en-CA"/>
        </a:p>
      </dgm:t>
    </dgm:pt>
    <dgm:pt modelId="{363DFFBF-769F-495C-AFBC-89B1B7A2348F}" type="pres">
      <dgm:prSet presAssocID="{7FE34701-DF45-47C8-9CA3-C79869029A0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07A02BD9-F481-4151-AC6A-1FE1EDCB6BFB}" type="pres">
      <dgm:prSet presAssocID="{A7BDBAAF-C297-4D78-8420-2CCBCC3D9B2E}" presName="parTrans" presStyleLbl="bgSibTrans2D1" presStyleIdx="2" presStyleCnt="3"/>
      <dgm:spPr/>
      <dgm:t>
        <a:bodyPr/>
        <a:lstStyle/>
        <a:p>
          <a:endParaRPr lang="en-CA"/>
        </a:p>
      </dgm:t>
    </dgm:pt>
    <dgm:pt modelId="{CBA3B86F-BCF3-40D1-BC54-6843D98CE38B}" type="pres">
      <dgm:prSet presAssocID="{360473FE-6F1E-4956-BEC1-C146975131E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D89CA1E5-E47A-4EFC-B5F2-0C6687FA178F}" type="presOf" srcId="{A7BDBAAF-C297-4D78-8420-2CCBCC3D9B2E}" destId="{07A02BD9-F481-4151-AC6A-1FE1EDCB6BFB}" srcOrd="0" destOrd="0" presId="urn:microsoft.com/office/officeart/2005/8/layout/radial4"/>
    <dgm:cxn modelId="{AF9FC35A-235D-4968-B843-02A8A4D08720}" type="presOf" srcId="{3B567ABF-2423-4FD9-88E2-6DF32EB6F1B8}" destId="{F94A0A86-5944-44E0-9261-488D9EBD48F0}" srcOrd="0" destOrd="0" presId="urn:microsoft.com/office/officeart/2005/8/layout/radial4"/>
    <dgm:cxn modelId="{61D4EA15-D4FA-42DC-8C4A-298EAE12D37F}" type="presOf" srcId="{366CD87A-4DAE-448C-AD01-7B2F1D9B79B8}" destId="{F80A01B4-D126-4FD8-AD32-C1E89F279C71}" srcOrd="0" destOrd="0" presId="urn:microsoft.com/office/officeart/2005/8/layout/radial4"/>
    <dgm:cxn modelId="{2397CA5C-3124-4AF1-8567-31D462663898}" type="presOf" srcId="{F6D2DDD2-363D-4944-8FB9-132716BA4F50}" destId="{DFE9F694-8387-45E5-8C5A-ECCDC34318CA}" srcOrd="0" destOrd="0" presId="urn:microsoft.com/office/officeart/2005/8/layout/radial4"/>
    <dgm:cxn modelId="{DACF6DCB-1FE5-44A9-A11C-623513FB7B7A}" type="presOf" srcId="{360473FE-6F1E-4956-BEC1-C146975131EB}" destId="{CBA3B86F-BCF3-40D1-BC54-6843D98CE38B}" srcOrd="0" destOrd="0" presId="urn:microsoft.com/office/officeart/2005/8/layout/radial4"/>
    <dgm:cxn modelId="{0E23CBEC-6151-4C5D-95D6-81478F55D5A6}" srcId="{F6D2DDD2-363D-4944-8FB9-132716BA4F50}" destId="{7FE34701-DF45-47C8-9CA3-C79869029A03}" srcOrd="1" destOrd="0" parTransId="{64238E24-287E-41B3-9F51-CFDB56BC1542}" sibTransId="{85F8B22C-643D-4CFB-B8AC-B772C808111D}"/>
    <dgm:cxn modelId="{A896CE19-4037-4316-A074-1B43B03309D6}" srcId="{F6D2DDD2-363D-4944-8FB9-132716BA4F50}" destId="{9B99B668-B1B5-4C27-BFAA-2F007D1D7C1D}" srcOrd="0" destOrd="0" parTransId="{366CD87A-4DAE-448C-AD01-7B2F1D9B79B8}" sibTransId="{8CB6B480-FC59-471E-AABF-65FE2B8E7CD6}"/>
    <dgm:cxn modelId="{B646A678-8392-4683-973F-EB7B060E8A75}" type="presOf" srcId="{9B99B668-B1B5-4C27-BFAA-2F007D1D7C1D}" destId="{04A29054-0610-4F3F-AEF2-D9EF71BBC63D}" srcOrd="0" destOrd="0" presId="urn:microsoft.com/office/officeart/2005/8/layout/radial4"/>
    <dgm:cxn modelId="{38500986-B862-4726-A146-907D6FF6685F}" srcId="{3B567ABF-2423-4FD9-88E2-6DF32EB6F1B8}" destId="{F6D2DDD2-363D-4944-8FB9-132716BA4F50}" srcOrd="0" destOrd="0" parTransId="{3E595605-913D-4957-8522-92AE48F2F5FE}" sibTransId="{A0C7983C-4FAD-4C09-B2EC-26E63F41A8FE}"/>
    <dgm:cxn modelId="{9E692406-0E4B-4F31-B7A1-38A28010D97D}" srcId="{F6D2DDD2-363D-4944-8FB9-132716BA4F50}" destId="{360473FE-6F1E-4956-BEC1-C146975131EB}" srcOrd="2" destOrd="0" parTransId="{A7BDBAAF-C297-4D78-8420-2CCBCC3D9B2E}" sibTransId="{6AECFA12-5B22-44A8-A8A2-BC7CC4C7447C}"/>
    <dgm:cxn modelId="{39413C0C-BC36-405B-9862-3075BB14B6E5}" type="presOf" srcId="{64238E24-287E-41B3-9F51-CFDB56BC1542}" destId="{F1DBB131-3A8A-40B9-B5FA-B41644C77BF2}" srcOrd="0" destOrd="0" presId="urn:microsoft.com/office/officeart/2005/8/layout/radial4"/>
    <dgm:cxn modelId="{70DCB270-D641-4F70-840F-E7E6E3B01AB5}" type="presOf" srcId="{7FE34701-DF45-47C8-9CA3-C79869029A03}" destId="{363DFFBF-769F-495C-AFBC-89B1B7A2348F}" srcOrd="0" destOrd="0" presId="urn:microsoft.com/office/officeart/2005/8/layout/radial4"/>
    <dgm:cxn modelId="{1D179EE4-CB84-49A3-86F2-BD1BB72C331D}" type="presParOf" srcId="{F94A0A86-5944-44E0-9261-488D9EBD48F0}" destId="{DFE9F694-8387-45E5-8C5A-ECCDC34318CA}" srcOrd="0" destOrd="0" presId="urn:microsoft.com/office/officeart/2005/8/layout/radial4"/>
    <dgm:cxn modelId="{4CD091CA-3CFD-435E-9E38-384B2283663D}" type="presParOf" srcId="{F94A0A86-5944-44E0-9261-488D9EBD48F0}" destId="{F80A01B4-D126-4FD8-AD32-C1E89F279C71}" srcOrd="1" destOrd="0" presId="urn:microsoft.com/office/officeart/2005/8/layout/radial4"/>
    <dgm:cxn modelId="{62886036-51FB-4D1E-9E39-38D1597A5254}" type="presParOf" srcId="{F94A0A86-5944-44E0-9261-488D9EBD48F0}" destId="{04A29054-0610-4F3F-AEF2-D9EF71BBC63D}" srcOrd="2" destOrd="0" presId="urn:microsoft.com/office/officeart/2005/8/layout/radial4"/>
    <dgm:cxn modelId="{72860E92-5EBA-438E-82E1-81205D170E33}" type="presParOf" srcId="{F94A0A86-5944-44E0-9261-488D9EBD48F0}" destId="{F1DBB131-3A8A-40B9-B5FA-B41644C77BF2}" srcOrd="3" destOrd="0" presId="urn:microsoft.com/office/officeart/2005/8/layout/radial4"/>
    <dgm:cxn modelId="{36DA031E-0E96-4FD1-B05C-83A3E32A361A}" type="presParOf" srcId="{F94A0A86-5944-44E0-9261-488D9EBD48F0}" destId="{363DFFBF-769F-495C-AFBC-89B1B7A2348F}" srcOrd="4" destOrd="0" presId="urn:microsoft.com/office/officeart/2005/8/layout/radial4"/>
    <dgm:cxn modelId="{4CE72312-50E4-40F7-94BF-F096F6EE1104}" type="presParOf" srcId="{F94A0A86-5944-44E0-9261-488D9EBD48F0}" destId="{07A02BD9-F481-4151-AC6A-1FE1EDCB6BFB}" srcOrd="5" destOrd="0" presId="urn:microsoft.com/office/officeart/2005/8/layout/radial4"/>
    <dgm:cxn modelId="{923307C9-188C-4C61-97E7-CED4FE5CFF5F}" type="presParOf" srcId="{F94A0A86-5944-44E0-9261-488D9EBD48F0}" destId="{CBA3B86F-BCF3-40D1-BC54-6843D98CE38B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567ABF-2423-4FD9-88E2-6DF32EB6F1B8}" type="doc">
      <dgm:prSet loTypeId="urn:microsoft.com/office/officeart/2005/8/layout/radial4" loCatId="relationship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6D2DDD2-363D-4944-8FB9-132716BA4F50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Exo 12.18</a:t>
          </a:r>
          <a:endParaRPr lang="en-US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595605-913D-4957-8522-92AE48F2F5FE}" type="parTrans" cxnId="{38500986-B862-4726-A146-907D6FF6685F}">
      <dgm:prSet/>
      <dgm:spPr/>
      <dgm:t>
        <a:bodyPr/>
        <a:lstStyle/>
        <a:p>
          <a:endParaRPr lang="en-US"/>
        </a:p>
      </dgm:t>
    </dgm:pt>
    <dgm:pt modelId="{A0C7983C-4FAD-4C09-B2EC-26E63F41A8FE}" type="sibTrans" cxnId="{38500986-B862-4726-A146-907D6FF6685F}">
      <dgm:prSet/>
      <dgm:spPr/>
      <dgm:t>
        <a:bodyPr/>
        <a:lstStyle/>
        <a:p>
          <a:endParaRPr lang="en-US"/>
        </a:p>
      </dgm:t>
    </dgm:pt>
    <dgm:pt modelId="{9B99B668-B1B5-4C27-BFAA-2F007D1D7C1D}">
      <dgm:prSet phldrT="[Text]"/>
      <dgm:spPr>
        <a:solidFill>
          <a:srgbClr val="FF7DFF"/>
        </a:solidFill>
      </dgm:spPr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 12.15/16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6CD87A-4DAE-448C-AD01-7B2F1D9B79B8}" type="parTrans" cxnId="{A896CE19-4037-4316-A074-1B43B03309D6}">
      <dgm:prSet/>
      <dgm:spPr>
        <a:solidFill>
          <a:srgbClr val="FF7DFF"/>
        </a:solidFill>
      </dgm:spPr>
      <dgm:t>
        <a:bodyPr/>
        <a:lstStyle/>
        <a:p>
          <a:endParaRPr lang="en-US"/>
        </a:p>
      </dgm:t>
    </dgm:pt>
    <dgm:pt modelId="{8CB6B480-FC59-471E-AABF-65FE2B8E7CD6}" type="sibTrans" cxnId="{A896CE19-4037-4316-A074-1B43B03309D6}">
      <dgm:prSet/>
      <dgm:spPr/>
      <dgm:t>
        <a:bodyPr/>
        <a:lstStyle/>
        <a:p>
          <a:endParaRPr lang="en-US"/>
        </a:p>
      </dgm:t>
    </dgm:pt>
    <dgm:pt modelId="{7FE34701-DF45-47C8-9CA3-C79869029A03}">
      <dgm:prSet phldrT="[Text]"/>
      <dgm:spPr>
        <a:solidFill>
          <a:srgbClr val="2DFFAA"/>
        </a:solidFill>
      </dgm:spPr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 </a:t>
          </a:r>
          <a:b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13.6/7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238E24-287E-41B3-9F51-CFDB56BC1542}" type="parTrans" cxnId="{0E23CBEC-6151-4C5D-95D6-81478F55D5A6}">
      <dgm:prSet/>
      <dgm:spPr>
        <a:solidFill>
          <a:srgbClr val="2DFFAA"/>
        </a:solidFill>
      </dgm:spPr>
      <dgm:t>
        <a:bodyPr/>
        <a:lstStyle/>
        <a:p>
          <a:endParaRPr lang="en-US"/>
        </a:p>
      </dgm:t>
    </dgm:pt>
    <dgm:pt modelId="{85F8B22C-643D-4CFB-B8AC-B772C808111D}" type="sibTrans" cxnId="{0E23CBEC-6151-4C5D-95D6-81478F55D5A6}">
      <dgm:prSet/>
      <dgm:spPr/>
      <dgm:t>
        <a:bodyPr/>
        <a:lstStyle/>
        <a:p>
          <a:endParaRPr lang="en-US"/>
        </a:p>
      </dgm:t>
    </dgm:pt>
    <dgm:pt modelId="{360473FE-6F1E-4956-BEC1-C146975131EB}">
      <dgm:prSet phldrT="[Text]"/>
      <dgm:spPr>
        <a:solidFill>
          <a:srgbClr val="25C6FF"/>
        </a:solidFill>
      </dgm:spPr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Lev</a:t>
          </a:r>
        </a:p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23.5/8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7BDBAAF-C297-4D78-8420-2CCBCC3D9B2E}" type="parTrans" cxnId="{9E692406-0E4B-4F31-B7A1-38A28010D97D}">
      <dgm:prSet/>
      <dgm:spPr>
        <a:solidFill>
          <a:srgbClr val="25C6FF"/>
        </a:solidFill>
      </dgm:spPr>
      <dgm:t>
        <a:bodyPr/>
        <a:lstStyle/>
        <a:p>
          <a:endParaRPr lang="en-US"/>
        </a:p>
      </dgm:t>
    </dgm:pt>
    <dgm:pt modelId="{6AECFA12-5B22-44A8-A8A2-BC7CC4C7447C}" type="sibTrans" cxnId="{9E692406-0E4B-4F31-B7A1-38A28010D97D}">
      <dgm:prSet/>
      <dgm:spPr/>
      <dgm:t>
        <a:bodyPr/>
        <a:lstStyle/>
        <a:p>
          <a:endParaRPr lang="en-US"/>
        </a:p>
      </dgm:t>
    </dgm:pt>
    <dgm:pt modelId="{F94A0A86-5944-44E0-9261-488D9EBD48F0}" type="pres">
      <dgm:prSet presAssocID="{3B567ABF-2423-4FD9-88E2-6DF32EB6F1B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DFE9F694-8387-45E5-8C5A-ECCDC34318CA}" type="pres">
      <dgm:prSet presAssocID="{F6D2DDD2-363D-4944-8FB9-132716BA4F50}" presName="centerShape" presStyleLbl="node0" presStyleIdx="0" presStyleCnt="1"/>
      <dgm:spPr/>
      <dgm:t>
        <a:bodyPr/>
        <a:lstStyle/>
        <a:p>
          <a:endParaRPr lang="en-CA"/>
        </a:p>
      </dgm:t>
    </dgm:pt>
    <dgm:pt modelId="{F80A01B4-D126-4FD8-AD32-C1E89F279C71}" type="pres">
      <dgm:prSet presAssocID="{366CD87A-4DAE-448C-AD01-7B2F1D9B79B8}" presName="parTrans" presStyleLbl="bgSibTrans2D1" presStyleIdx="0" presStyleCnt="3"/>
      <dgm:spPr/>
      <dgm:t>
        <a:bodyPr/>
        <a:lstStyle/>
        <a:p>
          <a:endParaRPr lang="en-CA"/>
        </a:p>
      </dgm:t>
    </dgm:pt>
    <dgm:pt modelId="{04A29054-0610-4F3F-AEF2-D9EF71BBC63D}" type="pres">
      <dgm:prSet presAssocID="{9B99B668-B1B5-4C27-BFAA-2F007D1D7C1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F1DBB131-3A8A-40B9-B5FA-B41644C77BF2}" type="pres">
      <dgm:prSet presAssocID="{64238E24-287E-41B3-9F51-CFDB56BC1542}" presName="parTrans" presStyleLbl="bgSibTrans2D1" presStyleIdx="1" presStyleCnt="3"/>
      <dgm:spPr/>
      <dgm:t>
        <a:bodyPr/>
        <a:lstStyle/>
        <a:p>
          <a:endParaRPr lang="en-CA"/>
        </a:p>
      </dgm:t>
    </dgm:pt>
    <dgm:pt modelId="{363DFFBF-769F-495C-AFBC-89B1B7A2348F}" type="pres">
      <dgm:prSet presAssocID="{7FE34701-DF45-47C8-9CA3-C79869029A0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07A02BD9-F481-4151-AC6A-1FE1EDCB6BFB}" type="pres">
      <dgm:prSet presAssocID="{A7BDBAAF-C297-4D78-8420-2CCBCC3D9B2E}" presName="parTrans" presStyleLbl="bgSibTrans2D1" presStyleIdx="2" presStyleCnt="3"/>
      <dgm:spPr/>
      <dgm:t>
        <a:bodyPr/>
        <a:lstStyle/>
        <a:p>
          <a:endParaRPr lang="en-CA"/>
        </a:p>
      </dgm:t>
    </dgm:pt>
    <dgm:pt modelId="{CBA3B86F-BCF3-40D1-BC54-6843D98CE38B}" type="pres">
      <dgm:prSet presAssocID="{360473FE-6F1E-4956-BEC1-C146975131E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EAA0BA0F-5439-486C-879F-29AED2F1C645}" type="presOf" srcId="{360473FE-6F1E-4956-BEC1-C146975131EB}" destId="{CBA3B86F-BCF3-40D1-BC54-6843D98CE38B}" srcOrd="0" destOrd="0" presId="urn:microsoft.com/office/officeart/2005/8/layout/radial4"/>
    <dgm:cxn modelId="{3EC05D84-4AFB-4E69-AF1C-7491F0095B9A}" type="presOf" srcId="{64238E24-287E-41B3-9F51-CFDB56BC1542}" destId="{F1DBB131-3A8A-40B9-B5FA-B41644C77BF2}" srcOrd="0" destOrd="0" presId="urn:microsoft.com/office/officeart/2005/8/layout/radial4"/>
    <dgm:cxn modelId="{85CE9820-D56B-4F60-B462-D5CD6BA7B99F}" type="presOf" srcId="{9B99B668-B1B5-4C27-BFAA-2F007D1D7C1D}" destId="{04A29054-0610-4F3F-AEF2-D9EF71BBC63D}" srcOrd="0" destOrd="0" presId="urn:microsoft.com/office/officeart/2005/8/layout/radial4"/>
    <dgm:cxn modelId="{76BB13F8-46B9-46A2-A8B9-3E9FCEFB4BA5}" type="presOf" srcId="{366CD87A-4DAE-448C-AD01-7B2F1D9B79B8}" destId="{F80A01B4-D126-4FD8-AD32-C1E89F279C71}" srcOrd="0" destOrd="0" presId="urn:microsoft.com/office/officeart/2005/8/layout/radial4"/>
    <dgm:cxn modelId="{12AACD9C-2FAF-4A7E-B10A-797D78E7387D}" type="presOf" srcId="{7FE34701-DF45-47C8-9CA3-C79869029A03}" destId="{363DFFBF-769F-495C-AFBC-89B1B7A2348F}" srcOrd="0" destOrd="0" presId="urn:microsoft.com/office/officeart/2005/8/layout/radial4"/>
    <dgm:cxn modelId="{5CB45C60-B83B-4513-B461-B5202361610E}" type="presOf" srcId="{3B567ABF-2423-4FD9-88E2-6DF32EB6F1B8}" destId="{F94A0A86-5944-44E0-9261-488D9EBD48F0}" srcOrd="0" destOrd="0" presId="urn:microsoft.com/office/officeart/2005/8/layout/radial4"/>
    <dgm:cxn modelId="{620E24DF-0DC5-455E-988E-2AD32F262434}" type="presOf" srcId="{A7BDBAAF-C297-4D78-8420-2CCBCC3D9B2E}" destId="{07A02BD9-F481-4151-AC6A-1FE1EDCB6BFB}" srcOrd="0" destOrd="0" presId="urn:microsoft.com/office/officeart/2005/8/layout/radial4"/>
    <dgm:cxn modelId="{15F0FDD6-1EEB-457E-AAA7-8F24302EBD4D}" type="presOf" srcId="{F6D2DDD2-363D-4944-8FB9-132716BA4F50}" destId="{DFE9F694-8387-45E5-8C5A-ECCDC34318CA}" srcOrd="0" destOrd="0" presId="urn:microsoft.com/office/officeart/2005/8/layout/radial4"/>
    <dgm:cxn modelId="{A896CE19-4037-4316-A074-1B43B03309D6}" srcId="{F6D2DDD2-363D-4944-8FB9-132716BA4F50}" destId="{9B99B668-B1B5-4C27-BFAA-2F007D1D7C1D}" srcOrd="0" destOrd="0" parTransId="{366CD87A-4DAE-448C-AD01-7B2F1D9B79B8}" sibTransId="{8CB6B480-FC59-471E-AABF-65FE2B8E7CD6}"/>
    <dgm:cxn modelId="{0E23CBEC-6151-4C5D-95D6-81478F55D5A6}" srcId="{F6D2DDD2-363D-4944-8FB9-132716BA4F50}" destId="{7FE34701-DF45-47C8-9CA3-C79869029A03}" srcOrd="1" destOrd="0" parTransId="{64238E24-287E-41B3-9F51-CFDB56BC1542}" sibTransId="{85F8B22C-643D-4CFB-B8AC-B772C808111D}"/>
    <dgm:cxn modelId="{38500986-B862-4726-A146-907D6FF6685F}" srcId="{3B567ABF-2423-4FD9-88E2-6DF32EB6F1B8}" destId="{F6D2DDD2-363D-4944-8FB9-132716BA4F50}" srcOrd="0" destOrd="0" parTransId="{3E595605-913D-4957-8522-92AE48F2F5FE}" sibTransId="{A0C7983C-4FAD-4C09-B2EC-26E63F41A8FE}"/>
    <dgm:cxn modelId="{9E692406-0E4B-4F31-B7A1-38A28010D97D}" srcId="{F6D2DDD2-363D-4944-8FB9-132716BA4F50}" destId="{360473FE-6F1E-4956-BEC1-C146975131EB}" srcOrd="2" destOrd="0" parTransId="{A7BDBAAF-C297-4D78-8420-2CCBCC3D9B2E}" sibTransId="{6AECFA12-5B22-44A8-A8A2-BC7CC4C7447C}"/>
    <dgm:cxn modelId="{CC26EC61-76A9-464C-9B3B-D3E7662C1DD9}" type="presParOf" srcId="{F94A0A86-5944-44E0-9261-488D9EBD48F0}" destId="{DFE9F694-8387-45E5-8C5A-ECCDC34318CA}" srcOrd="0" destOrd="0" presId="urn:microsoft.com/office/officeart/2005/8/layout/radial4"/>
    <dgm:cxn modelId="{2055B0A4-9BDE-48F4-9EEC-EDB3E3462CEC}" type="presParOf" srcId="{F94A0A86-5944-44E0-9261-488D9EBD48F0}" destId="{F80A01B4-D126-4FD8-AD32-C1E89F279C71}" srcOrd="1" destOrd="0" presId="urn:microsoft.com/office/officeart/2005/8/layout/radial4"/>
    <dgm:cxn modelId="{E6BDABCD-E866-405D-BBC8-6C9ABD061FE3}" type="presParOf" srcId="{F94A0A86-5944-44E0-9261-488D9EBD48F0}" destId="{04A29054-0610-4F3F-AEF2-D9EF71BBC63D}" srcOrd="2" destOrd="0" presId="urn:microsoft.com/office/officeart/2005/8/layout/radial4"/>
    <dgm:cxn modelId="{2014D315-2F75-4222-A666-920658FE7008}" type="presParOf" srcId="{F94A0A86-5944-44E0-9261-488D9EBD48F0}" destId="{F1DBB131-3A8A-40B9-B5FA-B41644C77BF2}" srcOrd="3" destOrd="0" presId="urn:microsoft.com/office/officeart/2005/8/layout/radial4"/>
    <dgm:cxn modelId="{6241D050-8287-4D42-82B9-9BD9CB0BF8B2}" type="presParOf" srcId="{F94A0A86-5944-44E0-9261-488D9EBD48F0}" destId="{363DFFBF-769F-495C-AFBC-89B1B7A2348F}" srcOrd="4" destOrd="0" presId="urn:microsoft.com/office/officeart/2005/8/layout/radial4"/>
    <dgm:cxn modelId="{4879B0BC-6C5D-4A6C-80D0-22F3CF0F0769}" type="presParOf" srcId="{F94A0A86-5944-44E0-9261-488D9EBD48F0}" destId="{07A02BD9-F481-4151-AC6A-1FE1EDCB6BFB}" srcOrd="5" destOrd="0" presId="urn:microsoft.com/office/officeart/2005/8/layout/radial4"/>
    <dgm:cxn modelId="{9F380AC3-702F-41DA-9D78-27075D41C42E}" type="presParOf" srcId="{F94A0A86-5944-44E0-9261-488D9EBD48F0}" destId="{CBA3B86F-BCF3-40D1-BC54-6843D98CE38B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E9F694-8387-45E5-8C5A-ECCDC34318CA}">
      <dsp:nvSpPr>
        <dsp:cNvPr id="0" name=""/>
        <dsp:cNvSpPr/>
      </dsp:nvSpPr>
      <dsp:spPr>
        <a:xfrm>
          <a:off x="3739556" y="1765041"/>
          <a:ext cx="1478537" cy="1478537"/>
        </a:xfrm>
        <a:prstGeom prst="ellipse">
          <a:avLst/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Exo 12.18</a:t>
          </a:r>
          <a:endParaRPr lang="en-US" sz="34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56083" y="1981568"/>
        <a:ext cx="1045483" cy="1045483"/>
      </dsp:txXfrm>
    </dsp:sp>
    <dsp:sp modelId="{F80A01B4-D126-4FD8-AD32-C1E89F279C71}">
      <dsp:nvSpPr>
        <dsp:cNvPr id="0" name=""/>
        <dsp:cNvSpPr/>
      </dsp:nvSpPr>
      <dsp:spPr>
        <a:xfrm rot="12900000">
          <a:off x="2784858" y="1505557"/>
          <a:ext cx="1136998" cy="421383"/>
        </a:xfrm>
        <a:prstGeom prst="leftArrow">
          <a:avLst>
            <a:gd name="adj1" fmla="val 60000"/>
            <a:gd name="adj2" fmla="val 50000"/>
          </a:avLst>
        </a:prstGeom>
        <a:solidFill>
          <a:srgbClr val="FF7DF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A29054-0610-4F3F-AEF2-D9EF71BBC63D}">
      <dsp:nvSpPr>
        <dsp:cNvPr id="0" name=""/>
        <dsp:cNvSpPr/>
      </dsp:nvSpPr>
      <dsp:spPr>
        <a:xfrm>
          <a:off x="2185365" y="828327"/>
          <a:ext cx="1404610" cy="1123688"/>
        </a:xfrm>
        <a:prstGeom prst="roundRect">
          <a:avLst>
            <a:gd name="adj" fmla="val 10000"/>
          </a:avLst>
        </a:prstGeom>
        <a:solidFill>
          <a:srgbClr val="FF7D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 12.15/16</a:t>
          </a:r>
          <a:endParaRPr lang="en-US" sz="2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18277" y="861239"/>
        <a:ext cx="1338786" cy="1057864"/>
      </dsp:txXfrm>
    </dsp:sp>
    <dsp:sp modelId="{F1DBB131-3A8A-40B9-B5FA-B41644C77BF2}">
      <dsp:nvSpPr>
        <dsp:cNvPr id="0" name=""/>
        <dsp:cNvSpPr/>
      </dsp:nvSpPr>
      <dsp:spPr>
        <a:xfrm rot="16200000">
          <a:off x="3910326" y="919676"/>
          <a:ext cx="1136998" cy="421383"/>
        </a:xfrm>
        <a:prstGeom prst="leftArrow">
          <a:avLst>
            <a:gd name="adj1" fmla="val 60000"/>
            <a:gd name="adj2" fmla="val 50000"/>
          </a:avLst>
        </a:prstGeom>
        <a:solidFill>
          <a:srgbClr val="2DFFAA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3DFFBF-769F-495C-AFBC-89B1B7A2348F}">
      <dsp:nvSpPr>
        <dsp:cNvPr id="0" name=""/>
        <dsp:cNvSpPr/>
      </dsp:nvSpPr>
      <dsp:spPr>
        <a:xfrm>
          <a:off x="3776520" y="24"/>
          <a:ext cx="1404610" cy="1123688"/>
        </a:xfrm>
        <a:prstGeom prst="roundRect">
          <a:avLst>
            <a:gd name="adj" fmla="val 10000"/>
          </a:avLst>
        </a:prstGeom>
        <a:solidFill>
          <a:srgbClr val="2DFFAA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 </a:t>
          </a:r>
          <a:br>
            <a:rPr lang="en-US" sz="2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13.6/7</a:t>
          </a:r>
          <a:endParaRPr lang="en-US" sz="2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09432" y="32936"/>
        <a:ext cx="1338786" cy="1057864"/>
      </dsp:txXfrm>
    </dsp:sp>
    <dsp:sp modelId="{07A02BD9-F481-4151-AC6A-1FE1EDCB6BFB}">
      <dsp:nvSpPr>
        <dsp:cNvPr id="0" name=""/>
        <dsp:cNvSpPr/>
      </dsp:nvSpPr>
      <dsp:spPr>
        <a:xfrm rot="19500000">
          <a:off x="5035793" y="1505557"/>
          <a:ext cx="1136998" cy="421383"/>
        </a:xfrm>
        <a:prstGeom prst="leftArrow">
          <a:avLst>
            <a:gd name="adj1" fmla="val 60000"/>
            <a:gd name="adj2" fmla="val 50000"/>
          </a:avLst>
        </a:prstGeom>
        <a:solidFill>
          <a:srgbClr val="25C6F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A3B86F-BCF3-40D1-BC54-6843D98CE38B}">
      <dsp:nvSpPr>
        <dsp:cNvPr id="0" name=""/>
        <dsp:cNvSpPr/>
      </dsp:nvSpPr>
      <dsp:spPr>
        <a:xfrm>
          <a:off x="5367675" y="828327"/>
          <a:ext cx="1404610" cy="1123688"/>
        </a:xfrm>
        <a:prstGeom prst="roundRect">
          <a:avLst>
            <a:gd name="adj" fmla="val 10000"/>
          </a:avLst>
        </a:prstGeom>
        <a:solidFill>
          <a:srgbClr val="25C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Lev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23.5/8</a:t>
          </a:r>
          <a:endParaRPr lang="en-US" sz="2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00587" y="861239"/>
        <a:ext cx="1338786" cy="10578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E9F694-8387-45E5-8C5A-ECCDC34318CA}">
      <dsp:nvSpPr>
        <dsp:cNvPr id="0" name=""/>
        <dsp:cNvSpPr/>
      </dsp:nvSpPr>
      <dsp:spPr>
        <a:xfrm>
          <a:off x="3739556" y="1765041"/>
          <a:ext cx="1478537" cy="1478537"/>
        </a:xfrm>
        <a:prstGeom prst="ellipse">
          <a:avLst/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Exo 12.18</a:t>
          </a:r>
          <a:endParaRPr lang="en-US" sz="34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56083" y="1981568"/>
        <a:ext cx="1045483" cy="1045483"/>
      </dsp:txXfrm>
    </dsp:sp>
    <dsp:sp modelId="{F80A01B4-D126-4FD8-AD32-C1E89F279C71}">
      <dsp:nvSpPr>
        <dsp:cNvPr id="0" name=""/>
        <dsp:cNvSpPr/>
      </dsp:nvSpPr>
      <dsp:spPr>
        <a:xfrm rot="12900000">
          <a:off x="2784858" y="1505557"/>
          <a:ext cx="1136998" cy="421383"/>
        </a:xfrm>
        <a:prstGeom prst="leftArrow">
          <a:avLst>
            <a:gd name="adj1" fmla="val 60000"/>
            <a:gd name="adj2" fmla="val 50000"/>
          </a:avLst>
        </a:prstGeom>
        <a:solidFill>
          <a:srgbClr val="FF7DF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A29054-0610-4F3F-AEF2-D9EF71BBC63D}">
      <dsp:nvSpPr>
        <dsp:cNvPr id="0" name=""/>
        <dsp:cNvSpPr/>
      </dsp:nvSpPr>
      <dsp:spPr>
        <a:xfrm>
          <a:off x="2185365" y="828327"/>
          <a:ext cx="1404610" cy="1123688"/>
        </a:xfrm>
        <a:prstGeom prst="roundRect">
          <a:avLst>
            <a:gd name="adj" fmla="val 10000"/>
          </a:avLst>
        </a:prstGeom>
        <a:solidFill>
          <a:srgbClr val="FF7D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 12.15/16</a:t>
          </a:r>
          <a:endParaRPr lang="en-US" sz="2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18277" y="861239"/>
        <a:ext cx="1338786" cy="1057864"/>
      </dsp:txXfrm>
    </dsp:sp>
    <dsp:sp modelId="{F1DBB131-3A8A-40B9-B5FA-B41644C77BF2}">
      <dsp:nvSpPr>
        <dsp:cNvPr id="0" name=""/>
        <dsp:cNvSpPr/>
      </dsp:nvSpPr>
      <dsp:spPr>
        <a:xfrm rot="16200000">
          <a:off x="3910326" y="919676"/>
          <a:ext cx="1136998" cy="421383"/>
        </a:xfrm>
        <a:prstGeom prst="leftArrow">
          <a:avLst>
            <a:gd name="adj1" fmla="val 60000"/>
            <a:gd name="adj2" fmla="val 50000"/>
          </a:avLst>
        </a:prstGeom>
        <a:solidFill>
          <a:srgbClr val="2DFFAA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3DFFBF-769F-495C-AFBC-89B1B7A2348F}">
      <dsp:nvSpPr>
        <dsp:cNvPr id="0" name=""/>
        <dsp:cNvSpPr/>
      </dsp:nvSpPr>
      <dsp:spPr>
        <a:xfrm>
          <a:off x="3776520" y="24"/>
          <a:ext cx="1404610" cy="1123688"/>
        </a:xfrm>
        <a:prstGeom prst="roundRect">
          <a:avLst>
            <a:gd name="adj" fmla="val 10000"/>
          </a:avLst>
        </a:prstGeom>
        <a:solidFill>
          <a:srgbClr val="2DFFAA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 </a:t>
          </a:r>
          <a:br>
            <a:rPr lang="en-US" sz="2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13.6/7</a:t>
          </a:r>
          <a:endParaRPr lang="en-US" sz="2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09432" y="32936"/>
        <a:ext cx="1338786" cy="1057864"/>
      </dsp:txXfrm>
    </dsp:sp>
    <dsp:sp modelId="{07A02BD9-F481-4151-AC6A-1FE1EDCB6BFB}">
      <dsp:nvSpPr>
        <dsp:cNvPr id="0" name=""/>
        <dsp:cNvSpPr/>
      </dsp:nvSpPr>
      <dsp:spPr>
        <a:xfrm rot="19500000">
          <a:off x="5035793" y="1505557"/>
          <a:ext cx="1136998" cy="421383"/>
        </a:xfrm>
        <a:prstGeom prst="leftArrow">
          <a:avLst>
            <a:gd name="adj1" fmla="val 60000"/>
            <a:gd name="adj2" fmla="val 50000"/>
          </a:avLst>
        </a:prstGeom>
        <a:solidFill>
          <a:srgbClr val="25C6F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A3B86F-BCF3-40D1-BC54-6843D98CE38B}">
      <dsp:nvSpPr>
        <dsp:cNvPr id="0" name=""/>
        <dsp:cNvSpPr/>
      </dsp:nvSpPr>
      <dsp:spPr>
        <a:xfrm>
          <a:off x="5367675" y="828327"/>
          <a:ext cx="1404610" cy="1123688"/>
        </a:xfrm>
        <a:prstGeom prst="roundRect">
          <a:avLst>
            <a:gd name="adj" fmla="val 10000"/>
          </a:avLst>
        </a:prstGeom>
        <a:solidFill>
          <a:srgbClr val="25C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Lev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23.5/8</a:t>
          </a:r>
          <a:endParaRPr lang="en-US" sz="2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00587" y="861239"/>
        <a:ext cx="1338786" cy="10578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FAC9A5-DC44-4CC7-B042-5BD108FD9C0F}" type="datetimeFigureOut">
              <a:rPr lang="fr-FR" smtClean="0"/>
              <a:t>18/07/2018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ABF3E-8FE9-4E35-888C-15CEC1F55A3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2052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C6FF1-F0D9-4AD2-A7A2-BCAE4532523F}" type="datetime1">
              <a:rPr lang="fr-FR" smtClean="0"/>
              <a:t>18/07/2018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2574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7E266-DCEB-486E-BEA3-62B0B9AD433A}" type="datetime1">
              <a:rPr lang="fr-FR" smtClean="0"/>
              <a:t>18/07/2018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9768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5516E-4430-4D80-B116-17A3805867DF}" type="datetime1">
              <a:rPr lang="fr-FR" smtClean="0"/>
              <a:t>18/07/2018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2540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FA397-AB30-472E-B967-6C20C9C6EFC5}" type="datetime1">
              <a:rPr lang="fr-FR" smtClean="0"/>
              <a:t>18/07/2018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9583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B97B3-D183-4A79-A48B-BE27FF663550}" type="datetime1">
              <a:rPr lang="fr-FR" smtClean="0"/>
              <a:t>18/07/2018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5777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10BD1-922B-4A31-A6E8-4E1150173602}" type="datetime1">
              <a:rPr lang="fr-FR" smtClean="0"/>
              <a:t>18/07/2018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8159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F9667-AF71-4DF5-A38B-8713D29DDC42}" type="datetime1">
              <a:rPr lang="fr-FR" smtClean="0"/>
              <a:t>18/07/2018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1664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4A830-32E0-4359-BBBD-548D9D033162}" type="datetime1">
              <a:rPr lang="fr-FR" smtClean="0"/>
              <a:t>18/07/2018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9775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27E0D-CE23-4952-A14A-B9C24E7D6B65}" type="datetime1">
              <a:rPr lang="fr-FR" smtClean="0"/>
              <a:t>18/07/2018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7955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48ED7-EEC2-4CCE-BB4B-B4EDBD3D101B}" type="datetime1">
              <a:rPr lang="fr-FR" smtClean="0"/>
              <a:t>18/07/2018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6696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97E58-E92E-4D8C-80C8-4F28EE6F2CE3}" type="datetime1">
              <a:rPr lang="fr-FR" smtClean="0"/>
              <a:t>18/07/2018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7855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6B1EB-4228-4030-9FCE-F31BF8714060}" type="datetime1">
              <a:rPr lang="fr-FR" smtClean="0"/>
              <a:t>18/07/2018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1642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eg"/><Relationship Id="rId1" Type="http://schemas.microsoft.com/office/2007/relationships/media" Target="../media/media2.m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lden Wheat Blowing in the Wind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103340" y="915566"/>
            <a:ext cx="493731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i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eno" pitchFamily="50" charset="0"/>
              </a:rPr>
              <a:t>Le Calendrier</a:t>
            </a:r>
          </a:p>
          <a:p>
            <a:pPr algn="ctr"/>
            <a:r>
              <a:rPr lang="fr-FR" sz="4400" i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eno" pitchFamily="50" charset="0"/>
              </a:rPr>
              <a:t>d</a:t>
            </a:r>
            <a:r>
              <a:rPr lang="fr-FR" sz="4400" i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eno" pitchFamily="50" charset="0"/>
              </a:rPr>
              <a:t>e</a:t>
            </a:r>
          </a:p>
          <a:p>
            <a:pPr algn="ctr"/>
            <a:r>
              <a:rPr lang="fr-FR" sz="4400" i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eno" pitchFamily="50" charset="0"/>
              </a:rPr>
              <a:t>l’Alliance</a:t>
            </a:r>
          </a:p>
          <a:p>
            <a:pPr algn="ctr"/>
            <a:r>
              <a:rPr lang="fr-FR" sz="4400" i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eno" pitchFamily="50" charset="0"/>
              </a:rPr>
              <a:t>#11</a:t>
            </a:r>
            <a:endParaRPr lang="fr-FR" sz="4400" i="1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ueno" pitchFamily="50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8244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>
                    <a:lumMod val="75000"/>
                  </a:schemeClr>
                </a:solidFill>
              </a:rPr>
              <a:t>10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6138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V5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Le premier mois, </a:t>
            </a:r>
            <a:r>
              <a:rPr lang="fr-FR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quatorzième jour du mois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entre les deux soirs, sera </a:t>
            </a:r>
            <a:r>
              <a:rPr lang="fr-FR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Pâque de </a:t>
            </a:r>
            <a:r>
              <a:rPr lang="fr-FR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YHWH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fr-FR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96528" y="28210"/>
            <a:ext cx="6138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Lévitique 23 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133464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V6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Et </a:t>
            </a:r>
            <a:r>
              <a:rPr lang="fr-FR" dirty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quinzième jour de ce mois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sera </a:t>
            </a:r>
            <a:r>
              <a:rPr lang="fr-FR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fête des pains sans levain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YHWH ;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vous mangerez </a:t>
            </a:r>
            <a:r>
              <a:rPr lang="fr-FR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pains sans levain </a:t>
            </a:r>
            <a:r>
              <a:rPr lang="fr-FR" dirty="0">
                <a:solidFill>
                  <a:srgbClr val="25C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pendant sept jours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032" y="198098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V7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fr-FR" dirty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premier jour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vous aurez </a:t>
            </a:r>
            <a:r>
              <a:rPr lang="fr-FR" dirty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sainte </a:t>
            </a:r>
            <a:r>
              <a:rPr lang="fr-FR" dirty="0" smtClean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convocation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vous ne ferez </a:t>
            </a:r>
            <a:r>
              <a:rPr lang="fr-FR" dirty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aucune </a:t>
            </a:r>
            <a:r>
              <a:rPr lang="fr-FR" dirty="0" smtClean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œuvre </a:t>
            </a:r>
            <a:r>
              <a:rPr lang="fr-FR" dirty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servile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-6131" y="320899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fr-FR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6131" y="2731837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V8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Vous offrirez à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YHWH, </a:t>
            </a:r>
            <a:r>
              <a:rPr lang="fr-FR" dirty="0">
                <a:solidFill>
                  <a:srgbClr val="25C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pendant sept jours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des sacrifices faits par le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feu.</a:t>
            </a:r>
          </a:p>
          <a:p>
            <a:pPr lvl="0" algn="just"/>
            <a:r>
              <a:rPr lang="fr-FR" dirty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septième jour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y aura </a:t>
            </a:r>
            <a:r>
              <a:rPr lang="fr-FR" dirty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sainte </a:t>
            </a:r>
            <a:r>
              <a:rPr lang="fr-FR" dirty="0" smtClean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convocation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vous ne ferez </a:t>
            </a:r>
            <a:r>
              <a:rPr lang="fr-FR" dirty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aucune </a:t>
            </a:r>
            <a:r>
              <a:rPr lang="fr-FR" dirty="0" smtClean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œuvre </a:t>
            </a:r>
            <a:r>
              <a:rPr lang="fr-FR" dirty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servile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604959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9"/>
          <a:stretch/>
        </p:blipFill>
        <p:spPr bwMode="auto">
          <a:xfrm>
            <a:off x="-1" y="-29089"/>
            <a:ext cx="9144000" cy="517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>
                    <a:lumMod val="75000"/>
                  </a:schemeClr>
                </a:solidFill>
              </a:rPr>
              <a:t>11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96528" y="28210"/>
            <a:ext cx="6138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Lévitique 23.5/8 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0121"/>
            <a:ext cx="2432170" cy="18241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" y="777519"/>
            <a:ext cx="2167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14</a:t>
            </a:r>
            <a:r>
              <a:rPr lang="fr-FR" baseline="30000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 du mois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2267744" y="777519"/>
            <a:ext cx="2181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Pâque de YHWH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-1" y="1150339"/>
            <a:ext cx="2475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15</a:t>
            </a:r>
            <a:r>
              <a:rPr lang="fr-FR" baseline="30000" dirty="0" smtClean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dirty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smtClean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 </a:t>
            </a:r>
            <a:r>
              <a:rPr lang="fr-FR" dirty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ce mois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2492564" y="1150339"/>
            <a:ext cx="3147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fête des pains sans levain 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7361" y="1867870"/>
            <a:ext cx="3236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anger des </a:t>
            </a:r>
            <a:r>
              <a:rPr lang="fr-FR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pains sans levain</a:t>
            </a:r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3176647" y="1874249"/>
            <a:ext cx="2146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pendant </a:t>
            </a:r>
            <a:r>
              <a:rPr lang="fr-FR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 jours </a:t>
            </a:r>
            <a:endParaRPr lang="fr-FR" dirty="0"/>
          </a:p>
        </p:txBody>
      </p:sp>
      <p:sp>
        <p:nvSpPr>
          <p:cNvPr id="21" name="Rectangle 20"/>
          <p:cNvSpPr/>
          <p:nvPr/>
        </p:nvSpPr>
        <p:spPr>
          <a:xfrm>
            <a:off x="7361" y="2347585"/>
            <a:ext cx="1736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premier jour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904504" y="2348101"/>
            <a:ext cx="2544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sainte convocation</a:t>
            </a:r>
            <a:endParaRPr lang="fr-FR" dirty="0"/>
          </a:p>
        </p:txBody>
      </p:sp>
      <p:sp>
        <p:nvSpPr>
          <p:cNvPr id="23" name="Rectangle 22"/>
          <p:cNvSpPr/>
          <p:nvPr/>
        </p:nvSpPr>
        <p:spPr>
          <a:xfrm>
            <a:off x="7361" y="2751791"/>
            <a:ext cx="1890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septième jour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923270" y="2751791"/>
            <a:ext cx="2544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sainte convocation</a:t>
            </a:r>
            <a:endParaRPr lang="fr-FR" dirty="0"/>
          </a:p>
        </p:txBody>
      </p:sp>
      <p:sp>
        <p:nvSpPr>
          <p:cNvPr id="25" name="Rectangle 24"/>
          <p:cNvSpPr/>
          <p:nvPr/>
        </p:nvSpPr>
        <p:spPr>
          <a:xfrm>
            <a:off x="4565869" y="2348101"/>
            <a:ext cx="2403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aucune </a:t>
            </a:r>
            <a:r>
              <a:rPr lang="fr-FR" dirty="0" smtClean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œuvre servile</a:t>
            </a:r>
            <a:endParaRPr lang="fr-FR" dirty="0" smtClean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65869" y="2753472"/>
            <a:ext cx="2403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aucune </a:t>
            </a:r>
            <a:r>
              <a:rPr lang="fr-FR" dirty="0" smtClean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œuvre servile</a:t>
            </a:r>
            <a:endParaRPr lang="fr-FR" dirty="0" smtClean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Larme 26"/>
          <p:cNvSpPr/>
          <p:nvPr/>
        </p:nvSpPr>
        <p:spPr>
          <a:xfrm>
            <a:off x="950115" y="3332705"/>
            <a:ext cx="1682825" cy="1368152"/>
          </a:xfrm>
          <a:prstGeom prst="teardrop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1121386" y="3755171"/>
            <a:ext cx="1340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jours</a:t>
            </a:r>
            <a:endParaRPr 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395538" y="3832115"/>
            <a:ext cx="4031873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fr-FR" b="1" spc="150" dirty="0" smtClean="0">
                <a:ln w="11430"/>
                <a:solidFill>
                  <a:srgbClr val="00FA7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15 - 16 – 17 – 18 – 19 – 20 - 21</a:t>
            </a:r>
            <a:endParaRPr lang="fr-FR" b="1" spc="150" dirty="0">
              <a:ln w="11430"/>
              <a:solidFill>
                <a:srgbClr val="00FA7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677885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 animBg="1"/>
      <p:bldP spid="28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>
                    <a:lumMod val="75000"/>
                  </a:schemeClr>
                </a:solidFill>
              </a:rPr>
              <a:t>12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6138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V16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Et au premier mois, le </a:t>
            </a:r>
            <a:r>
              <a:rPr lang="fr-FR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quatorzième jour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mois, est </a:t>
            </a:r>
            <a:r>
              <a:rPr lang="fr-FR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Pâque à </a:t>
            </a:r>
            <a:r>
              <a:rPr lang="fr-FR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YHWH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96528" y="28210"/>
            <a:ext cx="6138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Nombres 28 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558" y="120359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V17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Et </a:t>
            </a:r>
            <a:r>
              <a:rPr lang="fr-FR" dirty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quinzième jour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ce mois, est </a:t>
            </a:r>
            <a:r>
              <a:rPr lang="fr-FR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fête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mangera </a:t>
            </a:r>
            <a:r>
              <a:rPr lang="fr-FR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pendant sept jours </a:t>
            </a:r>
            <a:r>
              <a:rPr lang="fr-FR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pains sans levain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95752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V18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dirty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premier jour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il y aura </a:t>
            </a:r>
            <a:r>
              <a:rPr lang="fr-FR" dirty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sainte </a:t>
            </a:r>
            <a:r>
              <a:rPr lang="fr-FR" dirty="0" smtClean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convocation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vous ne ferez </a:t>
            </a:r>
            <a:r>
              <a:rPr lang="fr-FR" dirty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aucune œuvre </a:t>
            </a:r>
            <a:r>
              <a:rPr lang="fr-FR" dirty="0" smtClean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servile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3558" y="260789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V25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Et </a:t>
            </a:r>
            <a:r>
              <a:rPr lang="fr-FR" dirty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septième jour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vous aurez </a:t>
            </a:r>
            <a:r>
              <a:rPr lang="fr-FR" dirty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sainte </a:t>
            </a:r>
            <a:r>
              <a:rPr lang="fr-FR" dirty="0" smtClean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convocation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vous ne ferez </a:t>
            </a:r>
            <a:r>
              <a:rPr lang="fr-FR" dirty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aucune œuvre </a:t>
            </a:r>
            <a:r>
              <a:rPr lang="fr-FR" dirty="0" smtClean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servile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473677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9"/>
          <a:stretch/>
        </p:blipFill>
        <p:spPr bwMode="auto">
          <a:xfrm>
            <a:off x="-1" y="-29089"/>
            <a:ext cx="9144000" cy="517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>
                    <a:lumMod val="75000"/>
                  </a:schemeClr>
                </a:solidFill>
              </a:rPr>
              <a:t>13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96528" y="28210"/>
            <a:ext cx="6138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Nombres 28 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" y="777519"/>
            <a:ext cx="2167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14</a:t>
            </a:r>
            <a:r>
              <a:rPr lang="fr-FR" baseline="30000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 du mois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2267744" y="777519"/>
            <a:ext cx="2181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Pâque de YHWH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-1" y="1150339"/>
            <a:ext cx="2475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15</a:t>
            </a:r>
            <a:r>
              <a:rPr lang="fr-FR" baseline="30000" dirty="0" smtClean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dirty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smtClean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 </a:t>
            </a:r>
            <a:r>
              <a:rPr lang="fr-FR" dirty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ce mois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2492564" y="1150339"/>
            <a:ext cx="3147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fête des pains sans levain 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7361" y="1867870"/>
            <a:ext cx="3236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anger des </a:t>
            </a:r>
            <a:r>
              <a:rPr lang="fr-FR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pains sans levain</a:t>
            </a:r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3176647" y="1874249"/>
            <a:ext cx="2146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pendant </a:t>
            </a:r>
            <a:r>
              <a:rPr lang="fr-FR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 jours </a:t>
            </a:r>
            <a:endParaRPr lang="fr-FR" dirty="0"/>
          </a:p>
        </p:txBody>
      </p:sp>
      <p:sp>
        <p:nvSpPr>
          <p:cNvPr id="21" name="Rectangle 20"/>
          <p:cNvSpPr/>
          <p:nvPr/>
        </p:nvSpPr>
        <p:spPr>
          <a:xfrm>
            <a:off x="7361" y="2347585"/>
            <a:ext cx="1736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premier jour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904504" y="2348101"/>
            <a:ext cx="2544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sainte convocation</a:t>
            </a:r>
            <a:endParaRPr lang="fr-FR" dirty="0"/>
          </a:p>
        </p:txBody>
      </p:sp>
      <p:sp>
        <p:nvSpPr>
          <p:cNvPr id="23" name="Rectangle 22"/>
          <p:cNvSpPr/>
          <p:nvPr/>
        </p:nvSpPr>
        <p:spPr>
          <a:xfrm>
            <a:off x="7361" y="2751791"/>
            <a:ext cx="1890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septième jour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923270" y="2751791"/>
            <a:ext cx="2544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sainte convocation</a:t>
            </a:r>
            <a:endParaRPr lang="fr-FR" dirty="0"/>
          </a:p>
        </p:txBody>
      </p:sp>
      <p:sp>
        <p:nvSpPr>
          <p:cNvPr id="25" name="Rectangle 24"/>
          <p:cNvSpPr/>
          <p:nvPr/>
        </p:nvSpPr>
        <p:spPr>
          <a:xfrm>
            <a:off x="4565869" y="2348101"/>
            <a:ext cx="2403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aucune </a:t>
            </a:r>
            <a:r>
              <a:rPr lang="fr-FR" dirty="0" smtClean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œuvre servile</a:t>
            </a:r>
            <a:endParaRPr lang="fr-FR" dirty="0" smtClean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65869" y="2753472"/>
            <a:ext cx="2403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aucune </a:t>
            </a:r>
            <a:r>
              <a:rPr lang="fr-FR" dirty="0" smtClean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œuvre servile</a:t>
            </a:r>
            <a:endParaRPr lang="fr-FR" dirty="0" smtClean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Larme 26"/>
          <p:cNvSpPr/>
          <p:nvPr/>
        </p:nvSpPr>
        <p:spPr>
          <a:xfrm>
            <a:off x="950115" y="3332705"/>
            <a:ext cx="1682825" cy="1368152"/>
          </a:xfrm>
          <a:prstGeom prst="teardrop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1121386" y="3755171"/>
            <a:ext cx="1340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jours</a:t>
            </a:r>
            <a:endParaRPr 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395538" y="3832115"/>
            <a:ext cx="4031873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fr-FR" b="1" spc="150" dirty="0" smtClean="0">
                <a:ln w="11430"/>
                <a:solidFill>
                  <a:srgbClr val="00FA7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15 - 16 – 17 – 18 – 19 – 20 - 21</a:t>
            </a:r>
            <a:endParaRPr lang="fr-FR" b="1" spc="150" dirty="0">
              <a:ln w="11430"/>
              <a:solidFill>
                <a:srgbClr val="00FA7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961" y="-35806"/>
            <a:ext cx="2283989" cy="18243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274726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 animBg="1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9"/>
          <a:stretch/>
        </p:blipFill>
        <p:spPr bwMode="auto">
          <a:xfrm>
            <a:off x="0" y="0"/>
            <a:ext cx="9144000" cy="517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>
                    <a:lumMod val="75000"/>
                  </a:schemeClr>
                </a:solidFill>
              </a:rPr>
              <a:t>14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graphicFrame>
        <p:nvGraphicFramePr>
          <p:cNvPr id="8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2096908"/>
              </p:ext>
            </p:extLst>
          </p:nvPr>
        </p:nvGraphicFramePr>
        <p:xfrm>
          <a:off x="11134" y="1635646"/>
          <a:ext cx="8957651" cy="32436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2" descr="C:\Users\Rae\Desktop\conflict 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8084"/>
            <a:ext cx="1907704" cy="2075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Image result for background ppt bla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Image result for background ppt blac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6" descr="Image result for background ppt black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AutoShape 8" descr="Image result for background ppt blac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10" descr="Image result for background ppt black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1208497" y="28210"/>
            <a:ext cx="6747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r>
              <a:rPr lang="fr-FR" sz="2400" dirty="0" smtClean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Contradictions sur le nombre de jours ?</a:t>
            </a:r>
            <a:r>
              <a:rPr lang="fr-FR" sz="2800" dirty="0" smtClean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Larme 12"/>
          <p:cNvSpPr/>
          <p:nvPr/>
        </p:nvSpPr>
        <p:spPr>
          <a:xfrm>
            <a:off x="5614198" y="1419477"/>
            <a:ext cx="1080120" cy="945686"/>
          </a:xfrm>
          <a:prstGeom prst="teardrop">
            <a:avLst/>
          </a:prstGeom>
          <a:solidFill>
            <a:srgbClr val="75DB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5724128" y="1707654"/>
            <a:ext cx="860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jours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Larme 14"/>
          <p:cNvSpPr/>
          <p:nvPr/>
        </p:nvSpPr>
        <p:spPr>
          <a:xfrm>
            <a:off x="3923928" y="617537"/>
            <a:ext cx="1080120" cy="945686"/>
          </a:xfrm>
          <a:prstGeom prst="teardrop">
            <a:avLst/>
          </a:prstGeom>
          <a:solidFill>
            <a:srgbClr val="75DB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4033858" y="905714"/>
            <a:ext cx="860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jours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Larme 16"/>
          <p:cNvSpPr/>
          <p:nvPr/>
        </p:nvSpPr>
        <p:spPr>
          <a:xfrm>
            <a:off x="2301830" y="1419477"/>
            <a:ext cx="1080120" cy="945686"/>
          </a:xfrm>
          <a:prstGeom prst="teardrop">
            <a:avLst/>
          </a:prstGeom>
          <a:solidFill>
            <a:srgbClr val="75DB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2411760" y="1707654"/>
            <a:ext cx="860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jours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Larme 19"/>
          <p:cNvSpPr/>
          <p:nvPr/>
        </p:nvSpPr>
        <p:spPr>
          <a:xfrm>
            <a:off x="5292080" y="3994878"/>
            <a:ext cx="1170511" cy="989902"/>
          </a:xfrm>
          <a:prstGeom prst="teardrop">
            <a:avLst/>
          </a:prstGeom>
          <a:solidFill>
            <a:srgbClr val="FF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5405751" y="4314045"/>
            <a:ext cx="932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jours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875354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13" grpId="0" animBg="1"/>
      <p:bldP spid="14" grpId="0"/>
      <p:bldP spid="15" grpId="0" animBg="1"/>
      <p:bldP spid="16" grpId="0"/>
      <p:bldP spid="17" grpId="0" animBg="1"/>
      <p:bldP spid="18" grpId="0"/>
      <p:bldP spid="20" grpId="0" animBg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9"/>
          <a:stretch/>
        </p:blipFill>
        <p:spPr bwMode="auto">
          <a:xfrm>
            <a:off x="0" y="0"/>
            <a:ext cx="9144000" cy="517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>
                    <a:lumMod val="75000"/>
                  </a:schemeClr>
                </a:solidFill>
              </a:rPr>
              <a:t>15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08497" y="28210"/>
            <a:ext cx="6747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r>
              <a:rPr lang="fr-FR" sz="2400" dirty="0" smtClean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Quelques questions à se poser</a:t>
            </a:r>
            <a:r>
              <a:rPr lang="fr-FR" sz="2800" dirty="0" smtClean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45" y="-13004"/>
            <a:ext cx="1128868" cy="11288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-14108" y="1380568"/>
            <a:ext cx="645831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1700" dirty="0" smtClean="0">
                <a:solidFill>
                  <a:srgbClr val="75D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partir de quand 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pain sans levain doit-il être consommé ?</a:t>
            </a:r>
            <a:endParaRPr lang="fr-FR" sz="17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63688" y="1881940"/>
            <a:ext cx="738031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fr-FR" sz="17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Pendant combien de temps 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pain sans levain doit-il être consommé ?</a:t>
            </a:r>
            <a:endParaRPr lang="fr-FR" sz="17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14108" y="2431261"/>
            <a:ext cx="6588224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17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repas de </a:t>
            </a:r>
            <a:r>
              <a:rPr lang="fr-FR" sz="17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Pessa</a:t>
            </a:r>
            <a:r>
              <a:rPr lang="fr-FR" sz="1700" u="sng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sz="17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doit il être pris la nuit du </a:t>
            </a:r>
            <a:r>
              <a:rPr lang="fr-FR" sz="1700" dirty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fr-FR" sz="1700" dirty="0" err="1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aviv</a:t>
            </a:r>
            <a:r>
              <a:rPr lang="fr-FR" sz="1700" dirty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7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28905" y="3003798"/>
            <a:ext cx="8399321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fr-FR" sz="17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repas de </a:t>
            </a:r>
            <a:r>
              <a:rPr lang="fr-FR" sz="17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Pessa</a:t>
            </a:r>
            <a:r>
              <a:rPr lang="fr-FR" sz="1700" u="sng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sz="17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fait-il parti de la </a:t>
            </a:r>
            <a:r>
              <a:rPr lang="fr-FR" sz="1700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fête des pains sans levain </a:t>
            </a:r>
            <a:r>
              <a:rPr lang="fr-FR" sz="17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 en est-il distinct  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0" y="3579862"/>
            <a:ext cx="6588224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1700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Pessa</a:t>
            </a:r>
            <a:r>
              <a:rPr lang="fr-FR" sz="1700" u="sng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est-il une </a:t>
            </a:r>
            <a:r>
              <a:rPr lang="fr-FR" sz="1700" dirty="0" smtClean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sainte convocation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et/ou un </a:t>
            </a:r>
            <a:r>
              <a:rPr lang="fr-FR" sz="1700" dirty="0" smtClean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shabbat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fr-FR" sz="17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57758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69"/>
            <a:ext cx="9174324" cy="514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>
                    <a:lumMod val="75000"/>
                  </a:schemeClr>
                </a:solidFill>
              </a:rPr>
              <a:t>16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66372" y="60265"/>
            <a:ext cx="3075660" cy="400110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cycle de 24 heures</a:t>
            </a:r>
            <a:endParaRPr lang="fr-FR" sz="1600" b="1" dirty="0">
              <a:solidFill>
                <a:srgbClr val="FF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816029" y="1687712"/>
            <a:ext cx="156417" cy="72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180854" y="1702380"/>
            <a:ext cx="179675" cy="69527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1380128" y="1690549"/>
            <a:ext cx="3412643" cy="720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 anchorCtr="1">
            <a:norm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Nuit</a:t>
            </a:r>
            <a:endParaRPr lang="fr-FR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65" y="0"/>
            <a:ext cx="775577" cy="775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AutoShape 4" descr="Image result for red cro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4" name="AutoShape 6" descr="Image result for red cros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5" name="AutoShape 8" descr="Image result for red cros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6" name="AutoShape 10" descr="Image result for red cros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1" name="Rectangle 70"/>
          <p:cNvSpPr/>
          <p:nvPr/>
        </p:nvSpPr>
        <p:spPr>
          <a:xfrm>
            <a:off x="4131870" y="75654"/>
            <a:ext cx="4815158" cy="369332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ctr"/>
            <a:r>
              <a:rPr lang="fr-FR" b="1" dirty="0" smtClean="0">
                <a:ln w="6350">
                  <a:noFill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Du coucher du soleil au coucher du soleil</a:t>
            </a:r>
            <a:endParaRPr lang="fr-FR" sz="2000" dirty="0">
              <a:ln w="6350">
                <a:noFill/>
              </a:ln>
              <a:solidFill>
                <a:srgbClr val="FFC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1133323" y="3377855"/>
            <a:ext cx="1710485" cy="692497"/>
          </a:xfrm>
          <a:prstGeom prst="rect">
            <a:avLst/>
          </a:prstGeom>
          <a:solidFill>
            <a:srgbClr val="FFFF99"/>
          </a:solidFill>
          <a:ln w="57150"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fr-FR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fr-FR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coucher de soleil marque le début du cycle</a:t>
            </a:r>
            <a:endParaRPr lang="fr-FR" sz="13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9" name="Connecteur droit avec flèche 58"/>
          <p:cNvCxnSpPr/>
          <p:nvPr/>
        </p:nvCxnSpPr>
        <p:spPr>
          <a:xfrm flipV="1">
            <a:off x="1133323" y="2410549"/>
            <a:ext cx="1" cy="97257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6" name="ZoneTexte 45"/>
          <p:cNvSpPr txBox="1"/>
          <p:nvPr/>
        </p:nvSpPr>
        <p:spPr>
          <a:xfrm>
            <a:off x="6732240" y="3483153"/>
            <a:ext cx="1944216" cy="692497"/>
          </a:xfrm>
          <a:prstGeom prst="rect">
            <a:avLst/>
          </a:prstGeom>
          <a:solidFill>
            <a:srgbClr val="FFFF99"/>
          </a:solidFill>
          <a:ln w="57150"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fr-FR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 coucher de soleil marque le début du </a:t>
            </a:r>
            <a:r>
              <a:rPr lang="fr-FR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cycle </a:t>
            </a:r>
            <a:r>
              <a:rPr lang="fr-FR" sz="13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suivant</a:t>
            </a:r>
            <a:endParaRPr lang="fr-FR" sz="1300" u="sng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7" name="Connecteur droit avec flèche 46"/>
          <p:cNvCxnSpPr/>
          <p:nvPr/>
        </p:nvCxnSpPr>
        <p:spPr>
          <a:xfrm flipV="1">
            <a:off x="8118010" y="2410549"/>
            <a:ext cx="0" cy="107260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092096" y="1068258"/>
            <a:ext cx="6984776" cy="1653348"/>
          </a:xfrm>
          <a:prstGeom prst="rect">
            <a:avLst/>
          </a:prstGeom>
          <a:noFill/>
          <a:ln w="381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4995704" y="1683614"/>
            <a:ext cx="3081168" cy="720000"/>
          </a:xfrm>
          <a:prstGeom prst="rect">
            <a:avLst/>
          </a:prstGeom>
          <a:solidFill>
            <a:srgbClr val="99C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 anchorCtr="1">
            <a:normAutofit/>
          </a:bodyPr>
          <a:lstStyle/>
          <a:p>
            <a:pPr algn="ctr"/>
            <a:r>
              <a:rPr lang="fr-F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</a:t>
            </a:r>
            <a:endParaRPr lang="fr-FR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2"/>
          <p:cNvCxnSpPr/>
          <p:nvPr/>
        </p:nvCxnSpPr>
        <p:spPr>
          <a:xfrm flipV="1">
            <a:off x="1133323" y="1320226"/>
            <a:ext cx="0" cy="1090323"/>
          </a:xfrm>
          <a:prstGeom prst="line">
            <a:avLst/>
          </a:prstGeom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22"/>
          <p:cNvCxnSpPr/>
          <p:nvPr/>
        </p:nvCxnSpPr>
        <p:spPr>
          <a:xfrm flipV="1">
            <a:off x="8118010" y="1287472"/>
            <a:ext cx="0" cy="1104739"/>
          </a:xfrm>
          <a:prstGeom prst="line">
            <a:avLst/>
          </a:prstGeom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ight Brace 7"/>
          <p:cNvSpPr/>
          <p:nvPr/>
        </p:nvSpPr>
        <p:spPr>
          <a:xfrm rot="16200000">
            <a:off x="4558836" y="2768439"/>
            <a:ext cx="293911" cy="1147840"/>
          </a:xfrm>
          <a:prstGeom prst="rightBrace">
            <a:avLst>
              <a:gd name="adj1" fmla="val 49272"/>
              <a:gd name="adj2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38846" y="3489315"/>
            <a:ext cx="568017" cy="52259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4711695" y="3489315"/>
            <a:ext cx="568017" cy="5225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201849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33" grpId="0" animBg="1"/>
      <p:bldP spid="58" grpId="0" animBg="1"/>
      <p:bldP spid="46" grpId="0" animBg="1"/>
      <p:bldP spid="2" grpId="0" animBg="1"/>
      <p:bldP spid="24" grpId="0" animBg="1"/>
      <p:bldP spid="28" grpId="0" animBg="1"/>
      <p:bldP spid="4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Related image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69"/>
            <a:ext cx="9174324" cy="514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65" y="0"/>
            <a:ext cx="775577" cy="775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1872731" y="123478"/>
            <a:ext cx="5259740" cy="400110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ctr"/>
            <a:r>
              <a:rPr lang="fr-FR" sz="2000" b="1" dirty="0" smtClean="0">
                <a:ln w="6350">
                  <a:noFill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Du coucher du soleil au coucher du soleil</a:t>
            </a:r>
            <a:endParaRPr lang="fr-FR" sz="2000" dirty="0">
              <a:ln w="6350">
                <a:noFill/>
              </a:ln>
              <a:solidFill>
                <a:srgbClr val="FFC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ight Brace 7"/>
          <p:cNvSpPr/>
          <p:nvPr/>
        </p:nvSpPr>
        <p:spPr>
          <a:xfrm rot="16200000">
            <a:off x="434373" y="1543584"/>
            <a:ext cx="293907" cy="898319"/>
          </a:xfrm>
          <a:prstGeom prst="rightBrace">
            <a:avLst>
              <a:gd name="adj1" fmla="val 49272"/>
              <a:gd name="adj2" fmla="val 50000"/>
            </a:avLst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25035" y="2139702"/>
            <a:ext cx="486526" cy="43096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/>
        </p:nvSpPr>
        <p:spPr>
          <a:xfrm>
            <a:off x="609485" y="2139698"/>
            <a:ext cx="417733" cy="4309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Right Brace 7"/>
          <p:cNvSpPr/>
          <p:nvPr/>
        </p:nvSpPr>
        <p:spPr>
          <a:xfrm rot="16200000">
            <a:off x="1399726" y="1543588"/>
            <a:ext cx="293907" cy="898319"/>
          </a:xfrm>
          <a:prstGeom prst="rightBrace">
            <a:avLst>
              <a:gd name="adj1" fmla="val 49272"/>
              <a:gd name="adj2" fmla="val 50000"/>
            </a:avLst>
          </a:prstGeom>
          <a:solidFill>
            <a:srgbClr val="4CDB4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090388" y="2139706"/>
            <a:ext cx="486526" cy="43096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/>
          <p:cNvSpPr/>
          <p:nvPr/>
        </p:nvSpPr>
        <p:spPr>
          <a:xfrm>
            <a:off x="1574838" y="2139702"/>
            <a:ext cx="417733" cy="4309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ight Brace 7"/>
          <p:cNvSpPr/>
          <p:nvPr/>
        </p:nvSpPr>
        <p:spPr>
          <a:xfrm rot="16200000">
            <a:off x="2380664" y="1549029"/>
            <a:ext cx="293907" cy="898319"/>
          </a:xfrm>
          <a:prstGeom prst="rightBrace">
            <a:avLst>
              <a:gd name="adj1" fmla="val 49272"/>
              <a:gd name="adj2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2071326" y="2145147"/>
            <a:ext cx="486526" cy="43096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Rectangle 71"/>
          <p:cNvSpPr/>
          <p:nvPr/>
        </p:nvSpPr>
        <p:spPr>
          <a:xfrm>
            <a:off x="2555776" y="2145143"/>
            <a:ext cx="417733" cy="4309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Right Brace 7"/>
          <p:cNvSpPr/>
          <p:nvPr/>
        </p:nvSpPr>
        <p:spPr>
          <a:xfrm rot="16200000">
            <a:off x="3388776" y="1549033"/>
            <a:ext cx="293907" cy="898319"/>
          </a:xfrm>
          <a:prstGeom prst="rightBrace">
            <a:avLst>
              <a:gd name="adj1" fmla="val 49272"/>
              <a:gd name="adj2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3079438" y="2145151"/>
            <a:ext cx="486526" cy="43096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Rectangle 74"/>
          <p:cNvSpPr/>
          <p:nvPr/>
        </p:nvSpPr>
        <p:spPr>
          <a:xfrm>
            <a:off x="3563888" y="2145147"/>
            <a:ext cx="417733" cy="4309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Right Brace 7"/>
          <p:cNvSpPr/>
          <p:nvPr/>
        </p:nvSpPr>
        <p:spPr>
          <a:xfrm rot="16200000">
            <a:off x="4368938" y="1549037"/>
            <a:ext cx="293907" cy="898319"/>
          </a:xfrm>
          <a:prstGeom prst="rightBrace">
            <a:avLst>
              <a:gd name="adj1" fmla="val 49272"/>
              <a:gd name="adj2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4059600" y="2145155"/>
            <a:ext cx="486526" cy="43096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Rectangle 77"/>
          <p:cNvSpPr/>
          <p:nvPr/>
        </p:nvSpPr>
        <p:spPr>
          <a:xfrm>
            <a:off x="4544050" y="2145151"/>
            <a:ext cx="417733" cy="4309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Right Brace 7"/>
          <p:cNvSpPr/>
          <p:nvPr/>
        </p:nvSpPr>
        <p:spPr>
          <a:xfrm rot="16200000">
            <a:off x="5332992" y="1543583"/>
            <a:ext cx="293907" cy="898319"/>
          </a:xfrm>
          <a:prstGeom prst="rightBrace">
            <a:avLst>
              <a:gd name="adj1" fmla="val 49272"/>
              <a:gd name="adj2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5023654" y="2139701"/>
            <a:ext cx="486526" cy="43096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Rectangle 80"/>
          <p:cNvSpPr/>
          <p:nvPr/>
        </p:nvSpPr>
        <p:spPr>
          <a:xfrm>
            <a:off x="5508104" y="2139697"/>
            <a:ext cx="417733" cy="4309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Right Brace 7"/>
          <p:cNvSpPr/>
          <p:nvPr/>
        </p:nvSpPr>
        <p:spPr>
          <a:xfrm rot="16200000">
            <a:off x="6310869" y="1549037"/>
            <a:ext cx="293907" cy="898319"/>
          </a:xfrm>
          <a:prstGeom prst="rightBrace">
            <a:avLst>
              <a:gd name="adj1" fmla="val 49272"/>
              <a:gd name="adj2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6001531" y="2145155"/>
            <a:ext cx="486526" cy="43096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Rectangle 83"/>
          <p:cNvSpPr/>
          <p:nvPr/>
        </p:nvSpPr>
        <p:spPr>
          <a:xfrm>
            <a:off x="6485981" y="2145151"/>
            <a:ext cx="417733" cy="4309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Right Brace 7"/>
          <p:cNvSpPr/>
          <p:nvPr/>
        </p:nvSpPr>
        <p:spPr>
          <a:xfrm rot="16200000">
            <a:off x="7277208" y="1554482"/>
            <a:ext cx="293907" cy="898319"/>
          </a:xfrm>
          <a:prstGeom prst="rightBrace">
            <a:avLst>
              <a:gd name="adj1" fmla="val 49272"/>
              <a:gd name="adj2" fmla="val 50000"/>
            </a:avLst>
          </a:prstGeom>
          <a:solidFill>
            <a:srgbClr val="4CDB4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6967870" y="2150600"/>
            <a:ext cx="486526" cy="43096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Rectangle 86"/>
          <p:cNvSpPr/>
          <p:nvPr/>
        </p:nvSpPr>
        <p:spPr>
          <a:xfrm>
            <a:off x="7452320" y="2150596"/>
            <a:ext cx="417733" cy="4309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13"/>
          <p:cNvCxnSpPr/>
          <p:nvPr/>
        </p:nvCxnSpPr>
        <p:spPr>
          <a:xfrm>
            <a:off x="1030486" y="1707654"/>
            <a:ext cx="0" cy="863006"/>
          </a:xfrm>
          <a:prstGeom prst="line">
            <a:avLst/>
          </a:prstGeom>
          <a:ln w="381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90"/>
          <p:cNvCxnSpPr/>
          <p:nvPr/>
        </p:nvCxnSpPr>
        <p:spPr>
          <a:xfrm>
            <a:off x="6898753" y="1785120"/>
            <a:ext cx="4961" cy="790998"/>
          </a:xfrm>
          <a:prstGeom prst="line">
            <a:avLst/>
          </a:prstGeom>
          <a:ln w="381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132165" y="2570660"/>
            <a:ext cx="895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Aviv 14</a:t>
            </a:r>
            <a:endParaRPr lang="fr-F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1036300" y="2576118"/>
            <a:ext cx="95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4CDB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endParaRPr lang="fr-FR" dirty="0">
              <a:solidFill>
                <a:srgbClr val="4CDB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2047847" y="2581563"/>
            <a:ext cx="95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4CDB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endParaRPr lang="fr-FR" dirty="0">
              <a:solidFill>
                <a:srgbClr val="4CDB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3055959" y="2586017"/>
            <a:ext cx="95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4CDB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r>
            <a:endParaRPr lang="fr-FR" dirty="0">
              <a:solidFill>
                <a:srgbClr val="4CDB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4036121" y="2570669"/>
            <a:ext cx="95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4CDB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endParaRPr lang="fr-FR" dirty="0">
              <a:solidFill>
                <a:srgbClr val="4CDB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4995660" y="2570660"/>
            <a:ext cx="95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4CDB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r>
            <a:endParaRPr lang="fr-FR" dirty="0">
              <a:solidFill>
                <a:srgbClr val="4CDB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5968244" y="2581563"/>
            <a:ext cx="95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4CDB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endParaRPr lang="fr-FR" dirty="0">
              <a:solidFill>
                <a:srgbClr val="4CDB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6944391" y="2558034"/>
            <a:ext cx="95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4CDB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</a:t>
            </a:r>
            <a:endParaRPr lang="fr-FR" dirty="0">
              <a:solidFill>
                <a:srgbClr val="4CDB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92168" y="3497893"/>
            <a:ext cx="2057456" cy="89255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Repas de Pessa</a:t>
            </a:r>
            <a:r>
              <a:rPr lang="fr-FR" sz="13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(avec du pain sans levain) dans la nuit du 15 </a:t>
            </a:r>
            <a:r>
              <a:rPr lang="fr-FR" sz="1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aviv</a:t>
            </a:r>
            <a:endParaRPr lang="fr-FR" sz="13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(scripturaire ??)</a:t>
            </a:r>
            <a:endParaRPr lang="fr-FR" sz="13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5" name="Connecteur droit avec flèche 44"/>
          <p:cNvCxnSpPr>
            <a:stCxn id="44" idx="0"/>
          </p:cNvCxnSpPr>
          <p:nvPr/>
        </p:nvCxnSpPr>
        <p:spPr>
          <a:xfrm flipV="1">
            <a:off x="1120896" y="2586017"/>
            <a:ext cx="46312" cy="911876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6" name="ZoneTexte 45"/>
          <p:cNvSpPr txBox="1"/>
          <p:nvPr/>
        </p:nvSpPr>
        <p:spPr>
          <a:xfrm>
            <a:off x="5559899" y="3497893"/>
            <a:ext cx="2637014" cy="89255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soir du 21 </a:t>
            </a:r>
            <a:r>
              <a:rPr lang="fr-FR" sz="1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aviv</a:t>
            </a:r>
            <a:r>
              <a:rPr lang="fr-FR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commence après le coucher du soleil du 20 </a:t>
            </a:r>
            <a:r>
              <a:rPr lang="fr-FR" sz="1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aviv</a:t>
            </a:r>
            <a:r>
              <a:rPr lang="fr-FR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on </a:t>
            </a:r>
            <a:r>
              <a:rPr lang="fr-FR" sz="13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arrête</a:t>
            </a:r>
            <a:r>
              <a:rPr lang="fr-FR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manger des pains sans levain.</a:t>
            </a:r>
            <a:endParaRPr lang="fr-FR" sz="13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7" name="Connecteur droit avec flèche 46"/>
          <p:cNvCxnSpPr>
            <a:stCxn id="46" idx="0"/>
          </p:cNvCxnSpPr>
          <p:nvPr/>
        </p:nvCxnSpPr>
        <p:spPr>
          <a:xfrm flipV="1">
            <a:off x="6878406" y="2570660"/>
            <a:ext cx="101173" cy="927233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0" y="84355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1600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V18</a:t>
            </a:r>
            <a:r>
              <a:rPr lang="fr-FR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Au premier mois, </a:t>
            </a:r>
            <a:r>
              <a:rPr lang="fr-FR" sz="16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quatorzième jour du mois</a:t>
            </a:r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vous mangerez, </a:t>
            </a:r>
            <a:r>
              <a:rPr lang="fr-FR" sz="1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soir</a:t>
            </a:r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600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pains sans levain</a:t>
            </a:r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600" dirty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jusqu'au vingt et unième jour du mois</a:t>
            </a:r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soir</a:t>
            </a:r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Organigramme : Connecteur 9"/>
          <p:cNvSpPr/>
          <p:nvPr/>
        </p:nvSpPr>
        <p:spPr>
          <a:xfrm>
            <a:off x="1377594" y="1487999"/>
            <a:ext cx="345924" cy="346249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solidFill>
              <a:srgbClr val="4CD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1333651" y="1476457"/>
            <a:ext cx="499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4CDB45"/>
                </a:solidFill>
              </a:rPr>
              <a:t>1</a:t>
            </a:r>
            <a:r>
              <a:rPr lang="fr-FR" baseline="30000" dirty="0" smtClean="0">
                <a:solidFill>
                  <a:srgbClr val="4CDB45"/>
                </a:solidFill>
              </a:rPr>
              <a:t>er</a:t>
            </a:r>
            <a:endParaRPr lang="fr-FR" baseline="30000" dirty="0">
              <a:solidFill>
                <a:srgbClr val="4CDB45"/>
              </a:solidFill>
            </a:endParaRPr>
          </a:p>
        </p:txBody>
      </p:sp>
      <p:sp>
        <p:nvSpPr>
          <p:cNvPr id="54" name="Organigramme : Connecteur 53"/>
          <p:cNvSpPr/>
          <p:nvPr/>
        </p:nvSpPr>
        <p:spPr>
          <a:xfrm>
            <a:off x="2340222" y="1498898"/>
            <a:ext cx="345924" cy="346249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solidFill>
              <a:srgbClr val="4CD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ZoneTexte 54"/>
          <p:cNvSpPr txBox="1"/>
          <p:nvPr/>
        </p:nvSpPr>
        <p:spPr>
          <a:xfrm>
            <a:off x="2330711" y="1487356"/>
            <a:ext cx="393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4CDB45"/>
                </a:solidFill>
              </a:rPr>
              <a:t>2</a:t>
            </a:r>
            <a:r>
              <a:rPr lang="fr-FR" baseline="30000" dirty="0" smtClean="0">
                <a:solidFill>
                  <a:srgbClr val="4CDB45"/>
                </a:solidFill>
              </a:rPr>
              <a:t>e</a:t>
            </a:r>
            <a:r>
              <a:rPr lang="fr-FR" dirty="0" smtClean="0">
                <a:solidFill>
                  <a:srgbClr val="4CDB45"/>
                </a:solidFill>
              </a:rPr>
              <a:t> </a:t>
            </a:r>
            <a:endParaRPr lang="fr-FR" dirty="0">
              <a:solidFill>
                <a:srgbClr val="4CDB45"/>
              </a:solidFill>
            </a:endParaRPr>
          </a:p>
        </p:txBody>
      </p:sp>
      <p:sp>
        <p:nvSpPr>
          <p:cNvPr id="56" name="Organigramme : Connecteur 55"/>
          <p:cNvSpPr/>
          <p:nvPr/>
        </p:nvSpPr>
        <p:spPr>
          <a:xfrm>
            <a:off x="3371748" y="1498898"/>
            <a:ext cx="345924" cy="346249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solidFill>
              <a:srgbClr val="4CD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ZoneTexte 56"/>
          <p:cNvSpPr txBox="1"/>
          <p:nvPr/>
        </p:nvSpPr>
        <p:spPr>
          <a:xfrm>
            <a:off x="3365111" y="1487356"/>
            <a:ext cx="407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4CDB45"/>
                </a:solidFill>
              </a:rPr>
              <a:t>3</a:t>
            </a:r>
            <a:r>
              <a:rPr lang="fr-FR" baseline="30000" dirty="0" smtClean="0">
                <a:solidFill>
                  <a:srgbClr val="4CDB45"/>
                </a:solidFill>
              </a:rPr>
              <a:t>e</a:t>
            </a:r>
            <a:r>
              <a:rPr lang="fr-FR" dirty="0" smtClean="0">
                <a:solidFill>
                  <a:srgbClr val="4CDB45"/>
                </a:solidFill>
              </a:rPr>
              <a:t> </a:t>
            </a:r>
            <a:endParaRPr lang="fr-FR" dirty="0">
              <a:solidFill>
                <a:srgbClr val="4CDB45"/>
              </a:solidFill>
            </a:endParaRPr>
          </a:p>
        </p:txBody>
      </p:sp>
      <p:sp>
        <p:nvSpPr>
          <p:cNvPr id="58" name="Organigramme : Connecteur 57"/>
          <p:cNvSpPr/>
          <p:nvPr/>
        </p:nvSpPr>
        <p:spPr>
          <a:xfrm>
            <a:off x="4351910" y="1498892"/>
            <a:ext cx="345924" cy="346249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solidFill>
              <a:srgbClr val="4CD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ZoneTexte 58"/>
          <p:cNvSpPr txBox="1"/>
          <p:nvPr/>
        </p:nvSpPr>
        <p:spPr>
          <a:xfrm>
            <a:off x="4307369" y="1487350"/>
            <a:ext cx="390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4CDB45"/>
                </a:solidFill>
              </a:rPr>
              <a:t>4</a:t>
            </a:r>
            <a:r>
              <a:rPr lang="fr-FR" baseline="30000" dirty="0" smtClean="0">
                <a:solidFill>
                  <a:srgbClr val="4CDB45"/>
                </a:solidFill>
              </a:rPr>
              <a:t>e</a:t>
            </a:r>
            <a:r>
              <a:rPr lang="fr-FR" dirty="0" smtClean="0">
                <a:solidFill>
                  <a:srgbClr val="4CDB45"/>
                </a:solidFill>
              </a:rPr>
              <a:t> </a:t>
            </a:r>
            <a:endParaRPr lang="fr-FR" dirty="0">
              <a:solidFill>
                <a:srgbClr val="4CDB45"/>
              </a:solidFill>
            </a:endParaRPr>
          </a:p>
        </p:txBody>
      </p:sp>
      <p:sp>
        <p:nvSpPr>
          <p:cNvPr id="60" name="Organigramme : Connecteur 59"/>
          <p:cNvSpPr/>
          <p:nvPr/>
        </p:nvSpPr>
        <p:spPr>
          <a:xfrm>
            <a:off x="5311449" y="1498892"/>
            <a:ext cx="345924" cy="346249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solidFill>
              <a:srgbClr val="4CD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ZoneTexte 60"/>
          <p:cNvSpPr txBox="1"/>
          <p:nvPr/>
        </p:nvSpPr>
        <p:spPr>
          <a:xfrm>
            <a:off x="5311449" y="1487350"/>
            <a:ext cx="454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4CDB45"/>
                </a:solidFill>
              </a:rPr>
              <a:t>5</a:t>
            </a:r>
            <a:r>
              <a:rPr lang="fr-FR" baseline="30000" dirty="0" smtClean="0">
                <a:solidFill>
                  <a:srgbClr val="4CDB45"/>
                </a:solidFill>
              </a:rPr>
              <a:t>e</a:t>
            </a:r>
            <a:r>
              <a:rPr lang="fr-FR" dirty="0" smtClean="0">
                <a:solidFill>
                  <a:srgbClr val="4CDB45"/>
                </a:solidFill>
              </a:rPr>
              <a:t> </a:t>
            </a:r>
            <a:endParaRPr lang="fr-FR" dirty="0">
              <a:solidFill>
                <a:srgbClr val="4CDB45"/>
              </a:solidFill>
            </a:endParaRPr>
          </a:p>
        </p:txBody>
      </p:sp>
      <p:sp>
        <p:nvSpPr>
          <p:cNvPr id="62" name="Organigramme : Connecteur 61"/>
          <p:cNvSpPr/>
          <p:nvPr/>
        </p:nvSpPr>
        <p:spPr>
          <a:xfrm>
            <a:off x="6293842" y="1487999"/>
            <a:ext cx="345924" cy="346249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solidFill>
              <a:srgbClr val="4CD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ZoneTexte 62"/>
          <p:cNvSpPr txBox="1"/>
          <p:nvPr/>
        </p:nvSpPr>
        <p:spPr>
          <a:xfrm>
            <a:off x="6267829" y="1476457"/>
            <a:ext cx="440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4CDB45"/>
                </a:solidFill>
              </a:rPr>
              <a:t>6</a:t>
            </a:r>
            <a:r>
              <a:rPr lang="fr-FR" baseline="30000" dirty="0" smtClean="0">
                <a:solidFill>
                  <a:srgbClr val="4CDB45"/>
                </a:solidFill>
              </a:rPr>
              <a:t>e</a:t>
            </a:r>
            <a:r>
              <a:rPr lang="fr-FR" dirty="0" smtClean="0">
                <a:solidFill>
                  <a:srgbClr val="4CDB45"/>
                </a:solidFill>
              </a:rPr>
              <a:t> </a:t>
            </a:r>
            <a:endParaRPr lang="fr-FR" dirty="0">
              <a:solidFill>
                <a:srgbClr val="4CDB45"/>
              </a:solidFill>
            </a:endParaRPr>
          </a:p>
        </p:txBody>
      </p:sp>
      <p:pic>
        <p:nvPicPr>
          <p:cNvPr id="1026" name="Picture 2" descr="Image result for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350" y="1338350"/>
            <a:ext cx="677500" cy="6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Égal 16"/>
          <p:cNvSpPr/>
          <p:nvPr/>
        </p:nvSpPr>
        <p:spPr>
          <a:xfrm>
            <a:off x="7661186" y="1514461"/>
            <a:ext cx="624168" cy="325278"/>
          </a:xfrm>
          <a:prstGeom prst="mathEqual">
            <a:avLst>
              <a:gd name="adj1" fmla="val 23520"/>
              <a:gd name="adj2" fmla="val 15751"/>
            </a:avLst>
          </a:prstGeom>
          <a:solidFill>
            <a:schemeClr val="bg1"/>
          </a:solidFill>
          <a:ln>
            <a:solidFill>
              <a:srgbClr val="4CD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71" name="Picture 2" descr="Image result for thinki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163" y="3325345"/>
            <a:ext cx="1237648" cy="123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ZoneTexte 63"/>
          <p:cNvSpPr txBox="1"/>
          <p:nvPr/>
        </p:nvSpPr>
        <p:spPr>
          <a:xfrm>
            <a:off x="1333874" y="2927366"/>
            <a:ext cx="2057456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sz="12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</a:t>
            </a:r>
            <a:r>
              <a:rPr lang="fr-FR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sainte convocation</a:t>
            </a:r>
          </a:p>
          <a:p>
            <a:pPr algn="ctr"/>
            <a:r>
              <a:rPr lang="fr-FR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sz="12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fr-FR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shabbat</a:t>
            </a:r>
            <a:endParaRPr lang="fr-FR" sz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5" name="Connecteur droit avec flèche 64"/>
          <p:cNvCxnSpPr>
            <a:stCxn id="64" idx="0"/>
            <a:endCxn id="11" idx="2"/>
          </p:cNvCxnSpPr>
          <p:nvPr/>
        </p:nvCxnSpPr>
        <p:spPr>
          <a:xfrm flipH="1" flipV="1">
            <a:off x="1583403" y="1845789"/>
            <a:ext cx="779199" cy="1081577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8" name="ZoneTexte 87"/>
          <p:cNvSpPr txBox="1"/>
          <p:nvPr/>
        </p:nvSpPr>
        <p:spPr>
          <a:xfrm>
            <a:off x="7028658" y="2927366"/>
            <a:ext cx="2057456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2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sainte convocation</a:t>
            </a:r>
          </a:p>
          <a:p>
            <a:pPr algn="ctr"/>
            <a:r>
              <a:rPr lang="fr-FR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2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shabbat</a:t>
            </a:r>
            <a:endParaRPr lang="fr-FR" sz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9" name="Connecteur droit avec flèche 88"/>
          <p:cNvCxnSpPr>
            <a:stCxn id="88" idx="0"/>
          </p:cNvCxnSpPr>
          <p:nvPr/>
        </p:nvCxnSpPr>
        <p:spPr>
          <a:xfrm flipH="1" flipV="1">
            <a:off x="7452320" y="1856688"/>
            <a:ext cx="605066" cy="1070678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>
                    <a:lumMod val="75000"/>
                  </a:schemeClr>
                </a:solidFill>
              </a:rPr>
              <a:t>17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88849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5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7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2" grpId="0"/>
      <p:bldP spid="33" grpId="0"/>
      <p:bldP spid="35" grpId="0"/>
      <p:bldP spid="39" grpId="0"/>
      <p:bldP spid="40" grpId="0"/>
      <p:bldP spid="41" grpId="0"/>
      <p:bldP spid="42" grpId="0"/>
      <p:bldP spid="43" grpId="0"/>
      <p:bldP spid="44" grpId="0" animBg="1"/>
      <p:bldP spid="46" grpId="0" animBg="1"/>
      <p:bldP spid="49" grpId="0"/>
      <p:bldP spid="10" grpId="0" animBg="1"/>
      <p:bldP spid="11" grpId="0"/>
      <p:bldP spid="54" grpId="0" animBg="1"/>
      <p:bldP spid="55" grpId="0"/>
      <p:bldP spid="56" grpId="0" animBg="1"/>
      <p:bldP spid="57" grpId="0"/>
      <p:bldP spid="58" grpId="0" animBg="1"/>
      <p:bldP spid="59" grpId="0"/>
      <p:bldP spid="60" grpId="0" animBg="1"/>
      <p:bldP spid="61" grpId="0"/>
      <p:bldP spid="62" grpId="0" animBg="1"/>
      <p:bldP spid="63" grpId="0"/>
      <p:bldP spid="17" grpId="0" animBg="1"/>
      <p:bldP spid="64" grpId="0" animBg="1"/>
      <p:bldP spid="8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69"/>
            <a:ext cx="9174324" cy="514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>
                    <a:lumMod val="75000"/>
                  </a:schemeClr>
                </a:solidFill>
              </a:rPr>
              <a:t>18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66372" y="60265"/>
            <a:ext cx="3075660" cy="400110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cycle de 24 heures</a:t>
            </a:r>
            <a:endParaRPr lang="fr-FR" sz="1600" b="1" dirty="0">
              <a:solidFill>
                <a:srgbClr val="FF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138670" y="1766037"/>
            <a:ext cx="179675" cy="72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497324" y="1779323"/>
            <a:ext cx="179675" cy="69527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4682552" y="1772686"/>
            <a:ext cx="3122842" cy="720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 anchorCtr="1">
            <a:norm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Nuit</a:t>
            </a:r>
            <a:endParaRPr lang="fr-FR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65" y="0"/>
            <a:ext cx="775577" cy="775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AutoShape 4" descr="Image result for red cro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4" name="AutoShape 6" descr="Image result for red cros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5" name="AutoShape 8" descr="Image result for red cros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6" name="AutoShape 10" descr="Image result for red cros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1" name="Rectangle 70"/>
          <p:cNvSpPr/>
          <p:nvPr/>
        </p:nvSpPr>
        <p:spPr>
          <a:xfrm>
            <a:off x="4131870" y="75654"/>
            <a:ext cx="2528362" cy="369332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ctr"/>
            <a:r>
              <a:rPr lang="fr-FR" b="1" dirty="0">
                <a:solidFill>
                  <a:srgbClr val="FF7D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l’aube à l’aube</a:t>
            </a:r>
            <a:endParaRPr lang="fr-FR" sz="2000" dirty="0">
              <a:solidFill>
                <a:srgbClr val="FF7D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87852" y="1131590"/>
            <a:ext cx="6711989" cy="1653348"/>
          </a:xfrm>
          <a:prstGeom prst="rect">
            <a:avLst/>
          </a:prstGeom>
          <a:noFill/>
          <a:ln w="381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1318346" y="1766037"/>
            <a:ext cx="3081168" cy="720000"/>
          </a:xfrm>
          <a:prstGeom prst="rect">
            <a:avLst/>
          </a:prstGeom>
          <a:solidFill>
            <a:srgbClr val="99C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 anchorCtr="1">
            <a:normAutofit/>
          </a:bodyPr>
          <a:lstStyle/>
          <a:p>
            <a:pPr algn="ctr"/>
            <a:r>
              <a:rPr lang="fr-F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</a:t>
            </a:r>
            <a:endParaRPr lang="fr-FR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2"/>
          <p:cNvCxnSpPr/>
          <p:nvPr/>
        </p:nvCxnSpPr>
        <p:spPr>
          <a:xfrm flipV="1">
            <a:off x="4442692" y="1402363"/>
            <a:ext cx="0" cy="1090323"/>
          </a:xfrm>
          <a:prstGeom prst="line">
            <a:avLst/>
          </a:prstGeom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7805394" y="1760828"/>
            <a:ext cx="179675" cy="72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7555985" y="3156860"/>
            <a:ext cx="1385770" cy="6924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fr-FR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Cette aube marque le début du </a:t>
            </a:r>
            <a:r>
              <a:rPr lang="fr-FR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cycle suivant</a:t>
            </a:r>
            <a:endParaRPr lang="fr-FR" sz="13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Connecteur droit avec flèche 35"/>
          <p:cNvCxnSpPr>
            <a:stCxn id="32" idx="0"/>
          </p:cNvCxnSpPr>
          <p:nvPr/>
        </p:nvCxnSpPr>
        <p:spPr>
          <a:xfrm flipH="1" flipV="1">
            <a:off x="7895232" y="2492688"/>
            <a:ext cx="353638" cy="664172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394967" y="3157629"/>
            <a:ext cx="1385770" cy="6924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fr-FR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Cette aube marque le début du cycle</a:t>
            </a:r>
            <a:endParaRPr lang="fr-FR" sz="13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Connecteur droit avec flèche 27"/>
          <p:cNvCxnSpPr>
            <a:stCxn id="22" idx="0"/>
          </p:cNvCxnSpPr>
          <p:nvPr/>
        </p:nvCxnSpPr>
        <p:spPr>
          <a:xfrm flipV="1">
            <a:off x="1087852" y="2492689"/>
            <a:ext cx="0" cy="66494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0" name="Right Brace 7"/>
          <p:cNvSpPr/>
          <p:nvPr/>
        </p:nvSpPr>
        <p:spPr>
          <a:xfrm rot="16200000">
            <a:off x="4558836" y="2768439"/>
            <a:ext cx="293911" cy="1147840"/>
          </a:xfrm>
          <a:prstGeom prst="rightBrace">
            <a:avLst>
              <a:gd name="adj1" fmla="val 49272"/>
              <a:gd name="adj2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Rectangle 30"/>
          <p:cNvSpPr/>
          <p:nvPr/>
        </p:nvSpPr>
        <p:spPr>
          <a:xfrm>
            <a:off x="4138846" y="3489315"/>
            <a:ext cx="568017" cy="52259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/>
          <p:cNvSpPr/>
          <p:nvPr/>
        </p:nvSpPr>
        <p:spPr>
          <a:xfrm>
            <a:off x="4711695" y="3489315"/>
            <a:ext cx="568017" cy="52259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964677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33" grpId="0" animBg="1"/>
      <p:bldP spid="2" grpId="0" animBg="1"/>
      <p:bldP spid="24" grpId="0" animBg="1"/>
      <p:bldP spid="29" grpId="0" animBg="1"/>
      <p:bldP spid="32" grpId="0" animBg="1"/>
      <p:bldP spid="22" grpId="0" animBg="1"/>
      <p:bldP spid="30" grpId="0" animBg="1"/>
      <p:bldP spid="31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Related image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24" y="-2169"/>
            <a:ext cx="9174324" cy="514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65" y="0"/>
            <a:ext cx="775577" cy="775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ight Brace 7"/>
          <p:cNvSpPr/>
          <p:nvPr/>
        </p:nvSpPr>
        <p:spPr>
          <a:xfrm rot="16200000">
            <a:off x="434373" y="1543584"/>
            <a:ext cx="293907" cy="898319"/>
          </a:xfrm>
          <a:prstGeom prst="rightBrace">
            <a:avLst>
              <a:gd name="adj1" fmla="val 49272"/>
              <a:gd name="adj2" fmla="val 50000"/>
            </a:avLst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25035" y="2139702"/>
            <a:ext cx="486526" cy="4309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/>
        </p:nvSpPr>
        <p:spPr>
          <a:xfrm>
            <a:off x="609485" y="2139698"/>
            <a:ext cx="417733" cy="43096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Right Brace 7"/>
          <p:cNvSpPr/>
          <p:nvPr/>
        </p:nvSpPr>
        <p:spPr>
          <a:xfrm rot="16200000">
            <a:off x="1399726" y="1543588"/>
            <a:ext cx="293907" cy="898319"/>
          </a:xfrm>
          <a:prstGeom prst="rightBrace">
            <a:avLst>
              <a:gd name="adj1" fmla="val 49272"/>
              <a:gd name="adj2" fmla="val 50000"/>
            </a:avLst>
          </a:prstGeom>
          <a:solidFill>
            <a:srgbClr val="4CDB4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4CDB45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090388" y="2139706"/>
            <a:ext cx="486526" cy="43096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/>
          <p:cNvSpPr/>
          <p:nvPr/>
        </p:nvSpPr>
        <p:spPr>
          <a:xfrm>
            <a:off x="1574838" y="2139702"/>
            <a:ext cx="417733" cy="43096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ight Brace 7"/>
          <p:cNvSpPr/>
          <p:nvPr/>
        </p:nvSpPr>
        <p:spPr>
          <a:xfrm rot="16200000">
            <a:off x="2380664" y="1549029"/>
            <a:ext cx="293907" cy="898319"/>
          </a:xfrm>
          <a:prstGeom prst="rightBrace">
            <a:avLst>
              <a:gd name="adj1" fmla="val 49272"/>
              <a:gd name="adj2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2071326" y="2145147"/>
            <a:ext cx="486526" cy="43096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Rectangle 71"/>
          <p:cNvSpPr/>
          <p:nvPr/>
        </p:nvSpPr>
        <p:spPr>
          <a:xfrm>
            <a:off x="2555776" y="2145143"/>
            <a:ext cx="417733" cy="43096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Right Brace 7"/>
          <p:cNvSpPr/>
          <p:nvPr/>
        </p:nvSpPr>
        <p:spPr>
          <a:xfrm rot="16200000">
            <a:off x="3388776" y="1549033"/>
            <a:ext cx="293907" cy="898319"/>
          </a:xfrm>
          <a:prstGeom prst="rightBrace">
            <a:avLst>
              <a:gd name="adj1" fmla="val 49272"/>
              <a:gd name="adj2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3079438" y="2145151"/>
            <a:ext cx="486526" cy="43096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Rectangle 74"/>
          <p:cNvSpPr/>
          <p:nvPr/>
        </p:nvSpPr>
        <p:spPr>
          <a:xfrm>
            <a:off x="3563888" y="2145147"/>
            <a:ext cx="417733" cy="43096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Right Brace 7"/>
          <p:cNvSpPr/>
          <p:nvPr/>
        </p:nvSpPr>
        <p:spPr>
          <a:xfrm rot="16200000">
            <a:off x="4368938" y="1549037"/>
            <a:ext cx="293907" cy="898319"/>
          </a:xfrm>
          <a:prstGeom prst="rightBrace">
            <a:avLst>
              <a:gd name="adj1" fmla="val 49272"/>
              <a:gd name="adj2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4059600" y="2145155"/>
            <a:ext cx="486526" cy="43096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Rectangle 77"/>
          <p:cNvSpPr/>
          <p:nvPr/>
        </p:nvSpPr>
        <p:spPr>
          <a:xfrm>
            <a:off x="4544050" y="2145151"/>
            <a:ext cx="417733" cy="43096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Right Brace 7"/>
          <p:cNvSpPr/>
          <p:nvPr/>
        </p:nvSpPr>
        <p:spPr>
          <a:xfrm rot="16200000">
            <a:off x="5332992" y="1543583"/>
            <a:ext cx="293907" cy="898319"/>
          </a:xfrm>
          <a:prstGeom prst="rightBrace">
            <a:avLst>
              <a:gd name="adj1" fmla="val 49272"/>
              <a:gd name="adj2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5023654" y="2139701"/>
            <a:ext cx="486526" cy="43096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Rectangle 80"/>
          <p:cNvSpPr/>
          <p:nvPr/>
        </p:nvSpPr>
        <p:spPr>
          <a:xfrm>
            <a:off x="5508104" y="2139697"/>
            <a:ext cx="417733" cy="43096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Right Brace 7"/>
          <p:cNvSpPr/>
          <p:nvPr/>
        </p:nvSpPr>
        <p:spPr>
          <a:xfrm rot="16200000">
            <a:off x="6310869" y="1549037"/>
            <a:ext cx="293907" cy="898319"/>
          </a:xfrm>
          <a:prstGeom prst="rightBrace">
            <a:avLst>
              <a:gd name="adj1" fmla="val 49272"/>
              <a:gd name="adj2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6001531" y="2145155"/>
            <a:ext cx="486526" cy="43096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Rectangle 83"/>
          <p:cNvSpPr/>
          <p:nvPr/>
        </p:nvSpPr>
        <p:spPr>
          <a:xfrm>
            <a:off x="6485981" y="2145151"/>
            <a:ext cx="417733" cy="43096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Right Brace 7"/>
          <p:cNvSpPr/>
          <p:nvPr/>
        </p:nvSpPr>
        <p:spPr>
          <a:xfrm rot="16200000">
            <a:off x="7277208" y="1554482"/>
            <a:ext cx="293907" cy="898319"/>
          </a:xfrm>
          <a:prstGeom prst="rightBrace">
            <a:avLst>
              <a:gd name="adj1" fmla="val 49272"/>
              <a:gd name="adj2" fmla="val 50000"/>
            </a:avLst>
          </a:prstGeom>
          <a:solidFill>
            <a:srgbClr val="4CDB4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6967870" y="2150600"/>
            <a:ext cx="486526" cy="43096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Rectangle 86"/>
          <p:cNvSpPr/>
          <p:nvPr/>
        </p:nvSpPr>
        <p:spPr>
          <a:xfrm>
            <a:off x="7452320" y="2150596"/>
            <a:ext cx="417733" cy="43096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13"/>
          <p:cNvCxnSpPr/>
          <p:nvPr/>
        </p:nvCxnSpPr>
        <p:spPr>
          <a:xfrm>
            <a:off x="581636" y="2145142"/>
            <a:ext cx="310" cy="425518"/>
          </a:xfrm>
          <a:prstGeom prst="line">
            <a:avLst/>
          </a:prstGeom>
          <a:ln w="381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90"/>
          <p:cNvCxnSpPr/>
          <p:nvPr/>
        </p:nvCxnSpPr>
        <p:spPr>
          <a:xfrm>
            <a:off x="7438917" y="2150600"/>
            <a:ext cx="0" cy="417778"/>
          </a:xfrm>
          <a:prstGeom prst="line">
            <a:avLst/>
          </a:prstGeom>
          <a:ln w="381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2605036" y="203121"/>
            <a:ext cx="3395653" cy="400110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ctr"/>
            <a:r>
              <a:rPr lang="fr-FR" sz="2000" b="1" dirty="0">
                <a:solidFill>
                  <a:srgbClr val="FF7D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l’aube à l’aube</a:t>
            </a:r>
            <a:endParaRPr lang="fr-FR" sz="2000" dirty="0">
              <a:solidFill>
                <a:srgbClr val="FF7D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132165" y="2570660"/>
            <a:ext cx="895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Aviv 14</a:t>
            </a:r>
            <a:endParaRPr lang="fr-F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1036300" y="2576118"/>
            <a:ext cx="95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4CDB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endParaRPr lang="fr-FR" dirty="0">
              <a:solidFill>
                <a:srgbClr val="4CDB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2047847" y="2581563"/>
            <a:ext cx="95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4CDB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endParaRPr lang="fr-FR" dirty="0">
              <a:solidFill>
                <a:srgbClr val="4CDB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3055959" y="2586017"/>
            <a:ext cx="95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4CDB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r>
            <a:endParaRPr lang="fr-FR" dirty="0">
              <a:solidFill>
                <a:srgbClr val="4CDB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4036121" y="2570669"/>
            <a:ext cx="95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4CDB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endParaRPr lang="fr-FR" dirty="0">
              <a:solidFill>
                <a:srgbClr val="4CDB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4995660" y="2570660"/>
            <a:ext cx="95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4CDB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r>
            <a:endParaRPr lang="fr-FR" dirty="0">
              <a:solidFill>
                <a:srgbClr val="4CDB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5968244" y="2581563"/>
            <a:ext cx="95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4CDB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endParaRPr lang="fr-FR" dirty="0">
              <a:solidFill>
                <a:srgbClr val="4CDB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6944391" y="2558034"/>
            <a:ext cx="95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4CDB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</a:t>
            </a:r>
            <a:endParaRPr lang="fr-FR" dirty="0">
              <a:solidFill>
                <a:srgbClr val="4CDB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0" y="84355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1600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V18</a:t>
            </a:r>
            <a:r>
              <a:rPr lang="fr-FR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Au premier mois, </a:t>
            </a:r>
            <a:r>
              <a:rPr lang="fr-FR" sz="16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quatorzième jour du mois</a:t>
            </a:r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vous mangerez, </a:t>
            </a:r>
            <a:r>
              <a:rPr lang="fr-FR" sz="1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soir</a:t>
            </a:r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600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pains sans levain</a:t>
            </a:r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600" dirty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jusqu'au vingt et unième jour du mois</a:t>
            </a:r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soir</a:t>
            </a:r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2" name="Organigramme : Connecteur 51"/>
          <p:cNvSpPr/>
          <p:nvPr/>
        </p:nvSpPr>
        <p:spPr>
          <a:xfrm>
            <a:off x="1373717" y="1487999"/>
            <a:ext cx="345924" cy="346249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solidFill>
              <a:srgbClr val="4CD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45"/>
          <p:cNvSpPr txBox="1"/>
          <p:nvPr/>
        </p:nvSpPr>
        <p:spPr>
          <a:xfrm>
            <a:off x="1349693" y="1481902"/>
            <a:ext cx="499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4CDB45"/>
                </a:solidFill>
              </a:rPr>
              <a:t>1</a:t>
            </a:r>
            <a:r>
              <a:rPr lang="fr-FR" baseline="30000" dirty="0" smtClean="0">
                <a:solidFill>
                  <a:srgbClr val="4CDB45"/>
                </a:solidFill>
              </a:rPr>
              <a:t>er</a:t>
            </a:r>
            <a:endParaRPr lang="fr-FR" baseline="30000" dirty="0">
              <a:solidFill>
                <a:srgbClr val="4CDB45"/>
              </a:solidFill>
            </a:endParaRPr>
          </a:p>
        </p:txBody>
      </p:sp>
      <p:sp>
        <p:nvSpPr>
          <p:cNvPr id="55" name="Organigramme : Connecteur 54"/>
          <p:cNvSpPr/>
          <p:nvPr/>
        </p:nvSpPr>
        <p:spPr>
          <a:xfrm>
            <a:off x="2354654" y="1494782"/>
            <a:ext cx="345924" cy="346249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solidFill>
              <a:srgbClr val="4CD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ZoneTexte 46"/>
          <p:cNvSpPr txBox="1"/>
          <p:nvPr/>
        </p:nvSpPr>
        <p:spPr>
          <a:xfrm>
            <a:off x="2330711" y="1487356"/>
            <a:ext cx="393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4CDB45"/>
                </a:solidFill>
              </a:rPr>
              <a:t>2</a:t>
            </a:r>
            <a:r>
              <a:rPr lang="fr-FR" baseline="30000" dirty="0" smtClean="0">
                <a:solidFill>
                  <a:srgbClr val="4CDB45"/>
                </a:solidFill>
              </a:rPr>
              <a:t>e</a:t>
            </a:r>
            <a:r>
              <a:rPr lang="fr-FR" dirty="0" smtClean="0">
                <a:solidFill>
                  <a:srgbClr val="4CDB45"/>
                </a:solidFill>
              </a:rPr>
              <a:t> </a:t>
            </a:r>
            <a:endParaRPr lang="fr-FR" dirty="0">
              <a:solidFill>
                <a:srgbClr val="4CDB45"/>
              </a:solidFill>
            </a:endParaRPr>
          </a:p>
        </p:txBody>
      </p:sp>
      <p:sp>
        <p:nvSpPr>
          <p:cNvPr id="56" name="Organigramme : Connecteur 55"/>
          <p:cNvSpPr/>
          <p:nvPr/>
        </p:nvSpPr>
        <p:spPr>
          <a:xfrm>
            <a:off x="3365111" y="1506638"/>
            <a:ext cx="345924" cy="346249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solidFill>
              <a:srgbClr val="4CD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ZoneTexte 47"/>
          <p:cNvSpPr txBox="1"/>
          <p:nvPr/>
        </p:nvSpPr>
        <p:spPr>
          <a:xfrm>
            <a:off x="3365111" y="1487356"/>
            <a:ext cx="407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4CDB45"/>
                </a:solidFill>
              </a:rPr>
              <a:t>3</a:t>
            </a:r>
            <a:r>
              <a:rPr lang="fr-FR" baseline="30000" dirty="0" smtClean="0">
                <a:solidFill>
                  <a:srgbClr val="4CDB45"/>
                </a:solidFill>
              </a:rPr>
              <a:t>e</a:t>
            </a:r>
            <a:r>
              <a:rPr lang="fr-FR" dirty="0" smtClean="0">
                <a:solidFill>
                  <a:srgbClr val="4CDB45"/>
                </a:solidFill>
              </a:rPr>
              <a:t> </a:t>
            </a:r>
            <a:endParaRPr lang="fr-FR" dirty="0">
              <a:solidFill>
                <a:srgbClr val="4CDB45"/>
              </a:solidFill>
            </a:endParaRPr>
          </a:p>
        </p:txBody>
      </p:sp>
      <p:sp>
        <p:nvSpPr>
          <p:cNvPr id="57" name="Organigramme : Connecteur 56"/>
          <p:cNvSpPr/>
          <p:nvPr/>
        </p:nvSpPr>
        <p:spPr>
          <a:xfrm>
            <a:off x="4342928" y="1487356"/>
            <a:ext cx="345924" cy="346249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solidFill>
              <a:srgbClr val="4CD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/>
          <p:cNvSpPr txBox="1"/>
          <p:nvPr/>
        </p:nvSpPr>
        <p:spPr>
          <a:xfrm>
            <a:off x="4320658" y="1487999"/>
            <a:ext cx="390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4CDB45"/>
                </a:solidFill>
              </a:rPr>
              <a:t>4</a:t>
            </a:r>
            <a:r>
              <a:rPr lang="fr-FR" baseline="30000" dirty="0" smtClean="0">
                <a:solidFill>
                  <a:srgbClr val="4CDB45"/>
                </a:solidFill>
              </a:rPr>
              <a:t>e</a:t>
            </a:r>
            <a:r>
              <a:rPr lang="fr-FR" dirty="0" smtClean="0">
                <a:solidFill>
                  <a:srgbClr val="4CDB45"/>
                </a:solidFill>
              </a:rPr>
              <a:t> </a:t>
            </a:r>
            <a:endParaRPr lang="fr-FR" dirty="0">
              <a:solidFill>
                <a:srgbClr val="4CDB45"/>
              </a:solidFill>
            </a:endParaRPr>
          </a:p>
        </p:txBody>
      </p:sp>
      <p:sp>
        <p:nvSpPr>
          <p:cNvPr id="58" name="Organigramme : Connecteur 57"/>
          <p:cNvSpPr/>
          <p:nvPr/>
        </p:nvSpPr>
        <p:spPr>
          <a:xfrm>
            <a:off x="5306983" y="1506638"/>
            <a:ext cx="345924" cy="346249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solidFill>
              <a:srgbClr val="4CD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ZoneTexte 49"/>
          <p:cNvSpPr txBox="1"/>
          <p:nvPr/>
        </p:nvSpPr>
        <p:spPr>
          <a:xfrm>
            <a:off x="5311449" y="1487350"/>
            <a:ext cx="454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4CDB45"/>
                </a:solidFill>
              </a:rPr>
              <a:t>5</a:t>
            </a:r>
            <a:r>
              <a:rPr lang="fr-FR" baseline="30000" dirty="0" smtClean="0">
                <a:solidFill>
                  <a:srgbClr val="4CDB45"/>
                </a:solidFill>
              </a:rPr>
              <a:t>e</a:t>
            </a:r>
            <a:r>
              <a:rPr lang="fr-FR" dirty="0" smtClean="0">
                <a:solidFill>
                  <a:srgbClr val="4CDB45"/>
                </a:solidFill>
              </a:rPr>
              <a:t> </a:t>
            </a:r>
            <a:endParaRPr lang="fr-FR" dirty="0">
              <a:solidFill>
                <a:srgbClr val="4CDB45"/>
              </a:solidFill>
            </a:endParaRPr>
          </a:p>
        </p:txBody>
      </p:sp>
      <p:sp>
        <p:nvSpPr>
          <p:cNvPr id="59" name="Organigramme : Connecteur 58"/>
          <p:cNvSpPr/>
          <p:nvPr/>
        </p:nvSpPr>
        <p:spPr>
          <a:xfrm>
            <a:off x="6267829" y="1476569"/>
            <a:ext cx="345924" cy="346249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solidFill>
              <a:srgbClr val="4CD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ZoneTexte 50"/>
          <p:cNvSpPr txBox="1"/>
          <p:nvPr/>
        </p:nvSpPr>
        <p:spPr>
          <a:xfrm>
            <a:off x="6267829" y="1476457"/>
            <a:ext cx="440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4CDB45"/>
                </a:solidFill>
              </a:rPr>
              <a:t>6</a:t>
            </a:r>
            <a:r>
              <a:rPr lang="fr-FR" baseline="30000" dirty="0" smtClean="0">
                <a:solidFill>
                  <a:srgbClr val="4CDB45"/>
                </a:solidFill>
              </a:rPr>
              <a:t>e</a:t>
            </a:r>
            <a:r>
              <a:rPr lang="fr-FR" dirty="0" smtClean="0">
                <a:solidFill>
                  <a:srgbClr val="4CDB45"/>
                </a:solidFill>
              </a:rPr>
              <a:t> </a:t>
            </a:r>
            <a:endParaRPr lang="fr-FR" dirty="0">
              <a:solidFill>
                <a:srgbClr val="4CDB45"/>
              </a:solidFill>
            </a:endParaRPr>
          </a:p>
        </p:txBody>
      </p:sp>
      <p:sp>
        <p:nvSpPr>
          <p:cNvPr id="60" name="Organigramme : Connecteur 59"/>
          <p:cNvSpPr/>
          <p:nvPr/>
        </p:nvSpPr>
        <p:spPr>
          <a:xfrm>
            <a:off x="7234168" y="1510433"/>
            <a:ext cx="345924" cy="346249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solidFill>
              <a:srgbClr val="4CD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ZoneTexte 52"/>
          <p:cNvSpPr txBox="1"/>
          <p:nvPr/>
        </p:nvSpPr>
        <p:spPr>
          <a:xfrm>
            <a:off x="7207342" y="1531261"/>
            <a:ext cx="440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4CDB45"/>
                </a:solidFill>
              </a:rPr>
              <a:t>7</a:t>
            </a:r>
            <a:r>
              <a:rPr lang="fr-FR" baseline="30000" dirty="0" smtClean="0">
                <a:solidFill>
                  <a:srgbClr val="4CDB45"/>
                </a:solidFill>
              </a:rPr>
              <a:t>e</a:t>
            </a:r>
            <a:r>
              <a:rPr lang="fr-FR" dirty="0" smtClean="0">
                <a:solidFill>
                  <a:srgbClr val="4CDB45"/>
                </a:solidFill>
              </a:rPr>
              <a:t> </a:t>
            </a:r>
            <a:endParaRPr lang="fr-FR" dirty="0">
              <a:solidFill>
                <a:srgbClr val="4CDB45"/>
              </a:solidFill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92168" y="3497893"/>
            <a:ext cx="2057456" cy="89255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Repas de Pessa</a:t>
            </a:r>
            <a:r>
              <a:rPr lang="fr-FR" sz="13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(avec du pain sans levain) dans la nuit du 14 </a:t>
            </a:r>
            <a:r>
              <a:rPr lang="fr-FR" sz="1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aviv</a:t>
            </a:r>
            <a:endParaRPr lang="fr-FR" sz="13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(scripturaire !)</a:t>
            </a:r>
            <a:endParaRPr lang="fr-FR" sz="13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2" name="Connecteur droit avec flèche 61"/>
          <p:cNvCxnSpPr>
            <a:stCxn id="61" idx="0"/>
          </p:cNvCxnSpPr>
          <p:nvPr/>
        </p:nvCxnSpPr>
        <p:spPr>
          <a:xfrm flipH="1" flipV="1">
            <a:off x="683568" y="2570669"/>
            <a:ext cx="437328" cy="927224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4" name="Organigramme : Connecteur 63"/>
          <p:cNvSpPr/>
          <p:nvPr/>
        </p:nvSpPr>
        <p:spPr>
          <a:xfrm>
            <a:off x="407348" y="1480409"/>
            <a:ext cx="345924" cy="346249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ZoneTexte 62"/>
          <p:cNvSpPr txBox="1"/>
          <p:nvPr/>
        </p:nvSpPr>
        <p:spPr>
          <a:xfrm>
            <a:off x="435173" y="1470646"/>
            <a:ext cx="352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3300"/>
                </a:solidFill>
              </a:rPr>
              <a:t>1</a:t>
            </a:r>
            <a:endParaRPr lang="fr-FR" baseline="30000" dirty="0">
              <a:solidFill>
                <a:srgbClr val="FF3300"/>
              </a:solidFill>
            </a:endParaRPr>
          </a:p>
        </p:txBody>
      </p:sp>
      <p:sp>
        <p:nvSpPr>
          <p:cNvPr id="65" name="ZoneTexte 64"/>
          <p:cNvSpPr txBox="1"/>
          <p:nvPr/>
        </p:nvSpPr>
        <p:spPr>
          <a:xfrm>
            <a:off x="5055054" y="3507799"/>
            <a:ext cx="2637014" cy="4924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soir du 21 </a:t>
            </a:r>
            <a:r>
              <a:rPr lang="fr-FR" sz="1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aviv</a:t>
            </a:r>
            <a:r>
              <a:rPr lang="fr-FR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on </a:t>
            </a:r>
            <a:r>
              <a:rPr lang="fr-FR" sz="13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arrête</a:t>
            </a:r>
            <a:r>
              <a:rPr lang="fr-FR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manger des pains sans levain.</a:t>
            </a:r>
            <a:endParaRPr lang="fr-FR" sz="13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1" name="Connecteur droit avec flèche 70"/>
          <p:cNvCxnSpPr>
            <a:stCxn id="65" idx="0"/>
          </p:cNvCxnSpPr>
          <p:nvPr/>
        </p:nvCxnSpPr>
        <p:spPr>
          <a:xfrm flipV="1">
            <a:off x="6373561" y="2499742"/>
            <a:ext cx="1078759" cy="1008057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8" name="Égal 87"/>
          <p:cNvSpPr/>
          <p:nvPr/>
        </p:nvSpPr>
        <p:spPr>
          <a:xfrm>
            <a:off x="7713158" y="1503929"/>
            <a:ext cx="624168" cy="325278"/>
          </a:xfrm>
          <a:prstGeom prst="mathEqual">
            <a:avLst>
              <a:gd name="adj1" fmla="val 23520"/>
              <a:gd name="adj2" fmla="val 15751"/>
            </a:avLst>
          </a:prstGeom>
          <a:solidFill>
            <a:schemeClr val="bg1"/>
          </a:solidFill>
          <a:ln>
            <a:solidFill>
              <a:srgbClr val="4CD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2050" name="Picture 2" descr="Image result for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231" y="1297266"/>
            <a:ext cx="706800" cy="70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322" y="3497893"/>
            <a:ext cx="1454285" cy="122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lus 5"/>
          <p:cNvSpPr/>
          <p:nvPr/>
        </p:nvSpPr>
        <p:spPr>
          <a:xfrm>
            <a:off x="881234" y="1470646"/>
            <a:ext cx="418307" cy="405858"/>
          </a:xfrm>
          <a:prstGeom prst="mathPlus">
            <a:avLst/>
          </a:prstGeom>
          <a:solidFill>
            <a:schemeClr val="bg1"/>
          </a:solidFill>
          <a:ln>
            <a:solidFill>
              <a:srgbClr val="4CD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ZoneTexte 89"/>
          <p:cNvSpPr txBox="1"/>
          <p:nvPr/>
        </p:nvSpPr>
        <p:spPr>
          <a:xfrm>
            <a:off x="1333874" y="2927366"/>
            <a:ext cx="2057456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sz="12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</a:t>
            </a:r>
            <a:r>
              <a:rPr lang="fr-FR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sainte convocation</a:t>
            </a:r>
          </a:p>
          <a:p>
            <a:pPr algn="ctr"/>
            <a:r>
              <a:rPr lang="fr-FR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sz="12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fr-FR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shabbat</a:t>
            </a:r>
            <a:endParaRPr lang="fr-FR" sz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2" name="Connecteur droit avec flèche 91"/>
          <p:cNvCxnSpPr>
            <a:stCxn id="90" idx="0"/>
          </p:cNvCxnSpPr>
          <p:nvPr/>
        </p:nvCxnSpPr>
        <p:spPr>
          <a:xfrm flipH="1" flipV="1">
            <a:off x="1546679" y="1876504"/>
            <a:ext cx="815923" cy="1050862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3" name="ZoneTexte 92"/>
          <p:cNvSpPr txBox="1"/>
          <p:nvPr/>
        </p:nvSpPr>
        <p:spPr>
          <a:xfrm>
            <a:off x="7028658" y="2927366"/>
            <a:ext cx="2057456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2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sainte convocation</a:t>
            </a:r>
          </a:p>
          <a:p>
            <a:pPr algn="ctr"/>
            <a:r>
              <a:rPr lang="fr-FR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2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shabbat</a:t>
            </a:r>
            <a:endParaRPr lang="fr-FR" sz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4" name="Connecteur droit avec flèche 93"/>
          <p:cNvCxnSpPr>
            <a:stCxn id="93" idx="0"/>
            <a:endCxn id="53" idx="2"/>
          </p:cNvCxnSpPr>
          <p:nvPr/>
        </p:nvCxnSpPr>
        <p:spPr>
          <a:xfrm flipH="1" flipV="1">
            <a:off x="7427570" y="1900593"/>
            <a:ext cx="629816" cy="1026773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94"/>
          <p:cNvCxnSpPr/>
          <p:nvPr/>
        </p:nvCxnSpPr>
        <p:spPr>
          <a:xfrm flipH="1">
            <a:off x="125035" y="1876504"/>
            <a:ext cx="7131" cy="696891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6" name="Connecteur droit 95"/>
          <p:cNvCxnSpPr/>
          <p:nvPr/>
        </p:nvCxnSpPr>
        <p:spPr>
          <a:xfrm flipH="1">
            <a:off x="6968836" y="1879227"/>
            <a:ext cx="7131" cy="696891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>
                    <a:lumMod val="75000"/>
                  </a:schemeClr>
                </a:solidFill>
              </a:rPr>
              <a:t>19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04129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9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1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34" grpId="0"/>
      <p:bldP spid="35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52" grpId="0" animBg="1"/>
      <p:bldP spid="46" grpId="0"/>
      <p:bldP spid="55" grpId="0" animBg="1"/>
      <p:bldP spid="47" grpId="0"/>
      <p:bldP spid="56" grpId="0" animBg="1"/>
      <p:bldP spid="48" grpId="0"/>
      <p:bldP spid="57" grpId="0" animBg="1"/>
      <p:bldP spid="49" grpId="0"/>
      <p:bldP spid="58" grpId="0" animBg="1"/>
      <p:bldP spid="50" grpId="0"/>
      <p:bldP spid="59" grpId="0" animBg="1"/>
      <p:bldP spid="51" grpId="0"/>
      <p:bldP spid="60" grpId="0" animBg="1"/>
      <p:bldP spid="53" grpId="0"/>
      <p:bldP spid="61" grpId="0" animBg="1"/>
      <p:bldP spid="64" grpId="0" animBg="1"/>
      <p:bldP spid="63" grpId="0"/>
      <p:bldP spid="65" grpId="0" animBg="1"/>
      <p:bldP spid="88" grpId="0" animBg="1"/>
      <p:bldP spid="6" grpId="0" animBg="1"/>
      <p:bldP spid="90" grpId="0" animBg="1"/>
      <p:bldP spid="9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915566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 err="1" smtClean="0">
                <a:solidFill>
                  <a:srgbClr val="FFFF00"/>
                </a:solidFill>
                <a:latin typeface="Rockwell" pitchFamily="18" charset="0"/>
              </a:rPr>
              <a:t>Quand</a:t>
            </a:r>
            <a:r>
              <a:rPr lang="en-US" sz="4000" dirty="0" smtClean="0">
                <a:solidFill>
                  <a:srgbClr val="FFFF00"/>
                </a:solidFill>
                <a:latin typeface="Rockwell" pitchFamily="18" charset="0"/>
              </a:rPr>
              <a:t> commence le</a:t>
            </a:r>
          </a:p>
          <a:p>
            <a:pPr algn="ctr"/>
            <a:r>
              <a:rPr lang="en-US" sz="4000" dirty="0" smtClean="0">
                <a:solidFill>
                  <a:srgbClr val="FFFF00"/>
                </a:solidFill>
                <a:latin typeface="Rockwell" pitchFamily="18" charset="0"/>
              </a:rPr>
              <a:t>“jour </a:t>
            </a:r>
            <a:r>
              <a:rPr lang="en-US" sz="4000" dirty="0" err="1" smtClean="0">
                <a:solidFill>
                  <a:srgbClr val="FFFF00"/>
                </a:solidFill>
                <a:latin typeface="Rockwell" pitchFamily="18" charset="0"/>
              </a:rPr>
              <a:t>biblique</a:t>
            </a:r>
            <a:r>
              <a:rPr lang="en-US" sz="4000" dirty="0" smtClean="0">
                <a:solidFill>
                  <a:srgbClr val="FFFF00"/>
                </a:solidFill>
                <a:latin typeface="Rockwell" pitchFamily="18" charset="0"/>
              </a:rPr>
              <a:t>”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>
                <a:solidFill>
                  <a:schemeClr val="bg1">
                    <a:lumMod val="75000"/>
                  </a:schemeClr>
                </a:solidFill>
              </a:rPr>
              <a:pPr/>
              <a:t>2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190500" y="3579862"/>
            <a:ext cx="8763000" cy="533400"/>
          </a:xfrm>
          <a:prstGeom prst="rect">
            <a:avLst/>
          </a:prstGeo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 fontScale="25000" lnSpcReduction="20000"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marL="0" indent="0" algn="l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73000"/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2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9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en-US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/>
            </a:r>
            <a:br>
              <a:rPr lang="en-US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</a:br>
            <a:r>
              <a:rPr lang="en-US" sz="12300" dirty="0">
                <a:solidFill>
                  <a:srgbClr val="FFFF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Rockwell" pitchFamily="18" charset="0"/>
              </a:rPr>
              <a:t>… </a:t>
            </a:r>
            <a:r>
              <a:rPr lang="en-US" sz="12300" dirty="0" err="1">
                <a:solidFill>
                  <a:srgbClr val="FFFF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Rockwell" pitchFamily="18" charset="0"/>
              </a:rPr>
              <a:t>selon</a:t>
            </a:r>
            <a:r>
              <a:rPr lang="en-US" sz="12300" dirty="0">
                <a:solidFill>
                  <a:srgbClr val="FFFF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Rockwell" pitchFamily="18" charset="0"/>
              </a:rPr>
              <a:t> </a:t>
            </a:r>
            <a:r>
              <a:rPr lang="en-US" sz="12300" dirty="0" err="1" smtClean="0">
                <a:solidFill>
                  <a:srgbClr val="FFFF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Rockwell" pitchFamily="18" charset="0"/>
              </a:rPr>
              <a:t>l’auteur</a:t>
            </a:r>
            <a:r>
              <a:rPr lang="en-US" sz="12300" dirty="0" smtClean="0">
                <a:solidFill>
                  <a:srgbClr val="FFFF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Rockwell" pitchFamily="18" charset="0"/>
              </a:rPr>
              <a:t> du Livre de </a:t>
            </a:r>
            <a:r>
              <a:rPr lang="en-US" sz="12300" dirty="0" err="1" smtClean="0">
                <a:solidFill>
                  <a:srgbClr val="FFFF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Rockwell" pitchFamily="18" charset="0"/>
              </a:rPr>
              <a:t>l’Exode</a:t>
            </a:r>
            <a:endParaRPr lang="en-US" sz="12300" dirty="0">
              <a:solidFill>
                <a:srgbClr val="FFFF00"/>
              </a:solidFill>
              <a:effectLst>
                <a:reflection blurRad="6350" stA="50000" endA="300" endPos="50000" dist="60007" dir="5400000" sy="-100000" algn="bl" rotWithShape="0"/>
              </a:effectLst>
              <a:latin typeface="Rockwel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5930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9"/>
          <a:stretch/>
        </p:blipFill>
        <p:spPr bwMode="auto">
          <a:xfrm>
            <a:off x="0" y="0"/>
            <a:ext cx="9144000" cy="517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>
                    <a:lumMod val="75000"/>
                  </a:schemeClr>
                </a:solidFill>
              </a:rPr>
              <a:t>20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graphicFrame>
        <p:nvGraphicFramePr>
          <p:cNvPr id="8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5639904"/>
              </p:ext>
            </p:extLst>
          </p:nvPr>
        </p:nvGraphicFramePr>
        <p:xfrm>
          <a:off x="1859176" y="1622088"/>
          <a:ext cx="8957651" cy="32436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AutoShape 2" descr="Image result for background ppt bla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Image result for background ppt blac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6" descr="Image result for background ppt black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AutoShape 8" descr="Image result for background ppt blac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10" descr="Image result for background ppt black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307976" y="28210"/>
            <a:ext cx="86565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La </a:t>
            </a:r>
            <a:r>
              <a:rPr lang="fr-FR" sz="2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c</a:t>
            </a:r>
            <a:r>
              <a:rPr lang="fr-FR" sz="2400" dirty="0" smtClean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ontradiction scripturaire est-elle résolue ? 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Larme 12"/>
          <p:cNvSpPr/>
          <p:nvPr/>
        </p:nvSpPr>
        <p:spPr>
          <a:xfrm>
            <a:off x="7462240" y="1405919"/>
            <a:ext cx="1080120" cy="945686"/>
          </a:xfrm>
          <a:prstGeom prst="teardrop">
            <a:avLst/>
          </a:prstGeom>
          <a:solidFill>
            <a:srgbClr val="75DB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7572170" y="1694096"/>
            <a:ext cx="860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jours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Larme 14"/>
          <p:cNvSpPr/>
          <p:nvPr/>
        </p:nvSpPr>
        <p:spPr>
          <a:xfrm>
            <a:off x="5771970" y="603979"/>
            <a:ext cx="1080120" cy="945686"/>
          </a:xfrm>
          <a:prstGeom prst="teardrop">
            <a:avLst/>
          </a:prstGeom>
          <a:solidFill>
            <a:srgbClr val="75DB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5881900" y="892156"/>
            <a:ext cx="860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jours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Larme 16"/>
          <p:cNvSpPr/>
          <p:nvPr/>
        </p:nvSpPr>
        <p:spPr>
          <a:xfrm>
            <a:off x="4149872" y="1405919"/>
            <a:ext cx="1080120" cy="945686"/>
          </a:xfrm>
          <a:prstGeom prst="teardrop">
            <a:avLst/>
          </a:prstGeom>
          <a:solidFill>
            <a:srgbClr val="75DB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4259802" y="1694096"/>
            <a:ext cx="860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jours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Larme 19"/>
          <p:cNvSpPr/>
          <p:nvPr/>
        </p:nvSpPr>
        <p:spPr>
          <a:xfrm>
            <a:off x="7140122" y="3981320"/>
            <a:ext cx="1170511" cy="989902"/>
          </a:xfrm>
          <a:prstGeom prst="teardrop">
            <a:avLst/>
          </a:prstGeom>
          <a:solidFill>
            <a:srgbClr val="FF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7253793" y="4300487"/>
            <a:ext cx="932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jours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Picture 2" descr="C:\Users\Rae\Desktop\solving conflic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870"/>
            <a:ext cx="2602894" cy="149163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17575" y="1409677"/>
            <a:ext cx="2565921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fr-FR" sz="2400" b="1" dirty="0" smtClean="0">
                <a:ln w="50800"/>
                <a:solidFill>
                  <a:srgbClr val="FFFF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OUI,</a:t>
            </a:r>
          </a:p>
          <a:p>
            <a:pPr algn="ctr"/>
            <a:r>
              <a:rPr lang="fr-FR" sz="2400" b="1" dirty="0" smtClean="0">
                <a:ln w="50800"/>
                <a:solidFill>
                  <a:srgbClr val="FFFF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mais seulement si </a:t>
            </a:r>
            <a:r>
              <a:rPr lang="fr-FR" sz="2400" b="1" dirty="0">
                <a:ln w="50800"/>
                <a:solidFill>
                  <a:srgbClr val="FFFF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le </a:t>
            </a:r>
            <a:r>
              <a:rPr lang="fr-FR" sz="2400" b="1" dirty="0" smtClean="0">
                <a:ln w="50800"/>
                <a:solidFill>
                  <a:srgbClr val="FFFF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cycle</a:t>
            </a:r>
          </a:p>
          <a:p>
            <a:pPr algn="ctr"/>
            <a:r>
              <a:rPr lang="fr-FR" sz="2400" b="1" dirty="0" smtClean="0">
                <a:ln w="50800"/>
                <a:solidFill>
                  <a:srgbClr val="FFFF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commence</a:t>
            </a:r>
          </a:p>
          <a:p>
            <a:pPr algn="ctr"/>
            <a:r>
              <a:rPr lang="fr-FR" sz="2400" b="1" dirty="0" smtClean="0">
                <a:ln w="50800"/>
                <a:solidFill>
                  <a:srgbClr val="FFFF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à l’</a:t>
            </a:r>
            <a:r>
              <a:rPr lang="fr-FR" sz="2400" b="1" u="sng" dirty="0" smtClean="0">
                <a:ln w="50800"/>
                <a:solidFill>
                  <a:srgbClr val="FFFF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AUBE</a:t>
            </a:r>
            <a:r>
              <a:rPr lang="fr-FR" sz="2400" b="1" dirty="0" smtClean="0">
                <a:ln w="50800"/>
                <a:solidFill>
                  <a:srgbClr val="FFFF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 </a:t>
            </a:r>
            <a:endParaRPr lang="fr-FR" b="1" dirty="0">
              <a:ln w="50800"/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17951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9"/>
          <a:stretch/>
        </p:blipFill>
        <p:spPr bwMode="auto">
          <a:xfrm>
            <a:off x="0" y="0"/>
            <a:ext cx="9144000" cy="517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>
                    <a:lumMod val="75000"/>
                  </a:schemeClr>
                </a:solidFill>
              </a:rPr>
              <a:t>21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08497" y="28210"/>
            <a:ext cx="6747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r>
              <a:rPr lang="fr-FR" sz="2400" dirty="0" smtClean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Quelques réponses à proposer 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14108" y="607332"/>
            <a:ext cx="645831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700" dirty="0" smtClean="0">
                <a:solidFill>
                  <a:srgbClr val="75D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partir de quand 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pain sans levain doit-il être consommé ?</a:t>
            </a:r>
            <a:endParaRPr lang="fr-FR" sz="17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09" y="1507795"/>
            <a:ext cx="738031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7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Pendant combien de temps 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pain sans levain doit-il être consommé ?</a:t>
            </a:r>
            <a:endParaRPr lang="fr-FR" sz="17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14108" y="2389121"/>
            <a:ext cx="6588224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7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repas de </a:t>
            </a:r>
            <a:r>
              <a:rPr lang="fr-FR" sz="17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Pessa</a:t>
            </a:r>
            <a:r>
              <a:rPr lang="fr-FR" sz="1700" u="sng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sz="17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doit il être pris la nuit du </a:t>
            </a:r>
            <a:r>
              <a:rPr lang="fr-FR" sz="1700" dirty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fr-FR" sz="1700" dirty="0" err="1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aviv</a:t>
            </a:r>
            <a:r>
              <a:rPr lang="fr-FR" sz="1700" dirty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7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09" y="3316778"/>
            <a:ext cx="8399321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7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repas de </a:t>
            </a:r>
            <a:r>
              <a:rPr lang="fr-FR" sz="17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Pessa</a:t>
            </a:r>
            <a:r>
              <a:rPr lang="fr-FR" sz="1700" u="sng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sz="17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fait-il parti de la </a:t>
            </a:r>
            <a:r>
              <a:rPr lang="fr-FR" sz="1700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fête des pains sans levain </a:t>
            </a:r>
            <a:r>
              <a:rPr lang="fr-FR" sz="17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 en est-il distinct  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-14108" y="4103290"/>
            <a:ext cx="6588224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1700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Pessa</a:t>
            </a:r>
            <a:r>
              <a:rPr lang="fr-FR" sz="1700" u="sng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est-il une </a:t>
            </a:r>
            <a:r>
              <a:rPr lang="fr-FR" sz="1700" dirty="0" smtClean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sainte convocation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et/ou un </a:t>
            </a:r>
            <a:r>
              <a:rPr lang="fr-FR" sz="1700" dirty="0" smtClean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shabbat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fr-FR" sz="17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Virage 2"/>
          <p:cNvSpPr/>
          <p:nvPr/>
        </p:nvSpPr>
        <p:spPr>
          <a:xfrm flipV="1">
            <a:off x="863588" y="961275"/>
            <a:ext cx="504056" cy="351257"/>
          </a:xfrm>
          <a:prstGeom prst="ben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68153" y="1006425"/>
            <a:ext cx="39959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1600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Repas de Pessa</a:t>
            </a:r>
            <a:r>
              <a:rPr lang="fr-FR" sz="1600" u="sng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sz="1600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la nuit du </a:t>
            </a:r>
            <a:r>
              <a:rPr lang="fr-FR" sz="1600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fr-FR" sz="1600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aviv</a:t>
            </a:r>
            <a:r>
              <a:rPr lang="fr-FR" sz="1600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Virage 13"/>
          <p:cNvSpPr/>
          <p:nvPr/>
        </p:nvSpPr>
        <p:spPr>
          <a:xfrm flipV="1">
            <a:off x="863588" y="1864366"/>
            <a:ext cx="504056" cy="351257"/>
          </a:xfrm>
          <a:prstGeom prst="ben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68153" y="1909516"/>
            <a:ext cx="47880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1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cycles </a:t>
            </a:r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du </a:t>
            </a:r>
            <a:r>
              <a:rPr lang="fr-FR" sz="16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fr-FR" sz="1600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aviv</a:t>
            </a:r>
            <a:r>
              <a:rPr lang="fr-FR" sz="16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(soir) au </a:t>
            </a:r>
            <a:r>
              <a:rPr lang="fr-FR" sz="1600" dirty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</a:t>
            </a:r>
            <a:r>
              <a:rPr lang="fr-FR" sz="1600" dirty="0" err="1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aviv</a:t>
            </a:r>
            <a:r>
              <a:rPr lang="fr-FR" sz="1600" dirty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(soir)</a:t>
            </a:r>
          </a:p>
        </p:txBody>
      </p:sp>
      <p:sp>
        <p:nvSpPr>
          <p:cNvPr id="16" name="Virage 15"/>
          <p:cNvSpPr/>
          <p:nvPr/>
        </p:nvSpPr>
        <p:spPr>
          <a:xfrm flipV="1">
            <a:off x="863588" y="2755419"/>
            <a:ext cx="504056" cy="351257"/>
          </a:xfrm>
          <a:prstGeom prst="ben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68153" y="2800569"/>
            <a:ext cx="39959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Définitivement NON !!</a:t>
            </a:r>
          </a:p>
        </p:txBody>
      </p:sp>
      <p:sp>
        <p:nvSpPr>
          <p:cNvPr id="18" name="Virage 17"/>
          <p:cNvSpPr/>
          <p:nvPr/>
        </p:nvSpPr>
        <p:spPr>
          <a:xfrm flipV="1">
            <a:off x="863588" y="3672849"/>
            <a:ext cx="504056" cy="351257"/>
          </a:xfrm>
          <a:prstGeom prst="ben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368153" y="3717999"/>
            <a:ext cx="77758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Pessa</a:t>
            </a:r>
            <a:r>
              <a:rPr lang="fr-FR" sz="1600" u="sng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le 1</a:t>
            </a:r>
            <a:r>
              <a:rPr lang="fr-FR" sz="1600" baseline="300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fr-FR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jour de la fête des pains sans levain sont sur deux cycles distincts </a:t>
            </a:r>
            <a:endParaRPr lang="fr-FR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Virage 20"/>
          <p:cNvSpPr/>
          <p:nvPr/>
        </p:nvSpPr>
        <p:spPr>
          <a:xfrm flipV="1">
            <a:off x="863588" y="4542664"/>
            <a:ext cx="504056" cy="351257"/>
          </a:xfrm>
          <a:prstGeom prst="ben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368153" y="4587814"/>
            <a:ext cx="6228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sainte convocation : pas précisé, un shabbat : pas précisé</a:t>
            </a:r>
            <a:endParaRPr lang="fr-FR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43692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20" grpId="0"/>
      <p:bldP spid="21" grpId="0" animBg="1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9"/>
          <a:stretch/>
        </p:blipFill>
        <p:spPr bwMode="auto">
          <a:xfrm>
            <a:off x="0" y="0"/>
            <a:ext cx="9144000" cy="517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>
                    <a:lumMod val="75000"/>
                  </a:schemeClr>
                </a:solidFill>
              </a:rPr>
              <a:t>22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10028" y="0"/>
            <a:ext cx="73239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r>
              <a:rPr lang="fr-FR" sz="2400" dirty="0" smtClean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Restauration de Pessa</a:t>
            </a:r>
            <a:r>
              <a:rPr lang="fr-FR" sz="2400" u="sng" dirty="0" smtClean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h</a:t>
            </a:r>
            <a:r>
              <a:rPr lang="fr-FR" sz="2400" dirty="0" smtClean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 sous Ezra </a:t>
            </a:r>
            <a:r>
              <a:rPr lang="fr-FR" dirty="0" smtClean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(Esdras) 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3.bp.blogspot.com/-xE-fdyQ_9kA/UzX0U4k4ldI/AAAAAAAACRw/sTOMw0clo-g/s1600/The+Second+Temple+-+Jerusalem+-+Chosen+people+of+the+Demiurge+-+Books+of+Foundation+-+Peter+Crawfor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83729"/>
            <a:ext cx="2160240" cy="15674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4880" y="699542"/>
            <a:ext cx="913911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fois le Temple reconstruit puis dédicacé (inauguré) le dernier mois de l’année « hébraïque », voici ce qui arriva (Ezra chapitre 6) :</a:t>
            </a:r>
            <a:endParaRPr lang="fr-FR" sz="17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1333652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1600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V19</a:t>
            </a:r>
            <a:r>
              <a:rPr lang="fr-FR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Les rapatriés célébrèrent la </a:t>
            </a:r>
            <a:r>
              <a:rPr lang="fr-FR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Pâque</a:t>
            </a:r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</a:t>
            </a:r>
            <a:r>
              <a:rPr lang="fr-FR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quatorzième jour</a:t>
            </a:r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premier mois.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-1" y="1675826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1600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V20</a:t>
            </a:r>
            <a:r>
              <a:rPr lang="fr-FR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Les prêtres et les lévites avaient procédé tous ensemble aux rites de purification, de sorte qu'ils étaient tous purs. Ils purent ainsi égorger les agneaux de la </a:t>
            </a:r>
            <a:r>
              <a:rPr lang="fr-FR" sz="16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Pâque</a:t>
            </a:r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pour tous les anciens déportés, pour leurs frères les prêtres et pour eux-mêmes.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880" y="2502629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1600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V21</a:t>
            </a:r>
            <a:r>
              <a:rPr lang="fr-FR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Les Israélites revenus de la captivité mangèrent la </a:t>
            </a:r>
            <a:r>
              <a:rPr lang="fr-FR" sz="16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Pâque</a:t>
            </a:r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avec tous ceux qui s'étaient séparés des nations impures du pays et s'étaient associés à eux pour se tourner vers </a:t>
            </a:r>
            <a:r>
              <a:rPr lang="fr-FR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YHWH, le El d'Israël</a:t>
            </a:r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411760" y="3389263"/>
            <a:ext cx="67371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1600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V22</a:t>
            </a:r>
            <a:r>
              <a:rPr lang="fr-FR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600" dirty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Ensuite</a:t>
            </a:r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ils célébrèrent dans la joie la</a:t>
            </a:r>
            <a:r>
              <a:rPr lang="fr-FR" sz="1600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fête des pains sans levain </a:t>
            </a:r>
            <a:r>
              <a:rPr lang="fr-FR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pendant sept jours</a:t>
            </a:r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car </a:t>
            </a:r>
            <a:r>
              <a:rPr lang="fr-FR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YHWH </a:t>
            </a:r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avait réjouis en disposant favorablement à leur égard l'empereur </a:t>
            </a:r>
            <a:r>
              <a:rPr lang="fr-FR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d'Assyrie de </a:t>
            </a:r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manière à les encourager dans le travail de reconstruction du Temple du </a:t>
            </a:r>
            <a:r>
              <a:rPr lang="fr-FR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d'Israël.</a:t>
            </a:r>
          </a:p>
        </p:txBody>
      </p:sp>
    </p:spTree>
    <p:extLst>
      <p:ext uri="{BB962C8B-B14F-4D97-AF65-F5344CB8AC3E}">
        <p14:creationId xmlns:p14="http://schemas.microsoft.com/office/powerpoint/2010/main" val="150914179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hamp de blÃ©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>
                <a:solidFill>
                  <a:schemeClr val="bg1">
                    <a:lumMod val="75000"/>
                  </a:schemeClr>
                </a:solidFill>
              </a:rPr>
              <a:pPr/>
              <a:t>23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95486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Le jour de Pessa</a:t>
            </a:r>
            <a:r>
              <a:rPr lang="fr-FR" sz="2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h</a:t>
            </a:r>
            <a:r>
              <a:rPr lang="fr-FR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fr-FR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(14 </a:t>
            </a:r>
            <a:r>
              <a:rPr lang="fr-FR" sz="2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aviv</a:t>
            </a:r>
            <a:r>
              <a:rPr lang="fr-FR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) n’est </a:t>
            </a:r>
            <a:r>
              <a:rPr lang="fr-FR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pas un </a:t>
            </a:r>
            <a:r>
              <a:rPr lang="fr-FR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shabbat,</a:t>
            </a:r>
          </a:p>
          <a:p>
            <a:pPr lvl="0" algn="ctr"/>
            <a:r>
              <a:rPr lang="fr-FR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Par contre le 1</a:t>
            </a:r>
            <a:r>
              <a:rPr lang="fr-FR" sz="22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er</a:t>
            </a:r>
            <a:r>
              <a:rPr lang="fr-FR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fr-FR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jour de la fête des pains sans levain </a:t>
            </a:r>
            <a:r>
              <a:rPr lang="fr-FR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(15 </a:t>
            </a:r>
            <a:r>
              <a:rPr lang="fr-FR" sz="2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aviv</a:t>
            </a:r>
            <a:r>
              <a:rPr lang="fr-FR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) l’est... </a:t>
            </a:r>
            <a:endParaRPr lang="fr-FR" sz="2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915566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→ Ainsi, Pessa</a:t>
            </a:r>
            <a:r>
              <a:rPr lang="fr-FR" sz="2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h</a:t>
            </a:r>
            <a:r>
              <a:rPr lang="fr-FR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ne peut pas être en même temps que le</a:t>
            </a:r>
          </a:p>
          <a:p>
            <a:pPr lvl="0" algn="ctr"/>
            <a:r>
              <a:rPr lang="fr-FR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1</a:t>
            </a:r>
            <a:r>
              <a:rPr lang="fr-FR" sz="22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er</a:t>
            </a:r>
            <a:r>
              <a:rPr lang="fr-FR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 jour de la fête des pains sans levain</a:t>
            </a:r>
            <a:endParaRPr lang="fr-FR" sz="2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2132" y="1693292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Manger du pain sans levain au repas de Pessah est l’</a:t>
            </a:r>
            <a:r>
              <a:rPr lang="fr-FR" sz="22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introduction</a:t>
            </a:r>
            <a:r>
              <a:rPr lang="fr-FR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à un </a:t>
            </a:r>
            <a:r>
              <a:rPr lang="fr-FR" sz="22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processus</a:t>
            </a:r>
            <a:r>
              <a:rPr lang="fr-FR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complet de 7 jours : la fête des pains sans levain.</a:t>
            </a:r>
            <a:endParaRPr lang="fr-FR" sz="2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6979" y="2462733"/>
            <a:ext cx="91461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→ Ce processus consiste à </a:t>
            </a:r>
            <a:r>
              <a:rPr lang="fr-FR" sz="22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se débarrasser du mauvais levain</a:t>
            </a:r>
            <a:r>
              <a:rPr lang="fr-FR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(orgueil,</a:t>
            </a:r>
          </a:p>
          <a:p>
            <a:pPr lvl="0" algn="ctr"/>
            <a:r>
              <a:rPr lang="fr-FR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hypocrisie, méchanceté…) </a:t>
            </a:r>
            <a:r>
              <a:rPr lang="fr-FR" sz="22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pour laisser le bon levain fermenter en nous</a:t>
            </a:r>
            <a:r>
              <a:rPr lang="fr-FR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  <a:endParaRPr lang="fr-FR" sz="2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6979" y="3363838"/>
            <a:ext cx="914613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200" b="1" dirty="0" smtClean="0">
                <a:solidFill>
                  <a:srgbClr val="00FA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« Il (Yahusha) leur </a:t>
            </a:r>
            <a:r>
              <a:rPr lang="fr-FR" sz="2200" b="1" dirty="0">
                <a:solidFill>
                  <a:srgbClr val="00FA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raconta une autre parabole : </a:t>
            </a:r>
            <a:r>
              <a:rPr lang="fr-FR" sz="2200" b="1" u="sng" dirty="0">
                <a:solidFill>
                  <a:srgbClr val="00FA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Le royaume des cieux ressemble à du levain</a:t>
            </a:r>
            <a:r>
              <a:rPr lang="fr-FR" sz="2200" b="1" dirty="0">
                <a:solidFill>
                  <a:srgbClr val="00FA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qu'une femme prend pour le mélanger à une vingtaine de kilogrammes de farine. Et, à la fin, toute la pâte lève</a:t>
            </a:r>
            <a:r>
              <a:rPr lang="fr-FR" sz="2200" b="1" dirty="0" smtClean="0">
                <a:solidFill>
                  <a:srgbClr val="00FA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. » </a:t>
            </a:r>
          </a:p>
          <a:p>
            <a:pPr lvl="0" algn="ctr"/>
            <a:r>
              <a:rPr lang="fr-FR" sz="1600" b="1" dirty="0" smtClean="0">
                <a:solidFill>
                  <a:srgbClr val="00FA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(</a:t>
            </a:r>
            <a:r>
              <a:rPr lang="fr-FR" sz="1600" b="1" smtClean="0">
                <a:solidFill>
                  <a:srgbClr val="00FA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MatthitYahu 13.33)</a:t>
            </a:r>
            <a:endParaRPr lang="fr-FR" sz="1600" b="1" dirty="0">
              <a:solidFill>
                <a:srgbClr val="00FA7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34380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13" grpId="0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144001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>
                <a:solidFill>
                  <a:schemeClr val="bg1">
                    <a:lumMod val="75000"/>
                  </a:schemeClr>
                </a:solidFill>
              </a:rPr>
              <a:pPr/>
              <a:t>24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Pensées 2"/>
          <p:cNvSpPr/>
          <p:nvPr/>
        </p:nvSpPr>
        <p:spPr>
          <a:xfrm flipH="1">
            <a:off x="2410955" y="48990"/>
            <a:ext cx="2342063" cy="1440160"/>
          </a:xfrm>
          <a:prstGeom prst="cloudCallout">
            <a:avLst>
              <a:gd name="adj1" fmla="val -31624"/>
              <a:gd name="adj2" fmla="val 65116"/>
            </a:avLst>
          </a:prstGeom>
          <a:solidFill>
            <a:srgbClr val="FFFF66"/>
          </a:solidFill>
          <a:ln>
            <a:solidFill>
              <a:srgbClr val="B66D3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2537870" y="259308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Quand commence le « jour biblique » selon Yahuah?</a:t>
            </a:r>
            <a:endParaRPr lang="fr-F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860" y="2034671"/>
            <a:ext cx="1115169" cy="111516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948" y="13335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034673"/>
            <a:ext cx="1269321" cy="111516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archemin horizontal 1"/>
          <p:cNvSpPr/>
          <p:nvPr/>
        </p:nvSpPr>
        <p:spPr>
          <a:xfrm>
            <a:off x="1331640" y="3238500"/>
            <a:ext cx="1685348" cy="1061442"/>
          </a:xfrm>
          <a:prstGeom prst="horizontalScroll">
            <a:avLst/>
          </a:prstGeom>
          <a:solidFill>
            <a:srgbClr val="FFFF66"/>
          </a:solidFill>
          <a:ln>
            <a:solidFill>
              <a:srgbClr val="B66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1130198" y="3584555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ÉPROUVEZ…</a:t>
            </a:r>
            <a:endParaRPr lang="fr-F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Parchemin horizontal 10"/>
          <p:cNvSpPr/>
          <p:nvPr/>
        </p:nvSpPr>
        <p:spPr>
          <a:xfrm>
            <a:off x="6092178" y="3238500"/>
            <a:ext cx="1685348" cy="1061442"/>
          </a:xfrm>
          <a:prstGeom prst="horizontalScroll">
            <a:avLst/>
          </a:prstGeom>
          <a:solidFill>
            <a:srgbClr val="FFFF66"/>
          </a:solidFill>
          <a:ln>
            <a:solidFill>
              <a:srgbClr val="B66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5890736" y="3584555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DÉCIDEZ !</a:t>
            </a:r>
            <a:endParaRPr lang="fr-F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45198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2" grpId="0" animBg="1"/>
      <p:bldP spid="10" grpId="0"/>
      <p:bldP spid="11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04" y="0"/>
            <a:ext cx="9164104" cy="518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>
                <a:solidFill>
                  <a:schemeClr val="bg1">
                    <a:lumMod val="75000"/>
                  </a:schemeClr>
                </a:solidFill>
              </a:rPr>
              <a:pPr/>
              <a:t>25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extBox 4"/>
          <p:cNvSpPr txBox="1"/>
          <p:nvPr/>
        </p:nvSpPr>
        <p:spPr>
          <a:xfrm>
            <a:off x="-20104" y="134761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dirty="0" err="1" smtClean="0">
                <a:solidFill>
                  <a:srgbClr val="FFFF00"/>
                </a:solidFill>
                <a:latin typeface="Rockwell" pitchFamily="18" charset="0"/>
              </a:rPr>
              <a:t>Selon</a:t>
            </a:r>
            <a:r>
              <a:rPr lang="en-US" sz="2800" dirty="0" smtClean="0">
                <a:solidFill>
                  <a:srgbClr val="FFFF00"/>
                </a:solidFill>
                <a:latin typeface="Rockwell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Rockwell" pitchFamily="18" charset="0"/>
              </a:rPr>
              <a:t>l’auteur</a:t>
            </a:r>
            <a:r>
              <a:rPr lang="en-US" sz="2800" dirty="0" smtClean="0">
                <a:solidFill>
                  <a:srgbClr val="FFFF00"/>
                </a:solidFill>
                <a:latin typeface="Rockwell" pitchFamily="18" charset="0"/>
              </a:rPr>
              <a:t> du Livre de </a:t>
            </a:r>
            <a:r>
              <a:rPr lang="en-US" sz="2800" dirty="0" err="1" smtClean="0">
                <a:solidFill>
                  <a:srgbClr val="FFFF00"/>
                </a:solidFill>
                <a:latin typeface="Rockwell" pitchFamily="18" charset="0"/>
              </a:rPr>
              <a:t>l’Exode</a:t>
            </a:r>
            <a:r>
              <a:rPr lang="en-US" sz="2800" dirty="0" smtClean="0">
                <a:solidFill>
                  <a:srgbClr val="FFFF00"/>
                </a:solidFill>
                <a:latin typeface="Rockwell" pitchFamily="18" charset="0"/>
              </a:rPr>
              <a:t>,</a:t>
            </a:r>
          </a:p>
          <a:p>
            <a:pPr algn="ctr"/>
            <a:r>
              <a:rPr lang="en-US" sz="2800" dirty="0" err="1" smtClean="0">
                <a:solidFill>
                  <a:srgbClr val="FFFF00"/>
                </a:solidFill>
                <a:latin typeface="Rockwell" pitchFamily="18" charset="0"/>
              </a:rPr>
              <a:t>écrit</a:t>
            </a:r>
            <a:r>
              <a:rPr lang="en-US" sz="2800" dirty="0" smtClean="0">
                <a:solidFill>
                  <a:srgbClr val="FFFF00"/>
                </a:solidFill>
                <a:latin typeface="Rockwell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Rockwell" pitchFamily="18" charset="0"/>
              </a:rPr>
              <a:t>il</a:t>
            </a:r>
            <a:r>
              <a:rPr lang="en-US" sz="2800" dirty="0" smtClean="0">
                <a:solidFill>
                  <a:srgbClr val="FFFF00"/>
                </a:solidFill>
                <a:latin typeface="Rockwell" pitchFamily="18" charset="0"/>
              </a:rPr>
              <a:t> y a plus de 3 </a:t>
            </a:r>
            <a:r>
              <a:rPr lang="en-US" sz="2800" dirty="0" err="1" smtClean="0">
                <a:solidFill>
                  <a:srgbClr val="FFFF00"/>
                </a:solidFill>
                <a:latin typeface="Rockwell" pitchFamily="18" charset="0"/>
              </a:rPr>
              <a:t>millénaires</a:t>
            </a:r>
            <a:r>
              <a:rPr lang="en-US" sz="2800" dirty="0" smtClean="0">
                <a:solidFill>
                  <a:srgbClr val="FFFF00"/>
                </a:solidFill>
                <a:latin typeface="Rockwell" pitchFamily="18" charset="0"/>
              </a:rPr>
              <a:t>… </a:t>
            </a:r>
          </a:p>
        </p:txBody>
      </p:sp>
      <p:sp>
        <p:nvSpPr>
          <p:cNvPr id="11" name="TextBox 4"/>
          <p:cNvSpPr txBox="1"/>
          <p:nvPr/>
        </p:nvSpPr>
        <p:spPr>
          <a:xfrm>
            <a:off x="-30111" y="365187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Rockwell" pitchFamily="18" charset="0"/>
              </a:rPr>
              <a:t>le “jour </a:t>
            </a:r>
            <a:r>
              <a:rPr lang="en-US" sz="2800" dirty="0" err="1">
                <a:solidFill>
                  <a:srgbClr val="FFFF00"/>
                </a:solidFill>
                <a:latin typeface="Rockwell" pitchFamily="18" charset="0"/>
              </a:rPr>
              <a:t>biblique</a:t>
            </a:r>
            <a:r>
              <a:rPr lang="en-US" sz="2800" dirty="0">
                <a:solidFill>
                  <a:srgbClr val="FFFF00"/>
                </a:solidFill>
                <a:latin typeface="Rockwell" pitchFamily="18" charset="0"/>
              </a:rPr>
              <a:t>” commence à </a:t>
            </a:r>
            <a:r>
              <a:rPr lang="en-US" sz="2800" dirty="0" err="1">
                <a:solidFill>
                  <a:srgbClr val="FFFF00"/>
                </a:solidFill>
                <a:latin typeface="Rockwell" pitchFamily="18" charset="0"/>
              </a:rPr>
              <a:t>l’aube</a:t>
            </a:r>
            <a:r>
              <a:rPr lang="en-US" sz="2800" dirty="0">
                <a:solidFill>
                  <a:srgbClr val="FFFF00"/>
                </a:solidFill>
                <a:latin typeface="Rockwell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260360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REE HD video backgrounds – abstract animated white silver background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28979" y="3605920"/>
            <a:ext cx="760893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calendrier.alliance@gmail.com</a:t>
            </a:r>
            <a:endParaRPr lang="en-US" sz="36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519" y="1413910"/>
            <a:ext cx="864096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Vous</a:t>
            </a:r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3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pouvez</a:t>
            </a:r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nous </a:t>
            </a:r>
            <a:r>
              <a:rPr lang="en-US" sz="3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adresser</a:t>
            </a: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3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vos</a:t>
            </a:r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questions/</a:t>
            </a:r>
            <a:r>
              <a:rPr lang="en-US" sz="3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commentaires</a:t>
            </a:r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à:</a:t>
            </a:r>
            <a:endParaRPr lang="en-US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6" name="Picture 2" descr="C:\Users\Rae\Desktop\Grammar Art\email mouse bes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99" y="3400797"/>
            <a:ext cx="1176041" cy="85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235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90" y="0"/>
            <a:ext cx="9169689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>
                    <a:lumMod val="75000"/>
                  </a:schemeClr>
                </a:solidFill>
              </a:rPr>
              <a:t>3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-15345" y="41151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 dirty="0" smtClean="0">
                <a:solidFill>
                  <a:srgbClr val="FF7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Les pains sans </a:t>
            </a:r>
            <a:r>
              <a:rPr lang="en-US" sz="4000" b="1" dirty="0" err="1" smtClean="0">
                <a:solidFill>
                  <a:srgbClr val="FF7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levain</a:t>
            </a:r>
            <a:endParaRPr lang="en-US" sz="4000" b="1" dirty="0">
              <a:solidFill>
                <a:srgbClr val="FF7D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1022277" y="1287800"/>
            <a:ext cx="7073754" cy="533400"/>
          </a:xfrm>
          <a:prstGeom prst="rect">
            <a:avLst/>
          </a:prstGeo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marL="0" indent="0" algn="l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73000"/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2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9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en-US" sz="4000" b="1" dirty="0">
                <a:solidFill>
                  <a:srgbClr val="FF7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- </a:t>
            </a:r>
            <a:r>
              <a:rPr lang="en-US" sz="4000" b="1" dirty="0" err="1" smtClean="0">
                <a:solidFill>
                  <a:srgbClr val="FF7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Écritures</a:t>
            </a:r>
            <a:r>
              <a:rPr lang="en-US" sz="4000" b="1" dirty="0" smtClean="0">
                <a:solidFill>
                  <a:srgbClr val="FF7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 </a:t>
            </a:r>
            <a:r>
              <a:rPr lang="en-US" sz="4000" b="1" dirty="0" err="1" smtClean="0">
                <a:solidFill>
                  <a:srgbClr val="FF7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ou</a:t>
            </a:r>
            <a:r>
              <a:rPr lang="en-US" sz="4000" b="1" dirty="0" smtClean="0">
                <a:solidFill>
                  <a:srgbClr val="FF7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 tradition ?-</a:t>
            </a:r>
            <a:endParaRPr lang="en-US" sz="4000" b="1" dirty="0">
              <a:solidFill>
                <a:srgbClr val="FF7D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</a:endParaRPr>
          </a:p>
        </p:txBody>
      </p:sp>
      <p:pic>
        <p:nvPicPr>
          <p:cNvPr id="7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447802"/>
            <a:ext cx="1186069" cy="1186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65871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9"/>
          <a:stretch/>
        </p:blipFill>
        <p:spPr bwMode="auto">
          <a:xfrm>
            <a:off x="-1" y="0"/>
            <a:ext cx="9144000" cy="517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>
                    <a:lumMod val="75000"/>
                  </a:schemeClr>
                </a:solidFill>
              </a:rPr>
              <a:t>4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96528" y="28210"/>
            <a:ext cx="6138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fête des pains sans levain 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51870"/>
            <a:ext cx="2122979" cy="14132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0" y="55552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u="sng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Annoncée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 YHWH lors de la libération de son peuple </a:t>
            </a:r>
            <a:r>
              <a:rPr lang="fr-FR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(Ex 12)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fr-FR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fête des pains sans levain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sera </a:t>
            </a:r>
            <a:r>
              <a:rPr lang="fr-FR" u="sng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instituée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 Mont Sinaï dans le </a:t>
            </a:r>
            <a:r>
              <a:rPr lang="fr-FR" dirty="0" smtClean="0">
                <a:solidFill>
                  <a:srgbClr val="2DFF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Livre de l’Alliance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(Ex 19 à 23)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u="sng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acceptée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 tout le peuple </a:t>
            </a:r>
            <a:r>
              <a:rPr lang="fr-FR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(Ex 24.3 et 7), </a:t>
            </a:r>
            <a:r>
              <a:rPr lang="fr-FR" u="sng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scellée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 le sang </a:t>
            </a:r>
            <a:r>
              <a:rPr lang="fr-FR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(Ex 24.8)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FR" u="sng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confirmée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 un repas </a:t>
            </a:r>
            <a:r>
              <a:rPr lang="fr-FR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(Ex 24.11)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6131" y="1725774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 23.15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« Tu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garderas la </a:t>
            </a:r>
            <a:r>
              <a:rPr lang="fr-FR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fête des pains sans </a:t>
            </a:r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levain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fr-FR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pendant sept jours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temps fixé du mois d'</a:t>
            </a:r>
            <a:r>
              <a:rPr lang="fr-FR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Abib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tu mangeras des pains sans levain, comme je t'ai commandé, </a:t>
            </a:r>
            <a:r>
              <a:rPr lang="fr-FR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 en ce mois tu es </a:t>
            </a:r>
            <a:r>
              <a:rPr lang="fr-FR" u="sng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sorti d'Égypte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et on ne paraîtra pas à vide devant ma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 »</a:t>
            </a:r>
            <a:endParaRPr lang="fr-FR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272847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Co 5.8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«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…célébrons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fête, non avec du vieux levain, ni avec un levain de malice et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méchanceté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mais avec </a:t>
            </a:r>
            <a:r>
              <a:rPr lang="fr-FR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pains sans levain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rgbClr val="2DFF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u="sng" dirty="0">
                <a:solidFill>
                  <a:srgbClr val="2DFF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sincérité</a:t>
            </a:r>
            <a:r>
              <a:rPr lang="fr-FR" dirty="0">
                <a:solidFill>
                  <a:srgbClr val="2DFF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de </a:t>
            </a:r>
            <a:r>
              <a:rPr lang="fr-FR" u="sng" dirty="0">
                <a:solidFill>
                  <a:srgbClr val="2DFF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vérité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»</a:t>
            </a:r>
            <a:endParaRPr lang="fr-FR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724128" y="3394923"/>
            <a:ext cx="2843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dirty="0" smtClean="0">
                <a:solidFill>
                  <a:srgbClr val="2DFF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Implique un changement</a:t>
            </a:r>
          </a:p>
          <a:p>
            <a:pPr lvl="0" algn="ctr"/>
            <a:r>
              <a:rPr lang="fr-FR" dirty="0" smtClean="0">
                <a:solidFill>
                  <a:srgbClr val="2DFF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comportement</a:t>
            </a:r>
            <a:endParaRPr lang="fr-FR" dirty="0">
              <a:solidFill>
                <a:srgbClr val="2DFF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Virage 2"/>
          <p:cNvSpPr/>
          <p:nvPr/>
        </p:nvSpPr>
        <p:spPr>
          <a:xfrm flipV="1">
            <a:off x="5220072" y="3401053"/>
            <a:ext cx="504056" cy="360040"/>
          </a:xfrm>
          <a:prstGeom prst="ben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2DFF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36614" y="4033954"/>
            <a:ext cx="69073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fête </a:t>
            </a:r>
            <a:r>
              <a:rPr lang="fr-FR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pains </a:t>
            </a:r>
            <a:r>
              <a:rPr lang="fr-FR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sans levain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qui a lieu immédiatement après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Pessa</a:t>
            </a:r>
            <a:r>
              <a:rPr lang="fr-FR" u="sng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nous enseigne comment honorer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l’acte rédempteur du Messie Yahusha.</a:t>
            </a:r>
            <a:endParaRPr lang="fr-FR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1056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3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>
                    <a:lumMod val="75000"/>
                  </a:schemeClr>
                </a:solidFill>
              </a:rPr>
              <a:t>5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6138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V15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Pendant sept jours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vous mangerez </a:t>
            </a:r>
            <a:r>
              <a:rPr lang="fr-FR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pains sans </a:t>
            </a:r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levain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dès le premier jour vous ôterez le levain de vos maisons. Car toute personne qui mangera du pain levé, depuis le premier jour jusqu'au septième, sera retranchée d'Israël.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96528" y="28210"/>
            <a:ext cx="6138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Exode 12 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289" y="1635379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V16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dirty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premier jour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il y aura </a:t>
            </a:r>
            <a:r>
              <a:rPr lang="fr-FR" dirty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sainte </a:t>
            </a:r>
            <a:r>
              <a:rPr lang="fr-FR" dirty="0" smtClean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convocation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vous en aurez </a:t>
            </a:r>
            <a:r>
              <a:rPr lang="fr-FR" dirty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aussi une au septième jour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Il ne se fera </a:t>
            </a:r>
            <a:r>
              <a:rPr lang="fr-FR" dirty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aucune </a:t>
            </a:r>
            <a:r>
              <a:rPr lang="fr-FR" dirty="0" smtClean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œuvre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ces </a:t>
            </a:r>
            <a:r>
              <a:rPr lang="fr-FR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jours-là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vous apprêtera seulement ce que chaque personne doit manger.</a:t>
            </a:r>
          </a:p>
        </p:txBody>
      </p:sp>
      <p:sp>
        <p:nvSpPr>
          <p:cNvPr id="9" name="Rectangle 8"/>
          <p:cNvSpPr/>
          <p:nvPr/>
        </p:nvSpPr>
        <p:spPr>
          <a:xfrm>
            <a:off x="-6131" y="257175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V17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Vous observerez donc </a:t>
            </a:r>
            <a:r>
              <a:rPr lang="fr-FR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fête des pains sans </a:t>
            </a:r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levain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 </a:t>
            </a:r>
            <a:r>
              <a:rPr lang="fr-FR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ce même jour </a:t>
            </a:r>
            <a:r>
              <a:rPr lang="fr-FR" dirty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j'aurai retiré vos armées du pays d'Égypte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Vous observerez </a:t>
            </a:r>
            <a:r>
              <a:rPr lang="fr-FR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 jour-là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d'âge en âge comme une ordonnance perpétuelle.</a:t>
            </a:r>
          </a:p>
        </p:txBody>
      </p:sp>
    </p:spTree>
    <p:extLst>
      <p:ext uri="{BB962C8B-B14F-4D97-AF65-F5344CB8AC3E}">
        <p14:creationId xmlns:p14="http://schemas.microsoft.com/office/powerpoint/2010/main" val="428658393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9"/>
          <a:stretch/>
        </p:blipFill>
        <p:spPr bwMode="auto">
          <a:xfrm>
            <a:off x="-1" y="0"/>
            <a:ext cx="9144000" cy="517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>
                    <a:lumMod val="75000"/>
                  </a:schemeClr>
                </a:solidFill>
              </a:rPr>
              <a:t>6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3" y="0"/>
            <a:ext cx="1763688" cy="23615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748" y="811466"/>
            <a:ext cx="2172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Pendant sept jours 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2185138" y="811466"/>
            <a:ext cx="3236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manger des </a:t>
            </a:r>
            <a:r>
              <a:rPr lang="fr-FR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pains sans levain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1496528" y="28210"/>
            <a:ext cx="6138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Exode 12.15/17 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4836" y="1180798"/>
            <a:ext cx="1736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premier jour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66857" y="1181314"/>
            <a:ext cx="2544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sainte convocation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650948" y="1575084"/>
            <a:ext cx="1890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septième jour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66857" y="1575084"/>
            <a:ext cx="2544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sainte convocation</a:t>
            </a:r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5247164" y="1239699"/>
            <a:ext cx="1685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aucune </a:t>
            </a:r>
            <a:r>
              <a:rPr lang="fr-FR" dirty="0" smtClean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œuvre</a:t>
            </a:r>
            <a:endParaRPr lang="fr-FR" dirty="0" smtClean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fr-FR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 jours-là</a:t>
            </a:r>
            <a:endParaRPr lang="fr-FR" dirty="0"/>
          </a:p>
        </p:txBody>
      </p:sp>
      <p:sp>
        <p:nvSpPr>
          <p:cNvPr id="14" name="Parenthèse fermante 13"/>
          <p:cNvSpPr/>
          <p:nvPr/>
        </p:nvSpPr>
        <p:spPr>
          <a:xfrm>
            <a:off x="4977116" y="1181314"/>
            <a:ext cx="129843" cy="763102"/>
          </a:xfrm>
          <a:prstGeom prst="rightBracket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12748" y="2064926"/>
            <a:ext cx="3159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FR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fête des pains sans levain</a:t>
            </a:r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804836" y="2434258"/>
            <a:ext cx="196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ce même jour </a:t>
            </a:r>
            <a:endParaRPr lang="fr-FR" dirty="0"/>
          </a:p>
        </p:txBody>
      </p:sp>
      <p:sp>
        <p:nvSpPr>
          <p:cNvPr id="18" name="Rectangle 17"/>
          <p:cNvSpPr/>
          <p:nvPr/>
        </p:nvSpPr>
        <p:spPr>
          <a:xfrm>
            <a:off x="2640385" y="2424979"/>
            <a:ext cx="5413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j'aurai retiré vos armées du pays </a:t>
            </a:r>
            <a:r>
              <a:rPr lang="fr-FR" dirty="0" smtClean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d'Égypte (15 </a:t>
            </a:r>
            <a:r>
              <a:rPr lang="fr-FR" dirty="0" err="1" smtClean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aviv</a:t>
            </a:r>
            <a:r>
              <a:rPr lang="fr-FR" dirty="0" smtClean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dirty="0"/>
          </a:p>
        </p:txBody>
      </p:sp>
      <p:sp>
        <p:nvSpPr>
          <p:cNvPr id="27" name="Larme 26"/>
          <p:cNvSpPr/>
          <p:nvPr/>
        </p:nvSpPr>
        <p:spPr>
          <a:xfrm>
            <a:off x="957560" y="3071095"/>
            <a:ext cx="1682825" cy="1368152"/>
          </a:xfrm>
          <a:prstGeom prst="teardrop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1128831" y="3493561"/>
            <a:ext cx="1340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jours</a:t>
            </a:r>
            <a:endParaRPr 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402983" y="3570505"/>
            <a:ext cx="4031873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fr-FR" b="1" spc="150" dirty="0">
                <a:ln w="11430"/>
                <a:solidFill>
                  <a:srgbClr val="00FA7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15 - 16 – 17 – 18 – 19 – 20 - 21</a:t>
            </a:r>
          </a:p>
        </p:txBody>
      </p:sp>
    </p:spTree>
    <p:extLst>
      <p:ext uri="{BB962C8B-B14F-4D97-AF65-F5344CB8AC3E}">
        <p14:creationId xmlns:p14="http://schemas.microsoft.com/office/powerpoint/2010/main" val="280352664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0" grpId="0"/>
      <p:bldP spid="12" grpId="0"/>
      <p:bldP spid="15" grpId="0"/>
      <p:bldP spid="13" grpId="0"/>
      <p:bldP spid="14" grpId="0" animBg="1"/>
      <p:bldP spid="16" grpId="0"/>
      <p:bldP spid="17" grpId="0"/>
      <p:bldP spid="18" grpId="0"/>
      <p:bldP spid="27" grpId="0" animBg="1"/>
      <p:bldP spid="2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>
                    <a:lumMod val="75000"/>
                  </a:schemeClr>
                </a:solidFill>
              </a:rPr>
              <a:t>7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84355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V18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Au premier mois, </a:t>
            </a:r>
            <a:r>
              <a:rPr lang="fr-FR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quatorzième jour du mois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vous mangerez, </a:t>
            </a:r>
            <a:r>
              <a:rPr lang="fr-FR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soir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pains sans levain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jusqu'au vingt et unième jour du mois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soir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96528" y="28210"/>
            <a:ext cx="6138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Exode 12 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0280" y="1792384"/>
            <a:ext cx="21932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14</a:t>
            </a:r>
            <a:r>
              <a:rPr lang="fr-FR" baseline="30000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 du mois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4218532" y="1792384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soir</a:t>
            </a:r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770280" y="2582906"/>
            <a:ext cx="3236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Manger des </a:t>
            </a:r>
            <a:r>
              <a:rPr lang="fr-FR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pains sans levain</a:t>
            </a:r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>
            <a:off x="4096576" y="2582906"/>
            <a:ext cx="28696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jusqu'au 21e jour du mois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90960" y="2582906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soir</a:t>
            </a:r>
            <a:endParaRPr lang="fr-FR" dirty="0"/>
          </a:p>
        </p:txBody>
      </p:sp>
      <p:cxnSp>
        <p:nvCxnSpPr>
          <p:cNvPr id="18" name="Connecteur droit avec flèche 17"/>
          <p:cNvCxnSpPr>
            <a:stCxn id="10" idx="2"/>
          </p:cNvCxnSpPr>
          <p:nvPr/>
        </p:nvCxnSpPr>
        <p:spPr>
          <a:xfrm>
            <a:off x="1866895" y="2161716"/>
            <a:ext cx="3223865" cy="421190"/>
          </a:xfrm>
          <a:prstGeom prst="straightConnector1">
            <a:avLst/>
          </a:prstGeom>
          <a:ln w="28575">
            <a:solidFill>
              <a:srgbClr val="FFFF66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Larme 18"/>
          <p:cNvSpPr/>
          <p:nvPr/>
        </p:nvSpPr>
        <p:spPr>
          <a:xfrm>
            <a:off x="1280684" y="3071095"/>
            <a:ext cx="1682825" cy="1368152"/>
          </a:xfrm>
          <a:prstGeom prst="teardrop">
            <a:avLst/>
          </a:prstGeom>
          <a:solidFill>
            <a:srgbClr val="FF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1451955" y="3493561"/>
            <a:ext cx="1340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jours</a:t>
            </a:r>
            <a:endParaRPr 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02983" y="3493561"/>
            <a:ext cx="4553393" cy="36933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fr-FR" b="1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14 - </a:t>
            </a:r>
            <a:r>
              <a:rPr lang="fr-FR" b="1" spc="150" dirty="0" smtClean="0">
                <a:ln w="11430"/>
                <a:solidFill>
                  <a:srgbClr val="00FA7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15 - 16 – 17 – 18 – 19 – 20 - 21</a:t>
            </a:r>
            <a:endParaRPr lang="fr-FR" b="1" spc="150" dirty="0">
              <a:ln w="11430"/>
              <a:solidFill>
                <a:srgbClr val="00FA7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164316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/>
      <p:bldP spid="12" grpId="0"/>
      <p:bldP spid="13" grpId="0"/>
      <p:bldP spid="15" grpId="0"/>
      <p:bldP spid="17" grpId="0"/>
      <p:bldP spid="19" grpId="0" animBg="1"/>
      <p:bldP spid="20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>
                    <a:lumMod val="75000"/>
                  </a:schemeClr>
                </a:solidFill>
              </a:rPr>
              <a:t>8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6138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V6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dirty="0">
                <a:solidFill>
                  <a:srgbClr val="25C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Pendant sept jours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 mangeras </a:t>
            </a:r>
            <a:r>
              <a:rPr lang="fr-FR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pains sans levain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 </a:t>
            </a:r>
            <a:r>
              <a:rPr lang="fr-FR" dirty="0" smtClean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se</a:t>
            </a:r>
            <a:r>
              <a:rPr lang="fr-FR" dirty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ptièm</a:t>
            </a:r>
            <a:r>
              <a:rPr lang="fr-FR" dirty="0" smtClean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j</a:t>
            </a:r>
            <a:r>
              <a:rPr lang="fr-FR" dirty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y aura </a:t>
            </a:r>
            <a:r>
              <a:rPr lang="fr-FR" dirty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fête à </a:t>
            </a:r>
            <a:r>
              <a:rPr lang="fr-FR" dirty="0" smtClean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YHWH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96528" y="28210"/>
            <a:ext cx="6138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Exode 13 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47" y="1460111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V7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On mangera </a:t>
            </a:r>
            <a:r>
              <a:rPr lang="fr-FR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pains sans levain </a:t>
            </a:r>
            <a:r>
              <a:rPr lang="fr-FR" dirty="0">
                <a:solidFill>
                  <a:srgbClr val="25C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pendant sept </a:t>
            </a:r>
            <a:r>
              <a:rPr lang="fr-FR" dirty="0" smtClean="0">
                <a:solidFill>
                  <a:srgbClr val="25C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jours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l'on ne verra point chez toi de pain levé, et l'on ne verra point chez toi de levain dans tout ton territoire.</a:t>
            </a:r>
          </a:p>
        </p:txBody>
      </p:sp>
    </p:spTree>
    <p:extLst>
      <p:ext uri="{BB962C8B-B14F-4D97-AF65-F5344CB8AC3E}">
        <p14:creationId xmlns:p14="http://schemas.microsoft.com/office/powerpoint/2010/main" val="99688750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9"/>
          <a:stretch/>
        </p:blipFill>
        <p:spPr bwMode="auto">
          <a:xfrm>
            <a:off x="-1" y="0"/>
            <a:ext cx="9144000" cy="517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>
                    <a:lumMod val="75000"/>
                  </a:schemeClr>
                </a:solidFill>
              </a:rPr>
              <a:t>9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96528" y="28210"/>
            <a:ext cx="6138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Exode 13.6/7 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599" y="28210"/>
            <a:ext cx="2438400" cy="16240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12748" y="811466"/>
            <a:ext cx="2172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Pendant sept jours </a:t>
            </a:r>
            <a:endParaRPr lang="fr-FR" dirty="0"/>
          </a:p>
        </p:txBody>
      </p:sp>
      <p:sp>
        <p:nvSpPr>
          <p:cNvPr id="40" name="Rectangle 39"/>
          <p:cNvSpPr/>
          <p:nvPr/>
        </p:nvSpPr>
        <p:spPr>
          <a:xfrm>
            <a:off x="2185138" y="811466"/>
            <a:ext cx="3236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manger des </a:t>
            </a:r>
            <a:r>
              <a:rPr lang="fr-FR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pains sans levain</a:t>
            </a:r>
            <a:endParaRPr lang="fr-FR" dirty="0"/>
          </a:p>
        </p:txBody>
      </p:sp>
      <p:sp>
        <p:nvSpPr>
          <p:cNvPr id="41" name="Rectangle 40"/>
          <p:cNvSpPr/>
          <p:nvPr/>
        </p:nvSpPr>
        <p:spPr>
          <a:xfrm>
            <a:off x="650948" y="1301229"/>
            <a:ext cx="1890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F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septième jour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566857" y="1301229"/>
            <a:ext cx="1975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</a:t>
            </a:r>
            <a:r>
              <a:rPr lang="fr-FR" dirty="0" smtClean="0">
                <a:solidFill>
                  <a:srgbClr val="FF7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fête à YHWH</a:t>
            </a:r>
            <a:endParaRPr lang="fr-FR" dirty="0"/>
          </a:p>
        </p:txBody>
      </p:sp>
      <p:sp>
        <p:nvSpPr>
          <p:cNvPr id="43" name="Rectangle 42"/>
          <p:cNvSpPr/>
          <p:nvPr/>
        </p:nvSpPr>
        <p:spPr>
          <a:xfrm>
            <a:off x="16196" y="1923678"/>
            <a:ext cx="3236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fr-FR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anger des </a:t>
            </a:r>
            <a:r>
              <a:rPr lang="fr-FR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pains sans levain</a:t>
            </a:r>
            <a:endParaRPr lang="fr-FR" dirty="0"/>
          </a:p>
        </p:txBody>
      </p:sp>
      <p:sp>
        <p:nvSpPr>
          <p:cNvPr id="44" name="Rectangle 43"/>
          <p:cNvSpPr/>
          <p:nvPr/>
        </p:nvSpPr>
        <p:spPr>
          <a:xfrm>
            <a:off x="3258443" y="1923678"/>
            <a:ext cx="2146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pendant </a:t>
            </a:r>
            <a:r>
              <a:rPr lang="fr-FR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 jours </a:t>
            </a:r>
            <a:endParaRPr lang="fr-FR" dirty="0"/>
          </a:p>
        </p:txBody>
      </p:sp>
      <p:sp>
        <p:nvSpPr>
          <p:cNvPr id="14" name="Larme 13"/>
          <p:cNvSpPr/>
          <p:nvPr/>
        </p:nvSpPr>
        <p:spPr>
          <a:xfrm>
            <a:off x="957560" y="3071095"/>
            <a:ext cx="1682825" cy="1368152"/>
          </a:xfrm>
          <a:prstGeom prst="teardrop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1128831" y="3493561"/>
            <a:ext cx="1340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jours</a:t>
            </a:r>
            <a:endParaRPr 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02983" y="3570505"/>
            <a:ext cx="4031873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fr-FR" b="1" spc="150" dirty="0" smtClean="0">
                <a:ln w="11430"/>
                <a:solidFill>
                  <a:srgbClr val="00FA7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15 - 16 – 17 – 18 – 19 – 20 - 21</a:t>
            </a:r>
            <a:endParaRPr lang="fr-FR" b="1" spc="150" dirty="0">
              <a:ln w="11430"/>
              <a:solidFill>
                <a:srgbClr val="00FA7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290171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  <p:bldP spid="14" grpId="0" animBg="1"/>
      <p:bldP spid="15" grpId="0"/>
      <p:bldP spid="16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10901</TotalTime>
  <Words>1709</Words>
  <Application>Microsoft Office PowerPoint</Application>
  <PresentationFormat>Affichage à l'écran (16:9)</PresentationFormat>
  <Paragraphs>246</Paragraphs>
  <Slides>26</Slides>
  <Notes>0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27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Fawzi</dc:creator>
  <cp:lastModifiedBy>Fawzi</cp:lastModifiedBy>
  <cp:revision>615</cp:revision>
  <dcterms:created xsi:type="dcterms:W3CDTF">2018-04-25T09:15:37Z</dcterms:created>
  <dcterms:modified xsi:type="dcterms:W3CDTF">2018-07-18T06:29:45Z</dcterms:modified>
</cp:coreProperties>
</file>