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4" r:id="rId1"/>
  </p:sldMasterIdLst>
  <p:notesMasterIdLst>
    <p:notesMasterId r:id="rId91"/>
  </p:notesMasterIdLst>
  <p:sldIdLst>
    <p:sldId id="414" r:id="rId2"/>
    <p:sldId id="256" r:id="rId3"/>
    <p:sldId id="417" r:id="rId4"/>
    <p:sldId id="410" r:id="rId5"/>
    <p:sldId id="418" r:id="rId6"/>
    <p:sldId id="399" r:id="rId7"/>
    <p:sldId id="400" r:id="rId8"/>
    <p:sldId id="413" r:id="rId9"/>
    <p:sldId id="403" r:id="rId10"/>
    <p:sldId id="404" r:id="rId11"/>
    <p:sldId id="402" r:id="rId12"/>
    <p:sldId id="257" r:id="rId13"/>
    <p:sldId id="323" r:id="rId14"/>
    <p:sldId id="392" r:id="rId15"/>
    <p:sldId id="308" r:id="rId16"/>
    <p:sldId id="405" r:id="rId17"/>
    <p:sldId id="259" r:id="rId18"/>
    <p:sldId id="335" r:id="rId19"/>
    <p:sldId id="326" r:id="rId20"/>
    <p:sldId id="309" r:id="rId21"/>
    <p:sldId id="293" r:id="rId22"/>
    <p:sldId id="327" r:id="rId23"/>
    <p:sldId id="338" r:id="rId24"/>
    <p:sldId id="340" r:id="rId25"/>
    <p:sldId id="328" r:id="rId26"/>
    <p:sldId id="341" r:id="rId27"/>
    <p:sldId id="329" r:id="rId28"/>
    <p:sldId id="311" r:id="rId29"/>
    <p:sldId id="343" r:id="rId30"/>
    <p:sldId id="344" r:id="rId31"/>
    <p:sldId id="330" r:id="rId32"/>
    <p:sldId id="393" r:id="rId33"/>
    <p:sldId id="312" r:id="rId34"/>
    <p:sldId id="296" r:id="rId35"/>
    <p:sldId id="332" r:id="rId36"/>
    <p:sldId id="297" r:id="rId37"/>
    <p:sldId id="331" r:id="rId38"/>
    <p:sldId id="401" r:id="rId39"/>
    <p:sldId id="313" r:id="rId40"/>
    <p:sldId id="394" r:id="rId41"/>
    <p:sldId id="351" r:id="rId42"/>
    <p:sldId id="333" r:id="rId43"/>
    <p:sldId id="299" r:id="rId44"/>
    <p:sldId id="334" r:id="rId45"/>
    <p:sldId id="358" r:id="rId46"/>
    <p:sldId id="291" r:id="rId47"/>
    <p:sldId id="301" r:id="rId48"/>
    <p:sldId id="357" r:id="rId49"/>
    <p:sldId id="267" r:id="rId50"/>
    <p:sldId id="314" r:id="rId51"/>
    <p:sldId id="395" r:id="rId52"/>
    <p:sldId id="268" r:id="rId53"/>
    <p:sldId id="303" r:id="rId54"/>
    <p:sldId id="363" r:id="rId55"/>
    <p:sldId id="362" r:id="rId56"/>
    <p:sldId id="364" r:id="rId57"/>
    <p:sldId id="270" r:id="rId58"/>
    <p:sldId id="315" r:id="rId59"/>
    <p:sldId id="316" r:id="rId60"/>
    <p:sldId id="382" r:id="rId61"/>
    <p:sldId id="381" r:id="rId62"/>
    <p:sldId id="383" r:id="rId63"/>
    <p:sldId id="367" r:id="rId64"/>
    <p:sldId id="275" r:id="rId65"/>
    <p:sldId id="369" r:id="rId66"/>
    <p:sldId id="384" r:id="rId67"/>
    <p:sldId id="370" r:id="rId68"/>
    <p:sldId id="385" r:id="rId69"/>
    <p:sldId id="278" r:id="rId70"/>
    <p:sldId id="387" r:id="rId71"/>
    <p:sldId id="406" r:id="rId72"/>
    <p:sldId id="388" r:id="rId73"/>
    <p:sldId id="389" r:id="rId74"/>
    <p:sldId id="390" r:id="rId75"/>
    <p:sldId id="321" r:id="rId76"/>
    <p:sldId id="375" r:id="rId77"/>
    <p:sldId id="423" r:id="rId78"/>
    <p:sldId id="322" r:id="rId79"/>
    <p:sldId id="416" r:id="rId80"/>
    <p:sldId id="420" r:id="rId81"/>
    <p:sldId id="397" r:id="rId82"/>
    <p:sldId id="407" r:id="rId83"/>
    <p:sldId id="415" r:id="rId84"/>
    <p:sldId id="409" r:id="rId85"/>
    <p:sldId id="378" r:id="rId86"/>
    <p:sldId id="379" r:id="rId87"/>
    <p:sldId id="398" r:id="rId88"/>
    <p:sldId id="419" r:id="rId89"/>
    <p:sldId id="283" r:id="rId9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ue" initials="S" lastIdx="55" clrIdx="0"/>
  <p:cmAuthor id="1" name="timothy Astleford" initials="tA" lastIdx="5" clrIdx="1">
    <p:extLst/>
  </p:cmAuthor>
  <p:cmAuthor id="2" name="Rae" initials="R" lastIdx="38" clrIdx="2"/>
  <p:cmAuthor id="3" name="Snap On" initials="SO" lastIdx="16"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00"/>
    <a:srgbClr val="FF6600"/>
    <a:srgbClr val="90F1FE"/>
    <a:srgbClr val="FF0066"/>
    <a:srgbClr val="FF00FF"/>
    <a:srgbClr val="0000CC"/>
    <a:srgbClr val="CDD3D3"/>
    <a:srgbClr val="008080"/>
    <a:srgbClr val="CC00FF"/>
    <a:srgbClr val="CC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505" autoAdjust="0"/>
    <p:restoredTop sz="71036" autoAdjust="0"/>
  </p:normalViewPr>
  <p:slideViewPr>
    <p:cSldViewPr snapToGrid="0">
      <p:cViewPr>
        <p:scale>
          <a:sx n="66" d="100"/>
          <a:sy n="66" d="100"/>
        </p:scale>
        <p:origin x="-581" y="-499"/>
      </p:cViewPr>
      <p:guideLst>
        <p:guide orient="horz" pos="2160"/>
        <p:guide pos="3840"/>
      </p:guideLst>
    </p:cSldViewPr>
  </p:slideViewPr>
  <p:notesTextViewPr>
    <p:cViewPr>
      <p:scale>
        <a:sx n="100" d="100"/>
        <a:sy n="100" d="100"/>
      </p:scale>
      <p:origin x="0" y="0"/>
    </p:cViewPr>
  </p:notesTextViewPr>
  <p:sorterViewPr>
    <p:cViewPr>
      <p:scale>
        <a:sx n="50" d="100"/>
        <a:sy n="50" d="100"/>
      </p:scale>
      <p:origin x="0" y="4550"/>
    </p:cViewPr>
  </p:sorter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notesMaster" Target="notesMasters/notesMaster1.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545B21-4C18-4C30-8B15-6036A20E77DF}" type="datetimeFigureOut">
              <a:rPr lang="en-US" smtClean="0"/>
              <a:t>3/12/2018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E21F79-BED9-4EDA-9E88-4952036E988F}" type="slidenum">
              <a:rPr lang="en-US" smtClean="0"/>
              <a:t>‹#›</a:t>
            </a:fld>
            <a:endParaRPr lang="en-US"/>
          </a:p>
        </p:txBody>
      </p:sp>
    </p:spTree>
    <p:extLst>
      <p:ext uri="{BB962C8B-B14F-4D97-AF65-F5344CB8AC3E}">
        <p14:creationId xmlns:p14="http://schemas.microsoft.com/office/powerpoint/2010/main" val="34237645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E21F79-BED9-4EDA-9E88-4952036E988F}" type="slidenum">
              <a:rPr lang="en-US" smtClean="0"/>
              <a:t>2</a:t>
            </a:fld>
            <a:endParaRPr lang="en-US"/>
          </a:p>
        </p:txBody>
      </p:sp>
    </p:spTree>
    <p:extLst>
      <p:ext uri="{BB962C8B-B14F-4D97-AF65-F5344CB8AC3E}">
        <p14:creationId xmlns:p14="http://schemas.microsoft.com/office/powerpoint/2010/main" val="28341413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E21F79-BED9-4EDA-9E88-4952036E988F}" type="slidenum">
              <a:rPr lang="en-US" smtClean="0"/>
              <a:t>6</a:t>
            </a:fld>
            <a:endParaRPr lang="en-US"/>
          </a:p>
        </p:txBody>
      </p:sp>
    </p:spTree>
    <p:extLst>
      <p:ext uri="{BB962C8B-B14F-4D97-AF65-F5344CB8AC3E}">
        <p14:creationId xmlns:p14="http://schemas.microsoft.com/office/powerpoint/2010/main" val="3743388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E21F79-BED9-4EDA-9E88-4952036E988F}" type="slidenum">
              <a:rPr lang="en-US" smtClean="0"/>
              <a:t>7</a:t>
            </a:fld>
            <a:endParaRPr lang="en-US"/>
          </a:p>
        </p:txBody>
      </p:sp>
    </p:spTree>
    <p:extLst>
      <p:ext uri="{BB962C8B-B14F-4D97-AF65-F5344CB8AC3E}">
        <p14:creationId xmlns:p14="http://schemas.microsoft.com/office/powerpoint/2010/main" val="4343747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E21F79-BED9-4EDA-9E88-4952036E988F}" type="slidenum">
              <a:rPr lang="en-US" smtClean="0"/>
              <a:t>9</a:t>
            </a:fld>
            <a:endParaRPr lang="en-US"/>
          </a:p>
        </p:txBody>
      </p:sp>
    </p:spTree>
    <p:extLst>
      <p:ext uri="{BB962C8B-B14F-4D97-AF65-F5344CB8AC3E}">
        <p14:creationId xmlns:p14="http://schemas.microsoft.com/office/powerpoint/2010/main" val="3743388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E21F79-BED9-4EDA-9E88-4952036E988F}" type="slidenum">
              <a:rPr lang="en-US" smtClean="0"/>
              <a:t>10</a:t>
            </a:fld>
            <a:endParaRPr lang="en-US"/>
          </a:p>
        </p:txBody>
      </p:sp>
    </p:spTree>
    <p:extLst>
      <p:ext uri="{BB962C8B-B14F-4D97-AF65-F5344CB8AC3E}">
        <p14:creationId xmlns:p14="http://schemas.microsoft.com/office/powerpoint/2010/main" val="3743388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E21F79-BED9-4EDA-9E88-4952036E988F}" type="slidenum">
              <a:rPr lang="en-US" smtClean="0"/>
              <a:t>11</a:t>
            </a:fld>
            <a:endParaRPr lang="en-US"/>
          </a:p>
        </p:txBody>
      </p:sp>
    </p:spTree>
    <p:extLst>
      <p:ext uri="{BB962C8B-B14F-4D97-AF65-F5344CB8AC3E}">
        <p14:creationId xmlns:p14="http://schemas.microsoft.com/office/powerpoint/2010/main" val="8409395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E21F79-BED9-4EDA-9E88-4952036E988F}" type="slidenum">
              <a:rPr lang="en-US" smtClean="0"/>
              <a:t>12</a:t>
            </a:fld>
            <a:endParaRPr lang="en-US"/>
          </a:p>
        </p:txBody>
      </p:sp>
    </p:spTree>
    <p:extLst>
      <p:ext uri="{BB962C8B-B14F-4D97-AF65-F5344CB8AC3E}">
        <p14:creationId xmlns:p14="http://schemas.microsoft.com/office/powerpoint/2010/main" val="6473766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E21F79-BED9-4EDA-9E88-4952036E988F}" type="slidenum">
              <a:rPr lang="en-US" smtClean="0"/>
              <a:t>15</a:t>
            </a:fld>
            <a:endParaRPr lang="en-US"/>
          </a:p>
        </p:txBody>
      </p:sp>
    </p:spTree>
    <p:extLst>
      <p:ext uri="{BB962C8B-B14F-4D97-AF65-F5344CB8AC3E}">
        <p14:creationId xmlns:p14="http://schemas.microsoft.com/office/powerpoint/2010/main" val="12558999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E21F79-BED9-4EDA-9E88-4952036E988F}" type="slidenum">
              <a:rPr lang="en-US" smtClean="0"/>
              <a:t>16</a:t>
            </a:fld>
            <a:endParaRPr lang="en-US"/>
          </a:p>
        </p:txBody>
      </p:sp>
    </p:spTree>
    <p:extLst>
      <p:ext uri="{BB962C8B-B14F-4D97-AF65-F5344CB8AC3E}">
        <p14:creationId xmlns:p14="http://schemas.microsoft.com/office/powerpoint/2010/main" val="12558999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B0E21F79-BED9-4EDA-9E88-4952036E988F}" type="slidenum">
              <a:rPr lang="en-US" smtClean="0"/>
              <a:t>18</a:t>
            </a:fld>
            <a:endParaRPr lang="en-US"/>
          </a:p>
        </p:txBody>
      </p:sp>
    </p:spTree>
    <p:extLst>
      <p:ext uri="{BB962C8B-B14F-4D97-AF65-F5344CB8AC3E}">
        <p14:creationId xmlns:p14="http://schemas.microsoft.com/office/powerpoint/2010/main" val="8383550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Break for breakfast!  950 am</a:t>
            </a:r>
            <a:endParaRPr lang="en-US" dirty="0"/>
          </a:p>
        </p:txBody>
      </p:sp>
      <p:sp>
        <p:nvSpPr>
          <p:cNvPr id="4" name="Slide Number Placeholder 3"/>
          <p:cNvSpPr>
            <a:spLocks noGrp="1"/>
          </p:cNvSpPr>
          <p:nvPr>
            <p:ph type="sldNum" sz="quarter" idx="10"/>
          </p:nvPr>
        </p:nvSpPr>
        <p:spPr/>
        <p:txBody>
          <a:bodyPr/>
          <a:lstStyle/>
          <a:p>
            <a:fld id="{B0E21F79-BED9-4EDA-9E88-4952036E988F}" type="slidenum">
              <a:rPr lang="en-US" smtClean="0"/>
              <a:t>19</a:t>
            </a:fld>
            <a:endParaRPr lang="en-US"/>
          </a:p>
        </p:txBody>
      </p:sp>
    </p:spTree>
    <p:extLst>
      <p:ext uri="{BB962C8B-B14F-4D97-AF65-F5344CB8AC3E}">
        <p14:creationId xmlns:p14="http://schemas.microsoft.com/office/powerpoint/2010/main" val="382537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E21F79-BED9-4EDA-9E88-4952036E988F}" type="slidenum">
              <a:rPr lang="en-US" smtClean="0"/>
              <a:t>21</a:t>
            </a:fld>
            <a:endParaRPr lang="en-US"/>
          </a:p>
        </p:txBody>
      </p:sp>
    </p:spTree>
    <p:extLst>
      <p:ext uri="{BB962C8B-B14F-4D97-AF65-F5344CB8AC3E}">
        <p14:creationId xmlns:p14="http://schemas.microsoft.com/office/powerpoint/2010/main" val="38390474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E21F79-BED9-4EDA-9E88-4952036E988F}" type="slidenum">
              <a:rPr lang="en-US" smtClean="0"/>
              <a:t>22</a:t>
            </a:fld>
            <a:endParaRPr lang="en-US"/>
          </a:p>
        </p:txBody>
      </p:sp>
    </p:spTree>
    <p:extLst>
      <p:ext uri="{BB962C8B-B14F-4D97-AF65-F5344CB8AC3E}">
        <p14:creationId xmlns:p14="http://schemas.microsoft.com/office/powerpoint/2010/main" val="382537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8000" dirty="0"/>
          </a:p>
        </p:txBody>
      </p:sp>
      <p:sp>
        <p:nvSpPr>
          <p:cNvPr id="4" name="Slide Number Placeholder 3"/>
          <p:cNvSpPr>
            <a:spLocks noGrp="1"/>
          </p:cNvSpPr>
          <p:nvPr>
            <p:ph type="sldNum" sz="quarter" idx="10"/>
          </p:nvPr>
        </p:nvSpPr>
        <p:spPr/>
        <p:txBody>
          <a:bodyPr/>
          <a:lstStyle/>
          <a:p>
            <a:fld id="{B0E21F79-BED9-4EDA-9E88-4952036E988F}" type="slidenum">
              <a:rPr lang="en-US" smtClean="0"/>
              <a:t>23</a:t>
            </a:fld>
            <a:endParaRPr lang="en-US"/>
          </a:p>
        </p:txBody>
      </p:sp>
    </p:spTree>
    <p:extLst>
      <p:ext uri="{BB962C8B-B14F-4D97-AF65-F5344CB8AC3E}">
        <p14:creationId xmlns:p14="http://schemas.microsoft.com/office/powerpoint/2010/main" val="19008586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E21F79-BED9-4EDA-9E88-4952036E988F}" type="slidenum">
              <a:rPr lang="en-US" smtClean="0"/>
              <a:t>24</a:t>
            </a:fld>
            <a:endParaRPr lang="en-US"/>
          </a:p>
        </p:txBody>
      </p:sp>
    </p:spTree>
    <p:extLst>
      <p:ext uri="{BB962C8B-B14F-4D97-AF65-F5344CB8AC3E}">
        <p14:creationId xmlns:p14="http://schemas.microsoft.com/office/powerpoint/2010/main" val="40590142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E21F79-BED9-4EDA-9E88-4952036E988F}" type="slidenum">
              <a:rPr lang="en-US" smtClean="0"/>
              <a:t>25</a:t>
            </a:fld>
            <a:endParaRPr lang="en-US"/>
          </a:p>
        </p:txBody>
      </p:sp>
    </p:spTree>
    <p:extLst>
      <p:ext uri="{BB962C8B-B14F-4D97-AF65-F5344CB8AC3E}">
        <p14:creationId xmlns:p14="http://schemas.microsoft.com/office/powerpoint/2010/main" val="382537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E21F79-BED9-4EDA-9E88-4952036E988F}" type="slidenum">
              <a:rPr lang="en-US" smtClean="0"/>
              <a:t>26</a:t>
            </a:fld>
            <a:endParaRPr lang="en-US"/>
          </a:p>
        </p:txBody>
      </p:sp>
    </p:spTree>
    <p:extLst>
      <p:ext uri="{BB962C8B-B14F-4D97-AF65-F5344CB8AC3E}">
        <p14:creationId xmlns:p14="http://schemas.microsoft.com/office/powerpoint/2010/main" val="6358671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E21F79-BED9-4EDA-9E88-4952036E988F}" type="slidenum">
              <a:rPr lang="en-US" smtClean="0"/>
              <a:t>27</a:t>
            </a:fld>
            <a:endParaRPr lang="en-US"/>
          </a:p>
        </p:txBody>
      </p:sp>
    </p:spTree>
    <p:extLst>
      <p:ext uri="{BB962C8B-B14F-4D97-AF65-F5344CB8AC3E}">
        <p14:creationId xmlns:p14="http://schemas.microsoft.com/office/powerpoint/2010/main" val="382537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E21F79-BED9-4EDA-9E88-4952036E988F}" type="slidenum">
              <a:rPr lang="en-US" smtClean="0"/>
              <a:t>28</a:t>
            </a:fld>
            <a:endParaRPr lang="en-US"/>
          </a:p>
        </p:txBody>
      </p:sp>
    </p:spTree>
    <p:extLst>
      <p:ext uri="{BB962C8B-B14F-4D97-AF65-F5344CB8AC3E}">
        <p14:creationId xmlns:p14="http://schemas.microsoft.com/office/powerpoint/2010/main" val="23715157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E21F79-BED9-4EDA-9E88-4952036E988F}" type="slidenum">
              <a:rPr lang="en-US" smtClean="0"/>
              <a:t>29</a:t>
            </a:fld>
            <a:endParaRPr lang="en-US"/>
          </a:p>
        </p:txBody>
      </p:sp>
    </p:spTree>
    <p:extLst>
      <p:ext uri="{BB962C8B-B14F-4D97-AF65-F5344CB8AC3E}">
        <p14:creationId xmlns:p14="http://schemas.microsoft.com/office/powerpoint/2010/main" val="26415580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E21F79-BED9-4EDA-9E88-4952036E988F}" type="slidenum">
              <a:rPr lang="en-US" smtClean="0"/>
              <a:t>30</a:t>
            </a:fld>
            <a:endParaRPr lang="en-US"/>
          </a:p>
        </p:txBody>
      </p:sp>
    </p:spTree>
    <p:extLst>
      <p:ext uri="{BB962C8B-B14F-4D97-AF65-F5344CB8AC3E}">
        <p14:creationId xmlns:p14="http://schemas.microsoft.com/office/powerpoint/2010/main" val="6253174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E21F79-BED9-4EDA-9E88-4952036E988F}" type="slidenum">
              <a:rPr lang="en-US" smtClean="0"/>
              <a:t>31</a:t>
            </a:fld>
            <a:endParaRPr lang="en-US"/>
          </a:p>
        </p:txBody>
      </p:sp>
    </p:spTree>
    <p:extLst>
      <p:ext uri="{BB962C8B-B14F-4D97-AF65-F5344CB8AC3E}">
        <p14:creationId xmlns:p14="http://schemas.microsoft.com/office/powerpoint/2010/main" val="382537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E21F79-BED9-4EDA-9E88-4952036E988F}" type="slidenum">
              <a:rPr lang="en-US" smtClean="0"/>
              <a:t>32</a:t>
            </a:fld>
            <a:endParaRPr lang="en-US"/>
          </a:p>
        </p:txBody>
      </p:sp>
    </p:spTree>
    <p:extLst>
      <p:ext uri="{BB962C8B-B14F-4D97-AF65-F5344CB8AC3E}">
        <p14:creationId xmlns:p14="http://schemas.microsoft.com/office/powerpoint/2010/main" val="7638301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E21F79-BED9-4EDA-9E88-4952036E988F}" type="slidenum">
              <a:rPr lang="en-US" smtClean="0"/>
              <a:t>35</a:t>
            </a:fld>
            <a:endParaRPr lang="en-US"/>
          </a:p>
        </p:txBody>
      </p:sp>
    </p:spTree>
    <p:extLst>
      <p:ext uri="{BB962C8B-B14F-4D97-AF65-F5344CB8AC3E}">
        <p14:creationId xmlns:p14="http://schemas.microsoft.com/office/powerpoint/2010/main" val="382537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E21F79-BED9-4EDA-9E88-4952036E988F}" type="slidenum">
              <a:rPr lang="en-US" smtClean="0"/>
              <a:t>36</a:t>
            </a:fld>
            <a:endParaRPr lang="en-US"/>
          </a:p>
        </p:txBody>
      </p:sp>
    </p:spTree>
    <p:extLst>
      <p:ext uri="{BB962C8B-B14F-4D97-AF65-F5344CB8AC3E}">
        <p14:creationId xmlns:p14="http://schemas.microsoft.com/office/powerpoint/2010/main" val="38943792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E21F79-BED9-4EDA-9E88-4952036E988F}" type="slidenum">
              <a:rPr lang="en-US" smtClean="0"/>
              <a:t>37</a:t>
            </a:fld>
            <a:endParaRPr lang="en-US"/>
          </a:p>
        </p:txBody>
      </p:sp>
    </p:spTree>
    <p:extLst>
      <p:ext uri="{BB962C8B-B14F-4D97-AF65-F5344CB8AC3E}">
        <p14:creationId xmlns:p14="http://schemas.microsoft.com/office/powerpoint/2010/main" val="3825377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E21F79-BED9-4EDA-9E88-4952036E988F}" type="slidenum">
              <a:rPr lang="en-US" smtClean="0"/>
              <a:t>38</a:t>
            </a:fld>
            <a:endParaRPr lang="en-US"/>
          </a:p>
        </p:txBody>
      </p:sp>
    </p:spTree>
    <p:extLst>
      <p:ext uri="{BB962C8B-B14F-4D97-AF65-F5344CB8AC3E}">
        <p14:creationId xmlns:p14="http://schemas.microsoft.com/office/powerpoint/2010/main" val="289272068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E21F79-BED9-4EDA-9E88-4952036E988F}" type="slidenum">
              <a:rPr lang="en-US" smtClean="0"/>
              <a:t>39</a:t>
            </a:fld>
            <a:endParaRPr lang="en-US"/>
          </a:p>
        </p:txBody>
      </p:sp>
    </p:spTree>
    <p:extLst>
      <p:ext uri="{BB962C8B-B14F-4D97-AF65-F5344CB8AC3E}">
        <p14:creationId xmlns:p14="http://schemas.microsoft.com/office/powerpoint/2010/main" val="150409688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E21F79-BED9-4EDA-9E88-4952036E988F}" type="slidenum">
              <a:rPr lang="en-US" smtClean="0"/>
              <a:t>40</a:t>
            </a:fld>
            <a:endParaRPr lang="en-US"/>
          </a:p>
        </p:txBody>
      </p:sp>
    </p:spTree>
    <p:extLst>
      <p:ext uri="{BB962C8B-B14F-4D97-AF65-F5344CB8AC3E}">
        <p14:creationId xmlns:p14="http://schemas.microsoft.com/office/powerpoint/2010/main" val="12472546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E21F79-BED9-4EDA-9E88-4952036E988F}" type="slidenum">
              <a:rPr lang="en-US" smtClean="0"/>
              <a:t>41</a:t>
            </a:fld>
            <a:endParaRPr lang="en-US"/>
          </a:p>
        </p:txBody>
      </p:sp>
    </p:spTree>
    <p:extLst>
      <p:ext uri="{BB962C8B-B14F-4D97-AF65-F5344CB8AC3E}">
        <p14:creationId xmlns:p14="http://schemas.microsoft.com/office/powerpoint/2010/main" val="160456030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E21F79-BED9-4EDA-9E88-4952036E988F}" type="slidenum">
              <a:rPr lang="en-US" smtClean="0"/>
              <a:t>42</a:t>
            </a:fld>
            <a:endParaRPr lang="en-US"/>
          </a:p>
        </p:txBody>
      </p:sp>
    </p:spTree>
    <p:extLst>
      <p:ext uri="{BB962C8B-B14F-4D97-AF65-F5344CB8AC3E}">
        <p14:creationId xmlns:p14="http://schemas.microsoft.com/office/powerpoint/2010/main" val="3825377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E21F79-BED9-4EDA-9E88-4952036E988F}" type="slidenum">
              <a:rPr lang="en-US" smtClean="0"/>
              <a:t>44</a:t>
            </a:fld>
            <a:endParaRPr lang="en-US"/>
          </a:p>
        </p:txBody>
      </p:sp>
    </p:spTree>
    <p:extLst>
      <p:ext uri="{BB962C8B-B14F-4D97-AF65-F5344CB8AC3E}">
        <p14:creationId xmlns:p14="http://schemas.microsoft.com/office/powerpoint/2010/main" val="3825377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E21F79-BED9-4EDA-9E88-4952036E988F}" type="slidenum">
              <a:rPr lang="en-US" smtClean="0"/>
              <a:t>45</a:t>
            </a:fld>
            <a:endParaRPr lang="en-US"/>
          </a:p>
        </p:txBody>
      </p:sp>
    </p:spTree>
    <p:extLst>
      <p:ext uri="{BB962C8B-B14F-4D97-AF65-F5344CB8AC3E}">
        <p14:creationId xmlns:p14="http://schemas.microsoft.com/office/powerpoint/2010/main" val="3825377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E21F79-BED9-4EDA-9E88-4952036E988F}" type="slidenum">
              <a:rPr lang="en-US" smtClean="0"/>
              <a:t>47</a:t>
            </a:fld>
            <a:endParaRPr lang="en-US"/>
          </a:p>
        </p:txBody>
      </p:sp>
    </p:spTree>
    <p:extLst>
      <p:ext uri="{BB962C8B-B14F-4D97-AF65-F5344CB8AC3E}">
        <p14:creationId xmlns:p14="http://schemas.microsoft.com/office/powerpoint/2010/main" val="129188956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E21F79-BED9-4EDA-9E88-4952036E988F}" type="slidenum">
              <a:rPr lang="en-US" smtClean="0"/>
              <a:t>48</a:t>
            </a:fld>
            <a:endParaRPr lang="en-US"/>
          </a:p>
        </p:txBody>
      </p:sp>
    </p:spTree>
    <p:extLst>
      <p:ext uri="{BB962C8B-B14F-4D97-AF65-F5344CB8AC3E}">
        <p14:creationId xmlns:p14="http://schemas.microsoft.com/office/powerpoint/2010/main" val="3825377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E21F79-BED9-4EDA-9E88-4952036E988F}" type="slidenum">
              <a:rPr lang="en-US" smtClean="0"/>
              <a:t>49</a:t>
            </a:fld>
            <a:endParaRPr lang="en-US"/>
          </a:p>
        </p:txBody>
      </p:sp>
    </p:spTree>
    <p:extLst>
      <p:ext uri="{BB962C8B-B14F-4D97-AF65-F5344CB8AC3E}">
        <p14:creationId xmlns:p14="http://schemas.microsoft.com/office/powerpoint/2010/main" val="13457697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E21F79-BED9-4EDA-9E88-4952036E988F}" type="slidenum">
              <a:rPr lang="en-US" smtClean="0"/>
              <a:t>51</a:t>
            </a:fld>
            <a:endParaRPr lang="en-US"/>
          </a:p>
        </p:txBody>
      </p:sp>
    </p:spTree>
    <p:extLst>
      <p:ext uri="{BB962C8B-B14F-4D97-AF65-F5344CB8AC3E}">
        <p14:creationId xmlns:p14="http://schemas.microsoft.com/office/powerpoint/2010/main" val="58475097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E21F79-BED9-4EDA-9E88-4952036E988F}" type="slidenum">
              <a:rPr lang="en-US" smtClean="0"/>
              <a:t>53</a:t>
            </a:fld>
            <a:endParaRPr lang="en-US"/>
          </a:p>
        </p:txBody>
      </p:sp>
    </p:spTree>
    <p:extLst>
      <p:ext uri="{BB962C8B-B14F-4D97-AF65-F5344CB8AC3E}">
        <p14:creationId xmlns:p14="http://schemas.microsoft.com/office/powerpoint/2010/main" val="287140837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E21F79-BED9-4EDA-9E88-4952036E988F}" type="slidenum">
              <a:rPr lang="en-US" smtClean="0"/>
              <a:t>54</a:t>
            </a:fld>
            <a:endParaRPr lang="en-US"/>
          </a:p>
        </p:txBody>
      </p:sp>
    </p:spTree>
    <p:extLst>
      <p:ext uri="{BB962C8B-B14F-4D97-AF65-F5344CB8AC3E}">
        <p14:creationId xmlns:p14="http://schemas.microsoft.com/office/powerpoint/2010/main" val="3825377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E21F79-BED9-4EDA-9E88-4952036E988F}" type="slidenum">
              <a:rPr lang="en-US" smtClean="0"/>
              <a:t>56</a:t>
            </a:fld>
            <a:endParaRPr lang="en-US"/>
          </a:p>
        </p:txBody>
      </p:sp>
    </p:spTree>
    <p:extLst>
      <p:ext uri="{BB962C8B-B14F-4D97-AF65-F5344CB8AC3E}">
        <p14:creationId xmlns:p14="http://schemas.microsoft.com/office/powerpoint/2010/main" val="3825377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E21F79-BED9-4EDA-9E88-4952036E988F}" type="slidenum">
              <a:rPr lang="en-US" smtClean="0"/>
              <a:t>57</a:t>
            </a:fld>
            <a:endParaRPr lang="en-US"/>
          </a:p>
        </p:txBody>
      </p:sp>
    </p:spTree>
    <p:extLst>
      <p:ext uri="{BB962C8B-B14F-4D97-AF65-F5344CB8AC3E}">
        <p14:creationId xmlns:p14="http://schemas.microsoft.com/office/powerpoint/2010/main" val="15540168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E21F79-BED9-4EDA-9E88-4952036E988F}" type="slidenum">
              <a:rPr lang="en-US" smtClean="0"/>
              <a:t>58</a:t>
            </a:fld>
            <a:endParaRPr lang="en-US"/>
          </a:p>
        </p:txBody>
      </p:sp>
    </p:spTree>
    <p:extLst>
      <p:ext uri="{BB962C8B-B14F-4D97-AF65-F5344CB8AC3E}">
        <p14:creationId xmlns:p14="http://schemas.microsoft.com/office/powerpoint/2010/main" val="317539594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E21F79-BED9-4EDA-9E88-4952036E988F}" type="slidenum">
              <a:rPr lang="en-US" smtClean="0"/>
              <a:t>59</a:t>
            </a:fld>
            <a:endParaRPr lang="en-US"/>
          </a:p>
        </p:txBody>
      </p:sp>
    </p:spTree>
    <p:extLst>
      <p:ext uri="{BB962C8B-B14F-4D97-AF65-F5344CB8AC3E}">
        <p14:creationId xmlns:p14="http://schemas.microsoft.com/office/powerpoint/2010/main" val="1997895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E21F79-BED9-4EDA-9E88-4952036E988F}" type="slidenum">
              <a:rPr lang="en-US" smtClean="0"/>
              <a:t>60</a:t>
            </a:fld>
            <a:endParaRPr lang="en-US"/>
          </a:p>
        </p:txBody>
      </p:sp>
    </p:spTree>
    <p:extLst>
      <p:ext uri="{BB962C8B-B14F-4D97-AF65-F5344CB8AC3E}">
        <p14:creationId xmlns:p14="http://schemas.microsoft.com/office/powerpoint/2010/main" val="97875236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E21F79-BED9-4EDA-9E88-4952036E988F}" type="slidenum">
              <a:rPr lang="en-US" smtClean="0"/>
              <a:t>61</a:t>
            </a:fld>
            <a:endParaRPr lang="en-US"/>
          </a:p>
        </p:txBody>
      </p:sp>
    </p:spTree>
    <p:extLst>
      <p:ext uri="{BB962C8B-B14F-4D97-AF65-F5344CB8AC3E}">
        <p14:creationId xmlns:p14="http://schemas.microsoft.com/office/powerpoint/2010/main" val="95723580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E21F79-BED9-4EDA-9E88-4952036E988F}" type="slidenum">
              <a:rPr lang="en-US" smtClean="0"/>
              <a:t>62</a:t>
            </a:fld>
            <a:endParaRPr lang="en-US"/>
          </a:p>
        </p:txBody>
      </p:sp>
    </p:spTree>
    <p:extLst>
      <p:ext uri="{BB962C8B-B14F-4D97-AF65-F5344CB8AC3E}">
        <p14:creationId xmlns:p14="http://schemas.microsoft.com/office/powerpoint/2010/main" val="3825377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E21F79-BED9-4EDA-9E88-4952036E988F}" type="slidenum">
              <a:rPr lang="en-US" smtClean="0"/>
              <a:t>63</a:t>
            </a:fld>
            <a:endParaRPr lang="en-US"/>
          </a:p>
        </p:txBody>
      </p:sp>
    </p:spTree>
    <p:extLst>
      <p:ext uri="{BB962C8B-B14F-4D97-AF65-F5344CB8AC3E}">
        <p14:creationId xmlns:p14="http://schemas.microsoft.com/office/powerpoint/2010/main" val="404626586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E21F79-BED9-4EDA-9E88-4952036E988F}" type="slidenum">
              <a:rPr lang="en-US" smtClean="0"/>
              <a:t>66</a:t>
            </a:fld>
            <a:endParaRPr lang="en-US"/>
          </a:p>
        </p:txBody>
      </p:sp>
    </p:spTree>
    <p:extLst>
      <p:ext uri="{BB962C8B-B14F-4D97-AF65-F5344CB8AC3E}">
        <p14:creationId xmlns:p14="http://schemas.microsoft.com/office/powerpoint/2010/main" val="3825377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E21F79-BED9-4EDA-9E88-4952036E988F}" type="slidenum">
              <a:rPr lang="en-US" smtClean="0"/>
              <a:t>67</a:t>
            </a:fld>
            <a:endParaRPr lang="en-US"/>
          </a:p>
        </p:txBody>
      </p:sp>
    </p:spTree>
    <p:extLst>
      <p:ext uri="{BB962C8B-B14F-4D97-AF65-F5344CB8AC3E}">
        <p14:creationId xmlns:p14="http://schemas.microsoft.com/office/powerpoint/2010/main" val="136075413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E21F79-BED9-4EDA-9E88-4952036E988F}" type="slidenum">
              <a:rPr lang="en-US" smtClean="0"/>
              <a:t>68</a:t>
            </a:fld>
            <a:endParaRPr lang="en-US"/>
          </a:p>
        </p:txBody>
      </p:sp>
    </p:spTree>
    <p:extLst>
      <p:ext uri="{BB962C8B-B14F-4D97-AF65-F5344CB8AC3E}">
        <p14:creationId xmlns:p14="http://schemas.microsoft.com/office/powerpoint/2010/main" val="154402798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E21F79-BED9-4EDA-9E88-4952036E988F}" type="slidenum">
              <a:rPr lang="en-US" smtClean="0"/>
              <a:t>70</a:t>
            </a:fld>
            <a:endParaRPr lang="en-US"/>
          </a:p>
        </p:txBody>
      </p:sp>
    </p:spTree>
    <p:extLst>
      <p:ext uri="{BB962C8B-B14F-4D97-AF65-F5344CB8AC3E}">
        <p14:creationId xmlns:p14="http://schemas.microsoft.com/office/powerpoint/2010/main" val="154402798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E21F79-BED9-4EDA-9E88-4952036E988F}" type="slidenum">
              <a:rPr lang="en-US" smtClean="0"/>
              <a:t>71</a:t>
            </a:fld>
            <a:endParaRPr lang="en-US"/>
          </a:p>
        </p:txBody>
      </p:sp>
    </p:spTree>
    <p:extLst>
      <p:ext uri="{BB962C8B-B14F-4D97-AF65-F5344CB8AC3E}">
        <p14:creationId xmlns:p14="http://schemas.microsoft.com/office/powerpoint/2010/main" val="154402798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E21F79-BED9-4EDA-9E88-4952036E988F}" type="slidenum">
              <a:rPr lang="en-US" smtClean="0"/>
              <a:t>72</a:t>
            </a:fld>
            <a:endParaRPr lang="en-US"/>
          </a:p>
        </p:txBody>
      </p:sp>
    </p:spTree>
    <p:extLst>
      <p:ext uri="{BB962C8B-B14F-4D97-AF65-F5344CB8AC3E}">
        <p14:creationId xmlns:p14="http://schemas.microsoft.com/office/powerpoint/2010/main" val="154402798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E21F79-BED9-4EDA-9E88-4952036E988F}" type="slidenum">
              <a:rPr lang="en-US" smtClean="0"/>
              <a:t>73</a:t>
            </a:fld>
            <a:endParaRPr lang="en-US"/>
          </a:p>
        </p:txBody>
      </p:sp>
    </p:spTree>
    <p:extLst>
      <p:ext uri="{BB962C8B-B14F-4D97-AF65-F5344CB8AC3E}">
        <p14:creationId xmlns:p14="http://schemas.microsoft.com/office/powerpoint/2010/main" val="154402798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E21F79-BED9-4EDA-9E88-4952036E988F}" type="slidenum">
              <a:rPr lang="en-US" smtClean="0"/>
              <a:t>74</a:t>
            </a:fld>
            <a:endParaRPr lang="en-US"/>
          </a:p>
        </p:txBody>
      </p:sp>
    </p:spTree>
    <p:extLst>
      <p:ext uri="{BB962C8B-B14F-4D97-AF65-F5344CB8AC3E}">
        <p14:creationId xmlns:p14="http://schemas.microsoft.com/office/powerpoint/2010/main" val="3825377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E21F79-BED9-4EDA-9E88-4952036E988F}" type="slidenum">
              <a:rPr lang="en-US" smtClean="0"/>
              <a:t>75</a:t>
            </a:fld>
            <a:endParaRPr lang="en-US"/>
          </a:p>
        </p:txBody>
      </p:sp>
    </p:spTree>
    <p:extLst>
      <p:ext uri="{BB962C8B-B14F-4D97-AF65-F5344CB8AC3E}">
        <p14:creationId xmlns:p14="http://schemas.microsoft.com/office/powerpoint/2010/main" val="194448143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E21F79-BED9-4EDA-9E88-4952036E988F}" type="slidenum">
              <a:rPr lang="en-US" smtClean="0"/>
              <a:t>76</a:t>
            </a:fld>
            <a:endParaRPr lang="en-US"/>
          </a:p>
        </p:txBody>
      </p:sp>
    </p:spTree>
    <p:extLst>
      <p:ext uri="{BB962C8B-B14F-4D97-AF65-F5344CB8AC3E}">
        <p14:creationId xmlns:p14="http://schemas.microsoft.com/office/powerpoint/2010/main" val="29795074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E21F79-BED9-4EDA-9E88-4952036E988F}" type="slidenum">
              <a:rPr lang="en-US" smtClean="0"/>
              <a:t>77</a:t>
            </a:fld>
            <a:endParaRPr lang="en-US"/>
          </a:p>
        </p:txBody>
      </p:sp>
    </p:spTree>
    <p:extLst>
      <p:ext uri="{BB962C8B-B14F-4D97-AF65-F5344CB8AC3E}">
        <p14:creationId xmlns:p14="http://schemas.microsoft.com/office/powerpoint/2010/main" val="29795074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E21F79-BED9-4EDA-9E88-4952036E988F}" type="slidenum">
              <a:rPr lang="en-US" smtClean="0"/>
              <a:t>78</a:t>
            </a:fld>
            <a:endParaRPr lang="en-US"/>
          </a:p>
        </p:txBody>
      </p:sp>
    </p:spTree>
    <p:extLst>
      <p:ext uri="{BB962C8B-B14F-4D97-AF65-F5344CB8AC3E}">
        <p14:creationId xmlns:p14="http://schemas.microsoft.com/office/powerpoint/2010/main" val="37855465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E21F79-BED9-4EDA-9E88-4952036E988F}" type="slidenum">
              <a:rPr lang="en-US" smtClean="0"/>
              <a:t>79</a:t>
            </a:fld>
            <a:endParaRPr lang="en-US"/>
          </a:p>
        </p:txBody>
      </p:sp>
    </p:spTree>
    <p:extLst>
      <p:ext uri="{BB962C8B-B14F-4D97-AF65-F5344CB8AC3E}">
        <p14:creationId xmlns:p14="http://schemas.microsoft.com/office/powerpoint/2010/main" val="37855465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E21F79-BED9-4EDA-9E88-4952036E988F}" type="slidenum">
              <a:rPr lang="en-US" smtClean="0"/>
              <a:t>80</a:t>
            </a:fld>
            <a:endParaRPr lang="en-US"/>
          </a:p>
        </p:txBody>
      </p:sp>
    </p:spTree>
    <p:extLst>
      <p:ext uri="{BB962C8B-B14F-4D97-AF65-F5344CB8AC3E}">
        <p14:creationId xmlns:p14="http://schemas.microsoft.com/office/powerpoint/2010/main" val="37855465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E21F79-BED9-4EDA-9E88-4952036E988F}" type="slidenum">
              <a:rPr lang="en-US" smtClean="0"/>
              <a:t>81</a:t>
            </a:fld>
            <a:endParaRPr lang="en-US"/>
          </a:p>
        </p:txBody>
      </p:sp>
    </p:spTree>
    <p:extLst>
      <p:ext uri="{BB962C8B-B14F-4D97-AF65-F5344CB8AC3E}">
        <p14:creationId xmlns:p14="http://schemas.microsoft.com/office/powerpoint/2010/main" val="317916757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E21F79-BED9-4EDA-9E88-4952036E988F}" type="slidenum">
              <a:rPr lang="en-US" smtClean="0"/>
              <a:t>82</a:t>
            </a:fld>
            <a:endParaRPr lang="en-US"/>
          </a:p>
        </p:txBody>
      </p:sp>
    </p:spTree>
    <p:extLst>
      <p:ext uri="{BB962C8B-B14F-4D97-AF65-F5344CB8AC3E}">
        <p14:creationId xmlns:p14="http://schemas.microsoft.com/office/powerpoint/2010/main" val="37855465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E21F79-BED9-4EDA-9E88-4952036E988F}" type="slidenum">
              <a:rPr lang="en-US" smtClean="0"/>
              <a:t>83</a:t>
            </a:fld>
            <a:endParaRPr lang="en-US"/>
          </a:p>
        </p:txBody>
      </p:sp>
    </p:spTree>
    <p:extLst>
      <p:ext uri="{BB962C8B-B14F-4D97-AF65-F5344CB8AC3E}">
        <p14:creationId xmlns:p14="http://schemas.microsoft.com/office/powerpoint/2010/main" val="37433884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E21F79-BED9-4EDA-9E88-4952036E988F}" type="slidenum">
              <a:rPr lang="en-US" smtClean="0"/>
              <a:t>84</a:t>
            </a:fld>
            <a:endParaRPr lang="en-US"/>
          </a:p>
        </p:txBody>
      </p:sp>
    </p:spTree>
    <p:extLst>
      <p:ext uri="{BB962C8B-B14F-4D97-AF65-F5344CB8AC3E}">
        <p14:creationId xmlns:p14="http://schemas.microsoft.com/office/powerpoint/2010/main" val="3785546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en-US" smtClean="0"/>
              <a:t>Click to edit Master title style</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84C4CA4F-F585-4384-913D-941A7EB55368}" type="datetime1">
              <a:rPr lang="en-US" smtClean="0"/>
              <a:t>3/12/2018</a:t>
            </a:fld>
            <a:endParaRPr lang="en-US" dirty="0"/>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en-US" dirty="0"/>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71766878-3199-4EAB-94E7-2D6D11070E14}" type="slidenum">
              <a:rPr lang="en-US" smtClean="0"/>
              <a:pPr/>
              <a:t>‹#›</a:t>
            </a:fld>
            <a:endParaRPr lang="en-US" dirty="0"/>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89123836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D1F343D-95A2-4A1B-B8AE-553E5C0790F9}" type="datetime1">
              <a:rPr lang="en-US" smtClean="0"/>
              <a:t>3/12/2018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067801" y="6512204"/>
            <a:ext cx="2819399" cy="345796"/>
          </a:xfrm>
        </p:spPr>
        <p:txBody>
          <a:bodyPr/>
          <a:lstStyle/>
          <a:p>
            <a:fld id="{71766878-3199-4EAB-94E7-2D6D11070E14}" type="slidenum">
              <a:rPr lang="en-US" smtClean="0"/>
              <a:t>‹#›</a:t>
            </a:fld>
            <a:endParaRPr lang="en-US" dirty="0"/>
          </a:p>
        </p:txBody>
      </p:sp>
    </p:spTree>
    <p:extLst>
      <p:ext uri="{BB962C8B-B14F-4D97-AF65-F5344CB8AC3E}">
        <p14:creationId xmlns:p14="http://schemas.microsoft.com/office/powerpoint/2010/main" val="357576792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603648F4-5354-4B6D-BA67-CAE4B9E2E9B2}" type="datetime1">
              <a:rPr lang="en-US" smtClean="0"/>
              <a:t>3/12/2018</a:t>
            </a:fld>
            <a:endParaRPr lang="en-US" dirty="0"/>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10612994" y="6416319"/>
            <a:ext cx="1487566" cy="345796"/>
          </a:xfrm>
        </p:spPr>
        <p:txBody>
          <a:bodyPr/>
          <a:lstStyle>
            <a:lvl1pPr>
              <a:defRPr baseline="0">
                <a:solidFill>
                  <a:schemeClr val="tx2"/>
                </a:solidFill>
              </a:defRPr>
            </a:lvl1pPr>
          </a:lstStyle>
          <a:p>
            <a:fld id="{71766878-3199-4EAB-94E7-2D6D11070E14}" type="slidenum">
              <a:rPr lang="en-US" smtClean="0"/>
              <a:pPr/>
              <a:t>‹#›</a:t>
            </a:fld>
            <a:endParaRPr lang="en-US" dirty="0"/>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382006746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93B44C1-6234-4D55-A161-63BECAEDFBCA}" type="datetime1">
              <a:rPr lang="en-US" smtClean="0"/>
              <a:t>3/12/2018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9077961" y="6512204"/>
            <a:ext cx="2819399" cy="345796"/>
          </a:xfrm>
        </p:spPr>
        <p:txBody>
          <a:bodyPr/>
          <a:lstStyle/>
          <a:p>
            <a:fld id="{71766878-3199-4EAB-94E7-2D6D11070E14}" type="slidenum">
              <a:rPr lang="en-US" smtClean="0"/>
              <a:t>‹#›</a:t>
            </a:fld>
            <a:endParaRPr lang="en-US" dirty="0"/>
          </a:p>
        </p:txBody>
      </p:sp>
    </p:spTree>
    <p:extLst>
      <p:ext uri="{BB962C8B-B14F-4D97-AF65-F5344CB8AC3E}">
        <p14:creationId xmlns:p14="http://schemas.microsoft.com/office/powerpoint/2010/main" val="395494707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extLst mod="1">
    <p:ext uri="{DCECCB84-F9BA-43D5-87BE-67443E8EF086}">
      <p15:sldGuideLst xmlns:p15="http://schemas.microsoft.com/office/powerpoint/2012/main" xmlns=""/>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57300" y="2909102"/>
            <a:ext cx="4800600" cy="299639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33864" y="2909102"/>
            <a:ext cx="4800600" cy="299639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237CDB8-2385-465C-B51D-9C4106024051}" type="datetime1">
              <a:rPr lang="en-US" smtClean="0"/>
              <a:t>3/12/2018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1766878-3199-4EAB-94E7-2D6D11070E14}" type="slidenum">
              <a:rPr lang="en-US" smtClean="0"/>
              <a:t>‹#›</a:t>
            </a:fld>
            <a:endParaRPr lang="en-US" dirty="0"/>
          </a:p>
        </p:txBody>
      </p:sp>
    </p:spTree>
    <p:extLst>
      <p:ext uri="{BB962C8B-B14F-4D97-AF65-F5344CB8AC3E}">
        <p14:creationId xmlns:p14="http://schemas.microsoft.com/office/powerpoint/2010/main" val="74226558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extLst mod="1">
    <p:ext uri="{DCECCB84-F9BA-43D5-87BE-67443E8EF086}">
      <p15:sldGuideLst xmlns:p15="http://schemas.microsoft.com/office/powerpoint/2012/main" xmlns=""/>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B85FD82-AE63-4A93-BC60-45FBF63FE143}" type="datetime1">
              <a:rPr lang="en-US" smtClean="0"/>
              <a:t>3/12/2018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1766878-3199-4EAB-94E7-2D6D11070E14}" type="slidenum">
              <a:rPr lang="en-US" smtClean="0"/>
              <a:t>‹#›</a:t>
            </a:fld>
            <a:endParaRPr lang="en-US" dirty="0"/>
          </a:p>
        </p:txBody>
      </p:sp>
    </p:spTree>
    <p:extLst>
      <p:ext uri="{BB962C8B-B14F-4D97-AF65-F5344CB8AC3E}">
        <p14:creationId xmlns:p14="http://schemas.microsoft.com/office/powerpoint/2010/main" val="427677589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84BBFF-80EF-479A-95FC-3206D5DDF011}" type="datetime1">
              <a:rPr lang="en-US" smtClean="0"/>
              <a:t>3/12/2018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1766878-3199-4EAB-94E7-2D6D11070E14}" type="slidenum">
              <a:rPr lang="en-US" smtClean="0"/>
              <a:t>‹#›</a:t>
            </a:fld>
            <a:endParaRPr lang="en-US" dirty="0"/>
          </a:p>
        </p:txBody>
      </p:sp>
    </p:spTree>
    <p:extLst>
      <p:ext uri="{BB962C8B-B14F-4D97-AF65-F5344CB8AC3E}">
        <p14:creationId xmlns:p14="http://schemas.microsoft.com/office/powerpoint/2010/main" val="131681207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en-US" smtClean="0"/>
              <a:t>Click to edit Master title style</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65051" y="6375679"/>
            <a:ext cx="1233355" cy="348462"/>
          </a:xfrm>
        </p:spPr>
        <p:txBody>
          <a:bodyPr/>
          <a:lstStyle/>
          <a:p>
            <a:fld id="{F957A4D0-3A3E-4CF9-B183-17288A37B153}" type="datetime1">
              <a:rPr lang="en-US" smtClean="0"/>
              <a:t>3/12/2018</a:t>
            </a:fld>
            <a:endParaRPr lang="en-US" dirty="0"/>
          </a:p>
        </p:txBody>
      </p:sp>
      <p:sp>
        <p:nvSpPr>
          <p:cNvPr id="6" name="Footer Placeholder 5"/>
          <p:cNvSpPr>
            <a:spLocks noGrp="1"/>
          </p:cNvSpPr>
          <p:nvPr>
            <p:ph type="ftr" sz="quarter" idx="11"/>
          </p:nvPr>
        </p:nvSpPr>
        <p:spPr>
          <a:xfrm>
            <a:off x="2103620" y="6375679"/>
            <a:ext cx="3482179" cy="345796"/>
          </a:xfrm>
        </p:spPr>
        <p:txBody>
          <a:bodyPr/>
          <a:lstStyle/>
          <a:p>
            <a:endParaRPr lang="en-US" dirty="0"/>
          </a:p>
        </p:txBody>
      </p:sp>
      <p:sp>
        <p:nvSpPr>
          <p:cNvPr id="7" name="Slide Number Placeholder 6"/>
          <p:cNvSpPr>
            <a:spLocks noGrp="1"/>
          </p:cNvSpPr>
          <p:nvPr>
            <p:ph type="sldNum" sz="quarter" idx="12"/>
          </p:nvPr>
        </p:nvSpPr>
        <p:spPr>
          <a:xfrm>
            <a:off x="5691014" y="6375679"/>
            <a:ext cx="1232456" cy="345796"/>
          </a:xfrm>
        </p:spPr>
        <p:txBody>
          <a:bodyPr/>
          <a:lstStyle/>
          <a:p>
            <a:fld id="{71766878-3199-4EAB-94E7-2D6D11070E14}" type="slidenum">
              <a:rPr lang="en-US" smtClean="0"/>
              <a:t>‹#›</a:t>
            </a:fld>
            <a:endParaRPr lang="en-US" dirty="0"/>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65762951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extLst mod="1">
    <p:ext uri="{DCECCB84-F9BA-43D5-87BE-67443E8EF086}">
      <p15:sldGuideLst xmlns:p15="http://schemas.microsoft.com/office/powerpoint/2012/main" xmlns="">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65950" y="6375679"/>
            <a:ext cx="1232456" cy="348462"/>
          </a:xfrm>
        </p:spPr>
        <p:txBody>
          <a:bodyPr/>
          <a:lstStyle/>
          <a:p>
            <a:fld id="{0E733528-55A4-4B23-8A5D-02BFB45C1B62}" type="datetime1">
              <a:rPr lang="en-US" smtClean="0"/>
              <a:t>3/12/2018</a:t>
            </a:fld>
            <a:endParaRPr lang="en-US" dirty="0"/>
          </a:p>
        </p:txBody>
      </p:sp>
      <p:sp>
        <p:nvSpPr>
          <p:cNvPr id="6" name="Footer Placeholder 5"/>
          <p:cNvSpPr>
            <a:spLocks noGrp="1"/>
          </p:cNvSpPr>
          <p:nvPr>
            <p:ph type="ftr" sz="quarter" idx="11"/>
          </p:nvPr>
        </p:nvSpPr>
        <p:spPr>
          <a:xfrm>
            <a:off x="2103621" y="6375679"/>
            <a:ext cx="3482178" cy="345796"/>
          </a:xfrm>
        </p:spPr>
        <p:txBody>
          <a:bodyPr/>
          <a:lstStyle/>
          <a:p>
            <a:endParaRPr lang="en-US" dirty="0"/>
          </a:p>
        </p:txBody>
      </p:sp>
      <p:sp>
        <p:nvSpPr>
          <p:cNvPr id="7" name="Slide Number Placeholder 6"/>
          <p:cNvSpPr>
            <a:spLocks noGrp="1"/>
          </p:cNvSpPr>
          <p:nvPr>
            <p:ph type="sldNum" sz="quarter" idx="12"/>
          </p:nvPr>
        </p:nvSpPr>
        <p:spPr>
          <a:xfrm>
            <a:off x="5687568" y="6375679"/>
            <a:ext cx="1234440" cy="345796"/>
          </a:xfrm>
        </p:spPr>
        <p:txBody>
          <a:bodyPr/>
          <a:lstStyle/>
          <a:p>
            <a:fld id="{71766878-3199-4EAB-94E7-2D6D11070E14}" type="slidenum">
              <a:rPr lang="en-US" smtClean="0"/>
              <a:t>‹#›</a:t>
            </a:fld>
            <a:endParaRPr lang="en-US" dirty="0"/>
          </a:p>
        </p:txBody>
      </p:sp>
    </p:spTree>
    <p:extLst>
      <p:ext uri="{BB962C8B-B14F-4D97-AF65-F5344CB8AC3E}">
        <p14:creationId xmlns:p14="http://schemas.microsoft.com/office/powerpoint/2010/main" val="377724436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53C82D8-A4A8-41F7-AA11-48348AAACD9A}" type="datetime1">
              <a:rPr lang="en-US" smtClean="0"/>
              <a:t>3/12/2018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smtClean="0"/>
              <a:t>‹#›</a:t>
            </a:fld>
            <a:endParaRPr lang="en-US" dirty="0"/>
          </a:p>
        </p:txBody>
      </p:sp>
    </p:spTree>
    <p:extLst>
      <p:ext uri="{BB962C8B-B14F-4D97-AF65-F5344CB8AC3E}">
        <p14:creationId xmlns:p14="http://schemas.microsoft.com/office/powerpoint/2010/main" val="345361794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D1EEB35-4A5A-407A-AAFA-935E17EB8F7A}" type="datetime1">
              <a:rPr lang="en-US" smtClean="0"/>
              <a:t>3/12/2018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smtClean="0"/>
              <a:t>‹#›</a:t>
            </a:fld>
            <a:endParaRPr lang="en-US" dirty="0"/>
          </a:p>
        </p:txBody>
      </p:sp>
    </p:spTree>
    <p:extLst>
      <p:ext uri="{BB962C8B-B14F-4D97-AF65-F5344CB8AC3E}">
        <p14:creationId xmlns:p14="http://schemas.microsoft.com/office/powerpoint/2010/main" val="92772842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855AC070-6E77-4BAF-A6B2-5FFDA1039297}" type="datetime1">
              <a:rPr lang="en-US" smtClean="0"/>
              <a:t>3/12/2018</a:t>
            </a:fld>
            <a:endParaRPr lang="en-US" dirty="0"/>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en-US" dirty="0"/>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71766878-3199-4EAB-94E7-2D6D11070E14}" type="slidenum">
              <a:rPr lang="en-US" smtClean="0"/>
              <a:pPr/>
              <a:t>‹#›</a:t>
            </a:fld>
            <a:endParaRPr lang="en-US" dirty="0"/>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27098768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hf hdr="0" ftr="0" dt="0"/>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26.emf"/></Relationships>
</file>

<file path=ppt/slides/_rels/slide64.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5.xml"/><Relationship Id="rId1" Type="http://schemas.openxmlformats.org/officeDocument/2006/relationships/slideLayout" Target="../slideLayouts/slideLayout3.xml"/><Relationship Id="rId4" Type="http://schemas.openxmlformats.org/officeDocument/2006/relationships/image" Target="../media/image28.jpeg"/></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4.xml"/><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8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g"/><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89.xml.rels><?xml version="1.0" encoding="UTF-8" standalone="yes"?>
<Relationships xmlns="http://schemas.openxmlformats.org/package/2006/relationships"><Relationship Id="rId8" Type="http://schemas.openxmlformats.org/officeDocument/2006/relationships/image" Target="../media/image38.jpeg"/><Relationship Id="rId3" Type="http://schemas.openxmlformats.org/officeDocument/2006/relationships/image" Target="../media/image2.jpeg"/><Relationship Id="rId7" Type="http://schemas.openxmlformats.org/officeDocument/2006/relationships/image" Target="../media/image37.jpeg"/><Relationship Id="rId2" Type="http://schemas.openxmlformats.org/officeDocument/2006/relationships/image" Target="../media/image35.jpg"/><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6.png"/><Relationship Id="rId4" Type="http://schemas.openxmlformats.org/officeDocument/2006/relationships/hyperlink" Target="mailto:calendar@torahtothetribes.com"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9372601" y="6858000"/>
            <a:ext cx="2819399" cy="345796"/>
          </a:xfrm>
        </p:spPr>
        <p:txBody>
          <a:bodyPr/>
          <a:lstStyle/>
          <a:p>
            <a:fld id="{71766878-3199-4EAB-94E7-2D6D11070E14}" type="slidenum">
              <a:rPr lang="en-US" smtClean="0"/>
              <a:t>1</a:t>
            </a:fld>
            <a:endParaRPr lang="en-US" dirty="0"/>
          </a:p>
        </p:txBody>
      </p:sp>
      <p:sp>
        <p:nvSpPr>
          <p:cNvPr id="3" name="TextBox 2"/>
          <p:cNvSpPr txBox="1"/>
          <p:nvPr/>
        </p:nvSpPr>
        <p:spPr>
          <a:xfrm>
            <a:off x="-76200" y="5115560"/>
            <a:ext cx="12268200" cy="1661993"/>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5400" dirty="0" smtClean="0">
                <a:solidFill>
                  <a:srgbClr val="00589A"/>
                </a:solidFill>
                <a:latin typeface="Rockwell" pitchFamily="18" charset="0"/>
              </a:rPr>
              <a:t>David’s Qodesh Lechem </a:t>
            </a:r>
            <a:r>
              <a:rPr lang="en-US" sz="3200" dirty="0" smtClean="0">
                <a:solidFill>
                  <a:srgbClr val="00589A"/>
                </a:solidFill>
                <a:latin typeface="Rockwell" pitchFamily="18" charset="0"/>
              </a:rPr>
              <a:t>(1 Samuel 20 &amp; 21) </a:t>
            </a:r>
            <a:br>
              <a:rPr lang="en-US" sz="3200" dirty="0" smtClean="0">
                <a:solidFill>
                  <a:srgbClr val="00589A"/>
                </a:solidFill>
                <a:latin typeface="Rockwell" pitchFamily="18" charset="0"/>
              </a:rPr>
            </a:br>
            <a:r>
              <a:rPr lang="en-US" sz="4800" dirty="0" smtClean="0">
                <a:solidFill>
                  <a:srgbClr val="00589A"/>
                </a:solidFill>
                <a:latin typeface="Rockwell" pitchFamily="18" charset="0"/>
              </a:rPr>
              <a:t>&amp;  Scriptural Weekly Sabbath Placement</a:t>
            </a:r>
            <a:endParaRPr lang="en-US" sz="4800" dirty="0">
              <a:solidFill>
                <a:srgbClr val="00589A"/>
              </a:solidFill>
              <a:latin typeface="Rockwell" pitchFamily="18" charset="0"/>
            </a:endParaRPr>
          </a:p>
        </p:txBody>
      </p:sp>
      <p:sp>
        <p:nvSpPr>
          <p:cNvPr id="4" name="TextBox 3"/>
          <p:cNvSpPr txBox="1"/>
          <p:nvPr/>
        </p:nvSpPr>
        <p:spPr>
          <a:xfrm>
            <a:off x="11887200" y="5001230"/>
            <a:ext cx="12268200" cy="1754326"/>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6000" dirty="0" smtClean="0">
                <a:solidFill>
                  <a:srgbClr val="00589A"/>
                </a:solidFill>
                <a:latin typeface="Rockwell" pitchFamily="18" charset="0"/>
              </a:rPr>
              <a:t>David’s Qodesh Lechem</a:t>
            </a:r>
            <a:br>
              <a:rPr lang="en-US" sz="6000" dirty="0" smtClean="0">
                <a:solidFill>
                  <a:srgbClr val="00589A"/>
                </a:solidFill>
                <a:latin typeface="Rockwell" pitchFamily="18" charset="0"/>
              </a:rPr>
            </a:br>
            <a:r>
              <a:rPr lang="en-US" sz="4800" dirty="0" smtClean="0">
                <a:solidFill>
                  <a:srgbClr val="00589A"/>
                </a:solidFill>
                <a:latin typeface="Rockwell" pitchFamily="18" charset="0"/>
              </a:rPr>
              <a:t>(1 Samuel 20 &amp; 21) &amp; the Lunar Sabbath</a:t>
            </a:r>
            <a:endParaRPr lang="en-US" sz="4800" dirty="0">
              <a:solidFill>
                <a:srgbClr val="00589A"/>
              </a:solidFill>
              <a:latin typeface="Rockwell" pitchFamily="18" charset="0"/>
            </a:endParaRPr>
          </a:p>
        </p:txBody>
      </p:sp>
    </p:spTree>
    <p:extLst>
      <p:ext uri="{BB962C8B-B14F-4D97-AF65-F5344CB8AC3E}">
        <p14:creationId xmlns:p14="http://schemas.microsoft.com/office/powerpoint/2010/main" val="417715163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gradFill>
          <a:gsLst>
            <a:gs pos="0">
              <a:srgbClr val="FF0066"/>
            </a:gs>
            <a:gs pos="48000">
              <a:srgbClr val="00FF00"/>
            </a:gs>
            <a:gs pos="76000">
              <a:srgbClr val="FFFF00"/>
            </a:gs>
            <a:gs pos="93000">
              <a:srgbClr val="90F1FE"/>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1" y="330310"/>
            <a:ext cx="5364479" cy="4698889"/>
          </a:xfrm>
        </p:spPr>
        <p:txBody>
          <a:bodyPr>
            <a:scene3d>
              <a:camera prst="orthographicFront"/>
              <a:lightRig rig="threePt" dir="t"/>
            </a:scene3d>
            <a:sp3d extrusionH="57150">
              <a:bevelT h="25400" prst="softRound"/>
            </a:sp3d>
          </a:bodyPr>
          <a:lstStyle/>
          <a:p>
            <a:r>
              <a:rPr lang="en-US" dirty="0" smtClean="0">
                <a:ln>
                  <a:solidFill>
                    <a:srgbClr val="0070C0"/>
                  </a:solidFill>
                </a:ln>
                <a:solidFill>
                  <a:srgbClr val="00B0F0"/>
                </a:solidFill>
              </a:rPr>
              <a:t>David’s</a:t>
            </a:r>
            <a:r>
              <a:rPr lang="en-US" dirty="0" smtClean="0">
                <a:solidFill>
                  <a:schemeClr val="tx1">
                    <a:lumMod val="75000"/>
                    <a:lumOff val="25000"/>
                  </a:schemeClr>
                </a:solidFill>
              </a:rPr>
              <a:t> </a:t>
            </a:r>
            <a:br>
              <a:rPr lang="en-US" dirty="0" smtClean="0">
                <a:solidFill>
                  <a:schemeClr val="tx1">
                    <a:lumMod val="75000"/>
                    <a:lumOff val="25000"/>
                  </a:schemeClr>
                </a:solidFill>
              </a:rPr>
            </a:br>
            <a:r>
              <a:rPr lang="en-US" dirty="0" smtClean="0">
                <a:solidFill>
                  <a:srgbClr val="CC00FF"/>
                </a:solidFill>
              </a:rPr>
              <a:t>Qodesh</a:t>
            </a:r>
            <a:r>
              <a:rPr lang="en-US" dirty="0" smtClean="0">
                <a:solidFill>
                  <a:schemeClr val="tx1">
                    <a:lumMod val="75000"/>
                    <a:lumOff val="25000"/>
                  </a:schemeClr>
                </a:solidFill>
              </a:rPr>
              <a:t> </a:t>
            </a:r>
            <a:br>
              <a:rPr lang="en-US" dirty="0" smtClean="0">
                <a:solidFill>
                  <a:schemeClr val="tx1">
                    <a:lumMod val="75000"/>
                    <a:lumOff val="25000"/>
                  </a:schemeClr>
                </a:solidFill>
              </a:rPr>
            </a:br>
            <a:r>
              <a:rPr lang="en-US" dirty="0" smtClean="0">
                <a:solidFill>
                  <a:srgbClr val="CC00FF"/>
                </a:solidFill>
              </a:rPr>
              <a:t>Lechem</a:t>
            </a:r>
            <a:br>
              <a:rPr lang="en-US" dirty="0" smtClean="0">
                <a:solidFill>
                  <a:srgbClr val="CC00FF"/>
                </a:solidFill>
              </a:rPr>
            </a:br>
            <a:r>
              <a:rPr lang="en-US" sz="2800" dirty="0" smtClean="0">
                <a:solidFill>
                  <a:srgbClr val="0000CC"/>
                </a:solidFill>
              </a:rPr>
              <a:t>{Set-Apart Bread}</a:t>
            </a:r>
            <a:endParaRPr lang="en-US" sz="2800" dirty="0">
              <a:solidFill>
                <a:srgbClr val="0000CC"/>
              </a:solidFill>
            </a:endParaRPr>
          </a:p>
        </p:txBody>
      </p:sp>
      <p:pic>
        <p:nvPicPr>
          <p:cNvPr id="3" name="Picture 2" descr="C:\Users\Rae\Desktop\D 7 J bes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82553" y="439191"/>
            <a:ext cx="3013393" cy="1906604"/>
          </a:xfrm>
          <a:prstGeom prst="roundRect">
            <a:avLst>
              <a:gd name="adj" fmla="val 4716"/>
            </a:avLst>
          </a:prstGeom>
          <a:ln w="190500" cap="rnd">
            <a:solidFill>
              <a:schemeClr val="bg2">
                <a:lumMod val="75000"/>
              </a:schemeClr>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relaxedInset"/>
            <a:extrusionClr>
              <a:srgbClr val="FFFFFF"/>
            </a:extrusionClr>
          </a:sp3d>
          <a:extLst>
            <a:ext uri="{909E8E84-426E-40DD-AFC4-6F175D3DCCD1}">
              <a14:hiddenFill xmlns:a14="http://schemas.microsoft.com/office/drawing/2010/main">
                <a:solidFill>
                  <a:srgbClr val="FFFFFF"/>
                </a:solidFill>
              </a14:hiddenFill>
            </a:ext>
          </a:extLst>
        </p:spPr>
      </p:pic>
      <p:sp>
        <p:nvSpPr>
          <p:cNvPr id="4" name="Rectangle 3"/>
          <p:cNvSpPr/>
          <p:nvPr/>
        </p:nvSpPr>
        <p:spPr>
          <a:xfrm>
            <a:off x="1107827" y="5226248"/>
            <a:ext cx="10002134" cy="1446550"/>
          </a:xfrm>
          <a:prstGeom prst="rect">
            <a:avLst/>
          </a:prstGeom>
          <a:solidFill>
            <a:srgbClr val="008080">
              <a:alpha val="49000"/>
            </a:srgbClr>
          </a:solidFill>
          <a:ln w="76200">
            <a:solidFill>
              <a:schemeClr val="accent1">
                <a:lumMod val="75000"/>
              </a:schemeClr>
            </a:solidFill>
          </a:ln>
          <a:scene3d>
            <a:camera prst="orthographicFront"/>
            <a:lightRig rig="threePt" dir="t"/>
          </a:scene3d>
          <a:sp3d>
            <a:bevelT w="152400" h="50800" prst="softRound"/>
          </a:sp3d>
        </p:spPr>
        <p:txBody>
          <a:bodyPr wrap="square" lIns="91440" tIns="45720" rIns="91440" bIns="45720">
            <a:spAutoFit/>
            <a:sp3d extrusionH="57150">
              <a:bevelT h="25400" prst="softRound"/>
            </a:sp3d>
          </a:bodyPr>
          <a:lstStyle/>
          <a:p>
            <a:pPr algn="ctr"/>
            <a:r>
              <a:rPr lang="en-US" sz="4400" b="1" cap="none" spc="0" dirty="0" smtClean="0">
                <a:ln w="900" cmpd="sng">
                  <a:solidFill>
                    <a:schemeClr val="accent1">
                      <a:satMod val="190000"/>
                      <a:alpha val="55000"/>
                    </a:schemeClr>
                  </a:solidFill>
                  <a:prstDash val="solid"/>
                </a:ln>
                <a:solidFill>
                  <a:schemeClr val="accent4">
                    <a:lumMod val="75000"/>
                  </a:schemeClr>
                </a:solidFill>
                <a:effectLst>
                  <a:innerShdw blurRad="101600" dist="76200" dir="5400000">
                    <a:schemeClr val="accent1">
                      <a:satMod val="190000"/>
                      <a:tint val="100000"/>
                      <a:alpha val="74000"/>
                    </a:schemeClr>
                  </a:innerShdw>
                </a:effectLst>
              </a:rPr>
              <a:t>How does the set-apart bread solve </a:t>
            </a:r>
            <a:r>
              <a:rPr lang="en-US" sz="4400" b="1" cap="none" spc="0"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the riddle to </a:t>
            </a:r>
            <a:r>
              <a:rPr lang="en-US" sz="4400" b="1" cap="none" spc="0" dirty="0" smtClean="0">
                <a:ln w="900" cmpd="sng">
                  <a:solidFill>
                    <a:schemeClr val="accent1">
                      <a:satMod val="190000"/>
                      <a:alpha val="55000"/>
                    </a:schemeClr>
                  </a:solidFill>
                  <a:prstDash val="solid"/>
                </a:ln>
                <a:solidFill>
                  <a:schemeClr val="accent4">
                    <a:lumMod val="75000"/>
                  </a:schemeClr>
                </a:solidFill>
                <a:effectLst>
                  <a:innerShdw blurRad="101600" dist="76200" dir="5400000">
                    <a:schemeClr val="accent1">
                      <a:satMod val="190000"/>
                      <a:tint val="100000"/>
                      <a:alpha val="74000"/>
                    </a:schemeClr>
                  </a:innerShdw>
                </a:effectLst>
              </a:rPr>
              <a:t>this calendar puzzle?</a:t>
            </a:r>
            <a:endParaRPr lang="en-US" sz="4400" b="1" cap="none" spc="0" dirty="0">
              <a:ln w="900" cmpd="sng">
                <a:solidFill>
                  <a:schemeClr val="accent1">
                    <a:satMod val="190000"/>
                    <a:alpha val="55000"/>
                  </a:schemeClr>
                </a:solidFill>
                <a:prstDash val="solid"/>
              </a:ln>
              <a:solidFill>
                <a:schemeClr val="accent4">
                  <a:lumMod val="75000"/>
                </a:schemeClr>
              </a:solidFill>
              <a:effectLst>
                <a:innerShdw blurRad="101600" dist="76200" dir="5400000">
                  <a:schemeClr val="accent1">
                    <a:satMod val="190000"/>
                    <a:tint val="100000"/>
                    <a:alpha val="74000"/>
                  </a:schemeClr>
                </a:innerShdw>
              </a:effectLst>
            </a:endParaRPr>
          </a:p>
        </p:txBody>
      </p:sp>
      <p:pic>
        <p:nvPicPr>
          <p:cNvPr id="5" name="Picture 2" descr="C:\Users\Rae\Desktop\sanc brd replaced.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95360" y="1796672"/>
            <a:ext cx="3239726" cy="3171088"/>
          </a:xfrm>
          <a:prstGeom prst="roundRect">
            <a:avLst>
              <a:gd name="adj" fmla="val 11111"/>
            </a:avLst>
          </a:prstGeom>
          <a:ln w="190500" cap="rnd">
            <a:solidFill>
              <a:schemeClr val="bg2">
                <a:lumMod val="75000"/>
              </a:schemeClr>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relaxedInset"/>
            <a:extrusionClr>
              <a:srgbClr val="FFFFFF"/>
            </a:extrusionClr>
          </a:sp3d>
          <a:extLst>
            <a:ext uri="{909E8E84-426E-40DD-AFC4-6F175D3DCCD1}">
              <a14:hiddenFill xmlns:a14="http://schemas.microsoft.com/office/drawing/2010/main">
                <a:solidFill>
                  <a:srgbClr val="FFFFFF"/>
                </a:solidFill>
              </a14:hiddenFill>
            </a:ext>
          </a:extLst>
        </p:spPr>
      </p:pic>
      <p:pic>
        <p:nvPicPr>
          <p:cNvPr id="1026" name="Picture 2" descr="C:\Users\Rae\Desktop\Lechem\1 Samuel bkgd.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93360" y="2870393"/>
            <a:ext cx="3079266" cy="173208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6" name="Rectangle 5"/>
          <p:cNvSpPr/>
          <p:nvPr/>
        </p:nvSpPr>
        <p:spPr>
          <a:xfrm>
            <a:off x="5993980" y="4202370"/>
            <a:ext cx="1641382" cy="400110"/>
          </a:xfrm>
          <a:prstGeom prst="rect">
            <a:avLst/>
          </a:prstGeom>
          <a:noFill/>
        </p:spPr>
        <p:txBody>
          <a:bodyPr wrap="square" lIns="91440" tIns="45720" rIns="91440" bIns="45720">
            <a:spAutoFit/>
          </a:bodyPr>
          <a:lstStyle/>
          <a:p>
            <a:pPr algn="ctr"/>
            <a:r>
              <a:rPr lang="en-US" sz="2000" b="1" cap="none" spc="0" dirty="0" smtClean="0">
                <a:ln w="1905"/>
                <a:solidFill>
                  <a:schemeClr val="bg2">
                    <a:lumMod val="10000"/>
                  </a:schemeClr>
                </a:solidFill>
                <a:effectLst>
                  <a:innerShdw blurRad="69850" dist="43180" dir="5400000">
                    <a:srgbClr val="000000">
                      <a:alpha val="65000"/>
                    </a:srgbClr>
                  </a:innerShdw>
                </a:effectLst>
              </a:rPr>
              <a:t>Chap 20-21</a:t>
            </a:r>
            <a:endParaRPr lang="en-US" sz="2000" b="1" cap="none" spc="0" dirty="0">
              <a:ln w="1905"/>
              <a:solidFill>
                <a:schemeClr val="bg2">
                  <a:lumMod val="10000"/>
                </a:schemeClr>
              </a:soli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73817236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1750"/>
                                        <p:tgtEl>
                                          <p:spTgt spid="4"/>
                                        </p:tgtEl>
                                      </p:cBhvr>
                                    </p:animEffect>
                                  </p:childTnLst>
                                </p:cTn>
                              </p:par>
                            </p:childTnLst>
                          </p:cTn>
                        </p:par>
                        <p:par>
                          <p:cTn id="8" fill="hold">
                            <p:stCondLst>
                              <p:cond delay="1750"/>
                            </p:stCondLst>
                            <p:childTnLst>
                              <p:par>
                                <p:cTn id="9" presetID="22" presetClass="entr" presetSubtype="1"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up)">
                                      <p:cBhvr>
                                        <p:cTn id="11" dur="1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2040" y="204265"/>
            <a:ext cx="10546080" cy="1321583"/>
          </a:xfrm>
          <a:gradFill>
            <a:gsLst>
              <a:gs pos="0">
                <a:srgbClr val="FBEAC7"/>
              </a:gs>
              <a:gs pos="17999">
                <a:srgbClr val="FEE7F2"/>
              </a:gs>
              <a:gs pos="36000">
                <a:srgbClr val="FAC77D"/>
              </a:gs>
              <a:gs pos="61000">
                <a:srgbClr val="FBA97D"/>
              </a:gs>
              <a:gs pos="82001">
                <a:srgbClr val="FBD49C"/>
              </a:gs>
              <a:gs pos="100000">
                <a:srgbClr val="FEE7F2"/>
              </a:gs>
            </a:gsLst>
            <a:lin ang="5400000" scaled="0"/>
          </a:gradFill>
          <a:ln w="76200">
            <a:solidFill>
              <a:schemeClr val="accent1">
                <a:lumMod val="75000"/>
              </a:schemeClr>
            </a:solidFill>
          </a:ln>
          <a:scene3d>
            <a:camera prst="orthographicFront"/>
            <a:lightRig rig="threePt" dir="t"/>
          </a:scene3d>
          <a:sp3d>
            <a:bevelT w="152400" h="50800" prst="softRound"/>
          </a:sp3d>
        </p:spPr>
        <p:txBody>
          <a:bodyPr>
            <a:normAutofit/>
          </a:bodyPr>
          <a:lstStyle/>
          <a:p>
            <a:pPr algn="ctr"/>
            <a:r>
              <a:rPr lang="en-US" sz="4400" dirty="0" smtClean="0">
                <a:solidFill>
                  <a:srgbClr val="0070C0"/>
                </a:solidFill>
                <a:latin typeface="Algerian" pitchFamily="82" charset="0"/>
              </a:rPr>
              <a:t>Joshua</a:t>
            </a:r>
            <a:r>
              <a:rPr lang="en-US" sz="4400" dirty="0" smtClean="0">
                <a:solidFill>
                  <a:schemeClr val="accent4">
                    <a:lumMod val="75000"/>
                  </a:schemeClr>
                </a:solidFill>
                <a:latin typeface="Algerian" pitchFamily="82" charset="0"/>
              </a:rPr>
              <a:t> 3-5 </a:t>
            </a:r>
            <a:r>
              <a:rPr lang="en-US" sz="4400" dirty="0" err="1" smtClean="0">
                <a:solidFill>
                  <a:schemeClr val="accent4">
                    <a:lumMod val="75000"/>
                  </a:schemeClr>
                </a:solidFill>
                <a:latin typeface="Algerian" pitchFamily="82" charset="0"/>
              </a:rPr>
              <a:t>HAd</a:t>
            </a:r>
            <a:r>
              <a:rPr lang="en-US" sz="4400" dirty="0" smtClean="0">
                <a:solidFill>
                  <a:schemeClr val="accent4">
                    <a:lumMod val="75000"/>
                  </a:schemeClr>
                </a:solidFill>
                <a:latin typeface="Algerian" pitchFamily="82" charset="0"/>
              </a:rPr>
              <a:t> confirmED the placement of weekly sabbaths</a:t>
            </a:r>
            <a:endParaRPr lang="en-US" sz="4400" dirty="0">
              <a:solidFill>
                <a:schemeClr val="accent4">
                  <a:lumMod val="75000"/>
                </a:schemeClr>
              </a:solidFill>
              <a:latin typeface="Algerian" pitchFamily="82" charset="0"/>
            </a:endParaRPr>
          </a:p>
        </p:txBody>
      </p:sp>
      <p:sp>
        <p:nvSpPr>
          <p:cNvPr id="3" name="Content Placeholder 2"/>
          <p:cNvSpPr>
            <a:spLocks noGrp="1"/>
          </p:cNvSpPr>
          <p:nvPr>
            <p:ph idx="1"/>
          </p:nvPr>
        </p:nvSpPr>
        <p:spPr>
          <a:xfrm>
            <a:off x="1036320" y="1754104"/>
            <a:ext cx="10668000" cy="4792170"/>
          </a:xfrm>
          <a:solidFill>
            <a:schemeClr val="accent4">
              <a:lumMod val="20000"/>
              <a:lumOff val="80000"/>
            </a:schemeClr>
          </a:solidFill>
          <a:scene3d>
            <a:camera prst="orthographicFront"/>
            <a:lightRig rig="threePt" dir="t"/>
          </a:scene3d>
          <a:sp3d>
            <a:bevelT/>
          </a:sp3d>
        </p:spPr>
        <p:txBody>
          <a:bodyPr>
            <a:normAutofit fontScale="77500" lnSpcReduction="20000"/>
            <a:sp3d extrusionH="57150">
              <a:bevelT w="38100" h="38100"/>
            </a:sp3d>
          </a:bodyPr>
          <a:lstStyle/>
          <a:p>
            <a:pPr marL="457200" indent="-457200">
              <a:buFont typeface="+mj-lt"/>
              <a:buAutoNum type="arabicPeriod"/>
            </a:pPr>
            <a:r>
              <a:rPr lang="en-US" sz="3000" b="1" dirty="0" smtClean="0">
                <a:solidFill>
                  <a:schemeClr val="accent2"/>
                </a:solidFill>
              </a:rPr>
              <a:t>Some believe the weekly Sabbaths are set according to the Lunar Cycles. </a:t>
            </a:r>
          </a:p>
          <a:p>
            <a:pPr marL="457200" indent="-457200">
              <a:buFont typeface="+mj-lt"/>
              <a:buAutoNum type="arabicPeriod"/>
            </a:pPr>
            <a:r>
              <a:rPr lang="en-US" sz="3000" b="1" dirty="0" smtClean="0">
                <a:solidFill>
                  <a:schemeClr val="accent2"/>
                </a:solidFill>
              </a:rPr>
              <a:t>However, the first day of the (particular) Lunar Cycle is merely the 1</a:t>
            </a:r>
            <a:r>
              <a:rPr lang="en-US" sz="3000" b="1" baseline="30000" dirty="0" smtClean="0">
                <a:solidFill>
                  <a:schemeClr val="accent2"/>
                </a:solidFill>
              </a:rPr>
              <a:t>st</a:t>
            </a:r>
            <a:r>
              <a:rPr lang="en-US" sz="3000" b="1" dirty="0" smtClean="0">
                <a:solidFill>
                  <a:schemeClr val="accent2"/>
                </a:solidFill>
              </a:rPr>
              <a:t> day </a:t>
            </a:r>
            <a:br>
              <a:rPr lang="en-US" sz="3000" b="1" dirty="0" smtClean="0">
                <a:solidFill>
                  <a:schemeClr val="accent2"/>
                </a:solidFill>
              </a:rPr>
            </a:br>
            <a:r>
              <a:rPr lang="en-US" sz="3000" b="1" dirty="0" smtClean="0">
                <a:solidFill>
                  <a:schemeClr val="accent2"/>
                </a:solidFill>
              </a:rPr>
              <a:t>of the month AND NOT COUNTED WITHIN THE 1-7 WEEKLY COUNT. </a:t>
            </a:r>
          </a:p>
          <a:p>
            <a:pPr marL="457200" indent="-457200">
              <a:buFont typeface="+mj-lt"/>
              <a:buAutoNum type="arabicPeriod"/>
            </a:pPr>
            <a:r>
              <a:rPr lang="en-US" sz="3000" b="1" dirty="0" smtClean="0">
                <a:solidFill>
                  <a:schemeClr val="accent2"/>
                </a:solidFill>
              </a:rPr>
              <a:t>It then follows that the 8</a:t>
            </a:r>
            <a:r>
              <a:rPr lang="en-US" sz="3000" b="1" baseline="30000" dirty="0" smtClean="0">
                <a:solidFill>
                  <a:schemeClr val="accent2"/>
                </a:solidFill>
              </a:rPr>
              <a:t>th</a:t>
            </a:r>
            <a:r>
              <a:rPr lang="en-US" sz="3000" b="1" dirty="0" smtClean="0">
                <a:solidFill>
                  <a:schemeClr val="accent2"/>
                </a:solidFill>
              </a:rPr>
              <a:t>, 15</a:t>
            </a:r>
            <a:r>
              <a:rPr lang="en-US" sz="3000" b="1" baseline="30000" dirty="0" smtClean="0">
                <a:solidFill>
                  <a:schemeClr val="accent2"/>
                </a:solidFill>
              </a:rPr>
              <a:t>th</a:t>
            </a:r>
            <a:r>
              <a:rPr lang="en-US" sz="3000" b="1" dirty="0" smtClean="0">
                <a:solidFill>
                  <a:schemeClr val="accent2"/>
                </a:solidFill>
              </a:rPr>
              <a:t>, 22</a:t>
            </a:r>
            <a:r>
              <a:rPr lang="en-US" sz="3000" b="1" baseline="30000" dirty="0" smtClean="0">
                <a:solidFill>
                  <a:schemeClr val="accent2"/>
                </a:solidFill>
              </a:rPr>
              <a:t>nd</a:t>
            </a:r>
            <a:r>
              <a:rPr lang="en-US" sz="3000" b="1" dirty="0" smtClean="0">
                <a:solidFill>
                  <a:schemeClr val="accent2"/>
                </a:solidFill>
              </a:rPr>
              <a:t>, and 29</a:t>
            </a:r>
            <a:r>
              <a:rPr lang="en-US" sz="3000" b="1" baseline="30000" dirty="0" smtClean="0">
                <a:solidFill>
                  <a:schemeClr val="accent2"/>
                </a:solidFill>
              </a:rPr>
              <a:t>th</a:t>
            </a:r>
            <a:r>
              <a:rPr lang="en-US" sz="3000" b="1" dirty="0" smtClean="0">
                <a:solidFill>
                  <a:schemeClr val="accent2"/>
                </a:solidFill>
              </a:rPr>
              <a:t> days of the month are the weekly Sabbaths each and every month, until the Lunar Cycle resets everything.</a:t>
            </a:r>
          </a:p>
          <a:p>
            <a:pPr marL="457200" indent="-457200">
              <a:buFont typeface="+mj-lt"/>
              <a:buAutoNum type="arabicPeriod"/>
            </a:pPr>
            <a:r>
              <a:rPr lang="en-US" sz="3000" b="1" dirty="0" smtClean="0">
                <a:solidFill>
                  <a:schemeClr val="accent2"/>
                </a:solidFill>
              </a:rPr>
              <a:t>For lunar sabbaths, this means Abib 15 is not only the 1</a:t>
            </a:r>
            <a:r>
              <a:rPr lang="en-US" sz="3000" b="1" baseline="30000" dirty="0" smtClean="0">
                <a:solidFill>
                  <a:schemeClr val="accent2"/>
                </a:solidFill>
              </a:rPr>
              <a:t>st</a:t>
            </a:r>
            <a:r>
              <a:rPr lang="en-US" sz="3000" b="1" dirty="0" smtClean="0">
                <a:solidFill>
                  <a:schemeClr val="accent2"/>
                </a:solidFill>
              </a:rPr>
              <a:t> Unleavened Bread Sabbath, but also the weekly Sabbath.</a:t>
            </a:r>
          </a:p>
          <a:p>
            <a:pPr marL="457200" indent="-457200">
              <a:buFont typeface="+mj-lt"/>
              <a:buAutoNum type="arabicPeriod"/>
            </a:pPr>
            <a:r>
              <a:rPr lang="en-US" sz="3000" b="1" dirty="0" smtClean="0">
                <a:solidFill>
                  <a:srgbClr val="FF0000"/>
                </a:solidFill>
              </a:rPr>
              <a:t>Remember,  Joshua 3-5 demonstrated the Abib 14</a:t>
            </a:r>
            <a:r>
              <a:rPr lang="en-US" sz="3000" b="1" baseline="30000" dirty="0" smtClean="0">
                <a:solidFill>
                  <a:srgbClr val="FF0000"/>
                </a:solidFill>
              </a:rPr>
              <a:t>th</a:t>
            </a:r>
            <a:r>
              <a:rPr lang="en-US" sz="3000" b="1" dirty="0" smtClean="0">
                <a:solidFill>
                  <a:srgbClr val="FF0000"/>
                </a:solidFill>
              </a:rPr>
              <a:t> Passover was on the </a:t>
            </a:r>
            <a:br>
              <a:rPr lang="en-US" sz="3000" b="1" dirty="0" smtClean="0">
                <a:solidFill>
                  <a:srgbClr val="FF0000"/>
                </a:solidFill>
              </a:rPr>
            </a:br>
            <a:r>
              <a:rPr lang="en-US" sz="3000" b="1" dirty="0" smtClean="0">
                <a:solidFill>
                  <a:srgbClr val="FF0000"/>
                </a:solidFill>
              </a:rPr>
              <a:t>7</a:t>
            </a:r>
            <a:r>
              <a:rPr lang="en-US" sz="3000" b="1" baseline="30000" dirty="0" smtClean="0">
                <a:solidFill>
                  <a:srgbClr val="FF0000"/>
                </a:solidFill>
              </a:rPr>
              <a:t>th</a:t>
            </a:r>
            <a:r>
              <a:rPr lang="en-US" sz="3000" b="1" dirty="0" smtClean="0">
                <a:solidFill>
                  <a:srgbClr val="FF0000"/>
                </a:solidFill>
              </a:rPr>
              <a:t> cycle of the week.  </a:t>
            </a:r>
            <a:r>
              <a:rPr lang="en-US" sz="3000" b="1" dirty="0" smtClean="0">
                <a:solidFill>
                  <a:schemeClr val="accent2"/>
                </a:solidFill>
              </a:rPr>
              <a:t>The Leviticus instructions show Firstfruits follows the H767</a:t>
            </a:r>
            <a:r>
              <a:rPr lang="en-US" sz="3000" b="1" dirty="0" smtClean="0">
                <a:solidFill>
                  <a:srgbClr val="0070C0"/>
                </a:solidFill>
              </a:rPr>
              <a:t>6</a:t>
            </a:r>
            <a:r>
              <a:rPr lang="en-US" sz="3000" b="1" dirty="0" smtClean="0">
                <a:solidFill>
                  <a:schemeClr val="accent2"/>
                </a:solidFill>
              </a:rPr>
              <a:t> Sabbath – which links to ONLY the weekly Sabbath.  </a:t>
            </a:r>
            <a:br>
              <a:rPr lang="en-US" sz="3000" b="1" dirty="0" smtClean="0">
                <a:solidFill>
                  <a:schemeClr val="accent2"/>
                </a:solidFill>
              </a:rPr>
            </a:br>
            <a:r>
              <a:rPr lang="en-US" sz="3000" b="1" dirty="0" smtClean="0">
                <a:solidFill>
                  <a:schemeClr val="accent2"/>
                </a:solidFill>
              </a:rPr>
              <a:t>Abib 15</a:t>
            </a:r>
            <a:r>
              <a:rPr lang="en-US" sz="3000" b="1" baseline="30000" dirty="0" smtClean="0">
                <a:solidFill>
                  <a:schemeClr val="accent2"/>
                </a:solidFill>
              </a:rPr>
              <a:t>th</a:t>
            </a:r>
            <a:r>
              <a:rPr lang="en-US" sz="3000" b="1" dirty="0" smtClean="0">
                <a:solidFill>
                  <a:schemeClr val="accent2"/>
                </a:solidFill>
              </a:rPr>
              <a:t> was not included as “the” weekly Sabbath.            </a:t>
            </a:r>
            <a:r>
              <a:rPr lang="en-US" sz="2400" dirty="0" smtClean="0">
                <a:solidFill>
                  <a:schemeClr val="accent2"/>
                </a:solidFill>
              </a:rPr>
              <a:t>(</a:t>
            </a:r>
            <a:r>
              <a:rPr lang="en-US" sz="2400" dirty="0" err="1" smtClean="0">
                <a:solidFill>
                  <a:schemeClr val="accent2"/>
                </a:solidFill>
              </a:rPr>
              <a:t>con’t</a:t>
            </a:r>
            <a:r>
              <a:rPr lang="en-US" sz="2400" dirty="0" smtClean="0">
                <a:solidFill>
                  <a:schemeClr val="accent2"/>
                </a:solidFill>
              </a:rPr>
              <a:t>)</a:t>
            </a:r>
            <a:endParaRPr lang="en-US" sz="1900" b="1" dirty="0"/>
          </a:p>
        </p:txBody>
      </p:sp>
      <p:sp>
        <p:nvSpPr>
          <p:cNvPr id="4" name="Slide Number Placeholder 3"/>
          <p:cNvSpPr>
            <a:spLocks noGrp="1"/>
          </p:cNvSpPr>
          <p:nvPr>
            <p:ph type="sldNum" sz="quarter" idx="12"/>
          </p:nvPr>
        </p:nvSpPr>
        <p:spPr>
          <a:xfrm>
            <a:off x="9372601" y="6491884"/>
            <a:ext cx="2819399" cy="345796"/>
          </a:xfrm>
        </p:spPr>
        <p:txBody>
          <a:bodyPr/>
          <a:lstStyle/>
          <a:p>
            <a:fld id="{71766878-3199-4EAB-94E7-2D6D11070E14}" type="slidenum">
              <a:rPr lang="en-US" smtClean="0">
                <a:solidFill>
                  <a:schemeClr val="bg2">
                    <a:lumMod val="10000"/>
                  </a:schemeClr>
                </a:solidFill>
              </a:rPr>
              <a:t>3</a:t>
            </a:fld>
            <a:endParaRPr lang="en-US" dirty="0">
              <a:solidFill>
                <a:schemeClr val="bg2">
                  <a:lumMod val="10000"/>
                </a:schemeClr>
              </a:solidFill>
            </a:endParaRPr>
          </a:p>
        </p:txBody>
      </p:sp>
    </p:spTree>
    <p:extLst>
      <p:ext uri="{BB962C8B-B14F-4D97-AF65-F5344CB8AC3E}">
        <p14:creationId xmlns:p14="http://schemas.microsoft.com/office/powerpoint/2010/main" val="61926296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175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175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left)">
                                      <p:cBhvr>
                                        <p:cTn id="17" dur="175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left)">
                                      <p:cBhvr>
                                        <p:cTn id="22" dur="175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22120" y="1991361"/>
            <a:ext cx="9423400" cy="1158240"/>
          </a:xfrm>
          <a:gradFill>
            <a:gsLst>
              <a:gs pos="0">
                <a:srgbClr val="FBEAC7"/>
              </a:gs>
              <a:gs pos="17999">
                <a:srgbClr val="FEE7F2"/>
              </a:gs>
              <a:gs pos="36000">
                <a:srgbClr val="FAC77D"/>
              </a:gs>
              <a:gs pos="61000">
                <a:srgbClr val="FBA97D"/>
              </a:gs>
              <a:gs pos="82001">
                <a:srgbClr val="FBD49C"/>
              </a:gs>
              <a:gs pos="100000">
                <a:srgbClr val="FEE7F2"/>
              </a:gs>
            </a:gsLst>
            <a:lin ang="5400000" scaled="0"/>
          </a:gradFill>
          <a:ln w="76200">
            <a:solidFill>
              <a:schemeClr val="accent1">
                <a:lumMod val="75000"/>
              </a:schemeClr>
            </a:solidFill>
          </a:ln>
          <a:scene3d>
            <a:camera prst="orthographicFront"/>
            <a:lightRig rig="threePt" dir="t"/>
          </a:scene3d>
          <a:sp3d>
            <a:bevelT w="152400" h="50800" prst="softRound"/>
          </a:sp3d>
        </p:spPr>
        <p:txBody>
          <a:bodyPr>
            <a:normAutofit fontScale="90000"/>
          </a:bodyPr>
          <a:lstStyle/>
          <a:p>
            <a:pPr algn="ctr"/>
            <a:r>
              <a:rPr lang="en-US" sz="4000" dirty="0" smtClean="0">
                <a:solidFill>
                  <a:srgbClr val="0070C0"/>
                </a:solidFill>
                <a:latin typeface="Algerian" pitchFamily="82" charset="0"/>
              </a:rPr>
              <a:t>Samuel</a:t>
            </a:r>
            <a:r>
              <a:rPr lang="en-US" sz="4000" dirty="0" smtClean="0">
                <a:solidFill>
                  <a:schemeClr val="accent4">
                    <a:lumMod val="75000"/>
                  </a:schemeClr>
                </a:solidFill>
                <a:latin typeface="Algerian" pitchFamily="82" charset="0"/>
              </a:rPr>
              <a:t> will also confirm the placement of weekly sabbaths</a:t>
            </a:r>
            <a:endParaRPr lang="en-US" sz="4000" dirty="0">
              <a:solidFill>
                <a:schemeClr val="accent4">
                  <a:lumMod val="75000"/>
                </a:schemeClr>
              </a:solidFill>
              <a:latin typeface="Algerian" pitchFamily="82" charset="0"/>
            </a:endParaRPr>
          </a:p>
        </p:txBody>
      </p:sp>
      <p:sp>
        <p:nvSpPr>
          <p:cNvPr id="3" name="Content Placeholder 2"/>
          <p:cNvSpPr>
            <a:spLocks noGrp="1"/>
          </p:cNvSpPr>
          <p:nvPr>
            <p:ph idx="1"/>
          </p:nvPr>
        </p:nvSpPr>
        <p:spPr>
          <a:xfrm>
            <a:off x="1097280" y="3322320"/>
            <a:ext cx="10652760" cy="3423920"/>
          </a:xfrm>
          <a:gradFill flip="none" rotWithShape="1">
            <a:gsLst>
              <a:gs pos="2000">
                <a:srgbClr val="85C2FF"/>
              </a:gs>
              <a:gs pos="28000">
                <a:srgbClr val="C4D6EB"/>
              </a:gs>
              <a:gs pos="65000">
                <a:srgbClr val="FFEBFA"/>
              </a:gs>
            </a:gsLst>
            <a:lin ang="16200000" scaled="1"/>
            <a:tileRect/>
          </a:gradFill>
          <a:scene3d>
            <a:camera prst="orthographicFront"/>
            <a:lightRig rig="threePt" dir="t"/>
          </a:scene3d>
          <a:sp3d>
            <a:bevelT/>
          </a:sp3d>
        </p:spPr>
        <p:txBody>
          <a:bodyPr>
            <a:noAutofit/>
            <a:sp3d extrusionH="57150">
              <a:bevelT w="38100" h="38100"/>
            </a:sp3d>
          </a:bodyPr>
          <a:lstStyle/>
          <a:p>
            <a:pPr marL="457200" indent="-457200">
              <a:buFont typeface="+mj-lt"/>
              <a:buAutoNum type="arabicPeriod" startAt="8"/>
            </a:pPr>
            <a:r>
              <a:rPr lang="en-US" sz="2300" b="1" dirty="0" smtClean="0">
                <a:solidFill>
                  <a:schemeClr val="accent2"/>
                </a:solidFill>
              </a:rPr>
              <a:t>In Samuel’s </a:t>
            </a:r>
            <a:r>
              <a:rPr lang="en-US" sz="2300" b="1" dirty="0">
                <a:solidFill>
                  <a:schemeClr val="accent2"/>
                </a:solidFill>
              </a:rPr>
              <a:t>T</a:t>
            </a:r>
            <a:r>
              <a:rPr lang="en-US" sz="2300" b="1" dirty="0" smtClean="0">
                <a:solidFill>
                  <a:schemeClr val="accent2"/>
                </a:solidFill>
              </a:rPr>
              <a:t>estimony:   The weekly lunar sabbaths of the 8</a:t>
            </a:r>
            <a:r>
              <a:rPr lang="en-US" sz="2300" b="1" baseline="30000" dirty="0" smtClean="0">
                <a:solidFill>
                  <a:schemeClr val="accent2"/>
                </a:solidFill>
              </a:rPr>
              <a:t>th</a:t>
            </a:r>
            <a:r>
              <a:rPr lang="en-US" sz="2300" b="1" dirty="0" smtClean="0">
                <a:solidFill>
                  <a:schemeClr val="accent2"/>
                </a:solidFill>
              </a:rPr>
              <a:t>, 15</a:t>
            </a:r>
            <a:r>
              <a:rPr lang="en-US" sz="2300" b="1" baseline="30000" dirty="0" smtClean="0">
                <a:solidFill>
                  <a:schemeClr val="accent2"/>
                </a:solidFill>
              </a:rPr>
              <a:t>th</a:t>
            </a:r>
            <a:r>
              <a:rPr lang="en-US" sz="2300" b="1" dirty="0" smtClean="0">
                <a:solidFill>
                  <a:schemeClr val="accent2"/>
                </a:solidFill>
              </a:rPr>
              <a:t>, 22</a:t>
            </a:r>
            <a:r>
              <a:rPr lang="en-US" sz="2300" b="1" baseline="30000" dirty="0" smtClean="0">
                <a:solidFill>
                  <a:schemeClr val="accent2"/>
                </a:solidFill>
              </a:rPr>
              <a:t>nd</a:t>
            </a:r>
            <a:r>
              <a:rPr lang="en-US" sz="2300" b="1" dirty="0" smtClean="0">
                <a:solidFill>
                  <a:schemeClr val="accent2"/>
                </a:solidFill>
              </a:rPr>
              <a:t> and 29</a:t>
            </a:r>
            <a:r>
              <a:rPr lang="en-US" sz="2300" b="1" baseline="30000" dirty="0" smtClean="0">
                <a:solidFill>
                  <a:schemeClr val="accent2"/>
                </a:solidFill>
              </a:rPr>
              <a:t>th</a:t>
            </a:r>
            <a:r>
              <a:rPr lang="en-US" sz="2300" b="1" dirty="0" smtClean="0">
                <a:solidFill>
                  <a:schemeClr val="accent2"/>
                </a:solidFill>
              </a:rPr>
              <a:t> are counterfeits.  Specifically related to this study - the </a:t>
            </a:r>
            <a:br>
              <a:rPr lang="en-US" sz="2300" b="1" dirty="0" smtClean="0">
                <a:solidFill>
                  <a:schemeClr val="accent2"/>
                </a:solidFill>
              </a:rPr>
            </a:br>
            <a:r>
              <a:rPr lang="en-US" sz="2300" b="1" dirty="0" smtClean="0">
                <a:solidFill>
                  <a:schemeClr val="accent2"/>
                </a:solidFill>
              </a:rPr>
              <a:t>1</a:t>
            </a:r>
            <a:r>
              <a:rPr lang="en-US" sz="2300" b="1" baseline="30000" dirty="0" smtClean="0">
                <a:solidFill>
                  <a:schemeClr val="accent2"/>
                </a:solidFill>
              </a:rPr>
              <a:t>st</a:t>
            </a:r>
            <a:r>
              <a:rPr lang="en-US" sz="2300" b="1" dirty="0" smtClean="0">
                <a:solidFill>
                  <a:schemeClr val="accent2"/>
                </a:solidFill>
              </a:rPr>
              <a:t> day of the month most certainly is counted as integral, and essential, with the weekly count of seven.</a:t>
            </a:r>
          </a:p>
          <a:p>
            <a:pPr marL="457200" indent="-457200">
              <a:buFont typeface="+mj-lt"/>
              <a:buAutoNum type="arabicPeriod" startAt="8"/>
            </a:pPr>
            <a:r>
              <a:rPr lang="en-US" sz="2300" b="1" dirty="0" smtClean="0">
                <a:solidFill>
                  <a:schemeClr val="accent2"/>
                </a:solidFill>
              </a:rPr>
              <a:t>The Lunar Calendar is another very poor counterfeit calendar </a:t>
            </a:r>
            <a:br>
              <a:rPr lang="en-US" sz="2300" b="1" dirty="0" smtClean="0">
                <a:solidFill>
                  <a:schemeClr val="accent2"/>
                </a:solidFill>
              </a:rPr>
            </a:br>
            <a:r>
              <a:rPr lang="en-US" sz="2300" b="1" u="sng" dirty="0" smtClean="0">
                <a:solidFill>
                  <a:schemeClr val="accent2"/>
                </a:solidFill>
              </a:rPr>
              <a:t>against</a:t>
            </a:r>
            <a:r>
              <a:rPr lang="en-US" sz="2300" b="1" dirty="0" smtClean="0">
                <a:solidFill>
                  <a:schemeClr val="accent2"/>
                </a:solidFill>
              </a:rPr>
              <a:t> the true Covenant Calendar. </a:t>
            </a:r>
          </a:p>
          <a:p>
            <a:pPr marL="457200" indent="-457200">
              <a:buFont typeface="+mj-lt"/>
              <a:buAutoNum type="arabicPeriod" startAt="8"/>
            </a:pPr>
            <a:r>
              <a:rPr lang="en-US" sz="2300" b="1" dirty="0" smtClean="0">
                <a:solidFill>
                  <a:srgbClr val="FF0000"/>
                </a:solidFill>
              </a:rPr>
              <a:t>Today’s study is yet “another witness” </a:t>
            </a:r>
            <a:r>
              <a:rPr lang="en-US" sz="2300" b="1" dirty="0" smtClean="0">
                <a:solidFill>
                  <a:schemeClr val="accent2"/>
                </a:solidFill>
              </a:rPr>
              <a:t>against the counterfeit lunar calendar.</a:t>
            </a:r>
            <a:endParaRPr lang="en-US" sz="2300" b="1" dirty="0">
              <a:solidFill>
                <a:schemeClr val="accent2"/>
              </a:solidFill>
            </a:endParaRPr>
          </a:p>
        </p:txBody>
      </p:sp>
      <p:sp>
        <p:nvSpPr>
          <p:cNvPr id="4" name="Slide Number Placeholder 3"/>
          <p:cNvSpPr>
            <a:spLocks noGrp="1"/>
          </p:cNvSpPr>
          <p:nvPr>
            <p:ph type="sldNum" sz="quarter" idx="12"/>
          </p:nvPr>
        </p:nvSpPr>
        <p:spPr>
          <a:xfrm>
            <a:off x="9140538" y="6512204"/>
            <a:ext cx="2819399" cy="345796"/>
          </a:xfrm>
        </p:spPr>
        <p:txBody>
          <a:bodyPr/>
          <a:lstStyle/>
          <a:p>
            <a:fld id="{71766878-3199-4EAB-94E7-2D6D11070E14}" type="slidenum">
              <a:rPr lang="en-US" b="1" smtClean="0">
                <a:solidFill>
                  <a:schemeClr val="accent2"/>
                </a:solidFill>
              </a:rPr>
              <a:t>4</a:t>
            </a:fld>
            <a:endParaRPr lang="en-US" b="1" dirty="0">
              <a:solidFill>
                <a:schemeClr val="accent2"/>
              </a:solidFill>
            </a:endParaRPr>
          </a:p>
        </p:txBody>
      </p:sp>
      <p:sp>
        <p:nvSpPr>
          <p:cNvPr id="5" name="Content Placeholder 2"/>
          <p:cNvSpPr txBox="1">
            <a:spLocks/>
          </p:cNvSpPr>
          <p:nvPr/>
        </p:nvSpPr>
        <p:spPr>
          <a:xfrm>
            <a:off x="1107440" y="74470"/>
            <a:ext cx="10652760" cy="1754330"/>
          </a:xfrm>
          <a:prstGeom prst="rect">
            <a:avLst/>
          </a:prstGeom>
          <a:solidFill>
            <a:schemeClr val="accent4">
              <a:lumMod val="20000"/>
              <a:lumOff val="80000"/>
            </a:schemeClr>
          </a:solidFill>
          <a:scene3d>
            <a:camera prst="orthographicFront"/>
            <a:lightRig rig="threePt" dir="t"/>
          </a:scene3d>
          <a:sp3d>
            <a:bevelT/>
          </a:sp3d>
        </p:spPr>
        <p:txBody>
          <a:bodyPr vert="horz" lIns="91440" tIns="45720" rIns="91440" bIns="45720" rtlCol="0">
            <a:noAutofit/>
            <a:sp3d extrusionH="57150">
              <a:bevelT w="38100" h="38100"/>
            </a:sp3d>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marL="457200" indent="-457200">
              <a:buFont typeface="+mj-lt"/>
              <a:buAutoNum type="arabicPeriod" startAt="6"/>
            </a:pPr>
            <a:r>
              <a:rPr lang="en-US" sz="2300" b="1" dirty="0" smtClean="0">
                <a:solidFill>
                  <a:schemeClr val="accent2"/>
                </a:solidFill>
              </a:rPr>
              <a:t>Neither the 1</a:t>
            </a:r>
            <a:r>
              <a:rPr lang="en-US" sz="2300" b="1" baseline="30000" dirty="0" smtClean="0">
                <a:solidFill>
                  <a:schemeClr val="accent2"/>
                </a:solidFill>
              </a:rPr>
              <a:t>st</a:t>
            </a:r>
            <a:r>
              <a:rPr lang="en-US" sz="2300" b="1" dirty="0" smtClean="0">
                <a:solidFill>
                  <a:schemeClr val="accent2"/>
                </a:solidFill>
              </a:rPr>
              <a:t> or 2</a:t>
            </a:r>
            <a:r>
              <a:rPr lang="en-US" sz="2300" b="1" baseline="30000" dirty="0" smtClean="0">
                <a:solidFill>
                  <a:schemeClr val="accent2"/>
                </a:solidFill>
              </a:rPr>
              <a:t>nd</a:t>
            </a:r>
            <a:r>
              <a:rPr lang="en-US" sz="2300" b="1" dirty="0" smtClean="0">
                <a:solidFill>
                  <a:schemeClr val="accent2"/>
                </a:solidFill>
              </a:rPr>
              <a:t> Feast Sabbaths of Unleavened Bread connects to </a:t>
            </a:r>
            <a:br>
              <a:rPr lang="en-US" sz="2300" b="1" dirty="0" smtClean="0">
                <a:solidFill>
                  <a:schemeClr val="accent2"/>
                </a:solidFill>
              </a:rPr>
            </a:br>
            <a:r>
              <a:rPr lang="en-US" sz="2300" b="1" dirty="0" smtClean="0">
                <a:solidFill>
                  <a:schemeClr val="accent2"/>
                </a:solidFill>
              </a:rPr>
              <a:t>the Hebrew word #H767</a:t>
            </a:r>
            <a:r>
              <a:rPr lang="en-US" sz="2300" b="1" dirty="0" smtClean="0">
                <a:solidFill>
                  <a:srgbClr val="0070C0"/>
                </a:solidFill>
              </a:rPr>
              <a:t>6</a:t>
            </a:r>
            <a:r>
              <a:rPr lang="en-US" sz="2300" b="1" dirty="0" smtClean="0">
                <a:solidFill>
                  <a:schemeClr val="accent2"/>
                </a:solidFill>
              </a:rPr>
              <a:t> designating the weekly Sabbath.</a:t>
            </a:r>
          </a:p>
          <a:p>
            <a:pPr marL="457200" indent="-457200">
              <a:buFont typeface="+mj-lt"/>
              <a:buAutoNum type="arabicPeriod" startAt="6"/>
            </a:pPr>
            <a:r>
              <a:rPr lang="en-US" sz="2300" b="1" dirty="0" smtClean="0">
                <a:solidFill>
                  <a:schemeClr val="accent2"/>
                </a:solidFill>
              </a:rPr>
              <a:t>Therefore, Joshua disqualified the 15</a:t>
            </a:r>
            <a:r>
              <a:rPr lang="en-US" sz="2300" b="1" baseline="30000" dirty="0" smtClean="0">
                <a:solidFill>
                  <a:schemeClr val="accent2"/>
                </a:solidFill>
              </a:rPr>
              <a:t>th</a:t>
            </a:r>
            <a:r>
              <a:rPr lang="en-US" sz="2300" b="1" dirty="0" smtClean="0">
                <a:solidFill>
                  <a:schemeClr val="accent2"/>
                </a:solidFill>
              </a:rPr>
              <a:t> of the month as ALWAYS BEING the weekly H767</a:t>
            </a:r>
            <a:r>
              <a:rPr lang="en-US" sz="2300" b="1" dirty="0" smtClean="0">
                <a:solidFill>
                  <a:srgbClr val="0070C0"/>
                </a:solidFill>
              </a:rPr>
              <a:t>6</a:t>
            </a:r>
            <a:r>
              <a:rPr lang="en-US" sz="2300" b="1" dirty="0" smtClean="0">
                <a:solidFill>
                  <a:schemeClr val="accent2"/>
                </a:solidFill>
              </a:rPr>
              <a:t> Sabbath as claimed by the Lunar calendar. </a:t>
            </a:r>
          </a:p>
        </p:txBody>
      </p:sp>
    </p:spTree>
    <p:extLst>
      <p:ext uri="{BB962C8B-B14F-4D97-AF65-F5344CB8AC3E}">
        <p14:creationId xmlns:p14="http://schemas.microsoft.com/office/powerpoint/2010/main" val="297571676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
                                            <p:bg/>
                                          </p:spTgt>
                                        </p:tgtEl>
                                        <p:attrNameLst>
                                          <p:attrName>style.visibility</p:attrName>
                                        </p:attrNameLst>
                                      </p:cBhvr>
                                      <p:to>
                                        <p:strVal val="visible"/>
                                      </p:to>
                                    </p:set>
                                    <p:animEffect transition="in" filter="fade">
                                      <p:cBhvr>
                                        <p:cTn id="13" dur="1000"/>
                                        <p:tgtEl>
                                          <p:spTgt spid="3">
                                            <p:bg/>
                                          </p:spTgt>
                                        </p:tgtEl>
                                      </p:cBhvr>
                                    </p:animEffect>
                                    <p:anim calcmode="lin" valueType="num">
                                      <p:cBhvr>
                                        <p:cTn id="14" dur="1000" fill="hold"/>
                                        <p:tgtEl>
                                          <p:spTgt spid="3">
                                            <p:bg/>
                                          </p:spTgt>
                                        </p:tgtEl>
                                        <p:attrNameLst>
                                          <p:attrName>ppt_x</p:attrName>
                                        </p:attrNameLst>
                                      </p:cBhvr>
                                      <p:tavLst>
                                        <p:tav tm="0">
                                          <p:val>
                                            <p:strVal val="#ppt_x"/>
                                          </p:val>
                                        </p:tav>
                                        <p:tav tm="100000">
                                          <p:val>
                                            <p:strVal val="#ppt_x"/>
                                          </p:val>
                                        </p:tav>
                                      </p:tavLst>
                                    </p:anim>
                                    <p:anim calcmode="lin" valueType="num">
                                      <p:cBhvr>
                                        <p:cTn id="15" dur="1000" fill="hold"/>
                                        <p:tgtEl>
                                          <p:spTgt spid="3">
                                            <p:bg/>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1000"/>
                                        <p:tgtEl>
                                          <p:spTgt spid="3">
                                            <p:txEl>
                                              <p:pRg st="0" end="0"/>
                                            </p:txEl>
                                          </p:spTgt>
                                        </p:tgtEl>
                                      </p:cBhvr>
                                    </p:animEffect>
                                    <p:anim calcmode="lin" valueType="num">
                                      <p:cBhvr>
                                        <p:cTn id="20"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Effect transition="in" filter="wipe(left)">
                                      <p:cBhvr>
                                        <p:cTn id="26" dur="1750"/>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Effect transition="in" filter="wipe(left)">
                                      <p:cBhvr>
                                        <p:cTn id="31" dur="175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85194" y="319257"/>
            <a:ext cx="11771453" cy="823743"/>
          </a:xfrm>
          <a:prstGeom prst="snip1Rect">
            <a:avLst>
              <a:gd name="adj" fmla="val 31499"/>
            </a:avLst>
          </a:prstGeom>
          <a:gradFill>
            <a:gsLst>
              <a:gs pos="0">
                <a:srgbClr val="FBEAC7"/>
              </a:gs>
              <a:gs pos="17999">
                <a:srgbClr val="FEE7F2"/>
              </a:gs>
              <a:gs pos="36000">
                <a:srgbClr val="FAC77D"/>
              </a:gs>
              <a:gs pos="61000">
                <a:srgbClr val="FBA97D"/>
              </a:gs>
              <a:gs pos="82001">
                <a:srgbClr val="FBD49C"/>
              </a:gs>
              <a:gs pos="100000">
                <a:srgbClr val="FEE7F2"/>
              </a:gs>
            </a:gsLst>
            <a:lin ang="5400000" scaled="0"/>
          </a:gradFill>
          <a:ln w="76200">
            <a:solidFill>
              <a:srgbClr val="0070C0"/>
            </a:solidFill>
          </a:ln>
          <a:scene3d>
            <a:camera prst="orthographicFront"/>
            <a:lightRig rig="threePt" dir="t"/>
          </a:scene3d>
          <a:sp3d>
            <a:bevelT w="152400" h="50800" prst="softRound"/>
          </a:sp3d>
        </p:spPr>
        <p:txBody>
          <a:bodyPr>
            <a:noAutofit/>
            <a:sp3d extrusionH="57150">
              <a:bevelT w="38100" h="38100"/>
            </a:sp3d>
          </a:bodyPr>
          <a:lstStyle/>
          <a:p>
            <a:pPr algn="ctr"/>
            <a:r>
              <a:rPr lang="en-US" sz="4800" dirty="0" smtClean="0">
                <a:solidFill>
                  <a:srgbClr val="0070C0"/>
                </a:solidFill>
                <a:latin typeface="Algerian" pitchFamily="82" charset="0"/>
              </a:rPr>
              <a:t>Something else to think about …</a:t>
            </a:r>
            <a:endParaRPr lang="en-US" sz="4800" dirty="0">
              <a:solidFill>
                <a:srgbClr val="0070C0"/>
              </a:solidFill>
              <a:latin typeface="Algerian" pitchFamily="82" charset="0"/>
            </a:endParaRPr>
          </a:p>
        </p:txBody>
      </p:sp>
      <p:sp>
        <p:nvSpPr>
          <p:cNvPr id="4" name="Slide Number Placeholder 3"/>
          <p:cNvSpPr>
            <a:spLocks noGrp="1"/>
          </p:cNvSpPr>
          <p:nvPr>
            <p:ph type="sldNum" sz="quarter" idx="12"/>
          </p:nvPr>
        </p:nvSpPr>
        <p:spPr>
          <a:xfrm>
            <a:off x="9372601" y="6512204"/>
            <a:ext cx="2819399" cy="345796"/>
          </a:xfrm>
        </p:spPr>
        <p:txBody>
          <a:bodyPr/>
          <a:lstStyle/>
          <a:p>
            <a:fld id="{71766878-3199-4EAB-94E7-2D6D11070E14}" type="slidenum">
              <a:rPr lang="en-US" smtClean="0"/>
              <a:t>5</a:t>
            </a:fld>
            <a:endParaRPr lang="en-US" dirty="0"/>
          </a:p>
        </p:txBody>
      </p:sp>
      <p:pic>
        <p:nvPicPr>
          <p:cNvPr id="2050" name="Picture 2" descr="C:\Users\Rae\Desktop\Lechem\prophet Samue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740" y="1569719"/>
            <a:ext cx="4319905" cy="4319905"/>
          </a:xfrm>
          <a:prstGeom prst="rect">
            <a:avLst/>
          </a:prstGeom>
          <a:noFill/>
          <a:ln w="76200">
            <a:solidFill>
              <a:srgbClr val="0070C0"/>
            </a:solidFill>
          </a:ln>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7" name="Rectangle 6"/>
          <p:cNvSpPr/>
          <p:nvPr/>
        </p:nvSpPr>
        <p:spPr>
          <a:xfrm>
            <a:off x="586740" y="5967650"/>
            <a:ext cx="10934700" cy="646331"/>
          </a:xfrm>
          <a:prstGeom prst="rect">
            <a:avLst/>
          </a:prstGeom>
          <a:noFill/>
        </p:spPr>
        <p:txBody>
          <a:bodyPr wrap="square" lIns="91440" tIns="45720" rIns="91440" bIns="45720">
            <a:spAutoFit/>
            <a:scene3d>
              <a:camera prst="orthographicFront"/>
              <a:lightRig rig="threePt" dir="t"/>
            </a:scene3d>
            <a:sp3d extrusionH="57150">
              <a:bevelT h="25400" prst="softRound"/>
            </a:sp3d>
          </a:bodyPr>
          <a:lstStyle/>
          <a:p>
            <a:pPr algn="ctr"/>
            <a:r>
              <a:rPr lang="en-US" sz="3600" b="1" cap="none" spc="0" dirty="0" smtClean="0">
                <a:ln w="10541" cmpd="sng">
                  <a:solidFill>
                    <a:schemeClr val="accent1">
                      <a:lumMod val="5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Rockwell" pitchFamily="18" charset="0"/>
              </a:rPr>
              <a:t>Let’s examine the lunar Sabbath calendar first.</a:t>
            </a:r>
            <a:endParaRPr lang="en-US" sz="3600" b="1" cap="none" spc="0" dirty="0">
              <a:ln w="10541" cmpd="sng">
                <a:solidFill>
                  <a:schemeClr val="accent1">
                    <a:lumMod val="5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Rockwell" pitchFamily="18" charset="0"/>
            </a:endParaRPr>
          </a:p>
        </p:txBody>
      </p:sp>
      <p:sp>
        <p:nvSpPr>
          <p:cNvPr id="8" name="Rectangle 7"/>
          <p:cNvSpPr/>
          <p:nvPr/>
        </p:nvSpPr>
        <p:spPr>
          <a:xfrm>
            <a:off x="5066432" y="1443335"/>
            <a:ext cx="7040879" cy="4524315"/>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800" b="1" cap="none" spc="0" dirty="0" smtClean="0">
                <a:ln w="11430"/>
                <a:solidFill>
                  <a:srgbClr val="0070C0"/>
                </a:solidFill>
                <a:effectLst>
                  <a:outerShdw blurRad="50800" dist="39000" dir="5460000" algn="tl">
                    <a:srgbClr val="000000">
                      <a:alpha val="38000"/>
                    </a:srgbClr>
                  </a:outerShdw>
                </a:effectLst>
              </a:rPr>
              <a:t>I wonder if Samuel realized that his book would take care of other calendar counterfeits ~ like the  Enoch</a:t>
            </a:r>
            <a:r>
              <a:rPr lang="en-US" sz="4800" b="1" dirty="0" smtClean="0">
                <a:ln w="11430"/>
                <a:solidFill>
                  <a:srgbClr val="0070C0"/>
                </a:solidFill>
                <a:effectLst>
                  <a:outerShdw blurRad="50800" dist="39000" dir="5460000" algn="tl">
                    <a:srgbClr val="000000">
                      <a:alpha val="38000"/>
                    </a:srgbClr>
                  </a:outerShdw>
                </a:effectLst>
              </a:rPr>
              <a:t>/</a:t>
            </a:r>
            <a:r>
              <a:rPr lang="en-US" sz="4800" b="1" dirty="0" err="1" smtClean="0">
                <a:ln w="11430"/>
                <a:solidFill>
                  <a:srgbClr val="0070C0"/>
                </a:solidFill>
                <a:effectLst>
                  <a:outerShdw blurRad="50800" dist="39000" dir="5460000" algn="tl">
                    <a:srgbClr val="000000">
                      <a:alpha val="38000"/>
                    </a:srgbClr>
                  </a:outerShdw>
                </a:effectLst>
              </a:rPr>
              <a:t>Zadok</a:t>
            </a:r>
            <a:r>
              <a:rPr lang="en-US" sz="4800" b="1" cap="none" spc="0" dirty="0" smtClean="0">
                <a:ln w="11430"/>
                <a:solidFill>
                  <a:srgbClr val="0070C0"/>
                </a:solidFill>
                <a:effectLst>
                  <a:outerShdw blurRad="50800" dist="39000" dir="5460000" algn="tl">
                    <a:srgbClr val="000000">
                      <a:alpha val="38000"/>
                    </a:srgbClr>
                  </a:outerShdw>
                </a:effectLst>
              </a:rPr>
              <a:t> calendar?</a:t>
            </a:r>
            <a:endParaRPr lang="en-US" sz="4800" b="1" cap="none" spc="0" dirty="0">
              <a:ln w="11430"/>
              <a:solidFill>
                <a:srgbClr val="0070C0"/>
              </a:soli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374322596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750"/>
                                        <p:tgtEl>
                                          <p:spTgt spid="2"/>
                                        </p:tgtEl>
                                      </p:cBhvr>
                                    </p:animEffect>
                                  </p:childTnLst>
                                </p:cTn>
                              </p:par>
                            </p:childTnLst>
                          </p:cTn>
                        </p:par>
                        <p:par>
                          <p:cTn id="8" fill="hold">
                            <p:stCondLst>
                              <p:cond delay="1750"/>
                            </p:stCondLst>
                            <p:childTnLst>
                              <p:par>
                                <p:cTn id="9" presetID="6" presetClass="entr" presetSubtype="16" fill="hold" nodeType="afterEffect">
                                  <p:stCondLst>
                                    <p:cond delay="0"/>
                                  </p:stCondLst>
                                  <p:childTnLst>
                                    <p:set>
                                      <p:cBhvr>
                                        <p:cTn id="10" dur="1" fill="hold">
                                          <p:stCondLst>
                                            <p:cond delay="0"/>
                                          </p:stCondLst>
                                        </p:cTn>
                                        <p:tgtEl>
                                          <p:spTgt spid="2050"/>
                                        </p:tgtEl>
                                        <p:attrNameLst>
                                          <p:attrName>style.visibility</p:attrName>
                                        </p:attrNameLst>
                                      </p:cBhvr>
                                      <p:to>
                                        <p:strVal val="visible"/>
                                      </p:to>
                                    </p:set>
                                    <p:animEffect transition="in" filter="circle(in)">
                                      <p:cBhvr>
                                        <p:cTn id="11" dur="2000"/>
                                        <p:tgtEl>
                                          <p:spTgt spid="2050"/>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7">
                                            <p:txEl>
                                              <p:pRg st="0" end="0"/>
                                            </p:txEl>
                                          </p:spTgt>
                                        </p:tgtEl>
                                        <p:attrNameLst>
                                          <p:attrName>style.visibility</p:attrName>
                                        </p:attrNameLst>
                                      </p:cBhvr>
                                      <p:to>
                                        <p:strVal val="visible"/>
                                      </p:to>
                                    </p:set>
                                    <p:animEffect transition="in" filter="wipe(left)">
                                      <p:cBhvr>
                                        <p:cTn id="16" dur="1750"/>
                                        <p:tgtEl>
                                          <p:spTgt spid="7">
                                            <p:txEl>
                                              <p:pRg st="0" end="0"/>
                                            </p:txEl>
                                          </p:spTgt>
                                        </p:tgtEl>
                                      </p:cBhvr>
                                    </p:animEffect>
                                  </p:childTnLst>
                                </p:cTn>
                              </p:par>
                            </p:childTnLst>
                          </p:cTn>
                        </p:par>
                        <p:par>
                          <p:cTn id="17" fill="hold">
                            <p:stCondLst>
                              <p:cond delay="1750"/>
                            </p:stCondLst>
                            <p:childTnLst>
                              <p:par>
                                <p:cTn id="18" presetID="22" presetClass="entr" presetSubtype="1"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up)">
                                      <p:cBhvr>
                                        <p:cTn id="20" dur="27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pattFill prst="horzBrick">
          <a:fgClr>
            <a:schemeClr val="accent4">
              <a:lumMod val="75000"/>
            </a:schemeClr>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895914" y="164671"/>
            <a:ext cx="8889850" cy="889203"/>
          </a:xfrm>
          <a:gradFill>
            <a:gsLst>
              <a:gs pos="12000">
                <a:srgbClr val="FF00FF"/>
              </a:gs>
              <a:gs pos="56000">
                <a:srgbClr val="00B0F0"/>
              </a:gs>
              <a:gs pos="80000">
                <a:srgbClr val="FFFF00"/>
              </a:gs>
            </a:gsLst>
            <a:lin ang="5400000" scaled="1"/>
          </a:gradFill>
          <a:scene3d>
            <a:camera prst="orthographicFront"/>
            <a:lightRig rig="threePt" dir="t"/>
          </a:scene3d>
          <a:sp3d>
            <a:bevelT w="165100" prst="coolSlant"/>
          </a:sp3d>
        </p:spPr>
        <p:txBody>
          <a:bodyPr anchor="ctr">
            <a:normAutofit/>
            <a:sp3d extrusionH="57150">
              <a:bevelT w="38100" h="38100"/>
            </a:sp3d>
          </a:bodyPr>
          <a:lstStyle/>
          <a:p>
            <a:pPr algn="ctr"/>
            <a:r>
              <a:rPr lang="en-US" spc="600" dirty="0" smtClean="0">
                <a:solidFill>
                  <a:schemeClr val="accent2"/>
                </a:solidFill>
              </a:rPr>
              <a:t>Setting the stage!  </a:t>
            </a:r>
            <a:r>
              <a:rPr lang="en-US" dirty="0" smtClean="0">
                <a:solidFill>
                  <a:schemeClr val="accent2"/>
                </a:solidFill>
                <a:effectLst>
                  <a:glow rad="355600">
                    <a:srgbClr val="00FF00"/>
                  </a:glow>
                </a:effectLst>
              </a:rPr>
              <a:t>#1</a:t>
            </a:r>
            <a:endParaRPr lang="en-US" dirty="0">
              <a:solidFill>
                <a:schemeClr val="accent2"/>
              </a:solidFill>
              <a:effectLst>
                <a:glow rad="355600">
                  <a:srgbClr val="00FF00"/>
                </a:glow>
              </a:effectLst>
            </a:endParaRPr>
          </a:p>
        </p:txBody>
      </p:sp>
      <p:sp>
        <p:nvSpPr>
          <p:cNvPr id="3" name="Content Placeholder 2"/>
          <p:cNvSpPr>
            <a:spLocks noGrp="1"/>
          </p:cNvSpPr>
          <p:nvPr>
            <p:ph idx="1"/>
          </p:nvPr>
        </p:nvSpPr>
        <p:spPr>
          <a:xfrm>
            <a:off x="972458" y="1219201"/>
            <a:ext cx="10729548" cy="5502274"/>
          </a:xfrm>
          <a:solidFill>
            <a:schemeClr val="bg1">
              <a:lumMod val="95000"/>
            </a:schemeClr>
          </a:solidFill>
          <a:scene3d>
            <a:camera prst="orthographicFront"/>
            <a:lightRig rig="threePt" dir="t"/>
          </a:scene3d>
          <a:sp3d>
            <a:bevelT w="152400" h="50800" prst="softRound"/>
          </a:sp3d>
        </p:spPr>
        <p:txBody>
          <a:bodyPr anchor="ctr">
            <a:normAutofit fontScale="92500"/>
            <a:sp3d extrusionH="57150">
              <a:bevelT w="38100" h="38100"/>
            </a:sp3d>
          </a:bodyPr>
          <a:lstStyle/>
          <a:p>
            <a:pPr marL="0" indent="0">
              <a:buNone/>
            </a:pPr>
            <a:r>
              <a:rPr lang="en-US" sz="3200" b="1" dirty="0" smtClean="0">
                <a:effectLst>
                  <a:glow rad="127000">
                    <a:srgbClr val="00FF00"/>
                  </a:glow>
                </a:effectLst>
              </a:rPr>
              <a:t>The Controversy:  </a:t>
            </a:r>
            <a:r>
              <a:rPr lang="en-US" sz="3200" dirty="0" smtClean="0"/>
              <a:t>There are several different belief systems that arrive at a specific pattern of dates for lunar calendars.</a:t>
            </a:r>
          </a:p>
          <a:p>
            <a:pPr marL="0" indent="0">
              <a:buNone/>
            </a:pPr>
            <a:r>
              <a:rPr lang="en-US" sz="3200" b="1" dirty="0" smtClean="0">
                <a:solidFill>
                  <a:srgbClr val="FF0000"/>
                </a:solidFill>
              </a:rPr>
              <a:t>1.   </a:t>
            </a:r>
            <a:r>
              <a:rPr lang="en-US" sz="3200" dirty="0" smtClean="0"/>
              <a:t>The </a:t>
            </a:r>
            <a:r>
              <a:rPr lang="en-US" sz="3200" b="1" dirty="0" smtClean="0">
                <a:solidFill>
                  <a:srgbClr val="FF0000"/>
                </a:solidFill>
              </a:rPr>
              <a:t>lunar</a:t>
            </a:r>
            <a:r>
              <a:rPr lang="en-US" sz="3200" dirty="0" smtClean="0"/>
              <a:t> based calendar which uses the moon in any one of its phases to achieve these dates for the Sabbath.     </a:t>
            </a:r>
          </a:p>
          <a:p>
            <a:pPr marL="0" indent="0">
              <a:buNone/>
            </a:pPr>
            <a:r>
              <a:rPr lang="en-US" sz="3200" b="1" dirty="0" smtClean="0">
                <a:solidFill>
                  <a:srgbClr val="FF0000"/>
                </a:solidFill>
              </a:rPr>
              <a:t>2.   </a:t>
            </a:r>
            <a:r>
              <a:rPr lang="en-US" sz="3200" dirty="0" smtClean="0"/>
              <a:t>The Aharonic </a:t>
            </a:r>
            <a:r>
              <a:rPr lang="en-US" sz="3200" dirty="0" smtClean="0">
                <a:solidFill>
                  <a:srgbClr val="FF0066"/>
                </a:solidFill>
              </a:rPr>
              <a:t>priestly courses </a:t>
            </a:r>
            <a:r>
              <a:rPr lang="en-US" sz="3200" dirty="0" smtClean="0"/>
              <a:t>of the Levites which arrive at the same dated style of calendar (only without the moon).  </a:t>
            </a:r>
          </a:p>
          <a:p>
            <a:r>
              <a:rPr lang="en-US" sz="3200" b="1" dirty="0" smtClean="0">
                <a:solidFill>
                  <a:srgbClr val="FF0000"/>
                </a:solidFill>
              </a:rPr>
              <a:t>The stipulations of these calendars both claim that the </a:t>
            </a:r>
            <a:br>
              <a:rPr lang="en-US" sz="3200" b="1" dirty="0" smtClean="0">
                <a:solidFill>
                  <a:srgbClr val="FF0000"/>
                </a:solidFill>
              </a:rPr>
            </a:br>
            <a:r>
              <a:rPr lang="en-US" sz="3200" b="1" dirty="0" smtClean="0">
                <a:solidFill>
                  <a:srgbClr val="FF0000"/>
                </a:solidFill>
              </a:rPr>
              <a:t>1</a:t>
            </a:r>
            <a:r>
              <a:rPr lang="en-US" sz="3200" b="1" baseline="30000" dirty="0" smtClean="0">
                <a:solidFill>
                  <a:srgbClr val="FF0000"/>
                </a:solidFill>
              </a:rPr>
              <a:t>st</a:t>
            </a:r>
            <a:r>
              <a:rPr lang="en-US" sz="3200" b="1" dirty="0" smtClean="0">
                <a:solidFill>
                  <a:srgbClr val="FF0000"/>
                </a:solidFill>
              </a:rPr>
              <a:t> day of the month is not counted as a normal week day.  </a:t>
            </a:r>
            <a:br>
              <a:rPr lang="en-US" sz="3200" b="1" dirty="0" smtClean="0">
                <a:solidFill>
                  <a:srgbClr val="FF0000"/>
                </a:solidFill>
              </a:rPr>
            </a:br>
            <a:r>
              <a:rPr lang="en-US" sz="3200" b="1" dirty="0" smtClean="0">
                <a:solidFill>
                  <a:srgbClr val="FF0000"/>
                </a:solidFill>
              </a:rPr>
              <a:t>Instead the 1</a:t>
            </a:r>
            <a:r>
              <a:rPr lang="en-US" sz="3200" b="1" baseline="30000" dirty="0" smtClean="0">
                <a:solidFill>
                  <a:srgbClr val="FF0000"/>
                </a:solidFill>
              </a:rPr>
              <a:t>st</a:t>
            </a:r>
            <a:r>
              <a:rPr lang="en-US" sz="3200" b="1" dirty="0" smtClean="0">
                <a:solidFill>
                  <a:srgbClr val="FF0000"/>
                </a:solidFill>
              </a:rPr>
              <a:t> day is classified as an individual day </a:t>
            </a:r>
            <a:br>
              <a:rPr lang="en-US" sz="3200" b="1" dirty="0" smtClean="0">
                <a:solidFill>
                  <a:srgbClr val="FF0000"/>
                </a:solidFill>
              </a:rPr>
            </a:br>
            <a:r>
              <a:rPr lang="en-US" sz="3200" b="1" u="sng" dirty="0" smtClean="0">
                <a:solidFill>
                  <a:srgbClr val="FF0000"/>
                </a:solidFill>
              </a:rPr>
              <a:t>entirely separate</a:t>
            </a:r>
            <a:r>
              <a:rPr lang="en-US" sz="3200" b="1" dirty="0" smtClean="0">
                <a:solidFill>
                  <a:srgbClr val="FF0000"/>
                </a:solidFill>
              </a:rPr>
              <a:t> from the weekly count of seven.</a:t>
            </a:r>
            <a:endParaRPr lang="en-US" sz="3200" b="1" dirty="0">
              <a:solidFill>
                <a:srgbClr val="FF0000"/>
              </a:solidFill>
            </a:endParaRPr>
          </a:p>
        </p:txBody>
      </p:sp>
      <p:sp>
        <p:nvSpPr>
          <p:cNvPr id="4" name="Slide Number Placeholder 3"/>
          <p:cNvSpPr>
            <a:spLocks noGrp="1"/>
          </p:cNvSpPr>
          <p:nvPr>
            <p:ph type="sldNum" sz="quarter" idx="12"/>
          </p:nvPr>
        </p:nvSpPr>
        <p:spPr>
          <a:xfrm>
            <a:off x="8853669" y="6364104"/>
            <a:ext cx="2819399" cy="345796"/>
          </a:xfrm>
        </p:spPr>
        <p:txBody>
          <a:bodyPr/>
          <a:lstStyle/>
          <a:p>
            <a:fld id="{71766878-3199-4EAB-94E7-2D6D11070E14}" type="slidenum">
              <a:rPr lang="en-US" b="1" smtClean="0"/>
              <a:t>6</a:t>
            </a:fld>
            <a:endParaRPr lang="en-US" b="1" dirty="0"/>
          </a:p>
        </p:txBody>
      </p:sp>
      <p:sp>
        <p:nvSpPr>
          <p:cNvPr id="5" name="Rectangle 4"/>
          <p:cNvSpPr/>
          <p:nvPr/>
        </p:nvSpPr>
        <p:spPr>
          <a:xfrm>
            <a:off x="8791622" y="2978428"/>
            <a:ext cx="1480457" cy="508000"/>
          </a:xfrm>
          <a:prstGeom prst="rect">
            <a:avLst/>
          </a:prstGeom>
          <a:gradFill>
            <a:gsLst>
              <a:gs pos="12000">
                <a:srgbClr val="FF00FF"/>
              </a:gs>
              <a:gs pos="56000">
                <a:srgbClr val="00B0F0"/>
              </a:gs>
              <a:gs pos="80000">
                <a:srgbClr val="FFFF00"/>
              </a:gs>
            </a:gsLst>
            <a:path path="shape">
              <a:fillToRect l="50000" t="50000" r="50000" b="50000"/>
            </a:path>
          </a:gra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prstClr val="black"/>
                </a:solidFill>
              </a:rPr>
              <a:t>And –</a:t>
            </a:r>
            <a:endParaRPr lang="en-US" dirty="0"/>
          </a:p>
        </p:txBody>
      </p:sp>
    </p:spTree>
    <p:extLst>
      <p:ext uri="{BB962C8B-B14F-4D97-AF65-F5344CB8AC3E}">
        <p14:creationId xmlns:p14="http://schemas.microsoft.com/office/powerpoint/2010/main" val="156785268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left)">
                                      <p:cBhvr>
                                        <p:cTn id="7" dur="1500"/>
                                        <p:tgtEl>
                                          <p:spTgt spid="3">
                                            <p:txEl>
                                              <p:pRg st="1" end="1"/>
                                            </p:txEl>
                                          </p:spTgt>
                                        </p:tgtEl>
                                      </p:cBhvr>
                                    </p:animEffect>
                                  </p:childTnLst>
                                </p:cTn>
                              </p:par>
                            </p:childTnLst>
                          </p:cTn>
                        </p:par>
                        <p:par>
                          <p:cTn id="8" fill="hold">
                            <p:stCondLst>
                              <p:cond delay="1500"/>
                            </p:stCondLst>
                            <p:childTnLst>
                              <p:par>
                                <p:cTn id="9" presetID="2" presetClass="entr" presetSubtype="12" fill="hold" grpId="0" nodeType="afterEffect">
                                  <p:stCondLst>
                                    <p:cond delay="200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500" fill="hold"/>
                                        <p:tgtEl>
                                          <p:spTgt spid="5"/>
                                        </p:tgtEl>
                                        <p:attrNameLst>
                                          <p:attrName>ppt_x</p:attrName>
                                        </p:attrNameLst>
                                      </p:cBhvr>
                                      <p:tavLst>
                                        <p:tav tm="0">
                                          <p:val>
                                            <p:strVal val="0-#ppt_w/2"/>
                                          </p:val>
                                        </p:tav>
                                        <p:tav tm="100000">
                                          <p:val>
                                            <p:strVal val="#ppt_x"/>
                                          </p:val>
                                        </p:tav>
                                      </p:tavLst>
                                    </p:anim>
                                    <p:anim calcmode="lin" valueType="num">
                                      <p:cBhvr additive="base">
                                        <p:cTn id="12" dur="1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1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pattFill prst="horzBrick">
          <a:fgClr>
            <a:schemeClr val="accent4">
              <a:lumMod val="75000"/>
            </a:schemeClr>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05840" y="164671"/>
            <a:ext cx="10669998" cy="889203"/>
          </a:xfrm>
          <a:gradFill>
            <a:gsLst>
              <a:gs pos="12000">
                <a:srgbClr val="FF00FF"/>
              </a:gs>
              <a:gs pos="56000">
                <a:srgbClr val="00B0F0"/>
              </a:gs>
              <a:gs pos="80000">
                <a:srgbClr val="FFFF00"/>
              </a:gs>
            </a:gsLst>
            <a:lin ang="5400000" scaled="1"/>
          </a:gradFill>
          <a:scene3d>
            <a:camera prst="orthographicFront"/>
            <a:lightRig rig="threePt" dir="t"/>
          </a:scene3d>
          <a:sp3d>
            <a:bevelT w="165100" prst="coolSlant"/>
          </a:sp3d>
        </p:spPr>
        <p:txBody>
          <a:bodyPr anchor="ctr">
            <a:normAutofit fontScale="90000"/>
            <a:sp3d extrusionH="57150">
              <a:bevelT w="38100" h="38100"/>
            </a:sp3d>
          </a:bodyPr>
          <a:lstStyle/>
          <a:p>
            <a:pPr algn="ctr"/>
            <a:r>
              <a:rPr lang="en-US" dirty="0" smtClean="0">
                <a:ln>
                  <a:solidFill>
                    <a:schemeClr val="bg1"/>
                  </a:solidFill>
                </a:ln>
                <a:solidFill>
                  <a:schemeClr val="accent2"/>
                </a:solidFill>
              </a:rPr>
              <a:t>The Mechanics of the lunar calendar!</a:t>
            </a:r>
            <a:endParaRPr lang="en-US" dirty="0">
              <a:ln>
                <a:solidFill>
                  <a:schemeClr val="bg1"/>
                </a:solidFill>
              </a:ln>
              <a:solidFill>
                <a:schemeClr val="accent2"/>
              </a:solidFill>
            </a:endParaRPr>
          </a:p>
        </p:txBody>
      </p:sp>
      <p:sp>
        <p:nvSpPr>
          <p:cNvPr id="3" name="Content Placeholder 2"/>
          <p:cNvSpPr>
            <a:spLocks noGrp="1"/>
          </p:cNvSpPr>
          <p:nvPr>
            <p:ph idx="1"/>
          </p:nvPr>
        </p:nvSpPr>
        <p:spPr>
          <a:xfrm>
            <a:off x="972458" y="1219201"/>
            <a:ext cx="10660100" cy="5502274"/>
          </a:xfrm>
          <a:solidFill>
            <a:schemeClr val="bg1">
              <a:lumMod val="95000"/>
            </a:schemeClr>
          </a:solidFill>
          <a:scene3d>
            <a:camera prst="orthographicFront"/>
            <a:lightRig rig="threePt" dir="t"/>
          </a:scene3d>
          <a:sp3d>
            <a:bevelT w="152400" h="50800" prst="softRound"/>
          </a:sp3d>
        </p:spPr>
        <p:txBody>
          <a:bodyPr anchor="t">
            <a:normAutofit/>
            <a:sp3d extrusionH="57150">
              <a:bevelT w="38100" h="38100"/>
            </a:sp3d>
          </a:bodyPr>
          <a:lstStyle/>
          <a:p>
            <a:r>
              <a:rPr lang="en-US" sz="2800" u="sng" dirty="0" smtClean="0">
                <a:solidFill>
                  <a:schemeClr val="tx1"/>
                </a:solidFill>
              </a:rPr>
              <a:t>For the very basics</a:t>
            </a:r>
            <a:r>
              <a:rPr lang="en-US" sz="2800" dirty="0">
                <a:solidFill>
                  <a:schemeClr val="tx1"/>
                </a:solidFill>
              </a:rPr>
              <a:t>;</a:t>
            </a:r>
            <a:r>
              <a:rPr lang="en-US" sz="2800" dirty="0" smtClean="0">
                <a:solidFill>
                  <a:schemeClr val="tx1"/>
                </a:solidFill>
              </a:rPr>
              <a:t> the dates are as such:  </a:t>
            </a:r>
          </a:p>
          <a:p>
            <a:r>
              <a:rPr lang="en-US" sz="2800" dirty="0" smtClean="0">
                <a:solidFill>
                  <a:srgbClr val="FF0000"/>
                </a:solidFill>
              </a:rPr>
              <a:t>1</a:t>
            </a:r>
            <a:r>
              <a:rPr lang="en-US" sz="2800" baseline="30000" dirty="0" smtClean="0">
                <a:solidFill>
                  <a:srgbClr val="FF0000"/>
                </a:solidFill>
              </a:rPr>
              <a:t>st</a:t>
            </a:r>
            <a:r>
              <a:rPr lang="en-US" sz="2800" dirty="0" smtClean="0">
                <a:solidFill>
                  <a:schemeClr val="tx1"/>
                </a:solidFill>
              </a:rPr>
              <a:t> day of the month – not counted </a:t>
            </a:r>
            <a:r>
              <a:rPr lang="en-US" sz="2800" dirty="0" smtClean="0">
                <a:solidFill>
                  <a:schemeClr val="accent5">
                    <a:lumMod val="75000"/>
                  </a:schemeClr>
                </a:solidFill>
              </a:rPr>
              <a:t>[by some]</a:t>
            </a:r>
            <a:r>
              <a:rPr lang="en-US" sz="2800" dirty="0" smtClean="0">
                <a:solidFill>
                  <a:schemeClr val="tx1"/>
                </a:solidFill>
              </a:rPr>
              <a:t>, but is a “Special day.” </a:t>
            </a:r>
          </a:p>
          <a:p>
            <a:r>
              <a:rPr lang="en-US" sz="2800" dirty="0" smtClean="0">
                <a:solidFill>
                  <a:srgbClr val="FF0000"/>
                </a:solidFill>
              </a:rPr>
              <a:t>2</a:t>
            </a:r>
            <a:r>
              <a:rPr lang="en-US" sz="2800" baseline="30000" dirty="0" smtClean="0">
                <a:solidFill>
                  <a:srgbClr val="FF0000"/>
                </a:solidFill>
              </a:rPr>
              <a:t>nd</a:t>
            </a:r>
            <a:r>
              <a:rPr lang="en-US" sz="2800" dirty="0" smtClean="0">
                <a:solidFill>
                  <a:schemeClr val="tx1"/>
                </a:solidFill>
              </a:rPr>
              <a:t> day of the month IS ALWAYS the </a:t>
            </a:r>
            <a:r>
              <a:rPr lang="en-US" sz="2800" dirty="0" smtClean="0">
                <a:solidFill>
                  <a:srgbClr val="FF0000"/>
                </a:solidFill>
              </a:rPr>
              <a:t>1</a:t>
            </a:r>
            <a:r>
              <a:rPr lang="en-US" sz="2800" baseline="30000" dirty="0" smtClean="0">
                <a:solidFill>
                  <a:srgbClr val="FF0000"/>
                </a:solidFill>
              </a:rPr>
              <a:t>st</a:t>
            </a:r>
            <a:r>
              <a:rPr lang="en-US" sz="2800" dirty="0" smtClean="0">
                <a:solidFill>
                  <a:schemeClr val="tx1"/>
                </a:solidFill>
              </a:rPr>
              <a:t> day of the lunar week which begins the weekly count of 1-7!</a:t>
            </a:r>
          </a:p>
          <a:p>
            <a:r>
              <a:rPr lang="en-US" sz="2800" dirty="0" smtClean="0">
                <a:solidFill>
                  <a:srgbClr val="FF0000"/>
                </a:solidFill>
              </a:rPr>
              <a:t>8</a:t>
            </a:r>
            <a:r>
              <a:rPr lang="en-US" sz="2800" baseline="30000" dirty="0" smtClean="0">
                <a:solidFill>
                  <a:srgbClr val="FF0000"/>
                </a:solidFill>
              </a:rPr>
              <a:t>th</a:t>
            </a:r>
            <a:r>
              <a:rPr lang="en-US" sz="2800" dirty="0" smtClean="0">
                <a:solidFill>
                  <a:schemeClr val="tx1"/>
                </a:solidFill>
              </a:rPr>
              <a:t> day of the month is a Sabbath.  Consequently, the </a:t>
            </a:r>
            <a:r>
              <a:rPr lang="en-US" sz="2800" dirty="0" smtClean="0">
                <a:solidFill>
                  <a:srgbClr val="FF0000"/>
                </a:solidFill>
              </a:rPr>
              <a:t>15</a:t>
            </a:r>
            <a:r>
              <a:rPr lang="en-US" sz="2800" baseline="30000" dirty="0" smtClean="0">
                <a:solidFill>
                  <a:srgbClr val="FF0000"/>
                </a:solidFill>
              </a:rPr>
              <a:t>th</a:t>
            </a:r>
            <a:r>
              <a:rPr lang="en-US" sz="2800" dirty="0" smtClean="0">
                <a:solidFill>
                  <a:srgbClr val="FF0000"/>
                </a:solidFill>
              </a:rPr>
              <a:t> , 22</a:t>
            </a:r>
            <a:r>
              <a:rPr lang="en-US" sz="2800" baseline="30000" dirty="0" smtClean="0">
                <a:solidFill>
                  <a:srgbClr val="FF0000"/>
                </a:solidFill>
              </a:rPr>
              <a:t>nd</a:t>
            </a:r>
            <a:r>
              <a:rPr lang="en-US" sz="2800" dirty="0" smtClean="0">
                <a:solidFill>
                  <a:srgbClr val="FF0000"/>
                </a:solidFill>
              </a:rPr>
              <a:t>, </a:t>
            </a:r>
            <a:r>
              <a:rPr lang="en-US" sz="2800" dirty="0" smtClean="0">
                <a:solidFill>
                  <a:schemeClr val="tx1"/>
                </a:solidFill>
              </a:rPr>
              <a:t>and </a:t>
            </a:r>
            <a:r>
              <a:rPr lang="en-US" sz="2800" dirty="0" smtClean="0">
                <a:solidFill>
                  <a:srgbClr val="FF0000"/>
                </a:solidFill>
              </a:rPr>
              <a:t>29</a:t>
            </a:r>
            <a:r>
              <a:rPr lang="en-US" sz="2800" baseline="30000" dirty="0" smtClean="0">
                <a:solidFill>
                  <a:srgbClr val="FF0000"/>
                </a:solidFill>
              </a:rPr>
              <a:t>th</a:t>
            </a:r>
            <a:r>
              <a:rPr lang="en-US" sz="2800" dirty="0" smtClean="0">
                <a:solidFill>
                  <a:schemeClr val="tx1"/>
                </a:solidFill>
              </a:rPr>
              <a:t> are also considered “weekly Sabbaths.” </a:t>
            </a:r>
          </a:p>
          <a:p>
            <a:r>
              <a:rPr lang="en-US" sz="2800" dirty="0" smtClean="0">
                <a:solidFill>
                  <a:schemeClr val="tx1"/>
                </a:solidFill>
              </a:rPr>
              <a:t>The </a:t>
            </a:r>
            <a:r>
              <a:rPr lang="en-US" sz="2800" dirty="0" smtClean="0">
                <a:solidFill>
                  <a:srgbClr val="FF0000"/>
                </a:solidFill>
              </a:rPr>
              <a:t>30</a:t>
            </a:r>
            <a:r>
              <a:rPr lang="en-US" sz="2800" baseline="30000" dirty="0" smtClean="0">
                <a:solidFill>
                  <a:srgbClr val="FF0000"/>
                </a:solidFill>
              </a:rPr>
              <a:t>th</a:t>
            </a:r>
            <a:r>
              <a:rPr lang="en-US" sz="2800" dirty="0" smtClean="0">
                <a:solidFill>
                  <a:srgbClr val="FF0000"/>
                </a:solidFill>
              </a:rPr>
              <a:t> </a:t>
            </a:r>
            <a:r>
              <a:rPr lang="en-US" sz="2800" dirty="0" smtClean="0">
                <a:solidFill>
                  <a:schemeClr val="tx1"/>
                </a:solidFill>
              </a:rPr>
              <a:t>day (if, and when, there is one in the lunar based calendar) – </a:t>
            </a:r>
            <a:br>
              <a:rPr lang="en-US" sz="2800" dirty="0" smtClean="0">
                <a:solidFill>
                  <a:schemeClr val="tx1"/>
                </a:solidFill>
              </a:rPr>
            </a:br>
            <a:r>
              <a:rPr lang="en-US" sz="2800" dirty="0" smtClean="0">
                <a:solidFill>
                  <a:schemeClr val="tx1"/>
                </a:solidFill>
              </a:rPr>
              <a:t>is </a:t>
            </a:r>
            <a:r>
              <a:rPr lang="en-US" sz="2800" dirty="0" smtClean="0">
                <a:solidFill>
                  <a:srgbClr val="FF0000"/>
                </a:solidFill>
              </a:rPr>
              <a:t>not counted. </a:t>
            </a:r>
          </a:p>
          <a:p>
            <a:r>
              <a:rPr lang="en-US" sz="2800" dirty="0" smtClean="0">
                <a:solidFill>
                  <a:schemeClr val="tx1"/>
                </a:solidFill>
              </a:rPr>
              <a:t>The month and the week then both reset, and restart anew, </a:t>
            </a:r>
            <a:br>
              <a:rPr lang="en-US" sz="2800" dirty="0" smtClean="0">
                <a:solidFill>
                  <a:schemeClr val="tx1"/>
                </a:solidFill>
              </a:rPr>
            </a:br>
            <a:r>
              <a:rPr lang="en-US" sz="2800" dirty="0" smtClean="0">
                <a:solidFill>
                  <a:schemeClr val="tx1"/>
                </a:solidFill>
              </a:rPr>
              <a:t>with the weekly count starting on the 2</a:t>
            </a:r>
            <a:r>
              <a:rPr lang="en-US" sz="2800" baseline="30000" dirty="0" smtClean="0">
                <a:solidFill>
                  <a:schemeClr val="tx1"/>
                </a:solidFill>
              </a:rPr>
              <a:t>nd</a:t>
            </a:r>
            <a:r>
              <a:rPr lang="en-US" sz="2800" dirty="0" smtClean="0">
                <a:solidFill>
                  <a:schemeClr val="tx1"/>
                </a:solidFill>
              </a:rPr>
              <a:t> day of the month.</a:t>
            </a:r>
            <a:endParaRPr lang="en-US" sz="2800" dirty="0">
              <a:solidFill>
                <a:schemeClr val="tx1"/>
              </a:solidFill>
            </a:endParaRPr>
          </a:p>
        </p:txBody>
      </p:sp>
      <p:sp>
        <p:nvSpPr>
          <p:cNvPr id="4" name="Slide Number Placeholder 3"/>
          <p:cNvSpPr>
            <a:spLocks noGrp="1"/>
          </p:cNvSpPr>
          <p:nvPr>
            <p:ph type="sldNum" sz="quarter" idx="12"/>
          </p:nvPr>
        </p:nvSpPr>
        <p:spPr>
          <a:xfrm>
            <a:off x="11279889" y="6375679"/>
            <a:ext cx="355600" cy="345796"/>
          </a:xfrm>
        </p:spPr>
        <p:txBody>
          <a:bodyPr/>
          <a:lstStyle/>
          <a:p>
            <a:fld id="{71766878-3199-4EAB-94E7-2D6D11070E14}" type="slidenum">
              <a:rPr lang="en-US" sz="1400" b="1" smtClean="0">
                <a:solidFill>
                  <a:schemeClr val="tx1"/>
                </a:solidFill>
              </a:rPr>
              <a:t>7</a:t>
            </a:fld>
            <a:endParaRPr lang="en-US" sz="1400" b="1" dirty="0">
              <a:solidFill>
                <a:schemeClr val="tx1"/>
              </a:solidFill>
            </a:endParaRPr>
          </a:p>
        </p:txBody>
      </p:sp>
    </p:spTree>
    <p:extLst>
      <p:ext uri="{BB962C8B-B14F-4D97-AF65-F5344CB8AC3E}">
        <p14:creationId xmlns:p14="http://schemas.microsoft.com/office/powerpoint/2010/main" val="286317661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150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10" fill="hold">
                            <p:stCondLst>
                              <p:cond delay="2500"/>
                            </p:stCondLst>
                            <p:childTnLst>
                              <p:par>
                                <p:cTn id="11" presetID="42" presetClass="entr" presetSubtype="0" fill="hold" nodeType="afterEffect">
                                  <p:stCondLst>
                                    <p:cond delay="150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1000"/>
                                        <p:tgtEl>
                                          <p:spTgt spid="3">
                                            <p:txEl>
                                              <p:pRg st="3" end="3"/>
                                            </p:txEl>
                                          </p:spTgt>
                                        </p:tgtEl>
                                      </p:cBhvr>
                                    </p:animEffect>
                                    <p:anim calcmode="lin" valueType="num">
                                      <p:cBhvr>
                                        <p:cTn id="14"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par>
                          <p:cTn id="16" fill="hold">
                            <p:stCondLst>
                              <p:cond delay="5000"/>
                            </p:stCondLst>
                            <p:childTnLst>
                              <p:par>
                                <p:cTn id="17" presetID="42" presetClass="entr" presetSubtype="0" fill="hold" nodeType="afterEffect">
                                  <p:stCondLst>
                                    <p:cond delay="150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1000"/>
                                        <p:tgtEl>
                                          <p:spTgt spid="3">
                                            <p:txEl>
                                              <p:pRg st="4" end="4"/>
                                            </p:txEl>
                                          </p:spTgt>
                                        </p:tgtEl>
                                      </p:cBhvr>
                                    </p:animEffect>
                                    <p:anim calcmode="lin" valueType="num">
                                      <p:cBhvr>
                                        <p:cTn id="20"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par>
                          <p:cTn id="22" fill="hold">
                            <p:stCondLst>
                              <p:cond delay="7500"/>
                            </p:stCondLst>
                            <p:childTnLst>
                              <p:par>
                                <p:cTn id="23" presetID="42" presetClass="entr" presetSubtype="0" fill="hold" nodeType="afterEffect">
                                  <p:stCondLst>
                                    <p:cond delay="1500"/>
                                  </p:stCondLst>
                                  <p:childTnLst>
                                    <p:set>
                                      <p:cBhvr>
                                        <p:cTn id="24" dur="1" fill="hold">
                                          <p:stCondLst>
                                            <p:cond delay="0"/>
                                          </p:stCondLst>
                                        </p:cTn>
                                        <p:tgtEl>
                                          <p:spTgt spid="3">
                                            <p:txEl>
                                              <p:pRg st="5" end="5"/>
                                            </p:txEl>
                                          </p:spTgt>
                                        </p:tgtEl>
                                        <p:attrNameLst>
                                          <p:attrName>style.visibility</p:attrName>
                                        </p:attrNameLst>
                                      </p:cBhvr>
                                      <p:to>
                                        <p:strVal val="visible"/>
                                      </p:to>
                                    </p:set>
                                    <p:animEffect transition="in" filter="fade">
                                      <p:cBhvr>
                                        <p:cTn id="25" dur="1000"/>
                                        <p:tgtEl>
                                          <p:spTgt spid="3">
                                            <p:txEl>
                                              <p:pRg st="5" end="5"/>
                                            </p:txEl>
                                          </p:spTgt>
                                        </p:tgtEl>
                                      </p:cBhvr>
                                    </p:animEffect>
                                    <p:anim calcmode="lin" valueType="num">
                                      <p:cBhvr>
                                        <p:cTn id="2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24560" y="144260"/>
            <a:ext cx="10470160" cy="719340"/>
          </a:xfrm>
          <a:gradFill flip="none" rotWithShape="1">
            <a:gsLst>
              <a:gs pos="0">
                <a:srgbClr val="000082"/>
              </a:gs>
              <a:gs pos="30000">
                <a:srgbClr val="66008F"/>
              </a:gs>
              <a:gs pos="64999">
                <a:srgbClr val="BA0066"/>
              </a:gs>
              <a:gs pos="89999">
                <a:srgbClr val="FF0000"/>
              </a:gs>
              <a:gs pos="100000">
                <a:srgbClr val="FF8200"/>
              </a:gs>
            </a:gsLst>
            <a:lin ang="5400000" scaled="1"/>
            <a:tileRect/>
          </a:gradFill>
          <a:scene3d>
            <a:camera prst="orthographicFront"/>
            <a:lightRig rig="threePt" dir="t"/>
          </a:scene3d>
          <a:sp3d>
            <a:bevelT w="152400" h="50800" prst="softRound"/>
          </a:sp3d>
        </p:spPr>
        <p:txBody>
          <a:bodyPr>
            <a:noAutofit/>
            <a:sp3d extrusionH="57150">
              <a:bevelT h="25400" prst="softRound"/>
            </a:sp3d>
          </a:bodyPr>
          <a:lstStyle/>
          <a:p>
            <a:pPr algn="ctr"/>
            <a:r>
              <a:rPr lang="en-US" sz="5400" dirty="0" smtClean="0">
                <a:ln>
                  <a:solidFill>
                    <a:schemeClr val="accent4">
                      <a:lumMod val="75000"/>
                    </a:schemeClr>
                  </a:solidFill>
                </a:ln>
                <a:solidFill>
                  <a:schemeClr val="bg2">
                    <a:lumMod val="90000"/>
                  </a:schemeClr>
                </a:solidFill>
                <a:latin typeface="Algerian" pitchFamily="82" charset="0"/>
              </a:rPr>
              <a:t>A Sample Lunar Calendar</a:t>
            </a:r>
            <a:endParaRPr lang="en-US" sz="5400" dirty="0">
              <a:ln>
                <a:solidFill>
                  <a:schemeClr val="accent4">
                    <a:lumMod val="75000"/>
                  </a:schemeClr>
                </a:solidFill>
              </a:ln>
              <a:solidFill>
                <a:schemeClr val="bg2">
                  <a:lumMod val="90000"/>
                </a:schemeClr>
              </a:solidFill>
              <a:latin typeface="Algerian" pitchFamily="82" charset="0"/>
            </a:endParaRPr>
          </a:p>
        </p:txBody>
      </p:sp>
      <p:sp>
        <p:nvSpPr>
          <p:cNvPr id="3" name="Content Placeholder 2"/>
          <p:cNvSpPr>
            <a:spLocks noGrp="1"/>
          </p:cNvSpPr>
          <p:nvPr>
            <p:ph idx="1"/>
          </p:nvPr>
        </p:nvSpPr>
        <p:spPr>
          <a:xfrm>
            <a:off x="414393" y="976392"/>
            <a:ext cx="3105149" cy="5048250"/>
          </a:xfrm>
        </p:spPr>
        <p:txBody>
          <a:bodyPr>
            <a:normAutofit/>
            <a:scene3d>
              <a:camera prst="orthographicFront"/>
              <a:lightRig rig="soft" dir="t">
                <a:rot lat="0" lon="0" rev="10800000"/>
              </a:lightRig>
            </a:scene3d>
            <a:sp3d>
              <a:bevelT w="27940" h="12700"/>
              <a:contourClr>
                <a:srgbClr val="DDDDDD"/>
              </a:contourClr>
            </a:sp3d>
          </a:bodyPr>
          <a:lstStyle/>
          <a:p>
            <a:pPr marL="0" indent="0">
              <a:buNone/>
            </a:pPr>
            <a:r>
              <a:rPr lang="en-US" b="1" spc="150" dirty="0" smtClean="0">
                <a:ln w="11430">
                  <a:noFill/>
                </a:ln>
                <a:solidFill>
                  <a:srgbClr val="002060"/>
                </a:solidFill>
                <a:effectLst>
                  <a:outerShdw blurRad="25400" algn="tl" rotWithShape="0">
                    <a:srgbClr val="000000">
                      <a:alpha val="43000"/>
                    </a:srgbClr>
                  </a:outerShdw>
                </a:effectLst>
              </a:rPr>
              <a:t>For the purpose of illustration, this lunar calendar month will begin with the 1</a:t>
            </a:r>
            <a:r>
              <a:rPr lang="en-US" b="1" spc="150" baseline="30000" dirty="0" smtClean="0">
                <a:ln w="11430">
                  <a:noFill/>
                </a:ln>
                <a:solidFill>
                  <a:srgbClr val="002060"/>
                </a:solidFill>
                <a:effectLst>
                  <a:outerShdw blurRad="25400" algn="tl" rotWithShape="0">
                    <a:srgbClr val="000000">
                      <a:alpha val="43000"/>
                    </a:srgbClr>
                  </a:outerShdw>
                </a:effectLst>
              </a:rPr>
              <a:t>st</a:t>
            </a:r>
            <a:r>
              <a:rPr lang="en-US" b="1" spc="150" dirty="0" smtClean="0">
                <a:ln w="11430">
                  <a:noFill/>
                </a:ln>
                <a:solidFill>
                  <a:srgbClr val="002060"/>
                </a:solidFill>
                <a:effectLst>
                  <a:outerShdw blurRad="25400" algn="tl" rotWithShape="0">
                    <a:srgbClr val="000000">
                      <a:alpha val="43000"/>
                    </a:srgbClr>
                  </a:outerShdw>
                </a:effectLst>
              </a:rPr>
              <a:t> sliver </a:t>
            </a:r>
            <a:br>
              <a:rPr lang="en-US" b="1" spc="150" dirty="0" smtClean="0">
                <a:ln w="11430">
                  <a:noFill/>
                </a:ln>
                <a:solidFill>
                  <a:srgbClr val="002060"/>
                </a:solidFill>
                <a:effectLst>
                  <a:outerShdw blurRad="25400" algn="tl" rotWithShape="0">
                    <a:srgbClr val="000000">
                      <a:alpha val="43000"/>
                    </a:srgbClr>
                  </a:outerShdw>
                </a:effectLst>
              </a:rPr>
            </a:br>
            <a:r>
              <a:rPr lang="en-US" b="1" spc="150" dirty="0" smtClean="0">
                <a:ln w="11430">
                  <a:noFill/>
                </a:ln>
                <a:solidFill>
                  <a:srgbClr val="002060"/>
                </a:solidFill>
                <a:effectLst>
                  <a:outerShdw blurRad="25400" algn="tl" rotWithShape="0">
                    <a:srgbClr val="000000">
                      <a:alpha val="43000"/>
                    </a:srgbClr>
                  </a:outerShdw>
                </a:effectLst>
              </a:rPr>
              <a:t>of the moon on the 4</a:t>
            </a:r>
            <a:r>
              <a:rPr lang="en-US" b="1" spc="150" baseline="30000" dirty="0" smtClean="0">
                <a:ln w="11430">
                  <a:noFill/>
                </a:ln>
                <a:solidFill>
                  <a:srgbClr val="002060"/>
                </a:solidFill>
                <a:effectLst>
                  <a:outerShdw blurRad="25400" algn="tl" rotWithShape="0">
                    <a:srgbClr val="000000">
                      <a:alpha val="43000"/>
                    </a:srgbClr>
                  </a:outerShdw>
                </a:effectLst>
              </a:rPr>
              <a:t>th</a:t>
            </a:r>
            <a:r>
              <a:rPr lang="en-US" b="1" spc="150" dirty="0" smtClean="0">
                <a:ln w="11430">
                  <a:noFill/>
                </a:ln>
                <a:solidFill>
                  <a:srgbClr val="002060"/>
                </a:solidFill>
                <a:effectLst>
                  <a:outerShdw blurRad="25400" algn="tl" rotWithShape="0">
                    <a:srgbClr val="000000">
                      <a:alpha val="43000"/>
                    </a:srgbClr>
                  </a:outerShdw>
                </a:effectLst>
              </a:rPr>
              <a:t> cycle of the week (Wed).</a:t>
            </a:r>
          </a:p>
          <a:p>
            <a:pPr marL="0" indent="0">
              <a:buNone/>
            </a:pPr>
            <a:r>
              <a:rPr lang="en-US" b="1" u="sng" spc="150" dirty="0" smtClean="0">
                <a:ln w="11430">
                  <a:noFill/>
                </a:ln>
                <a:solidFill>
                  <a:srgbClr val="002060"/>
                </a:solidFill>
                <a:effectLst>
                  <a:outerShdw blurRad="25400" algn="tl" rotWithShape="0">
                    <a:srgbClr val="000000">
                      <a:alpha val="43000"/>
                    </a:srgbClr>
                  </a:outerShdw>
                </a:effectLst>
              </a:rPr>
              <a:t>Notice the dates </a:t>
            </a:r>
            <a:r>
              <a:rPr lang="en-US" b="1" spc="150" dirty="0" smtClean="0">
                <a:ln w="11430">
                  <a:noFill/>
                </a:ln>
                <a:solidFill>
                  <a:srgbClr val="002060"/>
                </a:solidFill>
                <a:effectLst>
                  <a:outerShdw blurRad="25400" algn="tl" rotWithShape="0">
                    <a:srgbClr val="000000">
                      <a:alpha val="43000"/>
                    </a:srgbClr>
                  </a:outerShdw>
                </a:effectLst>
              </a:rPr>
              <a:t>where the weekly sabbaths place when they follow the lunar cycles.</a:t>
            </a:r>
            <a:endParaRPr lang="en-US" sz="3200" b="1" spc="150" dirty="0" smtClean="0">
              <a:ln w="11430">
                <a:solidFill>
                  <a:sysClr val="windowText" lastClr="000000"/>
                </a:solidFill>
              </a:ln>
              <a:solidFill>
                <a:srgbClr val="F8F8F8"/>
              </a:solidFill>
              <a:effectLst>
                <a:outerShdw blurRad="25400" algn="tl" rotWithShape="0">
                  <a:srgbClr val="000000">
                    <a:alpha val="43000"/>
                  </a:srgbClr>
                </a:outerShdw>
              </a:effectLst>
            </a:endParaRPr>
          </a:p>
        </p:txBody>
      </p:sp>
      <p:sp>
        <p:nvSpPr>
          <p:cNvPr id="4" name="Slide Number Placeholder 3"/>
          <p:cNvSpPr>
            <a:spLocks noGrp="1"/>
          </p:cNvSpPr>
          <p:nvPr>
            <p:ph type="sldNum" sz="quarter" idx="12"/>
          </p:nvPr>
        </p:nvSpPr>
        <p:spPr/>
        <p:txBody>
          <a:bodyPr/>
          <a:lstStyle/>
          <a:p>
            <a:fld id="{71766878-3199-4EAB-94E7-2D6D11070E14}" type="slidenum">
              <a:rPr lang="en-US" smtClean="0">
                <a:solidFill>
                  <a:schemeClr val="bg1"/>
                </a:solidFill>
              </a:rPr>
              <a:t>8</a:t>
            </a:fld>
            <a:endParaRPr lang="en-US" dirty="0">
              <a:solidFill>
                <a:schemeClr val="bg1"/>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1943046491"/>
              </p:ext>
            </p:extLst>
          </p:nvPr>
        </p:nvGraphicFramePr>
        <p:xfrm>
          <a:off x="3488138" y="1236374"/>
          <a:ext cx="8229599" cy="4023360"/>
        </p:xfrm>
        <a:graphic>
          <a:graphicData uri="http://schemas.openxmlformats.org/drawingml/2006/table">
            <a:tbl>
              <a:tblPr firstRow="1" bandRow="1">
                <a:tableStyleId>{21E4AEA4-8DFA-4A89-87EB-49C32662AFE0}</a:tableStyleId>
              </a:tblPr>
              <a:tblGrid>
                <a:gridCol w="1175657"/>
                <a:gridCol w="1175657"/>
                <a:gridCol w="1175657"/>
                <a:gridCol w="1175657"/>
                <a:gridCol w="1175657"/>
                <a:gridCol w="1175657"/>
                <a:gridCol w="1175657"/>
              </a:tblGrid>
              <a:tr h="330200">
                <a:tc>
                  <a:txBody>
                    <a:bodyPr/>
                    <a:lstStyle/>
                    <a:p>
                      <a:pPr algn="ctr"/>
                      <a:r>
                        <a:rPr lang="en-US" sz="1600" dirty="0" smtClean="0"/>
                        <a:t>1</a:t>
                      </a:r>
                      <a:r>
                        <a:rPr lang="en-US" sz="1600" baseline="30000" dirty="0" smtClean="0"/>
                        <a:t>st Cycle</a:t>
                      </a:r>
                    </a:p>
                    <a:p>
                      <a:pPr algn="ctr"/>
                      <a:r>
                        <a:rPr lang="en-US" sz="1600" dirty="0" smtClean="0"/>
                        <a:t> (Sun)</a:t>
                      </a:r>
                      <a:endParaRPr lang="en-US" sz="1600" dirty="0"/>
                    </a:p>
                  </a:txBody>
                  <a:tcPr>
                    <a:cell3D prstMaterial="dkEdge">
                      <a:bevel w="77470" h="12700" prst="softRound"/>
                      <a:lightRig rig="flood" dir="t"/>
                    </a:cell3D>
                  </a:tcPr>
                </a:tc>
                <a:tc>
                  <a:txBody>
                    <a:bodyPr/>
                    <a:lstStyle/>
                    <a:p>
                      <a:pPr algn="ctr"/>
                      <a:r>
                        <a:rPr lang="en-US" sz="1600" dirty="0" smtClean="0"/>
                        <a:t>2</a:t>
                      </a:r>
                      <a:r>
                        <a:rPr lang="en-US" sz="1600" baseline="30000" dirty="0" smtClean="0"/>
                        <a:t>nd Cycle</a:t>
                      </a:r>
                    </a:p>
                    <a:p>
                      <a:pPr algn="ctr"/>
                      <a:r>
                        <a:rPr lang="en-US" sz="1600" dirty="0" smtClean="0"/>
                        <a:t> (Mon)</a:t>
                      </a:r>
                      <a:endParaRPr lang="en-US" sz="1600" dirty="0"/>
                    </a:p>
                  </a:txBody>
                  <a:tcPr>
                    <a:cell3D prstMaterial="dkEdge">
                      <a:bevel w="77470" h="12700" prst="softRound"/>
                      <a:lightRig rig="flood" dir="t"/>
                    </a:cell3D>
                  </a:tcPr>
                </a:tc>
                <a:tc>
                  <a:txBody>
                    <a:bodyPr/>
                    <a:lstStyle/>
                    <a:p>
                      <a:pPr algn="ctr"/>
                      <a:r>
                        <a:rPr lang="en-US" sz="1600" dirty="0" smtClean="0"/>
                        <a:t>3</a:t>
                      </a:r>
                      <a:r>
                        <a:rPr lang="en-US" sz="1600" baseline="30000" dirty="0" smtClean="0"/>
                        <a:t>rd Cycle</a:t>
                      </a:r>
                    </a:p>
                    <a:p>
                      <a:pPr algn="ctr"/>
                      <a:r>
                        <a:rPr lang="en-US" sz="1600" dirty="0" smtClean="0"/>
                        <a:t> (Tues)</a:t>
                      </a:r>
                      <a:endParaRPr lang="en-US" sz="1600" dirty="0"/>
                    </a:p>
                  </a:txBody>
                  <a:tcPr>
                    <a:cell3D prstMaterial="dkEdge">
                      <a:bevel w="77470" h="12700" prst="softRound"/>
                      <a:lightRig rig="flood" dir="t"/>
                    </a:cell3D>
                  </a:tcPr>
                </a:tc>
                <a:tc>
                  <a:txBody>
                    <a:bodyPr/>
                    <a:lstStyle/>
                    <a:p>
                      <a:pPr algn="ctr"/>
                      <a:r>
                        <a:rPr lang="en-US" sz="1600" dirty="0" smtClean="0"/>
                        <a:t>4</a:t>
                      </a:r>
                      <a:r>
                        <a:rPr lang="en-US" sz="1600" baseline="30000" dirty="0" smtClean="0"/>
                        <a:t>th Cycle</a:t>
                      </a:r>
                    </a:p>
                    <a:p>
                      <a:pPr algn="ctr"/>
                      <a:r>
                        <a:rPr lang="en-US" sz="1600" dirty="0" smtClean="0"/>
                        <a:t> (Wed)</a:t>
                      </a:r>
                      <a:endParaRPr lang="en-US" sz="1600" dirty="0"/>
                    </a:p>
                  </a:txBody>
                  <a:tcPr>
                    <a:cell3D prstMaterial="dkEdge">
                      <a:bevel w="77470" h="12700" prst="softRound"/>
                      <a:lightRig rig="flood" dir="t"/>
                    </a:cell3D>
                  </a:tcPr>
                </a:tc>
                <a:tc>
                  <a:txBody>
                    <a:bodyPr/>
                    <a:lstStyle/>
                    <a:p>
                      <a:pPr algn="ctr"/>
                      <a:r>
                        <a:rPr lang="en-US" sz="1600" dirty="0" smtClean="0"/>
                        <a:t>5</a:t>
                      </a:r>
                      <a:r>
                        <a:rPr lang="en-US" sz="1600" baseline="30000" dirty="0" smtClean="0"/>
                        <a:t>th Cycle</a:t>
                      </a:r>
                      <a:endParaRPr lang="en-US" sz="1600" dirty="0" smtClean="0"/>
                    </a:p>
                    <a:p>
                      <a:pPr algn="ctr"/>
                      <a:r>
                        <a:rPr lang="en-US" sz="1600" dirty="0" smtClean="0"/>
                        <a:t>(</a:t>
                      </a:r>
                      <a:r>
                        <a:rPr lang="en-US" sz="1600" dirty="0" err="1" smtClean="0"/>
                        <a:t>Thur</a:t>
                      </a:r>
                      <a:r>
                        <a:rPr lang="en-US" sz="1600" dirty="0" smtClean="0"/>
                        <a:t>)</a:t>
                      </a:r>
                      <a:endParaRPr lang="en-US" sz="1600" dirty="0"/>
                    </a:p>
                  </a:txBody>
                  <a:tcPr>
                    <a:cell3D prstMaterial="dkEdge">
                      <a:bevel w="77470" h="12700" prst="softRound"/>
                      <a:lightRig rig="flood" dir="t"/>
                    </a:cell3D>
                  </a:tcPr>
                </a:tc>
                <a:tc>
                  <a:txBody>
                    <a:bodyPr/>
                    <a:lstStyle/>
                    <a:p>
                      <a:pPr algn="ctr"/>
                      <a:r>
                        <a:rPr lang="en-US" sz="1600" dirty="0" smtClean="0"/>
                        <a:t>6</a:t>
                      </a:r>
                      <a:r>
                        <a:rPr lang="en-US" sz="1600" baseline="30000" dirty="0" smtClean="0"/>
                        <a:t>th Cycle</a:t>
                      </a:r>
                      <a:r>
                        <a:rPr lang="en-US" sz="1600" dirty="0" smtClean="0"/>
                        <a:t> </a:t>
                      </a:r>
                    </a:p>
                    <a:p>
                      <a:pPr algn="ctr"/>
                      <a:r>
                        <a:rPr lang="en-US" sz="1600" dirty="0" smtClean="0"/>
                        <a:t>(Fri)</a:t>
                      </a:r>
                      <a:endParaRPr lang="en-US" sz="1600" dirty="0"/>
                    </a:p>
                  </a:txBody>
                  <a:tcPr>
                    <a:cell3D prstMaterial="dkEdge">
                      <a:bevel w="77470" h="12700" prst="softRound"/>
                      <a:lightRig rig="flood" dir="t"/>
                    </a:cell3D>
                  </a:tcPr>
                </a:tc>
                <a:tc>
                  <a:txBody>
                    <a:bodyPr/>
                    <a:lstStyle/>
                    <a:p>
                      <a:pPr algn="ctr"/>
                      <a:r>
                        <a:rPr lang="en-US" sz="1600" dirty="0" smtClean="0"/>
                        <a:t>7</a:t>
                      </a:r>
                      <a:r>
                        <a:rPr lang="en-US" sz="1600" baseline="30000" dirty="0" smtClean="0"/>
                        <a:t>th Cycle</a:t>
                      </a:r>
                    </a:p>
                    <a:p>
                      <a:pPr algn="ctr"/>
                      <a:r>
                        <a:rPr lang="en-US" sz="1600" dirty="0" smtClean="0"/>
                        <a:t> (</a:t>
                      </a:r>
                      <a:r>
                        <a:rPr lang="en-US" sz="1600" dirty="0" err="1" smtClean="0"/>
                        <a:t>Sabb</a:t>
                      </a:r>
                      <a:r>
                        <a:rPr lang="en-US" sz="1600" dirty="0" smtClean="0"/>
                        <a:t>)</a:t>
                      </a:r>
                      <a:endParaRPr lang="en-US" sz="1600" dirty="0"/>
                    </a:p>
                  </a:txBody>
                  <a:tcPr>
                    <a:cell3D prstMaterial="dkEdge">
                      <a:bevel w="77470" h="12700" prst="softRound"/>
                      <a:lightRig rig="flood" dir="t"/>
                    </a:cell3D>
                  </a:tcPr>
                </a:tc>
              </a:tr>
              <a:tr h="330200">
                <a:tc>
                  <a:txBody>
                    <a:bodyPr/>
                    <a:lstStyle/>
                    <a:p>
                      <a:pPr algn="ctr"/>
                      <a:endParaRPr lang="en-US" sz="1400" dirty="0"/>
                    </a:p>
                  </a:txBody>
                  <a:tcPr>
                    <a:cell3D prstMaterial="dkEdge">
                      <a:bevel w="77470" h="12700" prst="softRound"/>
                      <a:lightRig rig="flood" dir="t"/>
                    </a:cell3D>
                  </a:tcPr>
                </a:tc>
                <a:tc>
                  <a:txBody>
                    <a:bodyPr/>
                    <a:lstStyle/>
                    <a:p>
                      <a:pPr algn="ctr"/>
                      <a:endParaRPr lang="en-US" sz="1400" dirty="0"/>
                    </a:p>
                  </a:txBody>
                  <a:tcPr>
                    <a:cell3D prstMaterial="dkEdge">
                      <a:bevel w="77470" h="12700" prst="softRound"/>
                      <a:lightRig rig="flood" dir="t"/>
                    </a:cell3D>
                  </a:tcPr>
                </a:tc>
                <a:tc>
                  <a:txBody>
                    <a:bodyPr/>
                    <a:lstStyle/>
                    <a:p>
                      <a:pPr algn="ctr"/>
                      <a:endParaRPr lang="en-US" sz="1400" dirty="0"/>
                    </a:p>
                  </a:txBody>
                  <a:tcPr>
                    <a:cell3D prstMaterial="dkEdge">
                      <a:bevel w="77470" h="12700" prst="softRound"/>
                      <a:lightRig rig="flood" dir="t"/>
                    </a:cell3D>
                  </a:tcPr>
                </a:tc>
                <a:tc>
                  <a:txBody>
                    <a:bodyPr/>
                    <a:lstStyle/>
                    <a:p>
                      <a:pPr algn="ctr"/>
                      <a:r>
                        <a:rPr lang="en-US" sz="2000" b="1" dirty="0" smtClean="0"/>
                        <a:t>Abib 1</a:t>
                      </a:r>
                      <a:r>
                        <a:rPr lang="en-US" sz="2000" b="0" dirty="0" smtClean="0"/>
                        <a:t> New Year</a:t>
                      </a:r>
                      <a:endParaRPr lang="en-US" sz="2000" b="1" dirty="0"/>
                    </a:p>
                  </a:txBody>
                  <a:tcPr>
                    <a:cell3D prstMaterial="dkEdge">
                      <a:bevel w="77470" h="12700" prst="softRound"/>
                      <a:lightRig rig="flood" dir="t"/>
                    </a:cell3D>
                    <a:solidFill>
                      <a:srgbClr val="92D050"/>
                    </a:solidFill>
                  </a:tcPr>
                </a:tc>
                <a:tc>
                  <a:txBody>
                    <a:bodyPr/>
                    <a:lstStyle/>
                    <a:p>
                      <a:pPr algn="ctr"/>
                      <a:r>
                        <a:rPr lang="en-US" sz="1800" dirty="0" smtClean="0"/>
                        <a:t>2</a:t>
                      </a:r>
                      <a:endParaRPr lang="en-US" sz="1800" dirty="0"/>
                    </a:p>
                  </a:txBody>
                  <a:tcPr>
                    <a:cell3D prstMaterial="dkEdge">
                      <a:bevel w="77470" h="12700" prst="softRound"/>
                      <a:lightRig rig="flood" dir="t"/>
                    </a:cell3D>
                  </a:tcPr>
                </a:tc>
                <a:tc>
                  <a:txBody>
                    <a:bodyPr/>
                    <a:lstStyle/>
                    <a:p>
                      <a:pPr algn="ctr"/>
                      <a:r>
                        <a:rPr lang="en-US" sz="1800" dirty="0" smtClean="0"/>
                        <a:t>3</a:t>
                      </a:r>
                      <a:endParaRPr lang="en-US" sz="1800" dirty="0"/>
                    </a:p>
                  </a:txBody>
                  <a:tcPr>
                    <a:cell3D prstMaterial="dkEdge">
                      <a:bevel w="77470" h="12700" prst="softRound"/>
                      <a:lightRig rig="flood" dir="t"/>
                    </a:cell3D>
                  </a:tcPr>
                </a:tc>
                <a:tc>
                  <a:txBody>
                    <a:bodyPr/>
                    <a:lstStyle/>
                    <a:p>
                      <a:pPr algn="ctr"/>
                      <a:r>
                        <a:rPr lang="en-US" sz="1800" dirty="0" smtClean="0"/>
                        <a:t>4</a:t>
                      </a:r>
                      <a:endParaRPr lang="en-US" sz="1800" dirty="0"/>
                    </a:p>
                  </a:txBody>
                  <a:tcPr>
                    <a:cell3D prstMaterial="dkEdge">
                      <a:bevel w="77470" h="12700" prst="softRound"/>
                      <a:lightRig rig="flood" dir="t"/>
                    </a:cell3D>
                  </a:tcPr>
                </a:tc>
              </a:tr>
              <a:tr h="330200">
                <a:tc>
                  <a:txBody>
                    <a:bodyPr/>
                    <a:lstStyle/>
                    <a:p>
                      <a:pPr algn="ctr"/>
                      <a:r>
                        <a:rPr lang="en-US" sz="1800" dirty="0" smtClean="0"/>
                        <a:t>5</a:t>
                      </a:r>
                    </a:p>
                    <a:p>
                      <a:pPr algn="ctr"/>
                      <a:endParaRPr lang="en-US" sz="1800" dirty="0"/>
                    </a:p>
                  </a:txBody>
                  <a:tcPr>
                    <a:cell3D prstMaterial="dkEdge">
                      <a:bevel w="77470" h="12700" prst="softRound"/>
                      <a:lightRig rig="flood" dir="t"/>
                    </a:cell3D>
                  </a:tcPr>
                </a:tc>
                <a:tc>
                  <a:txBody>
                    <a:bodyPr/>
                    <a:lstStyle/>
                    <a:p>
                      <a:pPr algn="ctr"/>
                      <a:r>
                        <a:rPr lang="en-US" sz="1800" dirty="0" smtClean="0"/>
                        <a:t>6</a:t>
                      </a:r>
                      <a:endParaRPr lang="en-US" sz="1800" dirty="0"/>
                    </a:p>
                  </a:txBody>
                  <a:tcPr>
                    <a:cell3D prstMaterial="dkEdge">
                      <a:bevel w="77470" h="12700" prst="softRound"/>
                      <a:lightRig rig="flood" dir="t"/>
                    </a:cell3D>
                  </a:tcPr>
                </a:tc>
                <a:tc>
                  <a:txBody>
                    <a:bodyPr/>
                    <a:lstStyle/>
                    <a:p>
                      <a:pPr algn="ctr"/>
                      <a:r>
                        <a:rPr lang="en-US" sz="1800" dirty="0" smtClean="0"/>
                        <a:t>7</a:t>
                      </a:r>
                      <a:endParaRPr lang="en-US" sz="1800" dirty="0"/>
                    </a:p>
                  </a:txBody>
                  <a:tcPr>
                    <a:cell3D prstMaterial="dkEdge">
                      <a:bevel w="77470" h="12700" prst="softRound"/>
                      <a:lightRig rig="flood" dir="t"/>
                    </a:cell3D>
                  </a:tcPr>
                </a:tc>
                <a:tc>
                  <a:txBody>
                    <a:bodyPr/>
                    <a:lstStyle/>
                    <a:p>
                      <a:pPr algn="ctr"/>
                      <a:r>
                        <a:rPr lang="en-US" sz="1800" dirty="0" smtClean="0"/>
                        <a:t>8</a:t>
                      </a:r>
                      <a:r>
                        <a:rPr lang="en-US" sz="1800" baseline="30000" dirty="0" smtClean="0"/>
                        <a:t>th</a:t>
                      </a:r>
                      <a:r>
                        <a:rPr lang="en-US" sz="1800" dirty="0" smtClean="0"/>
                        <a:t> Sabbath</a:t>
                      </a:r>
                      <a:endParaRPr lang="en-US" sz="1800" dirty="0"/>
                    </a:p>
                  </a:txBody>
                  <a:tcPr>
                    <a:cell3D prstMaterial="dkEdge">
                      <a:bevel w="77470" h="12700" prst="softRound"/>
                      <a:lightRig rig="flood" dir="t"/>
                    </a:cell3D>
                    <a:solidFill>
                      <a:srgbClr val="90F1FE"/>
                    </a:solidFill>
                  </a:tcPr>
                </a:tc>
                <a:tc>
                  <a:txBody>
                    <a:bodyPr/>
                    <a:lstStyle/>
                    <a:p>
                      <a:pPr algn="ctr"/>
                      <a:r>
                        <a:rPr lang="en-US" sz="1800" dirty="0" smtClean="0"/>
                        <a:t>9</a:t>
                      </a:r>
                      <a:endParaRPr lang="en-US" sz="1800" dirty="0"/>
                    </a:p>
                  </a:txBody>
                  <a:tcPr>
                    <a:cell3D prstMaterial="dkEdge">
                      <a:bevel w="77470" h="12700" prst="softRound"/>
                      <a:lightRig rig="flood" dir="t"/>
                    </a:cell3D>
                  </a:tcPr>
                </a:tc>
                <a:tc>
                  <a:txBody>
                    <a:bodyPr/>
                    <a:lstStyle/>
                    <a:p>
                      <a:pPr algn="ctr"/>
                      <a:r>
                        <a:rPr lang="en-US" sz="1800" dirty="0" smtClean="0"/>
                        <a:t>10</a:t>
                      </a:r>
                      <a:endParaRPr lang="en-US" sz="1800" dirty="0"/>
                    </a:p>
                  </a:txBody>
                  <a:tcPr>
                    <a:cell3D prstMaterial="dkEdge">
                      <a:bevel w="77470" h="12700" prst="softRound"/>
                      <a:lightRig rig="flood" dir="t"/>
                    </a:cell3D>
                  </a:tcPr>
                </a:tc>
                <a:tc>
                  <a:txBody>
                    <a:bodyPr/>
                    <a:lstStyle/>
                    <a:p>
                      <a:pPr algn="ctr"/>
                      <a:r>
                        <a:rPr lang="en-US" sz="2000" b="0" dirty="0" smtClean="0"/>
                        <a:t>11</a:t>
                      </a:r>
                      <a:endParaRPr lang="en-US" sz="1800" b="0" dirty="0"/>
                    </a:p>
                  </a:txBody>
                  <a:tcPr>
                    <a:cell3D prstMaterial="dkEdge">
                      <a:bevel w="77470" h="12700" prst="softRound"/>
                      <a:lightRig rig="flood" dir="t"/>
                    </a:cell3D>
                    <a:solidFill>
                      <a:srgbClr val="EFF3F7"/>
                    </a:solidFill>
                  </a:tcPr>
                </a:tc>
              </a:tr>
              <a:tr h="330200">
                <a:tc>
                  <a:txBody>
                    <a:bodyPr/>
                    <a:lstStyle/>
                    <a:p>
                      <a:pPr algn="ctr"/>
                      <a:r>
                        <a:rPr lang="en-US" sz="1800" dirty="0" smtClean="0"/>
                        <a:t>12</a:t>
                      </a:r>
                      <a:endParaRPr lang="en-US" sz="1800" dirty="0"/>
                    </a:p>
                  </a:txBody>
                  <a:tcPr>
                    <a:cell3D prstMaterial="dkEdge">
                      <a:bevel w="77470" h="12700" prst="softRound"/>
                      <a:lightRig rig="flood" dir="t"/>
                    </a:cell3D>
                  </a:tcPr>
                </a:tc>
                <a:tc>
                  <a:txBody>
                    <a:bodyPr/>
                    <a:lstStyle/>
                    <a:p>
                      <a:pPr algn="ctr"/>
                      <a:r>
                        <a:rPr lang="en-US" sz="1800" dirty="0" smtClean="0"/>
                        <a:t>13</a:t>
                      </a:r>
                      <a:endParaRPr lang="en-US" sz="1800" dirty="0"/>
                    </a:p>
                  </a:txBody>
                  <a:tcPr>
                    <a:cell3D prstMaterial="dkEdge">
                      <a:bevel w="77470" h="12700" prst="softRound"/>
                      <a:lightRig rig="flood" dir="t"/>
                    </a:cell3D>
                  </a:tcPr>
                </a:tc>
                <a:tc>
                  <a:txBody>
                    <a:bodyPr/>
                    <a:lstStyle/>
                    <a:p>
                      <a:pPr algn="l"/>
                      <a:r>
                        <a:rPr lang="en-US" sz="2000" b="1" dirty="0" smtClean="0"/>
                        <a:t> </a:t>
                      </a:r>
                      <a:r>
                        <a:rPr lang="en-US" sz="2000" b="1" dirty="0" smtClean="0">
                          <a:solidFill>
                            <a:schemeClr val="bg1"/>
                          </a:solidFill>
                        </a:rPr>
                        <a:t>14</a:t>
                      </a:r>
                      <a:r>
                        <a:rPr lang="en-US" sz="2000" b="1" baseline="30000" dirty="0" smtClean="0">
                          <a:solidFill>
                            <a:schemeClr val="bg1"/>
                          </a:solidFill>
                        </a:rPr>
                        <a:t>th</a:t>
                      </a:r>
                      <a:r>
                        <a:rPr lang="en-US" sz="2000" b="1" dirty="0" smtClean="0">
                          <a:solidFill>
                            <a:schemeClr val="bg1"/>
                          </a:solidFill>
                        </a:rPr>
                        <a:t>   </a:t>
                      </a:r>
                      <a:r>
                        <a:rPr lang="en-US" sz="1800" b="1" dirty="0" smtClean="0">
                          <a:solidFill>
                            <a:schemeClr val="bg1"/>
                          </a:solidFill>
                        </a:rPr>
                        <a:t>Passover</a:t>
                      </a:r>
                      <a:endParaRPr lang="en-US" sz="1400" b="1" dirty="0">
                        <a:solidFill>
                          <a:schemeClr val="bg1"/>
                        </a:solidFill>
                      </a:endParaRPr>
                    </a:p>
                  </a:txBody>
                  <a:tcPr>
                    <a:cell3D prstMaterial="dkEdge">
                      <a:bevel w="77470" h="12700" prst="softRound"/>
                      <a:lightRig rig="flood" dir="t"/>
                    </a:cell3D>
                    <a:solidFill>
                      <a:srgbClr val="FF0000"/>
                    </a:solidFill>
                  </a:tcPr>
                </a:tc>
                <a:tc>
                  <a:txBody>
                    <a:bodyPr/>
                    <a:lstStyle/>
                    <a:p>
                      <a:pPr algn="ctr"/>
                      <a:r>
                        <a:rPr lang="en-US" sz="1800" b="1" dirty="0" smtClean="0"/>
                        <a:t>15</a:t>
                      </a:r>
                      <a:r>
                        <a:rPr lang="en-US" sz="1800" b="1" baseline="30000" dirty="0" smtClean="0"/>
                        <a:t>th</a:t>
                      </a:r>
                      <a:r>
                        <a:rPr lang="en-US" sz="1100" b="1" dirty="0" smtClean="0"/>
                        <a:t> </a:t>
                      </a:r>
                      <a:r>
                        <a:rPr lang="en-US" sz="1400" b="1" dirty="0" smtClean="0"/>
                        <a:t> </a:t>
                      </a:r>
                      <a:br>
                        <a:rPr lang="en-US" sz="1400" b="1" dirty="0" smtClean="0"/>
                      </a:br>
                      <a:r>
                        <a:rPr lang="en-US" sz="1400" b="1" dirty="0" smtClean="0"/>
                        <a:t>Sabbath </a:t>
                      </a:r>
                      <a:br>
                        <a:rPr lang="en-US" sz="1400" b="1" dirty="0" smtClean="0"/>
                      </a:br>
                      <a:r>
                        <a:rPr lang="en-US" sz="1400" b="1" dirty="0" smtClean="0"/>
                        <a:t>&amp; 1</a:t>
                      </a:r>
                      <a:r>
                        <a:rPr lang="en-US" sz="1400" b="1" baseline="30000" dirty="0" smtClean="0"/>
                        <a:t>st</a:t>
                      </a:r>
                      <a:r>
                        <a:rPr lang="en-US" sz="1400" b="1" dirty="0" smtClean="0"/>
                        <a:t> </a:t>
                      </a:r>
                      <a:r>
                        <a:rPr lang="en-US" sz="1600" b="1" dirty="0" smtClean="0"/>
                        <a:t>ULB</a:t>
                      </a:r>
                      <a:r>
                        <a:rPr lang="en-US" sz="1400" b="1" dirty="0" smtClean="0"/>
                        <a:t> </a:t>
                      </a:r>
                      <a:endParaRPr lang="en-US" sz="1400" b="1" dirty="0"/>
                    </a:p>
                  </a:txBody>
                  <a:tcPr>
                    <a:cell3D prstMaterial="dkEdge">
                      <a:bevel w="77470" h="12700" prst="softRound"/>
                      <a:lightRig rig="flood" dir="t"/>
                    </a:cell3D>
                    <a:solidFill>
                      <a:srgbClr val="90F1FE"/>
                    </a:solidFill>
                  </a:tcPr>
                </a:tc>
                <a:tc>
                  <a:txBody>
                    <a:bodyPr/>
                    <a:lstStyle/>
                    <a:p>
                      <a:pPr algn="ctr"/>
                      <a:r>
                        <a:rPr lang="en-US" sz="1800" dirty="0" smtClean="0"/>
                        <a:t>16</a:t>
                      </a:r>
                      <a:endParaRPr lang="en-US" sz="1800" dirty="0"/>
                    </a:p>
                  </a:txBody>
                  <a:tcPr>
                    <a:cell3D prstMaterial="dkEdge">
                      <a:bevel w="77470" h="12700" prst="softRound"/>
                      <a:lightRig rig="flood" dir="t"/>
                    </a:cell3D>
                    <a:solidFill>
                      <a:schemeClr val="accent2">
                        <a:lumMod val="60000"/>
                        <a:lumOff val="40000"/>
                      </a:schemeClr>
                    </a:solidFill>
                  </a:tcPr>
                </a:tc>
                <a:tc>
                  <a:txBody>
                    <a:bodyPr/>
                    <a:lstStyle/>
                    <a:p>
                      <a:pPr algn="ctr"/>
                      <a:r>
                        <a:rPr lang="en-US" sz="1800" dirty="0" smtClean="0"/>
                        <a:t>17</a:t>
                      </a:r>
                      <a:endParaRPr lang="en-US" sz="1800" dirty="0"/>
                    </a:p>
                  </a:txBody>
                  <a:tcPr>
                    <a:cell3D prstMaterial="dkEdge">
                      <a:bevel w="77470" h="12700" prst="softRound"/>
                      <a:lightRig rig="flood" dir="t"/>
                    </a:cell3D>
                    <a:solidFill>
                      <a:schemeClr val="accent2">
                        <a:lumMod val="60000"/>
                        <a:lumOff val="40000"/>
                      </a:schemeClr>
                    </a:solidFill>
                  </a:tcPr>
                </a:tc>
                <a:tc>
                  <a:txBody>
                    <a:bodyPr/>
                    <a:lstStyle/>
                    <a:p>
                      <a:pPr algn="ctr"/>
                      <a:r>
                        <a:rPr lang="en-US" sz="1800" b="0" dirty="0" smtClean="0"/>
                        <a:t>18</a:t>
                      </a:r>
                      <a:endParaRPr lang="en-US" sz="1800" b="0" dirty="0"/>
                    </a:p>
                  </a:txBody>
                  <a:tcPr>
                    <a:cell3D prstMaterial="dkEdge">
                      <a:bevel w="77470" h="12700" prst="softRound"/>
                      <a:lightRig rig="flood" dir="t"/>
                    </a:cell3D>
                    <a:solidFill>
                      <a:schemeClr val="accent2">
                        <a:lumMod val="60000"/>
                        <a:lumOff val="40000"/>
                      </a:schemeClr>
                    </a:solidFill>
                  </a:tcPr>
                </a:tc>
              </a:tr>
              <a:tr h="330200">
                <a:tc>
                  <a:txBody>
                    <a:bodyPr/>
                    <a:lstStyle/>
                    <a:p>
                      <a:pPr algn="ctr"/>
                      <a:r>
                        <a:rPr lang="en-US" sz="1800" dirty="0" smtClean="0"/>
                        <a:t>19</a:t>
                      </a:r>
                    </a:p>
                    <a:p>
                      <a:pPr algn="ctr"/>
                      <a:endParaRPr lang="en-US" sz="1800" dirty="0"/>
                    </a:p>
                  </a:txBody>
                  <a:tcPr>
                    <a:cell3D prstMaterial="dkEdge">
                      <a:bevel w="77470" h="12700" prst="softRound"/>
                      <a:lightRig rig="flood" dir="t"/>
                    </a:cell3D>
                    <a:solidFill>
                      <a:schemeClr val="accent2">
                        <a:lumMod val="60000"/>
                        <a:lumOff val="40000"/>
                      </a:schemeClr>
                    </a:solidFill>
                  </a:tcPr>
                </a:tc>
                <a:tc>
                  <a:txBody>
                    <a:bodyPr/>
                    <a:lstStyle/>
                    <a:p>
                      <a:pPr algn="ctr"/>
                      <a:r>
                        <a:rPr lang="en-US" sz="1800" dirty="0" smtClean="0"/>
                        <a:t>20</a:t>
                      </a:r>
                      <a:endParaRPr lang="en-US" sz="1800" dirty="0"/>
                    </a:p>
                  </a:txBody>
                  <a:tcPr>
                    <a:cell3D prstMaterial="dkEdge">
                      <a:bevel w="77470" h="12700" prst="softRound"/>
                      <a:lightRig rig="flood" dir="t"/>
                    </a:cell3D>
                    <a:solidFill>
                      <a:schemeClr val="accent2">
                        <a:lumMod val="60000"/>
                        <a:lumOff val="40000"/>
                      </a:schemeClr>
                    </a:solidFill>
                  </a:tcPr>
                </a:tc>
                <a:tc>
                  <a:txBody>
                    <a:bodyPr/>
                    <a:lstStyle/>
                    <a:p>
                      <a:pPr algn="ctr"/>
                      <a:r>
                        <a:rPr lang="en-US" sz="1800" b="1" smtClean="0"/>
                        <a:t>21</a:t>
                      </a:r>
                      <a:r>
                        <a:rPr lang="en-US" sz="1800" b="1" baseline="30000" smtClean="0"/>
                        <a:t>st</a:t>
                      </a:r>
                      <a:r>
                        <a:rPr lang="en-US" sz="1800" b="1" smtClean="0"/>
                        <a:t> &amp; </a:t>
                      </a:r>
                      <a:r>
                        <a:rPr lang="en-US" sz="1800" b="1" dirty="0" smtClean="0"/>
                        <a:t/>
                      </a:r>
                      <a:br>
                        <a:rPr lang="en-US" sz="1800" b="1" dirty="0" smtClean="0"/>
                      </a:br>
                      <a:r>
                        <a:rPr lang="en-US" sz="1600" b="1" dirty="0" smtClean="0"/>
                        <a:t>2</a:t>
                      </a:r>
                      <a:r>
                        <a:rPr lang="en-US" sz="1600" b="1" baseline="30000" dirty="0" smtClean="0"/>
                        <a:t>nd</a:t>
                      </a:r>
                      <a:r>
                        <a:rPr lang="en-US" sz="1600" b="1" dirty="0" smtClean="0"/>
                        <a:t> </a:t>
                      </a:r>
                      <a:r>
                        <a:rPr lang="en-US" sz="1400" b="1" dirty="0" smtClean="0"/>
                        <a:t>ULB</a:t>
                      </a:r>
                      <a:endParaRPr lang="en-US" sz="1600" b="1" dirty="0"/>
                    </a:p>
                  </a:txBody>
                  <a:tcPr>
                    <a:cell3D prstMaterial="dkEdge">
                      <a:bevel w="77470" h="12700" prst="softRound"/>
                      <a:lightRig rig="flood" dir="t"/>
                    </a:cell3D>
                    <a:solidFill>
                      <a:schemeClr val="accent2">
                        <a:lumMod val="60000"/>
                        <a:lumOff val="40000"/>
                      </a:schemeClr>
                    </a:solidFill>
                  </a:tcPr>
                </a:tc>
                <a:tc>
                  <a:txBody>
                    <a:bodyPr/>
                    <a:lstStyle/>
                    <a:p>
                      <a:pPr algn="ctr"/>
                      <a:r>
                        <a:rPr lang="en-US" sz="1800" b="0" dirty="0" smtClean="0"/>
                        <a:t>22</a:t>
                      </a:r>
                      <a:r>
                        <a:rPr lang="en-US" sz="1800" b="0" baseline="30000" dirty="0" smtClean="0"/>
                        <a:t>nd</a:t>
                      </a:r>
                      <a:r>
                        <a:rPr lang="en-US" sz="1800" b="0" dirty="0" smtClean="0"/>
                        <a:t>  Sabbath</a:t>
                      </a:r>
                      <a:endParaRPr lang="en-US" sz="1800" b="0" dirty="0"/>
                    </a:p>
                  </a:txBody>
                  <a:tcPr>
                    <a:cell3D prstMaterial="dkEdge">
                      <a:bevel w="77470" h="12700" prst="softRound"/>
                      <a:lightRig rig="flood" dir="t"/>
                    </a:cell3D>
                    <a:solidFill>
                      <a:srgbClr val="90F1FE"/>
                    </a:solidFill>
                  </a:tcPr>
                </a:tc>
                <a:tc>
                  <a:txBody>
                    <a:bodyPr/>
                    <a:lstStyle/>
                    <a:p>
                      <a:pPr algn="ctr"/>
                      <a:r>
                        <a:rPr lang="en-US" sz="1800" dirty="0" smtClean="0"/>
                        <a:t>23</a:t>
                      </a:r>
                      <a:endParaRPr lang="en-US" sz="1800" dirty="0"/>
                    </a:p>
                  </a:txBody>
                  <a:tcPr>
                    <a:cell3D prstMaterial="dkEdge">
                      <a:bevel w="77470" h="12700" prst="softRound"/>
                      <a:lightRig rig="flood" dir="t"/>
                    </a:cell3D>
                  </a:tcPr>
                </a:tc>
                <a:tc>
                  <a:txBody>
                    <a:bodyPr/>
                    <a:lstStyle/>
                    <a:p>
                      <a:pPr algn="ctr"/>
                      <a:r>
                        <a:rPr lang="en-US" sz="1800" dirty="0" smtClean="0"/>
                        <a:t>24</a:t>
                      </a:r>
                      <a:endParaRPr lang="en-US" sz="1800" dirty="0"/>
                    </a:p>
                  </a:txBody>
                  <a:tcPr>
                    <a:cell3D prstMaterial="dkEdge">
                      <a:bevel w="77470" h="12700" prst="softRound"/>
                      <a:lightRig rig="flood" dir="t"/>
                    </a:cell3D>
                    <a:solidFill>
                      <a:srgbClr val="CDD3D3"/>
                    </a:solidFill>
                  </a:tcPr>
                </a:tc>
                <a:tc>
                  <a:txBody>
                    <a:bodyPr/>
                    <a:lstStyle/>
                    <a:p>
                      <a:pPr algn="ctr"/>
                      <a:r>
                        <a:rPr lang="en-US" sz="1800" b="0" dirty="0" smtClean="0"/>
                        <a:t>25</a:t>
                      </a:r>
                      <a:endParaRPr lang="en-US" sz="1800" b="0" dirty="0">
                        <a:solidFill>
                          <a:schemeClr val="bg1"/>
                        </a:solidFill>
                      </a:endParaRPr>
                    </a:p>
                  </a:txBody>
                  <a:tcPr>
                    <a:cell3D prstMaterial="dkEdge">
                      <a:bevel w="77470" h="12700" prst="softRound"/>
                      <a:lightRig rig="flood" dir="t"/>
                    </a:cell3D>
                    <a:solidFill>
                      <a:srgbClr val="CDD3D3"/>
                    </a:solidFill>
                  </a:tcPr>
                </a:tc>
              </a:tr>
              <a:tr h="330200">
                <a:tc>
                  <a:txBody>
                    <a:bodyPr/>
                    <a:lstStyle/>
                    <a:p>
                      <a:pPr algn="ctr"/>
                      <a:r>
                        <a:rPr lang="en-US" sz="1800" b="0" dirty="0" smtClean="0"/>
                        <a:t>26</a:t>
                      </a:r>
                    </a:p>
                    <a:p>
                      <a:pPr algn="ctr"/>
                      <a:endParaRPr lang="en-US" sz="1200" b="0" dirty="0"/>
                    </a:p>
                  </a:txBody>
                  <a:tcPr>
                    <a:cell3D prstMaterial="dkEdge">
                      <a:bevel w="77470" h="12700" prst="softRound"/>
                      <a:lightRig rig="flood" dir="t"/>
                    </a:cell3D>
                    <a:solidFill>
                      <a:srgbClr val="CDD3D3"/>
                    </a:solidFill>
                  </a:tcPr>
                </a:tc>
                <a:tc>
                  <a:txBody>
                    <a:bodyPr/>
                    <a:lstStyle/>
                    <a:p>
                      <a:pPr algn="ctr"/>
                      <a:r>
                        <a:rPr lang="en-US" sz="1800" dirty="0" smtClean="0"/>
                        <a:t>27</a:t>
                      </a:r>
                      <a:endParaRPr lang="en-US" sz="1800" dirty="0"/>
                    </a:p>
                  </a:txBody>
                  <a:tcPr>
                    <a:cell3D prstMaterial="dkEdge">
                      <a:bevel w="77470" h="12700" prst="softRound"/>
                      <a:lightRig rig="flood" dir="t"/>
                    </a:cell3D>
                  </a:tcPr>
                </a:tc>
                <a:tc>
                  <a:txBody>
                    <a:bodyPr/>
                    <a:lstStyle/>
                    <a:p>
                      <a:pPr algn="ctr"/>
                      <a:r>
                        <a:rPr lang="en-US" sz="1800" dirty="0" smtClean="0"/>
                        <a:t>28</a:t>
                      </a:r>
                      <a:endParaRPr lang="en-US" sz="1800" dirty="0"/>
                    </a:p>
                  </a:txBody>
                  <a:tcPr>
                    <a:cell3D prstMaterial="dkEdge">
                      <a:bevel w="77470" h="12700" prst="softRound"/>
                      <a:lightRig rig="flood" dir="t"/>
                    </a:cell3D>
                    <a:solidFill>
                      <a:srgbClr val="CDD3D3"/>
                    </a:solidFill>
                  </a:tcPr>
                </a:tc>
                <a:tc>
                  <a:txBody>
                    <a:bodyPr/>
                    <a:lstStyle/>
                    <a:p>
                      <a:pPr algn="ctr"/>
                      <a:r>
                        <a:rPr lang="en-US" sz="1800" b="0" dirty="0" smtClean="0"/>
                        <a:t>29</a:t>
                      </a:r>
                      <a:r>
                        <a:rPr lang="en-US" sz="1800" b="0" baseline="30000" dirty="0" smtClean="0"/>
                        <a:t>th</a:t>
                      </a:r>
                      <a:r>
                        <a:rPr lang="en-US" sz="1800" b="0" dirty="0" smtClean="0"/>
                        <a:t>  Sabbath</a:t>
                      </a:r>
                      <a:endParaRPr lang="en-US" sz="1800" b="0" dirty="0"/>
                    </a:p>
                  </a:txBody>
                  <a:tcPr>
                    <a:cell3D prstMaterial="dkEdge">
                      <a:bevel w="77470" h="12700" prst="softRound"/>
                      <a:lightRig rig="flood" dir="t"/>
                    </a:cell3D>
                    <a:solidFill>
                      <a:srgbClr val="90F1FE"/>
                    </a:solidFill>
                  </a:tcPr>
                </a:tc>
                <a:tc>
                  <a:txBody>
                    <a:bodyPr/>
                    <a:lstStyle/>
                    <a:p>
                      <a:pPr algn="ctr"/>
                      <a:r>
                        <a:rPr lang="en-US" sz="1800" dirty="0" smtClean="0"/>
                        <a:t>30</a:t>
                      </a:r>
                      <a:endParaRPr lang="en-US" sz="1400" dirty="0"/>
                    </a:p>
                  </a:txBody>
                  <a:tcPr>
                    <a:cell3D prstMaterial="dkEdge">
                      <a:bevel w="77470" h="12700" prst="softRound"/>
                      <a:lightRig rig="flood" dir="t"/>
                    </a:cell3D>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b="1" dirty="0" smtClean="0"/>
                        <a:t>Zif 1</a:t>
                      </a:r>
                    </a:p>
                  </a:txBody>
                  <a:tcPr>
                    <a:cell3D prstMaterial="dkEdge">
                      <a:bevel w="77470" h="12700" prst="softRound"/>
                      <a:lightRig rig="flood" dir="t"/>
                    </a:cell3D>
                    <a:solidFill>
                      <a:schemeClr val="accent4">
                        <a:lumMod val="60000"/>
                        <a:lumOff val="40000"/>
                      </a:schemeClr>
                    </a:solidFill>
                  </a:tcPr>
                </a:tc>
                <a:tc>
                  <a:txBody>
                    <a:bodyPr/>
                    <a:lstStyle/>
                    <a:p>
                      <a:pPr algn="ctr"/>
                      <a:r>
                        <a:rPr lang="en-US" sz="1800" b="0" dirty="0" smtClean="0"/>
                        <a:t>Zif 2</a:t>
                      </a:r>
                      <a:endParaRPr lang="en-US" sz="1800" b="0" dirty="0"/>
                    </a:p>
                  </a:txBody>
                  <a:tcPr>
                    <a:cell3D prstMaterial="dkEdge">
                      <a:bevel w="77470" h="12700" prst="softRound"/>
                      <a:lightRig rig="flood" dir="t"/>
                    </a:cell3D>
                    <a:solidFill>
                      <a:schemeClr val="accent4">
                        <a:lumMod val="60000"/>
                        <a:lumOff val="40000"/>
                      </a:schemeClr>
                    </a:solidFill>
                  </a:tcPr>
                </a:tc>
              </a:tr>
            </a:tbl>
          </a:graphicData>
        </a:graphic>
      </p:graphicFrame>
      <p:sp>
        <p:nvSpPr>
          <p:cNvPr id="7" name="Oval 6"/>
          <p:cNvSpPr/>
          <p:nvPr/>
        </p:nvSpPr>
        <p:spPr>
          <a:xfrm>
            <a:off x="9974824" y="2052485"/>
            <a:ext cx="491613" cy="457200"/>
          </a:xfrm>
          <a:prstGeom prst="ellipse">
            <a:avLst/>
          </a:prstGeom>
          <a:solidFill>
            <a:srgbClr val="FF00FF"/>
          </a:solidFill>
          <a:ln w="19050">
            <a:solidFill>
              <a:srgbClr val="00FF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2</a:t>
            </a:r>
            <a:endParaRPr lang="en-CA" sz="2400" b="1" dirty="0">
              <a:solidFill>
                <a:schemeClr val="tx1"/>
              </a:solidFill>
            </a:endParaRPr>
          </a:p>
        </p:txBody>
      </p:sp>
      <p:sp>
        <p:nvSpPr>
          <p:cNvPr id="8" name="Oval 7"/>
          <p:cNvSpPr/>
          <p:nvPr/>
        </p:nvSpPr>
        <p:spPr>
          <a:xfrm>
            <a:off x="11174360" y="2052485"/>
            <a:ext cx="491613" cy="457200"/>
          </a:xfrm>
          <a:prstGeom prst="ellipse">
            <a:avLst/>
          </a:prstGeom>
          <a:solidFill>
            <a:srgbClr val="FF00FF"/>
          </a:solidFill>
          <a:ln w="19050">
            <a:solidFill>
              <a:srgbClr val="00FF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3</a:t>
            </a:r>
            <a:endParaRPr lang="en-CA" sz="2400" b="1" dirty="0">
              <a:solidFill>
                <a:schemeClr val="tx1"/>
              </a:solidFill>
            </a:endParaRPr>
          </a:p>
        </p:txBody>
      </p:sp>
      <p:sp>
        <p:nvSpPr>
          <p:cNvPr id="9" name="Oval 8"/>
          <p:cNvSpPr/>
          <p:nvPr/>
        </p:nvSpPr>
        <p:spPr>
          <a:xfrm>
            <a:off x="8853946" y="2091813"/>
            <a:ext cx="491613" cy="457200"/>
          </a:xfrm>
          <a:prstGeom prst="ellipse">
            <a:avLst/>
          </a:prstGeom>
          <a:solidFill>
            <a:srgbClr val="FF00FF"/>
          </a:solidFill>
          <a:ln w="19050">
            <a:solidFill>
              <a:srgbClr val="00FF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tx1"/>
                </a:solidFill>
              </a:rPr>
              <a:t>1</a:t>
            </a:r>
            <a:endParaRPr lang="en-CA" sz="2400" b="1" dirty="0">
              <a:solidFill>
                <a:schemeClr val="tx1"/>
              </a:solidFill>
            </a:endParaRPr>
          </a:p>
        </p:txBody>
      </p:sp>
      <p:sp>
        <p:nvSpPr>
          <p:cNvPr id="10" name="Oval 9"/>
          <p:cNvSpPr/>
          <p:nvPr/>
        </p:nvSpPr>
        <p:spPr>
          <a:xfrm>
            <a:off x="4134463" y="2728451"/>
            <a:ext cx="491613" cy="457200"/>
          </a:xfrm>
          <a:prstGeom prst="ellipse">
            <a:avLst/>
          </a:prstGeom>
          <a:solidFill>
            <a:srgbClr val="FF00FF"/>
          </a:solidFill>
          <a:ln w="19050">
            <a:solidFill>
              <a:srgbClr val="00FF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4</a:t>
            </a:r>
            <a:endParaRPr lang="en-CA" sz="2400" b="1" dirty="0">
              <a:solidFill>
                <a:schemeClr val="tx1"/>
              </a:solidFill>
            </a:endParaRPr>
          </a:p>
        </p:txBody>
      </p:sp>
      <p:sp>
        <p:nvSpPr>
          <p:cNvPr id="11" name="Oval 10"/>
          <p:cNvSpPr/>
          <p:nvPr/>
        </p:nvSpPr>
        <p:spPr>
          <a:xfrm>
            <a:off x="5314334" y="2686663"/>
            <a:ext cx="491613" cy="457200"/>
          </a:xfrm>
          <a:prstGeom prst="ellipse">
            <a:avLst/>
          </a:prstGeom>
          <a:solidFill>
            <a:srgbClr val="FF00FF"/>
          </a:solidFill>
          <a:ln w="19050">
            <a:solidFill>
              <a:srgbClr val="00FF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5</a:t>
            </a:r>
            <a:endParaRPr lang="en-CA" sz="2400" b="1" dirty="0">
              <a:solidFill>
                <a:schemeClr val="tx1"/>
              </a:solidFill>
            </a:endParaRPr>
          </a:p>
        </p:txBody>
      </p:sp>
      <p:sp>
        <p:nvSpPr>
          <p:cNvPr id="12" name="Oval 11"/>
          <p:cNvSpPr/>
          <p:nvPr/>
        </p:nvSpPr>
        <p:spPr>
          <a:xfrm>
            <a:off x="6474540" y="2666998"/>
            <a:ext cx="491613" cy="457200"/>
          </a:xfrm>
          <a:prstGeom prst="ellipse">
            <a:avLst/>
          </a:prstGeom>
          <a:solidFill>
            <a:srgbClr val="FF00FF"/>
          </a:solidFill>
          <a:ln w="19050">
            <a:solidFill>
              <a:srgbClr val="00FF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tx1"/>
                </a:solidFill>
              </a:rPr>
              <a:t>6</a:t>
            </a:r>
            <a:endParaRPr lang="en-CA" sz="2400" b="1" dirty="0">
              <a:solidFill>
                <a:schemeClr val="tx1"/>
              </a:solidFill>
            </a:endParaRPr>
          </a:p>
        </p:txBody>
      </p:sp>
      <p:sp>
        <p:nvSpPr>
          <p:cNvPr id="13" name="Oval 12"/>
          <p:cNvSpPr/>
          <p:nvPr/>
        </p:nvSpPr>
        <p:spPr>
          <a:xfrm>
            <a:off x="7793046" y="2499851"/>
            <a:ext cx="491613" cy="457200"/>
          </a:xfrm>
          <a:prstGeom prst="ellipse">
            <a:avLst/>
          </a:prstGeom>
          <a:solidFill>
            <a:srgbClr val="FF00FF"/>
          </a:solidFill>
          <a:ln w="19050">
            <a:solidFill>
              <a:srgbClr val="00FF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7</a:t>
            </a:r>
            <a:endParaRPr lang="en-CA" sz="2400" b="1" dirty="0">
              <a:solidFill>
                <a:schemeClr val="tx1"/>
              </a:solidFill>
            </a:endParaRPr>
          </a:p>
        </p:txBody>
      </p:sp>
      <p:sp>
        <p:nvSpPr>
          <p:cNvPr id="14" name="Oval 13"/>
          <p:cNvSpPr/>
          <p:nvPr/>
        </p:nvSpPr>
        <p:spPr>
          <a:xfrm>
            <a:off x="8853947" y="2666998"/>
            <a:ext cx="491613" cy="457200"/>
          </a:xfrm>
          <a:prstGeom prst="ellipse">
            <a:avLst/>
          </a:prstGeom>
          <a:solidFill>
            <a:schemeClr val="accent1">
              <a:lumMod val="75000"/>
            </a:schemeClr>
          </a:solidFill>
          <a:ln w="19050">
            <a:solidFill>
              <a:srgbClr val="00FF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tx1"/>
                </a:solidFill>
              </a:rPr>
              <a:t>1</a:t>
            </a:r>
            <a:endParaRPr lang="en-CA" sz="2400" b="1" dirty="0">
              <a:solidFill>
                <a:schemeClr val="tx1"/>
              </a:solidFill>
            </a:endParaRPr>
          </a:p>
        </p:txBody>
      </p:sp>
      <p:sp>
        <p:nvSpPr>
          <p:cNvPr id="15" name="Oval 14"/>
          <p:cNvSpPr/>
          <p:nvPr/>
        </p:nvSpPr>
        <p:spPr>
          <a:xfrm>
            <a:off x="9994488" y="2666998"/>
            <a:ext cx="491613" cy="457200"/>
          </a:xfrm>
          <a:prstGeom prst="ellipse">
            <a:avLst/>
          </a:prstGeom>
          <a:solidFill>
            <a:schemeClr val="accent1">
              <a:lumMod val="75000"/>
            </a:schemeClr>
          </a:solidFill>
          <a:ln w="19050">
            <a:solidFill>
              <a:srgbClr val="00FF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2</a:t>
            </a:r>
            <a:endParaRPr lang="en-CA" sz="2400" b="1" dirty="0">
              <a:solidFill>
                <a:schemeClr val="tx1"/>
              </a:solidFill>
            </a:endParaRPr>
          </a:p>
        </p:txBody>
      </p:sp>
      <p:sp>
        <p:nvSpPr>
          <p:cNvPr id="16" name="Oval 15"/>
          <p:cNvSpPr/>
          <p:nvPr/>
        </p:nvSpPr>
        <p:spPr>
          <a:xfrm>
            <a:off x="11184191" y="2666998"/>
            <a:ext cx="491613" cy="457200"/>
          </a:xfrm>
          <a:prstGeom prst="ellipse">
            <a:avLst/>
          </a:prstGeom>
          <a:solidFill>
            <a:schemeClr val="accent1">
              <a:lumMod val="75000"/>
            </a:schemeClr>
          </a:solidFill>
          <a:ln w="19050">
            <a:solidFill>
              <a:srgbClr val="00FF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3</a:t>
            </a:r>
            <a:endParaRPr lang="en-CA" sz="2400" b="1" dirty="0">
              <a:solidFill>
                <a:schemeClr val="tx1"/>
              </a:solidFill>
            </a:endParaRPr>
          </a:p>
        </p:txBody>
      </p:sp>
      <p:sp>
        <p:nvSpPr>
          <p:cNvPr id="17" name="Oval 16"/>
          <p:cNvSpPr/>
          <p:nvPr/>
        </p:nvSpPr>
        <p:spPr>
          <a:xfrm>
            <a:off x="4119713" y="3510112"/>
            <a:ext cx="491613" cy="457200"/>
          </a:xfrm>
          <a:prstGeom prst="ellipse">
            <a:avLst/>
          </a:prstGeom>
          <a:solidFill>
            <a:schemeClr val="accent1">
              <a:lumMod val="75000"/>
            </a:schemeClr>
          </a:solidFill>
          <a:ln w="19050">
            <a:solidFill>
              <a:srgbClr val="00FF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4</a:t>
            </a:r>
            <a:endParaRPr lang="en-CA" sz="2400" b="1" dirty="0">
              <a:solidFill>
                <a:schemeClr val="tx1"/>
              </a:solidFill>
            </a:endParaRPr>
          </a:p>
        </p:txBody>
      </p:sp>
      <p:sp>
        <p:nvSpPr>
          <p:cNvPr id="18" name="Oval 17"/>
          <p:cNvSpPr/>
          <p:nvPr/>
        </p:nvSpPr>
        <p:spPr>
          <a:xfrm>
            <a:off x="5314334" y="3485528"/>
            <a:ext cx="491613" cy="457200"/>
          </a:xfrm>
          <a:prstGeom prst="ellipse">
            <a:avLst/>
          </a:prstGeom>
          <a:solidFill>
            <a:schemeClr val="accent1">
              <a:lumMod val="75000"/>
            </a:schemeClr>
          </a:solidFill>
          <a:ln w="19050">
            <a:solidFill>
              <a:srgbClr val="00FF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5</a:t>
            </a:r>
            <a:endParaRPr lang="en-CA" sz="2400" b="1" dirty="0">
              <a:solidFill>
                <a:schemeClr val="tx1"/>
              </a:solidFill>
            </a:endParaRPr>
          </a:p>
        </p:txBody>
      </p:sp>
      <p:sp>
        <p:nvSpPr>
          <p:cNvPr id="19" name="Oval 18"/>
          <p:cNvSpPr/>
          <p:nvPr/>
        </p:nvSpPr>
        <p:spPr>
          <a:xfrm>
            <a:off x="6488551" y="3146319"/>
            <a:ext cx="491613" cy="457200"/>
          </a:xfrm>
          <a:prstGeom prst="ellipse">
            <a:avLst/>
          </a:prstGeom>
          <a:solidFill>
            <a:schemeClr val="accent1">
              <a:lumMod val="75000"/>
            </a:schemeClr>
          </a:solidFill>
          <a:ln w="19050">
            <a:solidFill>
              <a:srgbClr val="00FF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tx1"/>
                </a:solidFill>
              </a:rPr>
              <a:t>6</a:t>
            </a:r>
            <a:endParaRPr lang="en-CA" sz="2400" b="1" dirty="0">
              <a:solidFill>
                <a:schemeClr val="tx1"/>
              </a:solidFill>
            </a:endParaRPr>
          </a:p>
        </p:txBody>
      </p:sp>
      <p:sp>
        <p:nvSpPr>
          <p:cNvPr id="20" name="Oval 19"/>
          <p:cNvSpPr/>
          <p:nvPr/>
        </p:nvSpPr>
        <p:spPr>
          <a:xfrm>
            <a:off x="7834830" y="3138699"/>
            <a:ext cx="491613" cy="457200"/>
          </a:xfrm>
          <a:prstGeom prst="ellipse">
            <a:avLst/>
          </a:prstGeom>
          <a:solidFill>
            <a:schemeClr val="accent1">
              <a:lumMod val="75000"/>
            </a:schemeClr>
          </a:solidFill>
          <a:ln w="19050">
            <a:solidFill>
              <a:srgbClr val="00FF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7</a:t>
            </a:r>
            <a:endParaRPr lang="en-CA" sz="2400" b="1" dirty="0">
              <a:solidFill>
                <a:schemeClr val="tx1"/>
              </a:solidFill>
            </a:endParaRPr>
          </a:p>
        </p:txBody>
      </p:sp>
      <p:sp>
        <p:nvSpPr>
          <p:cNvPr id="6" name="Cloud Callout 5"/>
          <p:cNvSpPr/>
          <p:nvPr/>
        </p:nvSpPr>
        <p:spPr>
          <a:xfrm>
            <a:off x="561703" y="5643153"/>
            <a:ext cx="11273243" cy="1214847"/>
          </a:xfrm>
          <a:prstGeom prst="cloudCallout">
            <a:avLst>
              <a:gd name="adj1" fmla="val 20150"/>
              <a:gd name="adj2" fmla="val -102031"/>
            </a:avLst>
          </a:prstGeom>
          <a:solidFill>
            <a:schemeClr val="bg1">
              <a:lumMod val="50000"/>
            </a:schemeClr>
          </a:solidFill>
          <a:ln w="76200">
            <a:solidFill>
              <a:srgbClr val="FF6600"/>
            </a:solidFill>
          </a:ln>
          <a:effectLst>
            <a:glow rad="228600">
              <a:schemeClr val="accent3">
                <a:satMod val="175000"/>
                <a:alpha val="40000"/>
              </a:scheme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3600" dirty="0" smtClean="0">
                <a:solidFill>
                  <a:srgbClr val="FFFF00"/>
                </a:solidFill>
              </a:rPr>
              <a:t>The 30</a:t>
            </a:r>
            <a:r>
              <a:rPr lang="en-US" sz="3600" baseline="30000" dirty="0" smtClean="0">
                <a:solidFill>
                  <a:srgbClr val="FFFF00"/>
                </a:solidFill>
              </a:rPr>
              <a:t>th</a:t>
            </a:r>
            <a:r>
              <a:rPr lang="en-US" sz="3600" dirty="0" smtClean="0">
                <a:solidFill>
                  <a:srgbClr val="FFFF00"/>
                </a:solidFill>
              </a:rPr>
              <a:t> &amp; the 1</a:t>
            </a:r>
            <a:r>
              <a:rPr lang="en-US" sz="3600" baseline="30000" dirty="0" smtClean="0">
                <a:solidFill>
                  <a:srgbClr val="FFFF00"/>
                </a:solidFill>
              </a:rPr>
              <a:t>st</a:t>
            </a:r>
            <a:r>
              <a:rPr lang="en-US" sz="3600" dirty="0" smtClean="0">
                <a:solidFill>
                  <a:srgbClr val="FFFF00"/>
                </a:solidFill>
              </a:rPr>
              <a:t> are  not counted???</a:t>
            </a:r>
            <a:endParaRPr lang="en-CA" sz="3600" dirty="0">
              <a:solidFill>
                <a:srgbClr val="FFFF00"/>
              </a:solidFill>
            </a:endParaRPr>
          </a:p>
        </p:txBody>
      </p:sp>
      <p:cxnSp>
        <p:nvCxnSpPr>
          <p:cNvPr id="22" name="Straight Arrow Connector 21"/>
          <p:cNvCxnSpPr/>
          <p:nvPr/>
        </p:nvCxnSpPr>
        <p:spPr>
          <a:xfrm flipV="1">
            <a:off x="8126356" y="5029201"/>
            <a:ext cx="1585878" cy="901336"/>
          </a:xfrm>
          <a:prstGeom prst="straightConnector1">
            <a:avLst/>
          </a:prstGeom>
          <a:ln w="76200">
            <a:solidFill>
              <a:srgbClr val="FF6600"/>
            </a:solidFill>
            <a:tailEnd type="arrow"/>
          </a:ln>
          <a:effectLst>
            <a:glow rad="228600">
              <a:schemeClr val="accent3">
                <a:satMod val="175000"/>
                <a:alpha val="40000"/>
              </a:schemeClr>
            </a:glow>
          </a:effectLst>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766929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275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75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150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1000"/>
                                        <p:tgtEl>
                                          <p:spTgt spid="8"/>
                                        </p:tgtEl>
                                      </p:cBhvr>
                                    </p:animEffect>
                                    <p:anim calcmode="lin" valueType="num">
                                      <p:cBhvr>
                                        <p:cTn id="23" dur="1000" fill="hold"/>
                                        <p:tgtEl>
                                          <p:spTgt spid="8"/>
                                        </p:tgtEl>
                                        <p:attrNameLst>
                                          <p:attrName>ppt_x</p:attrName>
                                        </p:attrNameLst>
                                      </p:cBhvr>
                                      <p:tavLst>
                                        <p:tav tm="0">
                                          <p:val>
                                            <p:strVal val="#ppt_x"/>
                                          </p:val>
                                        </p:tav>
                                        <p:tav tm="100000">
                                          <p:val>
                                            <p:strVal val="#ppt_x"/>
                                          </p:val>
                                        </p:tav>
                                      </p:tavLst>
                                    </p:anim>
                                    <p:anim calcmode="lin" valueType="num">
                                      <p:cBhvr>
                                        <p:cTn id="24" dur="1000" fill="hold"/>
                                        <p:tgtEl>
                                          <p:spTgt spid="8"/>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225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1000"/>
                                        <p:tgtEl>
                                          <p:spTgt spid="10"/>
                                        </p:tgtEl>
                                      </p:cBhvr>
                                    </p:animEffect>
                                    <p:anim calcmode="lin" valueType="num">
                                      <p:cBhvr>
                                        <p:cTn id="28" dur="1000" fill="hold"/>
                                        <p:tgtEl>
                                          <p:spTgt spid="10"/>
                                        </p:tgtEl>
                                        <p:attrNameLst>
                                          <p:attrName>ppt_x</p:attrName>
                                        </p:attrNameLst>
                                      </p:cBhvr>
                                      <p:tavLst>
                                        <p:tav tm="0">
                                          <p:val>
                                            <p:strVal val="#ppt_x"/>
                                          </p:val>
                                        </p:tav>
                                        <p:tav tm="100000">
                                          <p:val>
                                            <p:strVal val="#ppt_x"/>
                                          </p:val>
                                        </p:tav>
                                      </p:tavLst>
                                    </p:anim>
                                    <p:anim calcmode="lin" valueType="num">
                                      <p:cBhvr>
                                        <p:cTn id="29" dur="1000" fill="hold"/>
                                        <p:tgtEl>
                                          <p:spTgt spid="10"/>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300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1000"/>
                                        <p:tgtEl>
                                          <p:spTgt spid="11"/>
                                        </p:tgtEl>
                                      </p:cBhvr>
                                    </p:animEffect>
                                    <p:anim calcmode="lin" valueType="num">
                                      <p:cBhvr>
                                        <p:cTn id="33" dur="1000" fill="hold"/>
                                        <p:tgtEl>
                                          <p:spTgt spid="11"/>
                                        </p:tgtEl>
                                        <p:attrNameLst>
                                          <p:attrName>ppt_x</p:attrName>
                                        </p:attrNameLst>
                                      </p:cBhvr>
                                      <p:tavLst>
                                        <p:tav tm="0">
                                          <p:val>
                                            <p:strVal val="#ppt_x"/>
                                          </p:val>
                                        </p:tav>
                                        <p:tav tm="100000">
                                          <p:val>
                                            <p:strVal val="#ppt_x"/>
                                          </p:val>
                                        </p:tav>
                                      </p:tavLst>
                                    </p:anim>
                                    <p:anim calcmode="lin" valueType="num">
                                      <p:cBhvr>
                                        <p:cTn id="34" dur="1000" fill="hold"/>
                                        <p:tgtEl>
                                          <p:spTgt spid="11"/>
                                        </p:tgtEl>
                                        <p:attrNameLst>
                                          <p:attrName>ppt_y</p:attrName>
                                        </p:attrNameLst>
                                      </p:cBhvr>
                                      <p:tavLst>
                                        <p:tav tm="0">
                                          <p:val>
                                            <p:strVal val="#ppt_y-.1"/>
                                          </p:val>
                                        </p:tav>
                                        <p:tav tm="100000">
                                          <p:val>
                                            <p:strVal val="#ppt_y"/>
                                          </p:val>
                                        </p:tav>
                                      </p:tavLst>
                                    </p:anim>
                                  </p:childTnLst>
                                </p:cTn>
                              </p:par>
                              <p:par>
                                <p:cTn id="35" presetID="47" presetClass="entr" presetSubtype="0" fill="hold" grpId="0" nodeType="withEffect">
                                  <p:stCondLst>
                                    <p:cond delay="375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1000"/>
                                        <p:tgtEl>
                                          <p:spTgt spid="12"/>
                                        </p:tgtEl>
                                      </p:cBhvr>
                                    </p:animEffect>
                                    <p:anim calcmode="lin" valueType="num">
                                      <p:cBhvr>
                                        <p:cTn id="38" dur="1000" fill="hold"/>
                                        <p:tgtEl>
                                          <p:spTgt spid="12"/>
                                        </p:tgtEl>
                                        <p:attrNameLst>
                                          <p:attrName>ppt_x</p:attrName>
                                        </p:attrNameLst>
                                      </p:cBhvr>
                                      <p:tavLst>
                                        <p:tav tm="0">
                                          <p:val>
                                            <p:strVal val="#ppt_x"/>
                                          </p:val>
                                        </p:tav>
                                        <p:tav tm="100000">
                                          <p:val>
                                            <p:strVal val="#ppt_x"/>
                                          </p:val>
                                        </p:tav>
                                      </p:tavLst>
                                    </p:anim>
                                    <p:anim calcmode="lin" valueType="num">
                                      <p:cBhvr>
                                        <p:cTn id="39" dur="1000" fill="hold"/>
                                        <p:tgtEl>
                                          <p:spTgt spid="12"/>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450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1000"/>
                                        <p:tgtEl>
                                          <p:spTgt spid="13"/>
                                        </p:tgtEl>
                                      </p:cBhvr>
                                    </p:animEffect>
                                    <p:anim calcmode="lin" valueType="num">
                                      <p:cBhvr>
                                        <p:cTn id="43" dur="1000" fill="hold"/>
                                        <p:tgtEl>
                                          <p:spTgt spid="13"/>
                                        </p:tgtEl>
                                        <p:attrNameLst>
                                          <p:attrName>ppt_x</p:attrName>
                                        </p:attrNameLst>
                                      </p:cBhvr>
                                      <p:tavLst>
                                        <p:tav tm="0">
                                          <p:val>
                                            <p:strVal val="#ppt_x"/>
                                          </p:val>
                                        </p:tav>
                                        <p:tav tm="100000">
                                          <p:val>
                                            <p:strVal val="#ppt_x"/>
                                          </p:val>
                                        </p:tav>
                                      </p:tavLst>
                                    </p:anim>
                                    <p:anim calcmode="lin" valueType="num">
                                      <p:cBhvr>
                                        <p:cTn id="4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fade">
                                      <p:cBhvr>
                                        <p:cTn id="49" dur="1000"/>
                                        <p:tgtEl>
                                          <p:spTgt spid="14"/>
                                        </p:tgtEl>
                                      </p:cBhvr>
                                    </p:animEffect>
                                    <p:anim calcmode="lin" valueType="num">
                                      <p:cBhvr>
                                        <p:cTn id="50" dur="1000" fill="hold"/>
                                        <p:tgtEl>
                                          <p:spTgt spid="14"/>
                                        </p:tgtEl>
                                        <p:attrNameLst>
                                          <p:attrName>ppt_x</p:attrName>
                                        </p:attrNameLst>
                                      </p:cBhvr>
                                      <p:tavLst>
                                        <p:tav tm="0">
                                          <p:val>
                                            <p:strVal val="#ppt_x"/>
                                          </p:val>
                                        </p:tav>
                                        <p:tav tm="100000">
                                          <p:val>
                                            <p:strVal val="#ppt_x"/>
                                          </p:val>
                                        </p:tav>
                                      </p:tavLst>
                                    </p:anim>
                                    <p:anim calcmode="lin" valueType="num">
                                      <p:cBhvr>
                                        <p:cTn id="51" dur="1000" fill="hold"/>
                                        <p:tgtEl>
                                          <p:spTgt spid="14"/>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750"/>
                                  </p:stCondLst>
                                  <p:childTnLst>
                                    <p:set>
                                      <p:cBhvr>
                                        <p:cTn id="53" dur="1" fill="hold">
                                          <p:stCondLst>
                                            <p:cond delay="0"/>
                                          </p:stCondLst>
                                        </p:cTn>
                                        <p:tgtEl>
                                          <p:spTgt spid="15"/>
                                        </p:tgtEl>
                                        <p:attrNameLst>
                                          <p:attrName>style.visibility</p:attrName>
                                        </p:attrNameLst>
                                      </p:cBhvr>
                                      <p:to>
                                        <p:strVal val="visible"/>
                                      </p:to>
                                    </p:set>
                                    <p:animEffect transition="in" filter="fade">
                                      <p:cBhvr>
                                        <p:cTn id="54" dur="1000"/>
                                        <p:tgtEl>
                                          <p:spTgt spid="15"/>
                                        </p:tgtEl>
                                      </p:cBhvr>
                                    </p:animEffect>
                                    <p:anim calcmode="lin" valueType="num">
                                      <p:cBhvr>
                                        <p:cTn id="55" dur="1000" fill="hold"/>
                                        <p:tgtEl>
                                          <p:spTgt spid="15"/>
                                        </p:tgtEl>
                                        <p:attrNameLst>
                                          <p:attrName>ppt_x</p:attrName>
                                        </p:attrNameLst>
                                      </p:cBhvr>
                                      <p:tavLst>
                                        <p:tav tm="0">
                                          <p:val>
                                            <p:strVal val="#ppt_x"/>
                                          </p:val>
                                        </p:tav>
                                        <p:tav tm="100000">
                                          <p:val>
                                            <p:strVal val="#ppt_x"/>
                                          </p:val>
                                        </p:tav>
                                      </p:tavLst>
                                    </p:anim>
                                    <p:anim calcmode="lin" valueType="num">
                                      <p:cBhvr>
                                        <p:cTn id="56" dur="1000" fill="hold"/>
                                        <p:tgtEl>
                                          <p:spTgt spid="15"/>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1500"/>
                                  </p:stCondLst>
                                  <p:childTnLst>
                                    <p:set>
                                      <p:cBhvr>
                                        <p:cTn id="58" dur="1" fill="hold">
                                          <p:stCondLst>
                                            <p:cond delay="0"/>
                                          </p:stCondLst>
                                        </p:cTn>
                                        <p:tgtEl>
                                          <p:spTgt spid="16"/>
                                        </p:tgtEl>
                                        <p:attrNameLst>
                                          <p:attrName>style.visibility</p:attrName>
                                        </p:attrNameLst>
                                      </p:cBhvr>
                                      <p:to>
                                        <p:strVal val="visible"/>
                                      </p:to>
                                    </p:set>
                                    <p:animEffect transition="in" filter="fade">
                                      <p:cBhvr>
                                        <p:cTn id="59" dur="1000"/>
                                        <p:tgtEl>
                                          <p:spTgt spid="16"/>
                                        </p:tgtEl>
                                      </p:cBhvr>
                                    </p:animEffect>
                                    <p:anim calcmode="lin" valueType="num">
                                      <p:cBhvr>
                                        <p:cTn id="60" dur="1000" fill="hold"/>
                                        <p:tgtEl>
                                          <p:spTgt spid="16"/>
                                        </p:tgtEl>
                                        <p:attrNameLst>
                                          <p:attrName>ppt_x</p:attrName>
                                        </p:attrNameLst>
                                      </p:cBhvr>
                                      <p:tavLst>
                                        <p:tav tm="0">
                                          <p:val>
                                            <p:strVal val="#ppt_x"/>
                                          </p:val>
                                        </p:tav>
                                        <p:tav tm="100000">
                                          <p:val>
                                            <p:strVal val="#ppt_x"/>
                                          </p:val>
                                        </p:tav>
                                      </p:tavLst>
                                    </p:anim>
                                    <p:anim calcmode="lin" valueType="num">
                                      <p:cBhvr>
                                        <p:cTn id="61" dur="1000" fill="hold"/>
                                        <p:tgtEl>
                                          <p:spTgt spid="16"/>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2250"/>
                                  </p:stCondLst>
                                  <p:childTnLst>
                                    <p:set>
                                      <p:cBhvr>
                                        <p:cTn id="63" dur="1" fill="hold">
                                          <p:stCondLst>
                                            <p:cond delay="0"/>
                                          </p:stCondLst>
                                        </p:cTn>
                                        <p:tgtEl>
                                          <p:spTgt spid="17"/>
                                        </p:tgtEl>
                                        <p:attrNameLst>
                                          <p:attrName>style.visibility</p:attrName>
                                        </p:attrNameLst>
                                      </p:cBhvr>
                                      <p:to>
                                        <p:strVal val="visible"/>
                                      </p:to>
                                    </p:set>
                                    <p:animEffect transition="in" filter="fade">
                                      <p:cBhvr>
                                        <p:cTn id="64" dur="1000"/>
                                        <p:tgtEl>
                                          <p:spTgt spid="17"/>
                                        </p:tgtEl>
                                      </p:cBhvr>
                                    </p:animEffect>
                                    <p:anim calcmode="lin" valueType="num">
                                      <p:cBhvr>
                                        <p:cTn id="65" dur="1000" fill="hold"/>
                                        <p:tgtEl>
                                          <p:spTgt spid="17"/>
                                        </p:tgtEl>
                                        <p:attrNameLst>
                                          <p:attrName>ppt_x</p:attrName>
                                        </p:attrNameLst>
                                      </p:cBhvr>
                                      <p:tavLst>
                                        <p:tav tm="0">
                                          <p:val>
                                            <p:strVal val="#ppt_x"/>
                                          </p:val>
                                        </p:tav>
                                        <p:tav tm="100000">
                                          <p:val>
                                            <p:strVal val="#ppt_x"/>
                                          </p:val>
                                        </p:tav>
                                      </p:tavLst>
                                    </p:anim>
                                    <p:anim calcmode="lin" valueType="num">
                                      <p:cBhvr>
                                        <p:cTn id="66" dur="1000" fill="hold"/>
                                        <p:tgtEl>
                                          <p:spTgt spid="17"/>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3000"/>
                                  </p:stCondLst>
                                  <p:childTnLst>
                                    <p:set>
                                      <p:cBhvr>
                                        <p:cTn id="68" dur="1" fill="hold">
                                          <p:stCondLst>
                                            <p:cond delay="0"/>
                                          </p:stCondLst>
                                        </p:cTn>
                                        <p:tgtEl>
                                          <p:spTgt spid="18"/>
                                        </p:tgtEl>
                                        <p:attrNameLst>
                                          <p:attrName>style.visibility</p:attrName>
                                        </p:attrNameLst>
                                      </p:cBhvr>
                                      <p:to>
                                        <p:strVal val="visible"/>
                                      </p:to>
                                    </p:set>
                                    <p:animEffect transition="in" filter="fade">
                                      <p:cBhvr>
                                        <p:cTn id="69" dur="1000"/>
                                        <p:tgtEl>
                                          <p:spTgt spid="18"/>
                                        </p:tgtEl>
                                      </p:cBhvr>
                                    </p:animEffect>
                                    <p:anim calcmode="lin" valueType="num">
                                      <p:cBhvr>
                                        <p:cTn id="70" dur="1000" fill="hold"/>
                                        <p:tgtEl>
                                          <p:spTgt spid="18"/>
                                        </p:tgtEl>
                                        <p:attrNameLst>
                                          <p:attrName>ppt_x</p:attrName>
                                        </p:attrNameLst>
                                      </p:cBhvr>
                                      <p:tavLst>
                                        <p:tav tm="0">
                                          <p:val>
                                            <p:strVal val="#ppt_x"/>
                                          </p:val>
                                        </p:tav>
                                        <p:tav tm="100000">
                                          <p:val>
                                            <p:strVal val="#ppt_x"/>
                                          </p:val>
                                        </p:tav>
                                      </p:tavLst>
                                    </p:anim>
                                    <p:anim calcmode="lin" valueType="num">
                                      <p:cBhvr>
                                        <p:cTn id="71" dur="1000" fill="hold"/>
                                        <p:tgtEl>
                                          <p:spTgt spid="18"/>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4000"/>
                                  </p:stCondLst>
                                  <p:childTnLst>
                                    <p:set>
                                      <p:cBhvr>
                                        <p:cTn id="73" dur="1" fill="hold">
                                          <p:stCondLst>
                                            <p:cond delay="0"/>
                                          </p:stCondLst>
                                        </p:cTn>
                                        <p:tgtEl>
                                          <p:spTgt spid="19"/>
                                        </p:tgtEl>
                                        <p:attrNameLst>
                                          <p:attrName>style.visibility</p:attrName>
                                        </p:attrNameLst>
                                      </p:cBhvr>
                                      <p:to>
                                        <p:strVal val="visible"/>
                                      </p:to>
                                    </p:set>
                                    <p:animEffect transition="in" filter="fade">
                                      <p:cBhvr>
                                        <p:cTn id="74" dur="1000"/>
                                        <p:tgtEl>
                                          <p:spTgt spid="19"/>
                                        </p:tgtEl>
                                      </p:cBhvr>
                                    </p:animEffect>
                                    <p:anim calcmode="lin" valueType="num">
                                      <p:cBhvr>
                                        <p:cTn id="75" dur="1000" fill="hold"/>
                                        <p:tgtEl>
                                          <p:spTgt spid="19"/>
                                        </p:tgtEl>
                                        <p:attrNameLst>
                                          <p:attrName>ppt_x</p:attrName>
                                        </p:attrNameLst>
                                      </p:cBhvr>
                                      <p:tavLst>
                                        <p:tav tm="0">
                                          <p:val>
                                            <p:strVal val="#ppt_x"/>
                                          </p:val>
                                        </p:tav>
                                        <p:tav tm="100000">
                                          <p:val>
                                            <p:strVal val="#ppt_x"/>
                                          </p:val>
                                        </p:tav>
                                      </p:tavLst>
                                    </p:anim>
                                    <p:anim calcmode="lin" valueType="num">
                                      <p:cBhvr>
                                        <p:cTn id="76" dur="1000" fill="hold"/>
                                        <p:tgtEl>
                                          <p:spTgt spid="19"/>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4750"/>
                                  </p:stCondLst>
                                  <p:childTnLst>
                                    <p:set>
                                      <p:cBhvr>
                                        <p:cTn id="78" dur="1" fill="hold">
                                          <p:stCondLst>
                                            <p:cond delay="0"/>
                                          </p:stCondLst>
                                        </p:cTn>
                                        <p:tgtEl>
                                          <p:spTgt spid="20"/>
                                        </p:tgtEl>
                                        <p:attrNameLst>
                                          <p:attrName>style.visibility</p:attrName>
                                        </p:attrNameLst>
                                      </p:cBhvr>
                                      <p:to>
                                        <p:strVal val="visible"/>
                                      </p:to>
                                    </p:set>
                                    <p:animEffect transition="in" filter="fade">
                                      <p:cBhvr>
                                        <p:cTn id="79" dur="1000"/>
                                        <p:tgtEl>
                                          <p:spTgt spid="20"/>
                                        </p:tgtEl>
                                      </p:cBhvr>
                                    </p:animEffect>
                                    <p:anim calcmode="lin" valueType="num">
                                      <p:cBhvr>
                                        <p:cTn id="80" dur="1000" fill="hold"/>
                                        <p:tgtEl>
                                          <p:spTgt spid="20"/>
                                        </p:tgtEl>
                                        <p:attrNameLst>
                                          <p:attrName>ppt_x</p:attrName>
                                        </p:attrNameLst>
                                      </p:cBhvr>
                                      <p:tavLst>
                                        <p:tav tm="0">
                                          <p:val>
                                            <p:strVal val="#ppt_x"/>
                                          </p:val>
                                        </p:tav>
                                        <p:tav tm="100000">
                                          <p:val>
                                            <p:strVal val="#ppt_x"/>
                                          </p:val>
                                        </p:tav>
                                      </p:tavLst>
                                    </p:anim>
                                    <p:anim calcmode="lin" valueType="num">
                                      <p:cBhvr>
                                        <p:cTn id="81"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82" fill="hold">
                      <p:stCondLst>
                        <p:cond delay="indefinite"/>
                      </p:stCondLst>
                      <p:childTnLst>
                        <p:par>
                          <p:cTn id="83" fill="hold">
                            <p:stCondLst>
                              <p:cond delay="0"/>
                            </p:stCondLst>
                            <p:childTnLst>
                              <p:par>
                                <p:cTn id="84" presetID="31" presetClass="entr" presetSubtype="0" fill="hold" grpId="0" nodeType="clickEffect">
                                  <p:stCondLst>
                                    <p:cond delay="0"/>
                                  </p:stCondLst>
                                  <p:childTnLst>
                                    <p:set>
                                      <p:cBhvr>
                                        <p:cTn id="85" dur="1" fill="hold">
                                          <p:stCondLst>
                                            <p:cond delay="0"/>
                                          </p:stCondLst>
                                        </p:cTn>
                                        <p:tgtEl>
                                          <p:spTgt spid="6"/>
                                        </p:tgtEl>
                                        <p:attrNameLst>
                                          <p:attrName>style.visibility</p:attrName>
                                        </p:attrNameLst>
                                      </p:cBhvr>
                                      <p:to>
                                        <p:strVal val="visible"/>
                                      </p:to>
                                    </p:set>
                                    <p:anim calcmode="lin" valueType="num">
                                      <p:cBhvr>
                                        <p:cTn id="86" dur="1000" fill="hold"/>
                                        <p:tgtEl>
                                          <p:spTgt spid="6"/>
                                        </p:tgtEl>
                                        <p:attrNameLst>
                                          <p:attrName>ppt_w</p:attrName>
                                        </p:attrNameLst>
                                      </p:cBhvr>
                                      <p:tavLst>
                                        <p:tav tm="0">
                                          <p:val>
                                            <p:fltVal val="0"/>
                                          </p:val>
                                        </p:tav>
                                        <p:tav tm="100000">
                                          <p:val>
                                            <p:strVal val="#ppt_w"/>
                                          </p:val>
                                        </p:tav>
                                      </p:tavLst>
                                    </p:anim>
                                    <p:anim calcmode="lin" valueType="num">
                                      <p:cBhvr>
                                        <p:cTn id="87" dur="1000" fill="hold"/>
                                        <p:tgtEl>
                                          <p:spTgt spid="6"/>
                                        </p:tgtEl>
                                        <p:attrNameLst>
                                          <p:attrName>ppt_h</p:attrName>
                                        </p:attrNameLst>
                                      </p:cBhvr>
                                      <p:tavLst>
                                        <p:tav tm="0">
                                          <p:val>
                                            <p:fltVal val="0"/>
                                          </p:val>
                                        </p:tav>
                                        <p:tav tm="100000">
                                          <p:val>
                                            <p:strVal val="#ppt_h"/>
                                          </p:val>
                                        </p:tav>
                                      </p:tavLst>
                                    </p:anim>
                                    <p:anim calcmode="lin" valueType="num">
                                      <p:cBhvr>
                                        <p:cTn id="88" dur="1000" fill="hold"/>
                                        <p:tgtEl>
                                          <p:spTgt spid="6"/>
                                        </p:tgtEl>
                                        <p:attrNameLst>
                                          <p:attrName>style.rotation</p:attrName>
                                        </p:attrNameLst>
                                      </p:cBhvr>
                                      <p:tavLst>
                                        <p:tav tm="0">
                                          <p:val>
                                            <p:fltVal val="90"/>
                                          </p:val>
                                        </p:tav>
                                        <p:tav tm="100000">
                                          <p:val>
                                            <p:fltVal val="0"/>
                                          </p:val>
                                        </p:tav>
                                      </p:tavLst>
                                    </p:anim>
                                    <p:animEffect transition="in" filter="fade">
                                      <p:cBhvr>
                                        <p:cTn id="89" dur="1000"/>
                                        <p:tgtEl>
                                          <p:spTgt spid="6"/>
                                        </p:tgtEl>
                                      </p:cBhvr>
                                    </p:animEffect>
                                  </p:childTnLst>
                                </p:cTn>
                              </p:par>
                              <p:par>
                                <p:cTn id="90" presetID="42" presetClass="entr" presetSubtype="0" fill="hold" nodeType="withEffect">
                                  <p:stCondLst>
                                    <p:cond delay="1250"/>
                                  </p:stCondLst>
                                  <p:childTnLst>
                                    <p:set>
                                      <p:cBhvr>
                                        <p:cTn id="91" dur="1" fill="hold">
                                          <p:stCondLst>
                                            <p:cond delay="0"/>
                                          </p:stCondLst>
                                        </p:cTn>
                                        <p:tgtEl>
                                          <p:spTgt spid="22"/>
                                        </p:tgtEl>
                                        <p:attrNameLst>
                                          <p:attrName>style.visibility</p:attrName>
                                        </p:attrNameLst>
                                      </p:cBhvr>
                                      <p:to>
                                        <p:strVal val="visible"/>
                                      </p:to>
                                    </p:set>
                                    <p:animEffect transition="in" filter="fade">
                                      <p:cBhvr>
                                        <p:cTn id="92" dur="1000"/>
                                        <p:tgtEl>
                                          <p:spTgt spid="22"/>
                                        </p:tgtEl>
                                      </p:cBhvr>
                                    </p:animEffect>
                                    <p:anim calcmode="lin" valueType="num">
                                      <p:cBhvr>
                                        <p:cTn id="93" dur="1000" fill="hold"/>
                                        <p:tgtEl>
                                          <p:spTgt spid="22"/>
                                        </p:tgtEl>
                                        <p:attrNameLst>
                                          <p:attrName>ppt_x</p:attrName>
                                        </p:attrNameLst>
                                      </p:cBhvr>
                                      <p:tavLst>
                                        <p:tav tm="0">
                                          <p:val>
                                            <p:strVal val="#ppt_x"/>
                                          </p:val>
                                        </p:tav>
                                        <p:tav tm="100000">
                                          <p:val>
                                            <p:strVal val="#ppt_x"/>
                                          </p:val>
                                        </p:tav>
                                      </p:tavLst>
                                    </p:anim>
                                    <p:anim calcmode="lin" valueType="num">
                                      <p:cBhvr>
                                        <p:cTn id="94"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pattFill prst="horzBrick">
          <a:fgClr>
            <a:schemeClr val="accent4">
              <a:lumMod val="75000"/>
            </a:schemeClr>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51678" y="164671"/>
            <a:ext cx="10178322" cy="889203"/>
          </a:xfrm>
          <a:gradFill>
            <a:gsLst>
              <a:gs pos="12000">
                <a:srgbClr val="FF00FF"/>
              </a:gs>
              <a:gs pos="56000">
                <a:srgbClr val="00B0F0"/>
              </a:gs>
              <a:gs pos="80000">
                <a:srgbClr val="FFFF00"/>
              </a:gs>
            </a:gsLst>
            <a:lin ang="5400000" scaled="1"/>
          </a:gradFill>
          <a:scene3d>
            <a:camera prst="orthographicFront"/>
            <a:lightRig rig="threePt" dir="t"/>
          </a:scene3d>
          <a:sp3d>
            <a:bevelT w="165100" prst="coolSlant"/>
          </a:sp3d>
        </p:spPr>
        <p:txBody>
          <a:bodyPr anchor="ctr">
            <a:normAutofit/>
            <a:sp3d extrusionH="57150">
              <a:bevelT w="38100" h="38100"/>
            </a:sp3d>
          </a:bodyPr>
          <a:lstStyle/>
          <a:p>
            <a:r>
              <a:rPr lang="en-US" spc="600" dirty="0" smtClean="0">
                <a:solidFill>
                  <a:schemeClr val="accent2"/>
                </a:solidFill>
              </a:rPr>
              <a:t>      </a:t>
            </a:r>
            <a:r>
              <a:rPr lang="en-US" spc="600" dirty="0" smtClean="0">
                <a:ln w="38100">
                  <a:solidFill>
                    <a:schemeClr val="bg1"/>
                  </a:solidFill>
                </a:ln>
                <a:solidFill>
                  <a:schemeClr val="accent2"/>
                </a:solidFill>
              </a:rPr>
              <a:t>Setting</a:t>
            </a:r>
            <a:r>
              <a:rPr lang="en-US" spc="600" dirty="0" smtClean="0">
                <a:solidFill>
                  <a:schemeClr val="accent2"/>
                </a:solidFill>
              </a:rPr>
              <a:t> </a:t>
            </a:r>
            <a:r>
              <a:rPr lang="en-US" spc="600" dirty="0" smtClean="0">
                <a:ln w="38100">
                  <a:solidFill>
                    <a:schemeClr val="bg1"/>
                  </a:solidFill>
                </a:ln>
                <a:solidFill>
                  <a:schemeClr val="accent2"/>
                </a:solidFill>
              </a:rPr>
              <a:t>the stage!  </a:t>
            </a:r>
            <a:endParaRPr lang="en-US" spc="600" dirty="0">
              <a:ln w="38100">
                <a:solidFill>
                  <a:schemeClr val="bg1"/>
                </a:solidFill>
              </a:ln>
              <a:solidFill>
                <a:schemeClr val="accent2"/>
              </a:solidFill>
              <a:effectLst>
                <a:glow rad="355600">
                  <a:srgbClr val="00FF00"/>
                </a:glow>
              </a:effectLst>
            </a:endParaRPr>
          </a:p>
        </p:txBody>
      </p:sp>
      <p:sp>
        <p:nvSpPr>
          <p:cNvPr id="3" name="Content Placeholder 2"/>
          <p:cNvSpPr>
            <a:spLocks noGrp="1"/>
          </p:cNvSpPr>
          <p:nvPr>
            <p:ph idx="1"/>
          </p:nvPr>
        </p:nvSpPr>
        <p:spPr>
          <a:xfrm>
            <a:off x="972457" y="1219201"/>
            <a:ext cx="10929257" cy="5502274"/>
          </a:xfrm>
          <a:solidFill>
            <a:schemeClr val="bg1">
              <a:lumMod val="95000"/>
            </a:schemeClr>
          </a:solidFill>
          <a:scene3d>
            <a:camera prst="orthographicFront"/>
            <a:lightRig rig="threePt" dir="t"/>
          </a:scene3d>
          <a:sp3d>
            <a:bevelT w="152400" h="50800" prst="softRound"/>
          </a:sp3d>
        </p:spPr>
        <p:txBody>
          <a:bodyPr anchor="ctr">
            <a:normAutofit lnSpcReduction="10000"/>
          </a:bodyPr>
          <a:lstStyle/>
          <a:p>
            <a:r>
              <a:rPr lang="en-US" sz="3200" b="1" dirty="0" smtClean="0">
                <a:effectLst>
                  <a:glow rad="127000">
                    <a:srgbClr val="00FF00"/>
                  </a:glow>
                </a:effectLst>
              </a:rPr>
              <a:t>The Controversy:</a:t>
            </a:r>
          </a:p>
          <a:p>
            <a:endParaRPr lang="en-US" sz="3200" dirty="0" smtClean="0">
              <a:solidFill>
                <a:schemeClr val="tx1"/>
              </a:solidFill>
              <a:effectLst/>
            </a:endParaRPr>
          </a:p>
          <a:p>
            <a:endParaRPr lang="en-US" sz="3200" dirty="0">
              <a:solidFill>
                <a:schemeClr val="tx1"/>
              </a:solidFill>
              <a:effectLst/>
            </a:endParaRPr>
          </a:p>
          <a:p>
            <a:endParaRPr lang="en-US" sz="3200" dirty="0" smtClean="0">
              <a:solidFill>
                <a:schemeClr val="tx1"/>
              </a:solidFill>
              <a:effectLst/>
            </a:endParaRPr>
          </a:p>
          <a:p>
            <a:endParaRPr lang="en-US" sz="3200" dirty="0">
              <a:solidFill>
                <a:schemeClr val="tx1"/>
              </a:solidFill>
              <a:effectLst/>
            </a:endParaRPr>
          </a:p>
          <a:p>
            <a:endParaRPr lang="en-US" sz="3200" dirty="0" smtClean="0">
              <a:solidFill>
                <a:schemeClr val="tx1"/>
              </a:solidFill>
              <a:effectLst/>
            </a:endParaRPr>
          </a:p>
          <a:p>
            <a:endParaRPr lang="en-US" sz="3200" dirty="0" smtClean="0">
              <a:solidFill>
                <a:schemeClr val="tx1"/>
              </a:solidFill>
              <a:effectLst/>
            </a:endParaRPr>
          </a:p>
          <a:p>
            <a:endParaRPr lang="en-US" sz="3200" dirty="0">
              <a:solidFill>
                <a:schemeClr val="tx1"/>
              </a:solidFill>
              <a:effectLst/>
            </a:endParaRPr>
          </a:p>
          <a:p>
            <a:r>
              <a:rPr lang="en-US" sz="3200" dirty="0" smtClean="0">
                <a:solidFill>
                  <a:schemeClr val="tx1"/>
                </a:solidFill>
                <a:effectLst/>
              </a:rPr>
              <a:t> </a:t>
            </a:r>
          </a:p>
        </p:txBody>
      </p:sp>
      <p:sp>
        <p:nvSpPr>
          <p:cNvPr id="4" name="Slide Number Placeholder 3"/>
          <p:cNvSpPr>
            <a:spLocks noGrp="1"/>
          </p:cNvSpPr>
          <p:nvPr>
            <p:ph type="sldNum" sz="quarter" idx="12"/>
          </p:nvPr>
        </p:nvSpPr>
        <p:spPr>
          <a:xfrm>
            <a:off x="11401063" y="6412715"/>
            <a:ext cx="519306" cy="345796"/>
          </a:xfrm>
        </p:spPr>
        <p:txBody>
          <a:bodyPr/>
          <a:lstStyle/>
          <a:p>
            <a:fld id="{71766878-3199-4EAB-94E7-2D6D11070E14}" type="slidenum">
              <a:rPr lang="en-US" b="1" smtClean="0">
                <a:solidFill>
                  <a:schemeClr val="tx1"/>
                </a:solidFill>
              </a:rPr>
              <a:t>9</a:t>
            </a:fld>
            <a:endParaRPr lang="en-US" b="1" dirty="0">
              <a:solidFill>
                <a:schemeClr val="tx1"/>
              </a:solidFill>
            </a:endParaRPr>
          </a:p>
        </p:txBody>
      </p:sp>
      <p:sp>
        <p:nvSpPr>
          <p:cNvPr id="6" name="Rectangle 5"/>
          <p:cNvSpPr/>
          <p:nvPr/>
        </p:nvSpPr>
        <p:spPr>
          <a:xfrm>
            <a:off x="4478169" y="1366210"/>
            <a:ext cx="7218379" cy="6024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US" sz="4000" b="1" dirty="0">
                <a:solidFill>
                  <a:schemeClr val="accent2"/>
                </a:solidFill>
                <a:effectLst>
                  <a:glow rad="127000">
                    <a:schemeClr val="accent4">
                      <a:lumMod val="60000"/>
                      <a:lumOff val="40000"/>
                    </a:schemeClr>
                  </a:glow>
                </a:effectLst>
              </a:rPr>
              <a:t>The </a:t>
            </a:r>
            <a:r>
              <a:rPr lang="en-US" sz="4000" b="1" dirty="0" smtClean="0">
                <a:solidFill>
                  <a:schemeClr val="accent2"/>
                </a:solidFill>
                <a:effectLst>
                  <a:glow rad="127000">
                    <a:schemeClr val="accent4">
                      <a:lumMod val="60000"/>
                      <a:lumOff val="40000"/>
                    </a:schemeClr>
                  </a:glow>
                </a:effectLst>
              </a:rPr>
              <a:t>Enoch/</a:t>
            </a:r>
            <a:r>
              <a:rPr lang="en-US" sz="4000" b="1" dirty="0" err="1" smtClean="0">
                <a:solidFill>
                  <a:schemeClr val="accent2"/>
                </a:solidFill>
                <a:effectLst>
                  <a:glow rad="127000">
                    <a:schemeClr val="accent4">
                      <a:lumMod val="60000"/>
                      <a:lumOff val="40000"/>
                    </a:schemeClr>
                  </a:glow>
                </a:effectLst>
              </a:rPr>
              <a:t>Zadok</a:t>
            </a:r>
            <a:r>
              <a:rPr lang="en-US" sz="4000" b="1" dirty="0" smtClean="0">
                <a:solidFill>
                  <a:schemeClr val="accent2"/>
                </a:solidFill>
                <a:effectLst>
                  <a:glow rad="127000">
                    <a:schemeClr val="accent4">
                      <a:lumMod val="60000"/>
                      <a:lumOff val="40000"/>
                    </a:schemeClr>
                  </a:glow>
                </a:effectLst>
              </a:rPr>
              <a:t> </a:t>
            </a:r>
            <a:r>
              <a:rPr lang="en-US" sz="4000" b="1" dirty="0">
                <a:solidFill>
                  <a:schemeClr val="accent2"/>
                </a:solidFill>
                <a:effectLst>
                  <a:glow rad="127000">
                    <a:schemeClr val="accent4">
                      <a:lumMod val="60000"/>
                      <a:lumOff val="40000"/>
                    </a:schemeClr>
                  </a:glow>
                </a:effectLst>
              </a:rPr>
              <a:t>Calendar. </a:t>
            </a:r>
            <a:endParaRPr lang="en-CA" sz="4000" dirty="0">
              <a:solidFill>
                <a:schemeClr val="accent2"/>
              </a:solidFill>
              <a:effectLst>
                <a:glow rad="127000">
                  <a:schemeClr val="accent4">
                    <a:lumMod val="60000"/>
                    <a:lumOff val="40000"/>
                  </a:schemeClr>
                </a:glow>
              </a:effectLst>
            </a:endParaRPr>
          </a:p>
        </p:txBody>
      </p:sp>
      <p:sp>
        <p:nvSpPr>
          <p:cNvPr id="8" name="Rectangle 7"/>
          <p:cNvSpPr/>
          <p:nvPr/>
        </p:nvSpPr>
        <p:spPr>
          <a:xfrm>
            <a:off x="968188" y="4690328"/>
            <a:ext cx="10962041" cy="1215615"/>
          </a:xfrm>
          <a:prstGeom prst="rect">
            <a:avLst/>
          </a:prstGeom>
          <a:solidFill>
            <a:schemeClr val="accent1">
              <a:lumMod val="60000"/>
              <a:lumOff val="40000"/>
            </a:schemeClr>
          </a:solidFill>
          <a:ln w="38100">
            <a:solidFill>
              <a:srgbClr val="FF0066"/>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marL="228600" lvl="0" indent="-228600" defTabSz="914400">
              <a:lnSpc>
                <a:spcPct val="110000"/>
              </a:lnSpc>
              <a:spcBef>
                <a:spcPts val="700"/>
              </a:spcBef>
              <a:buClr>
                <a:srgbClr val="171312"/>
              </a:buClr>
              <a:buFont typeface="Arial" panose="020B0604020202020204" pitchFamily="34" charset="0"/>
              <a:buChar char="•"/>
            </a:pPr>
            <a:r>
              <a:rPr lang="en-US" sz="3200" dirty="0">
                <a:solidFill>
                  <a:prstClr val="black"/>
                </a:solidFill>
              </a:rPr>
              <a:t>Please </a:t>
            </a:r>
            <a:r>
              <a:rPr lang="en-US" sz="3200" dirty="0" smtClean="0">
                <a:solidFill>
                  <a:prstClr val="black"/>
                </a:solidFill>
              </a:rPr>
              <a:t>note on the next slide, the </a:t>
            </a:r>
            <a:r>
              <a:rPr lang="en-US" sz="3200" b="1" dirty="0">
                <a:solidFill>
                  <a:srgbClr val="FF0000"/>
                </a:solidFill>
                <a:latin typeface="Impact"/>
              </a:rPr>
              <a:t>ABSENCE</a:t>
            </a:r>
            <a:r>
              <a:rPr lang="en-US" sz="3200" dirty="0">
                <a:solidFill>
                  <a:prstClr val="black"/>
                </a:solidFill>
              </a:rPr>
              <a:t> of </a:t>
            </a:r>
            <a:r>
              <a:rPr lang="en-US" sz="3200" b="1" dirty="0">
                <a:solidFill>
                  <a:srgbClr val="FF0000"/>
                </a:solidFill>
                <a:latin typeface="Impact"/>
              </a:rPr>
              <a:t>ANY</a:t>
            </a:r>
            <a:r>
              <a:rPr lang="en-US" sz="3200" dirty="0">
                <a:solidFill>
                  <a:prstClr val="black"/>
                </a:solidFill>
              </a:rPr>
              <a:t> </a:t>
            </a:r>
            <a:r>
              <a:rPr lang="en-US" sz="3200" b="1" dirty="0">
                <a:solidFill>
                  <a:prstClr val="black"/>
                </a:solidFill>
                <a:effectLst>
                  <a:glow rad="127000">
                    <a:srgbClr val="BF6546">
                      <a:lumMod val="60000"/>
                      <a:lumOff val="40000"/>
                    </a:srgbClr>
                  </a:glow>
                </a:effectLst>
              </a:rPr>
              <a:t>Sabbath days </a:t>
            </a:r>
            <a:r>
              <a:rPr lang="en-US" sz="3200" b="1" dirty="0" smtClean="0">
                <a:solidFill>
                  <a:prstClr val="black"/>
                </a:solidFill>
                <a:effectLst>
                  <a:glow rad="127000">
                    <a:srgbClr val="BF6546">
                      <a:lumMod val="60000"/>
                      <a:lumOff val="40000"/>
                    </a:srgbClr>
                  </a:glow>
                </a:effectLst>
              </a:rPr>
              <a:t>of any kind - </a:t>
            </a:r>
            <a:r>
              <a:rPr lang="en-US" sz="3200" dirty="0" smtClean="0">
                <a:solidFill>
                  <a:prstClr val="black"/>
                </a:solidFill>
              </a:rPr>
              <a:t>landing </a:t>
            </a:r>
            <a:r>
              <a:rPr lang="en-US" sz="3200" dirty="0">
                <a:solidFill>
                  <a:prstClr val="black"/>
                </a:solidFill>
              </a:rPr>
              <a:t>upon a </a:t>
            </a:r>
            <a:r>
              <a:rPr lang="en-US" sz="3200" b="1" dirty="0">
                <a:solidFill>
                  <a:prstClr val="black"/>
                </a:solidFill>
                <a:effectLst>
                  <a:glow rad="127000">
                    <a:srgbClr val="00FF00"/>
                  </a:glow>
                </a:effectLst>
              </a:rPr>
              <a:t>6</a:t>
            </a:r>
            <a:r>
              <a:rPr lang="en-US" sz="3200" b="1" baseline="30000" dirty="0">
                <a:solidFill>
                  <a:prstClr val="black"/>
                </a:solidFill>
                <a:effectLst>
                  <a:glow rad="127000">
                    <a:srgbClr val="00FF00"/>
                  </a:glow>
                </a:effectLst>
              </a:rPr>
              <a:t>th</a:t>
            </a:r>
            <a:r>
              <a:rPr lang="en-US" sz="3200" dirty="0">
                <a:solidFill>
                  <a:prstClr val="black"/>
                </a:solidFill>
              </a:rPr>
              <a:t> cycle of the month. </a:t>
            </a:r>
          </a:p>
        </p:txBody>
      </p:sp>
      <p:sp>
        <p:nvSpPr>
          <p:cNvPr id="9" name="Rectangle 8"/>
          <p:cNvSpPr/>
          <p:nvPr/>
        </p:nvSpPr>
        <p:spPr>
          <a:xfrm>
            <a:off x="1247887" y="5992004"/>
            <a:ext cx="10378056" cy="65622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US" sz="2800" dirty="0" smtClean="0">
                <a:solidFill>
                  <a:srgbClr val="FF0000"/>
                </a:solidFill>
              </a:rPr>
              <a:t>Now compare this thought to what you are about to see in this study</a:t>
            </a:r>
            <a:r>
              <a:rPr lang="en-US" dirty="0" smtClean="0">
                <a:solidFill>
                  <a:srgbClr val="FF0000"/>
                </a:solidFill>
              </a:rPr>
              <a:t>.</a:t>
            </a:r>
            <a:endParaRPr lang="en-CA" dirty="0">
              <a:solidFill>
                <a:srgbClr val="FF0000"/>
              </a:solidFill>
            </a:endParaRPr>
          </a:p>
        </p:txBody>
      </p:sp>
      <p:sp>
        <p:nvSpPr>
          <p:cNvPr id="10" name="Rectangle 9"/>
          <p:cNvSpPr/>
          <p:nvPr/>
        </p:nvSpPr>
        <p:spPr>
          <a:xfrm>
            <a:off x="968189" y="1968639"/>
            <a:ext cx="10962041" cy="26033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marL="228600" lvl="0" indent="-228600" defTabSz="914400">
              <a:lnSpc>
                <a:spcPct val="110000"/>
              </a:lnSpc>
              <a:spcBef>
                <a:spcPts val="700"/>
              </a:spcBef>
              <a:buClr>
                <a:srgbClr val="171312"/>
              </a:buClr>
              <a:buFont typeface="Arial" panose="020B0604020202020204" pitchFamily="34" charset="0"/>
              <a:buChar char="•"/>
            </a:pPr>
            <a:r>
              <a:rPr lang="en-US" sz="3200" dirty="0">
                <a:solidFill>
                  <a:prstClr val="black"/>
                </a:solidFill>
              </a:rPr>
              <a:t>On </a:t>
            </a:r>
            <a:r>
              <a:rPr lang="en-US" sz="3200" dirty="0" smtClean="0">
                <a:solidFill>
                  <a:prstClr val="black"/>
                </a:solidFill>
              </a:rPr>
              <a:t>Enoch’s </a:t>
            </a:r>
            <a:r>
              <a:rPr lang="en-US" sz="3200" dirty="0">
                <a:solidFill>
                  <a:prstClr val="black"/>
                </a:solidFill>
              </a:rPr>
              <a:t>Dead Sea Scroll based Calendar, it is claimed that the Sabbaths, </a:t>
            </a:r>
            <a:r>
              <a:rPr lang="en-US" sz="3200" b="1" i="1" u="sng" dirty="0">
                <a:solidFill>
                  <a:srgbClr val="FF0000"/>
                </a:solidFill>
              </a:rPr>
              <a:t>never once</a:t>
            </a:r>
            <a:r>
              <a:rPr lang="en-US" sz="3200" b="1" i="1" dirty="0">
                <a:solidFill>
                  <a:srgbClr val="FF0000"/>
                </a:solidFill>
              </a:rPr>
              <a:t> </a:t>
            </a:r>
            <a:r>
              <a:rPr lang="en-US" sz="3200" u="sng" dirty="0">
                <a:solidFill>
                  <a:prstClr val="black"/>
                </a:solidFill>
              </a:rPr>
              <a:t>fall upon a</a:t>
            </a:r>
            <a:r>
              <a:rPr lang="en-US" sz="3200" dirty="0">
                <a:solidFill>
                  <a:prstClr val="black"/>
                </a:solidFill>
              </a:rPr>
              <a:t> </a:t>
            </a:r>
            <a:r>
              <a:rPr lang="en-US" sz="3200" b="1" u="sng" dirty="0">
                <a:solidFill>
                  <a:srgbClr val="FF0000"/>
                </a:solidFill>
              </a:rPr>
              <a:t>6</a:t>
            </a:r>
            <a:r>
              <a:rPr lang="en-US" sz="3200" b="1" u="sng" baseline="30000" dirty="0">
                <a:solidFill>
                  <a:srgbClr val="FF0000"/>
                </a:solidFill>
              </a:rPr>
              <a:t>th</a:t>
            </a:r>
            <a:r>
              <a:rPr lang="en-US" sz="3200" dirty="0">
                <a:solidFill>
                  <a:prstClr val="black"/>
                </a:solidFill>
              </a:rPr>
              <a:t> </a:t>
            </a:r>
            <a:r>
              <a:rPr lang="en-US" sz="3200" u="sng" dirty="0" smtClean="0">
                <a:solidFill>
                  <a:prstClr val="black"/>
                </a:solidFill>
              </a:rPr>
              <a:t>cycle </a:t>
            </a:r>
            <a:r>
              <a:rPr lang="en-US" sz="3200" u="sng" dirty="0">
                <a:solidFill>
                  <a:prstClr val="black"/>
                </a:solidFill>
              </a:rPr>
              <a:t>of the month</a:t>
            </a:r>
            <a:r>
              <a:rPr lang="en-US" sz="3200" dirty="0">
                <a:solidFill>
                  <a:prstClr val="black"/>
                </a:solidFill>
              </a:rPr>
              <a:t>.  </a:t>
            </a:r>
            <a:endParaRPr lang="en-US" sz="3200" dirty="0" smtClean="0">
              <a:solidFill>
                <a:prstClr val="black"/>
              </a:solidFill>
            </a:endParaRPr>
          </a:p>
          <a:p>
            <a:pPr marL="228600" lvl="0" indent="-228600" defTabSz="914400">
              <a:lnSpc>
                <a:spcPct val="110000"/>
              </a:lnSpc>
              <a:spcBef>
                <a:spcPts val="700"/>
              </a:spcBef>
              <a:buClr>
                <a:srgbClr val="171312"/>
              </a:buClr>
              <a:buFont typeface="Arial" panose="020B0604020202020204" pitchFamily="34" charset="0"/>
              <a:buChar char="•"/>
            </a:pPr>
            <a:r>
              <a:rPr lang="en-US" sz="3200" dirty="0" smtClean="0">
                <a:solidFill>
                  <a:prstClr val="black"/>
                </a:solidFill>
              </a:rPr>
              <a:t>Also:  </a:t>
            </a:r>
            <a:r>
              <a:rPr lang="en-US" sz="3200" dirty="0">
                <a:solidFill>
                  <a:prstClr val="black"/>
                </a:solidFill>
              </a:rPr>
              <a:t>the books of Rachel </a:t>
            </a:r>
            <a:r>
              <a:rPr lang="en-US" sz="3200" dirty="0" err="1">
                <a:solidFill>
                  <a:prstClr val="black"/>
                </a:solidFill>
              </a:rPr>
              <a:t>Elior</a:t>
            </a:r>
            <a:r>
              <a:rPr lang="en-US" sz="3200" dirty="0">
                <a:solidFill>
                  <a:prstClr val="black"/>
                </a:solidFill>
              </a:rPr>
              <a:t> </a:t>
            </a:r>
            <a:r>
              <a:rPr lang="en-US" sz="3200" dirty="0" smtClean="0">
                <a:solidFill>
                  <a:prstClr val="black"/>
                </a:solidFill>
              </a:rPr>
              <a:t>verify this clearly with charts. The following chart is from a you-tube </a:t>
            </a:r>
            <a:r>
              <a:rPr lang="en-US" sz="3200" dirty="0">
                <a:solidFill>
                  <a:prstClr val="black"/>
                </a:solidFill>
              </a:rPr>
              <a:t>presentation promoting the same situation.</a:t>
            </a:r>
          </a:p>
        </p:txBody>
      </p:sp>
      <p:sp>
        <p:nvSpPr>
          <p:cNvPr id="5" name="Oval 4"/>
          <p:cNvSpPr/>
          <p:nvPr/>
        </p:nvSpPr>
        <p:spPr>
          <a:xfrm>
            <a:off x="9100084" y="58990"/>
            <a:ext cx="1759974" cy="1002891"/>
          </a:xfrm>
          <a:prstGeom prst="ellipse">
            <a:avLst/>
          </a:prstGeom>
          <a:solidFill>
            <a:schemeClr val="tx1"/>
          </a:solidFill>
          <a:ln w="19050">
            <a:solidFill>
              <a:srgbClr val="FF0066"/>
            </a:solid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100" cap="all" spc="200" dirty="0">
                <a:solidFill>
                  <a:srgbClr val="171312"/>
                </a:solidFill>
                <a:effectLst>
                  <a:glow rad="355600">
                    <a:srgbClr val="00FF00"/>
                  </a:glow>
                </a:effectLst>
                <a:latin typeface="Impact"/>
                <a:ea typeface="+mj-ea"/>
                <a:cs typeface="+mj-cs"/>
              </a:rPr>
              <a:t># 2</a:t>
            </a:r>
            <a:endParaRPr lang="en-CA" dirty="0"/>
          </a:p>
        </p:txBody>
      </p:sp>
    </p:spTree>
    <p:extLst>
      <p:ext uri="{BB962C8B-B14F-4D97-AF65-F5344CB8AC3E}">
        <p14:creationId xmlns:p14="http://schemas.microsoft.com/office/powerpoint/2010/main" val="151172999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5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left)">
                                      <p:cBhvr>
                                        <p:cTn id="14" dur="1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31" presetClass="entr" presetSubtype="0"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1000" fill="hold"/>
                                        <p:tgtEl>
                                          <p:spTgt spid="8"/>
                                        </p:tgtEl>
                                        <p:attrNameLst>
                                          <p:attrName>ppt_w</p:attrName>
                                        </p:attrNameLst>
                                      </p:cBhvr>
                                      <p:tavLst>
                                        <p:tav tm="0">
                                          <p:val>
                                            <p:fltVal val="0"/>
                                          </p:val>
                                        </p:tav>
                                        <p:tav tm="100000">
                                          <p:val>
                                            <p:strVal val="#ppt_w"/>
                                          </p:val>
                                        </p:tav>
                                      </p:tavLst>
                                    </p:anim>
                                    <p:anim calcmode="lin" valueType="num">
                                      <p:cBhvr>
                                        <p:cTn id="27" dur="1000" fill="hold"/>
                                        <p:tgtEl>
                                          <p:spTgt spid="8"/>
                                        </p:tgtEl>
                                        <p:attrNameLst>
                                          <p:attrName>ppt_h</p:attrName>
                                        </p:attrNameLst>
                                      </p:cBhvr>
                                      <p:tavLst>
                                        <p:tav tm="0">
                                          <p:val>
                                            <p:fltVal val="0"/>
                                          </p:val>
                                        </p:tav>
                                        <p:tav tm="100000">
                                          <p:val>
                                            <p:strVal val="#ppt_h"/>
                                          </p:val>
                                        </p:tav>
                                      </p:tavLst>
                                    </p:anim>
                                    <p:anim calcmode="lin" valueType="num">
                                      <p:cBhvr>
                                        <p:cTn id="28" dur="1000" fill="hold"/>
                                        <p:tgtEl>
                                          <p:spTgt spid="8"/>
                                        </p:tgtEl>
                                        <p:attrNameLst>
                                          <p:attrName>style.rotation</p:attrName>
                                        </p:attrNameLst>
                                      </p:cBhvr>
                                      <p:tavLst>
                                        <p:tav tm="0">
                                          <p:val>
                                            <p:fltVal val="90"/>
                                          </p:val>
                                        </p:tav>
                                        <p:tav tm="100000">
                                          <p:val>
                                            <p:fltVal val="0"/>
                                          </p:val>
                                        </p:tav>
                                      </p:tavLst>
                                    </p:anim>
                                    <p:animEffect transition="in" filter="fade">
                                      <p:cBhvr>
                                        <p:cTn id="29" dur="1000"/>
                                        <p:tgtEl>
                                          <p:spTgt spid="8"/>
                                        </p:tgtEl>
                                      </p:cBhvr>
                                    </p:animEffec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1000"/>
                                        <p:tgtEl>
                                          <p:spTgt spid="9"/>
                                        </p:tgtEl>
                                      </p:cBhvr>
                                    </p:animEffect>
                                    <p:anim calcmode="lin" valueType="num">
                                      <p:cBhvr>
                                        <p:cTn id="35" dur="1000" fill="hold"/>
                                        <p:tgtEl>
                                          <p:spTgt spid="9"/>
                                        </p:tgtEl>
                                        <p:attrNameLst>
                                          <p:attrName>ppt_x</p:attrName>
                                        </p:attrNameLst>
                                      </p:cBhvr>
                                      <p:tavLst>
                                        <p:tav tm="0">
                                          <p:val>
                                            <p:strVal val="#ppt_x"/>
                                          </p:val>
                                        </p:tav>
                                        <p:tav tm="100000">
                                          <p:val>
                                            <p:strVal val="#ppt_x"/>
                                          </p:val>
                                        </p:tav>
                                      </p:tavLst>
                                    </p:anim>
                                    <p:anim calcmode="lin" valueType="num">
                                      <p:cBhvr>
                                        <p:cTn id="3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animBg="1"/>
      <p:bldP spid="9" grpId="0"/>
      <p:bldP spid="10" grpId="0"/>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4">
            <a:lumMod val="75000"/>
            <a:alpha val="22000"/>
          </a:schemeClr>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1766878-3199-4EAB-94E7-2D6D11070E14}" type="slidenum">
              <a:rPr lang="en-US" smtClean="0"/>
              <a:t>10</a:t>
            </a:fld>
            <a:endParaRPr lang="en-US" dirty="0"/>
          </a:p>
        </p:txBody>
      </p:sp>
      <p:pic>
        <p:nvPicPr>
          <p:cNvPr id="1026" name="Picture 2" descr="C:\Users\Rae\Desktop\Enoch chart time 41 18 min edit 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97144" y="163204"/>
            <a:ext cx="8568404" cy="6318610"/>
          </a:xfrm>
          <a:prstGeom prst="rect">
            <a:avLst/>
          </a:prstGeom>
          <a:ln w="76200">
            <a:solidFill>
              <a:srgbClr val="002060"/>
            </a:solidFill>
          </a:ln>
          <a:effectLst>
            <a:outerShdw blurRad="292100" dist="139700" dir="2700000" algn="tl" rotWithShape="0">
              <a:srgbClr val="333333">
                <a:alpha val="65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pic>
        <p:nvPicPr>
          <p:cNvPr id="1027" name="Picture 3" descr="C:\Users\Rae\Desktop\Enoch chart time 41 18 min edi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324387" y="3030538"/>
            <a:ext cx="9004300" cy="5284788"/>
          </a:xfrm>
          <a:prstGeom prst="rect">
            <a:avLst/>
          </a:prstGeom>
          <a:noFill/>
          <a:extLst>
            <a:ext uri="{909E8E84-426E-40DD-AFC4-6F175D3DCCD1}">
              <a14:hiddenFill xmlns:a14="http://schemas.microsoft.com/office/drawing/2010/main">
                <a:solidFill>
                  <a:srgbClr val="FFFFFF"/>
                </a:solidFill>
              </a14:hiddenFill>
            </a:ext>
          </a:extLst>
        </p:spPr>
      </p:pic>
      <p:sp>
        <p:nvSpPr>
          <p:cNvPr id="13" name="Rounded Rectangle 12"/>
          <p:cNvSpPr/>
          <p:nvPr/>
        </p:nvSpPr>
        <p:spPr>
          <a:xfrm rot="20425279">
            <a:off x="155260" y="612222"/>
            <a:ext cx="3947001" cy="1862454"/>
          </a:xfrm>
          <a:prstGeom prst="roundRect">
            <a:avLst/>
          </a:prstGeom>
          <a:solidFill>
            <a:srgbClr val="000000"/>
          </a:solidFill>
          <a:ln w="76200" cap="flat" cmpd="sng" algn="ctr">
            <a:solidFill>
              <a:srgbClr val="FFC000"/>
            </a:solidFill>
            <a:prstDash val="solid"/>
            <a:miter lim="800000"/>
          </a:ln>
          <a:effectLst/>
          <a:scene3d>
            <a:camera prst="orthographicFront"/>
            <a:lightRig rig="threePt" dir="t"/>
          </a:scene3d>
          <a:sp3d>
            <a:bevelT w="152400" h="50800" prst="softRound"/>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3200" b="1" kern="0" dirty="0" smtClean="0">
                <a:ln>
                  <a:solidFill>
                    <a:sysClr val="windowText" lastClr="000000"/>
                  </a:solidFill>
                </a:ln>
                <a:solidFill>
                  <a:srgbClr val="FF3300"/>
                </a:solidFill>
                <a:effectLst>
                  <a:glow rad="127000">
                    <a:srgbClr val="FFFF00"/>
                  </a:glow>
                </a:effectLst>
                <a:latin typeface="Euphemia"/>
              </a:rPr>
              <a:t>Try to find a Sabbath on the </a:t>
            </a:r>
            <a:br>
              <a:rPr lang="en-US" sz="3200" b="1" kern="0" dirty="0" smtClean="0">
                <a:ln>
                  <a:solidFill>
                    <a:sysClr val="windowText" lastClr="000000"/>
                  </a:solidFill>
                </a:ln>
                <a:solidFill>
                  <a:srgbClr val="FF3300"/>
                </a:solidFill>
                <a:effectLst>
                  <a:glow rad="127000">
                    <a:srgbClr val="FFFF00"/>
                  </a:glow>
                </a:effectLst>
                <a:latin typeface="Euphemia"/>
              </a:rPr>
            </a:br>
            <a:r>
              <a:rPr lang="en-US" sz="3200" b="1" kern="0" dirty="0" smtClean="0">
                <a:ln>
                  <a:solidFill>
                    <a:sysClr val="windowText" lastClr="000000"/>
                  </a:solidFill>
                </a:ln>
                <a:solidFill>
                  <a:srgbClr val="FF3300"/>
                </a:solidFill>
                <a:effectLst>
                  <a:glow rad="190500">
                    <a:srgbClr val="00FF00"/>
                  </a:glow>
                </a:effectLst>
                <a:latin typeface="Euphemia"/>
              </a:rPr>
              <a:t>6</a:t>
            </a:r>
            <a:r>
              <a:rPr lang="en-US" sz="3200" b="1" kern="0" baseline="30000" dirty="0" smtClean="0">
                <a:ln>
                  <a:solidFill>
                    <a:sysClr val="windowText" lastClr="000000"/>
                  </a:solidFill>
                </a:ln>
                <a:solidFill>
                  <a:srgbClr val="FF3300"/>
                </a:solidFill>
                <a:effectLst>
                  <a:glow rad="190500">
                    <a:srgbClr val="00FF00"/>
                  </a:glow>
                </a:effectLst>
                <a:latin typeface="Euphemia"/>
              </a:rPr>
              <a:t>th</a:t>
            </a:r>
            <a:r>
              <a:rPr lang="en-US" sz="3200" b="1" kern="0" dirty="0" smtClean="0">
                <a:ln>
                  <a:solidFill>
                    <a:sysClr val="windowText" lastClr="000000"/>
                  </a:solidFill>
                </a:ln>
                <a:solidFill>
                  <a:srgbClr val="FF3300"/>
                </a:solidFill>
                <a:effectLst>
                  <a:glow rad="127000">
                    <a:srgbClr val="FFFF00"/>
                  </a:glow>
                </a:effectLst>
                <a:latin typeface="Euphemia"/>
              </a:rPr>
              <a:t> of any month!</a:t>
            </a:r>
            <a:endParaRPr kumimoji="0" lang="en-CA" sz="3200" b="1" i="0" u="none" strike="noStrike" kern="0" cap="none" spc="0" normalizeH="0" baseline="0" noProof="0" dirty="0">
              <a:ln>
                <a:solidFill>
                  <a:sysClr val="windowText" lastClr="000000"/>
                </a:solidFill>
              </a:ln>
              <a:solidFill>
                <a:srgbClr val="FF3300"/>
              </a:solidFill>
              <a:effectLst>
                <a:glow rad="127000">
                  <a:srgbClr val="FFFF00"/>
                </a:glow>
              </a:effectLst>
              <a:uLnTx/>
              <a:uFillTx/>
              <a:latin typeface="Euphemia"/>
            </a:endParaRPr>
          </a:p>
        </p:txBody>
      </p:sp>
      <p:sp>
        <p:nvSpPr>
          <p:cNvPr id="14" name="Oval 13"/>
          <p:cNvSpPr/>
          <p:nvPr/>
        </p:nvSpPr>
        <p:spPr>
          <a:xfrm>
            <a:off x="3279884" y="4977333"/>
            <a:ext cx="914400" cy="914400"/>
          </a:xfrm>
          <a:prstGeom prst="ellipse">
            <a:avLst/>
          </a:prstGeom>
          <a:solidFill>
            <a:schemeClr val="bg2">
              <a:lumMod val="75000"/>
            </a:schemeClr>
          </a:solidFill>
          <a:ln w="57150">
            <a:solidFill>
              <a:srgbClr val="FF0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US" sz="2800" b="1" dirty="0" smtClean="0">
                <a:solidFill>
                  <a:srgbClr val="CC0099"/>
                </a:solidFill>
                <a:latin typeface="Comic Sans MS" pitchFamily="66" charset="0"/>
              </a:rPr>
              <a:t>6?</a:t>
            </a:r>
            <a:endParaRPr lang="en-CA" sz="2800" b="1" dirty="0">
              <a:solidFill>
                <a:srgbClr val="CC0099"/>
              </a:solidFill>
              <a:latin typeface="Comic Sans MS" pitchFamily="66" charset="0"/>
            </a:endParaRPr>
          </a:p>
        </p:txBody>
      </p:sp>
      <p:sp>
        <p:nvSpPr>
          <p:cNvPr id="15" name="Oval 14"/>
          <p:cNvSpPr/>
          <p:nvPr/>
        </p:nvSpPr>
        <p:spPr>
          <a:xfrm>
            <a:off x="9375884" y="4977333"/>
            <a:ext cx="914400" cy="914400"/>
          </a:xfrm>
          <a:prstGeom prst="ellipse">
            <a:avLst/>
          </a:prstGeom>
          <a:solidFill>
            <a:schemeClr val="bg2">
              <a:lumMod val="75000"/>
            </a:schemeClr>
          </a:solidFill>
          <a:ln w="57150">
            <a:solidFill>
              <a:srgbClr val="FF0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US" sz="2800" b="1" dirty="0" smtClean="0">
                <a:solidFill>
                  <a:srgbClr val="CC0099"/>
                </a:solidFill>
                <a:latin typeface="Comic Sans MS" pitchFamily="66" charset="0"/>
              </a:rPr>
              <a:t>6?</a:t>
            </a:r>
            <a:endParaRPr lang="en-CA" sz="2800" b="1" dirty="0">
              <a:solidFill>
                <a:srgbClr val="CC0099"/>
              </a:solidFill>
              <a:latin typeface="Comic Sans MS" pitchFamily="66" charset="0"/>
            </a:endParaRPr>
          </a:p>
        </p:txBody>
      </p:sp>
      <p:sp>
        <p:nvSpPr>
          <p:cNvPr id="16" name="Oval 15"/>
          <p:cNvSpPr/>
          <p:nvPr/>
        </p:nvSpPr>
        <p:spPr>
          <a:xfrm>
            <a:off x="7333724" y="4991190"/>
            <a:ext cx="914400" cy="914400"/>
          </a:xfrm>
          <a:prstGeom prst="ellipse">
            <a:avLst/>
          </a:prstGeom>
          <a:solidFill>
            <a:schemeClr val="bg2">
              <a:lumMod val="75000"/>
            </a:schemeClr>
          </a:solidFill>
          <a:ln w="57150">
            <a:solidFill>
              <a:srgbClr val="FF0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US" sz="2800" b="1" dirty="0" smtClean="0">
                <a:solidFill>
                  <a:srgbClr val="CC0099"/>
                </a:solidFill>
                <a:latin typeface="Comic Sans MS" pitchFamily="66" charset="0"/>
              </a:rPr>
              <a:t>6?</a:t>
            </a:r>
            <a:endParaRPr lang="en-CA" sz="2800" b="1" dirty="0">
              <a:solidFill>
                <a:srgbClr val="CC0099"/>
              </a:solidFill>
              <a:latin typeface="Comic Sans MS" pitchFamily="66" charset="0"/>
            </a:endParaRPr>
          </a:p>
        </p:txBody>
      </p:sp>
      <p:sp>
        <p:nvSpPr>
          <p:cNvPr id="17" name="Oval 16"/>
          <p:cNvSpPr/>
          <p:nvPr/>
        </p:nvSpPr>
        <p:spPr>
          <a:xfrm>
            <a:off x="5352524" y="4977333"/>
            <a:ext cx="914400" cy="914400"/>
          </a:xfrm>
          <a:prstGeom prst="ellipse">
            <a:avLst/>
          </a:prstGeom>
          <a:solidFill>
            <a:schemeClr val="bg2">
              <a:lumMod val="75000"/>
            </a:schemeClr>
          </a:solidFill>
          <a:ln w="57150">
            <a:solidFill>
              <a:srgbClr val="FF0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US" sz="2800" b="1" dirty="0" smtClean="0">
                <a:solidFill>
                  <a:srgbClr val="CC0099"/>
                </a:solidFill>
                <a:latin typeface="Comic Sans MS" pitchFamily="66" charset="0"/>
              </a:rPr>
              <a:t>6?</a:t>
            </a:r>
            <a:endParaRPr lang="en-CA" sz="2800" b="1" dirty="0">
              <a:solidFill>
                <a:srgbClr val="CC0099"/>
              </a:solidFill>
              <a:latin typeface="Comic Sans MS" pitchFamily="66" charset="0"/>
            </a:endParaRPr>
          </a:p>
        </p:txBody>
      </p:sp>
      <p:sp>
        <p:nvSpPr>
          <p:cNvPr id="10" name="Rounded Rectangle 9"/>
          <p:cNvSpPr/>
          <p:nvPr/>
        </p:nvSpPr>
        <p:spPr>
          <a:xfrm rot="1686587">
            <a:off x="9570466" y="529933"/>
            <a:ext cx="2267282" cy="1614598"/>
          </a:xfrm>
          <a:prstGeom prst="roundRect">
            <a:avLst/>
          </a:prstGeom>
          <a:solidFill>
            <a:srgbClr val="000000"/>
          </a:solidFill>
          <a:ln w="76200" cap="flat" cmpd="sng" algn="ctr">
            <a:solidFill>
              <a:srgbClr val="FFC000"/>
            </a:solidFill>
            <a:prstDash val="solid"/>
            <a:miter lim="800000"/>
          </a:ln>
          <a:effectLst/>
          <a:scene3d>
            <a:camera prst="orthographicFront"/>
            <a:lightRig rig="threePt" dir="t"/>
          </a:scene3d>
          <a:sp3d>
            <a:bevelT w="152400" h="50800" prst="softRound"/>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3200" b="1" kern="0" dirty="0" smtClean="0">
                <a:ln>
                  <a:solidFill>
                    <a:sysClr val="windowText" lastClr="000000"/>
                  </a:solidFill>
                </a:ln>
                <a:solidFill>
                  <a:srgbClr val="FF3300"/>
                </a:solidFill>
                <a:effectLst>
                  <a:glow rad="127000">
                    <a:srgbClr val="FFFF00"/>
                  </a:glow>
                </a:effectLst>
                <a:latin typeface="Euphemia"/>
              </a:rPr>
              <a:t>Enoch/</a:t>
            </a:r>
            <a:br>
              <a:rPr lang="en-US" sz="3200" b="1" kern="0" dirty="0" smtClean="0">
                <a:ln>
                  <a:solidFill>
                    <a:sysClr val="windowText" lastClr="000000"/>
                  </a:solidFill>
                </a:ln>
                <a:solidFill>
                  <a:srgbClr val="FF3300"/>
                </a:solidFill>
                <a:effectLst>
                  <a:glow rad="127000">
                    <a:srgbClr val="FFFF00"/>
                  </a:glow>
                </a:effectLst>
                <a:latin typeface="Euphemia"/>
              </a:rPr>
            </a:br>
            <a:r>
              <a:rPr lang="en-US" sz="3200" b="1" kern="0" dirty="0" err="1" smtClean="0">
                <a:ln>
                  <a:solidFill>
                    <a:sysClr val="windowText" lastClr="000000"/>
                  </a:solidFill>
                </a:ln>
                <a:solidFill>
                  <a:srgbClr val="FF3300"/>
                </a:solidFill>
                <a:effectLst>
                  <a:glow rad="127000">
                    <a:srgbClr val="FFFF00"/>
                  </a:glow>
                </a:effectLst>
                <a:latin typeface="Euphemia"/>
              </a:rPr>
              <a:t>Zadok</a:t>
            </a:r>
            <a:endParaRPr kumimoji="0" lang="en-CA" sz="3200" b="1" i="0" u="none" strike="noStrike" kern="0" cap="none" spc="0" normalizeH="0" baseline="0" noProof="0" dirty="0">
              <a:ln>
                <a:solidFill>
                  <a:sysClr val="windowText" lastClr="000000"/>
                </a:solidFill>
              </a:ln>
              <a:solidFill>
                <a:srgbClr val="FF3300"/>
              </a:solidFill>
              <a:effectLst>
                <a:glow rad="127000">
                  <a:srgbClr val="FFFF00"/>
                </a:glow>
              </a:effectLst>
              <a:uLnTx/>
              <a:uFillTx/>
              <a:latin typeface="Euphemia"/>
            </a:endParaRPr>
          </a:p>
        </p:txBody>
      </p:sp>
    </p:spTree>
    <p:extLst>
      <p:ext uri="{BB962C8B-B14F-4D97-AF65-F5344CB8AC3E}">
        <p14:creationId xmlns:p14="http://schemas.microsoft.com/office/powerpoint/2010/main" val="332691024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75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175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450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1000"/>
                                        <p:tgtEl>
                                          <p:spTgt spid="15"/>
                                        </p:tgtEl>
                                      </p:cBhvr>
                                    </p:animEffect>
                                    <p:anim calcmode="lin" valueType="num">
                                      <p:cBhvr>
                                        <p:cTn id="18" dur="1000" fill="hold"/>
                                        <p:tgtEl>
                                          <p:spTgt spid="15"/>
                                        </p:tgtEl>
                                        <p:attrNameLst>
                                          <p:attrName>ppt_x</p:attrName>
                                        </p:attrNameLst>
                                      </p:cBhvr>
                                      <p:tavLst>
                                        <p:tav tm="0">
                                          <p:val>
                                            <p:strVal val="#ppt_x"/>
                                          </p:val>
                                        </p:tav>
                                        <p:tav tm="100000">
                                          <p:val>
                                            <p:strVal val="#ppt_x"/>
                                          </p:val>
                                        </p:tav>
                                      </p:tavLst>
                                    </p:anim>
                                    <p:anim calcmode="lin" valueType="num">
                                      <p:cBhvr>
                                        <p:cTn id="19" dur="1000" fill="hold"/>
                                        <p:tgtEl>
                                          <p:spTgt spid="15"/>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35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1000"/>
                                        <p:tgtEl>
                                          <p:spTgt spid="16"/>
                                        </p:tgtEl>
                                      </p:cBhvr>
                                    </p:animEffect>
                                    <p:anim calcmode="lin" valueType="num">
                                      <p:cBhvr>
                                        <p:cTn id="23" dur="1000" fill="hold"/>
                                        <p:tgtEl>
                                          <p:spTgt spid="16"/>
                                        </p:tgtEl>
                                        <p:attrNameLst>
                                          <p:attrName>ppt_x</p:attrName>
                                        </p:attrNameLst>
                                      </p:cBhvr>
                                      <p:tavLst>
                                        <p:tav tm="0">
                                          <p:val>
                                            <p:strVal val="#ppt_x"/>
                                          </p:val>
                                        </p:tav>
                                        <p:tav tm="100000">
                                          <p:val>
                                            <p:strVal val="#ppt_x"/>
                                          </p:val>
                                        </p:tav>
                                      </p:tavLst>
                                    </p:anim>
                                    <p:anim calcmode="lin" valueType="num">
                                      <p:cBhvr>
                                        <p:cTn id="24" dur="1000" fill="hold"/>
                                        <p:tgtEl>
                                          <p:spTgt spid="16"/>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250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1000"/>
                                        <p:tgtEl>
                                          <p:spTgt spid="17"/>
                                        </p:tgtEl>
                                      </p:cBhvr>
                                    </p:animEffect>
                                    <p:anim calcmode="lin" valueType="num">
                                      <p:cBhvr>
                                        <p:cTn id="28" dur="1000" fill="hold"/>
                                        <p:tgtEl>
                                          <p:spTgt spid="17"/>
                                        </p:tgtEl>
                                        <p:attrNameLst>
                                          <p:attrName>ppt_x</p:attrName>
                                        </p:attrNameLst>
                                      </p:cBhvr>
                                      <p:tavLst>
                                        <p:tav tm="0">
                                          <p:val>
                                            <p:strVal val="#ppt_x"/>
                                          </p:val>
                                        </p:tav>
                                        <p:tav tm="100000">
                                          <p:val>
                                            <p:strVal val="#ppt_x"/>
                                          </p:val>
                                        </p:tav>
                                      </p:tavLst>
                                    </p:anim>
                                    <p:anim calcmode="lin" valueType="num">
                                      <p:cBhvr>
                                        <p:cTn id="2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pattFill prst="pct90">
          <a:fgClr>
            <a:schemeClr val="bg2">
              <a:lumMod val="50000"/>
            </a:schemeClr>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49550" y="93231"/>
            <a:ext cx="7298690" cy="801352"/>
          </a:xfrm>
          <a:gradFill>
            <a:gsLst>
              <a:gs pos="12000">
                <a:srgbClr val="FF00FF"/>
              </a:gs>
              <a:gs pos="56000">
                <a:srgbClr val="00B0F0"/>
              </a:gs>
              <a:gs pos="80000">
                <a:srgbClr val="FFFF00"/>
              </a:gs>
            </a:gsLst>
            <a:lin ang="5400000" scaled="1"/>
          </a:gradFill>
          <a:ln w="57150">
            <a:solidFill>
              <a:srgbClr val="7030A0"/>
            </a:solidFill>
          </a:ln>
          <a:scene3d>
            <a:camera prst="orthographicFront"/>
            <a:lightRig rig="threePt" dir="t"/>
          </a:scene3d>
          <a:sp3d>
            <a:bevelT/>
          </a:sp3d>
        </p:spPr>
        <p:txBody>
          <a:bodyPr anchor="ctr">
            <a:normAutofit/>
            <a:sp3d extrusionH="57150">
              <a:bevelT w="38100" h="38100"/>
            </a:sp3d>
          </a:bodyPr>
          <a:lstStyle/>
          <a:p>
            <a:pPr algn="ctr"/>
            <a:r>
              <a:rPr lang="en-US" b="1" dirty="0" smtClean="0">
                <a:ln>
                  <a:solidFill>
                    <a:schemeClr val="tx1"/>
                  </a:solidFill>
                </a:ln>
                <a:solidFill>
                  <a:schemeClr val="accent3">
                    <a:lumMod val="20000"/>
                    <a:lumOff val="80000"/>
                  </a:schemeClr>
                </a:solidFill>
                <a:latin typeface="Comic Sans MS" panose="030F0702030302020204" pitchFamily="66" charset="0"/>
              </a:rPr>
              <a:t>In this study…</a:t>
            </a:r>
            <a:endParaRPr lang="en-US" b="1" dirty="0">
              <a:ln>
                <a:solidFill>
                  <a:schemeClr val="tx1"/>
                </a:solidFill>
              </a:ln>
              <a:solidFill>
                <a:schemeClr val="accent3">
                  <a:lumMod val="20000"/>
                  <a:lumOff val="80000"/>
                </a:schemeClr>
              </a:solidFill>
              <a:latin typeface="Comic Sans MS" panose="030F0702030302020204" pitchFamily="66" charset="0"/>
            </a:endParaRPr>
          </a:p>
        </p:txBody>
      </p:sp>
      <p:sp>
        <p:nvSpPr>
          <p:cNvPr id="3" name="Content Placeholder 2"/>
          <p:cNvSpPr>
            <a:spLocks noGrp="1"/>
          </p:cNvSpPr>
          <p:nvPr>
            <p:ph idx="1"/>
          </p:nvPr>
        </p:nvSpPr>
        <p:spPr>
          <a:xfrm>
            <a:off x="972457" y="1014413"/>
            <a:ext cx="10929257" cy="5707062"/>
          </a:xfrm>
          <a:solidFill>
            <a:schemeClr val="bg1">
              <a:lumMod val="95000"/>
            </a:schemeClr>
          </a:solidFill>
          <a:scene3d>
            <a:camera prst="orthographicFront"/>
            <a:lightRig rig="threePt" dir="t"/>
          </a:scene3d>
          <a:sp3d>
            <a:bevelT w="152400" h="50800" prst="softRound"/>
          </a:sp3d>
        </p:spPr>
        <p:txBody>
          <a:bodyPr anchor="ctr">
            <a:normAutofit lnSpcReduction="10000"/>
            <a:sp3d extrusionH="57150">
              <a:bevelT w="38100" h="38100"/>
            </a:sp3d>
          </a:bodyPr>
          <a:lstStyle/>
          <a:p>
            <a:r>
              <a:rPr lang="en-US" sz="2800" dirty="0" smtClean="0">
                <a:solidFill>
                  <a:schemeClr val="tx1"/>
                </a:solidFill>
                <a:latin typeface="Calibri" panose="020F0502020204030204" pitchFamily="34" charset="0"/>
                <a:cs typeface="Calibri" panose="020F0502020204030204" pitchFamily="34" charset="0"/>
              </a:rPr>
              <a:t>The conclusive dates and cycles will align like this:</a:t>
            </a:r>
          </a:p>
          <a:p>
            <a:endParaRPr lang="en-US" sz="2800" dirty="0">
              <a:solidFill>
                <a:schemeClr val="tx1"/>
              </a:solidFill>
              <a:latin typeface="Calibri" panose="020F0502020204030204" pitchFamily="34" charset="0"/>
              <a:cs typeface="Calibri" panose="020F0502020204030204" pitchFamily="34" charset="0"/>
            </a:endParaRPr>
          </a:p>
          <a:p>
            <a:endParaRPr lang="en-US" sz="2800" dirty="0" smtClean="0">
              <a:solidFill>
                <a:schemeClr val="tx1"/>
              </a:solidFill>
              <a:latin typeface="Calibri" panose="020F0502020204030204" pitchFamily="34" charset="0"/>
              <a:cs typeface="Calibri" panose="020F0502020204030204" pitchFamily="34" charset="0"/>
            </a:endParaRPr>
          </a:p>
          <a:p>
            <a:endParaRPr lang="en-US" sz="2800" dirty="0">
              <a:solidFill>
                <a:schemeClr val="tx1"/>
              </a:solidFill>
              <a:latin typeface="Calibri" panose="020F0502020204030204" pitchFamily="34" charset="0"/>
              <a:cs typeface="Calibri" panose="020F0502020204030204" pitchFamily="34" charset="0"/>
            </a:endParaRPr>
          </a:p>
          <a:p>
            <a:pPr marL="0" indent="0">
              <a:buNone/>
            </a:pPr>
            <a:r>
              <a:rPr lang="en-US" sz="2800" dirty="0" smtClean="0">
                <a:solidFill>
                  <a:schemeClr val="tx1"/>
                </a:solidFill>
                <a:latin typeface="Calibri" panose="020F0502020204030204" pitchFamily="34" charset="0"/>
                <a:cs typeface="Calibri" panose="020F0502020204030204" pitchFamily="34" charset="0"/>
              </a:rPr>
              <a:t>Days of the Month as seen in  </a:t>
            </a:r>
            <a:r>
              <a:rPr lang="en-US" sz="2800" dirty="0" smtClean="0">
                <a:solidFill>
                  <a:srgbClr val="C00000"/>
                </a:solidFill>
                <a:latin typeface="Calibri" panose="020F0502020204030204" pitchFamily="34" charset="0"/>
                <a:cs typeface="Calibri" panose="020F0502020204030204" pitchFamily="34" charset="0"/>
              </a:rPr>
              <a:t>1 Samuel 20 &amp; 21.</a:t>
            </a:r>
          </a:p>
          <a:p>
            <a:pPr marL="0" indent="0">
              <a:buNone/>
            </a:pPr>
            <a:endParaRPr lang="en-US" sz="2800" dirty="0">
              <a:solidFill>
                <a:schemeClr val="tx1"/>
              </a:solidFill>
              <a:latin typeface="Calibri" panose="020F0502020204030204" pitchFamily="34" charset="0"/>
              <a:cs typeface="Calibri" panose="020F0502020204030204" pitchFamily="34" charset="0"/>
            </a:endParaRPr>
          </a:p>
          <a:p>
            <a:pPr marL="0" indent="0">
              <a:buNone/>
            </a:pPr>
            <a:r>
              <a:rPr lang="en-US" sz="2800" dirty="0" smtClean="0">
                <a:solidFill>
                  <a:schemeClr val="tx1"/>
                </a:solidFill>
                <a:latin typeface="Calibri" panose="020F0502020204030204" pitchFamily="34" charset="0"/>
                <a:cs typeface="Calibri" panose="020F0502020204030204" pitchFamily="34" charset="0"/>
              </a:rPr>
              <a:t>These are the </a:t>
            </a:r>
            <a:r>
              <a:rPr lang="en-US" sz="2800" u="sng" dirty="0" smtClean="0">
                <a:solidFill>
                  <a:schemeClr val="tx1"/>
                </a:solidFill>
                <a:latin typeface="Calibri" panose="020F0502020204030204" pitchFamily="34" charset="0"/>
                <a:cs typeface="Calibri" panose="020F0502020204030204" pitchFamily="34" charset="0"/>
              </a:rPr>
              <a:t>days of the 1</a:t>
            </a:r>
            <a:r>
              <a:rPr lang="en-US" sz="2800" u="sng" baseline="30000" dirty="0" smtClean="0">
                <a:solidFill>
                  <a:schemeClr val="tx1"/>
                </a:solidFill>
                <a:latin typeface="Calibri" panose="020F0502020204030204" pitchFamily="34" charset="0"/>
                <a:cs typeface="Calibri" panose="020F0502020204030204" pitchFamily="34" charset="0"/>
              </a:rPr>
              <a:t>st</a:t>
            </a:r>
            <a:r>
              <a:rPr lang="en-US" sz="2800" u="sng" dirty="0" smtClean="0">
                <a:solidFill>
                  <a:schemeClr val="tx1"/>
                </a:solidFill>
                <a:latin typeface="Calibri" panose="020F0502020204030204" pitchFamily="34" charset="0"/>
                <a:cs typeface="Calibri" panose="020F0502020204030204" pitchFamily="34" charset="0"/>
              </a:rPr>
              <a:t> week of the month</a:t>
            </a:r>
            <a:r>
              <a:rPr lang="en-US" sz="2800" dirty="0" smtClean="0">
                <a:solidFill>
                  <a:schemeClr val="tx1"/>
                </a:solidFill>
                <a:latin typeface="Calibri" panose="020F0502020204030204" pitchFamily="34" charset="0"/>
                <a:cs typeface="Calibri" panose="020F0502020204030204" pitchFamily="34" charset="0"/>
              </a:rPr>
              <a:t> as observed by David, Jonathan and Saul.</a:t>
            </a:r>
          </a:p>
          <a:p>
            <a:pPr marL="0" indent="0">
              <a:buNone/>
            </a:pPr>
            <a:r>
              <a:rPr lang="en-US" sz="2800" b="1" dirty="0" smtClean="0">
                <a:solidFill>
                  <a:srgbClr val="C00000"/>
                </a:solidFill>
                <a:latin typeface="Calibri" panose="020F0502020204030204" pitchFamily="34" charset="0"/>
                <a:cs typeface="Calibri" panose="020F0502020204030204" pitchFamily="34" charset="0"/>
              </a:rPr>
              <a:t>Please note very carefully </a:t>
            </a:r>
            <a:r>
              <a:rPr lang="en-US" sz="2800" dirty="0" smtClean="0">
                <a:solidFill>
                  <a:schemeClr val="tx1"/>
                </a:solidFill>
                <a:latin typeface="Calibri" panose="020F0502020204030204" pitchFamily="34" charset="0"/>
                <a:cs typeface="Calibri" panose="020F0502020204030204" pitchFamily="34" charset="0"/>
              </a:rPr>
              <a:t>that </a:t>
            </a:r>
            <a:r>
              <a:rPr lang="en-US" sz="2800" b="1" dirty="0" smtClean="0">
                <a:solidFill>
                  <a:schemeClr val="tx1"/>
                </a:solidFill>
                <a:effectLst>
                  <a:glow rad="127000">
                    <a:srgbClr val="90F1FE"/>
                  </a:glow>
                </a:effectLst>
                <a:latin typeface="Calibri" panose="020F0502020204030204" pitchFamily="34" charset="0"/>
                <a:cs typeface="Calibri" panose="020F0502020204030204" pitchFamily="34" charset="0"/>
              </a:rPr>
              <a:t>the 7</a:t>
            </a:r>
            <a:r>
              <a:rPr lang="en-US" sz="2800" b="1" baseline="30000" dirty="0" smtClean="0">
                <a:solidFill>
                  <a:schemeClr val="tx1"/>
                </a:solidFill>
                <a:effectLst>
                  <a:glow rad="127000">
                    <a:srgbClr val="90F1FE"/>
                  </a:glow>
                </a:effectLst>
                <a:latin typeface="Calibri" panose="020F0502020204030204" pitchFamily="34" charset="0"/>
                <a:cs typeface="Calibri" panose="020F0502020204030204" pitchFamily="34" charset="0"/>
              </a:rPr>
              <a:t>th</a:t>
            </a:r>
            <a:r>
              <a:rPr lang="en-US" sz="2800" b="1" dirty="0" smtClean="0">
                <a:solidFill>
                  <a:schemeClr val="tx1"/>
                </a:solidFill>
                <a:effectLst>
                  <a:glow rad="127000">
                    <a:srgbClr val="90F1FE"/>
                  </a:glow>
                </a:effectLst>
                <a:latin typeface="Calibri" panose="020F0502020204030204" pitchFamily="34" charset="0"/>
                <a:cs typeface="Calibri" panose="020F0502020204030204" pitchFamily="34" charset="0"/>
              </a:rPr>
              <a:t> Day Sabbath places upon the </a:t>
            </a:r>
            <a:br>
              <a:rPr lang="en-US" sz="2800" b="1" dirty="0" smtClean="0">
                <a:solidFill>
                  <a:schemeClr val="tx1"/>
                </a:solidFill>
                <a:effectLst>
                  <a:glow rad="127000">
                    <a:srgbClr val="90F1FE"/>
                  </a:glow>
                </a:effectLst>
                <a:latin typeface="Calibri" panose="020F0502020204030204" pitchFamily="34" charset="0"/>
                <a:cs typeface="Calibri" panose="020F0502020204030204" pitchFamily="34" charset="0"/>
              </a:rPr>
            </a:br>
            <a:r>
              <a:rPr lang="en-US" sz="2800" b="1" dirty="0" smtClean="0">
                <a:solidFill>
                  <a:schemeClr val="tx1"/>
                </a:solidFill>
                <a:effectLst>
                  <a:glow rad="127000">
                    <a:srgbClr val="90F1FE"/>
                  </a:glow>
                </a:effectLst>
                <a:latin typeface="Calibri" panose="020F0502020204030204" pitchFamily="34" charset="0"/>
                <a:cs typeface="Calibri" panose="020F0502020204030204" pitchFamily="34" charset="0"/>
              </a:rPr>
              <a:t>6</a:t>
            </a:r>
            <a:r>
              <a:rPr lang="en-US" sz="2800" b="1" baseline="30000" dirty="0" smtClean="0">
                <a:solidFill>
                  <a:schemeClr val="tx1"/>
                </a:solidFill>
                <a:effectLst>
                  <a:glow rad="127000">
                    <a:srgbClr val="90F1FE"/>
                  </a:glow>
                </a:effectLst>
                <a:latin typeface="Calibri" panose="020F0502020204030204" pitchFamily="34" charset="0"/>
                <a:cs typeface="Calibri" panose="020F0502020204030204" pitchFamily="34" charset="0"/>
              </a:rPr>
              <a:t>th</a:t>
            </a:r>
            <a:r>
              <a:rPr lang="en-US" sz="2800" b="1" dirty="0" smtClean="0">
                <a:solidFill>
                  <a:schemeClr val="tx1"/>
                </a:solidFill>
                <a:effectLst>
                  <a:glow rad="127000">
                    <a:srgbClr val="90F1FE"/>
                  </a:glow>
                </a:effectLst>
                <a:latin typeface="Calibri" panose="020F0502020204030204" pitchFamily="34" charset="0"/>
                <a:cs typeface="Calibri" panose="020F0502020204030204" pitchFamily="34" charset="0"/>
              </a:rPr>
              <a:t> day of the month</a:t>
            </a:r>
            <a:r>
              <a:rPr lang="en-US" sz="2800" dirty="0" smtClean="0">
                <a:solidFill>
                  <a:schemeClr val="tx1"/>
                </a:solidFill>
                <a:latin typeface="Calibri" panose="020F0502020204030204" pitchFamily="34" charset="0"/>
                <a:cs typeface="Calibri" panose="020F0502020204030204" pitchFamily="34" charset="0"/>
              </a:rPr>
              <a:t> in this event recorded in the Scriptures!</a:t>
            </a:r>
          </a:p>
          <a:p>
            <a:pPr marL="0" indent="0">
              <a:buNone/>
            </a:pPr>
            <a:r>
              <a:rPr lang="en-US" sz="2800" dirty="0" smtClean="0">
                <a:solidFill>
                  <a:schemeClr val="tx1"/>
                </a:solidFill>
                <a:latin typeface="Calibri" panose="020F0502020204030204" pitchFamily="34" charset="0"/>
                <a:cs typeface="Calibri" panose="020F0502020204030204" pitchFamily="34" charset="0"/>
              </a:rPr>
              <a:t>The words of the Scriptures will </a:t>
            </a:r>
            <a:r>
              <a:rPr lang="en-US" sz="2800" b="1" dirty="0" smtClean="0">
                <a:solidFill>
                  <a:srgbClr val="008080"/>
                </a:solidFill>
                <a:latin typeface="Calibri" panose="020F0502020204030204" pitchFamily="34" charset="0"/>
                <a:cs typeface="Calibri" panose="020F0502020204030204" pitchFamily="34" charset="0"/>
              </a:rPr>
              <a:t>prove this and expose </a:t>
            </a:r>
            <a:r>
              <a:rPr lang="en-US" sz="2800" dirty="0" smtClean="0">
                <a:solidFill>
                  <a:schemeClr val="tx1"/>
                </a:solidFill>
                <a:latin typeface="Calibri" panose="020F0502020204030204" pitchFamily="34" charset="0"/>
                <a:cs typeface="Calibri" panose="020F0502020204030204" pitchFamily="34" charset="0"/>
              </a:rPr>
              <a:t>why this is so. </a:t>
            </a:r>
            <a:endParaRPr lang="en-US" sz="2800" dirty="0">
              <a:solidFill>
                <a:schemeClr val="tx1"/>
              </a:solidFill>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12"/>
          </p:nvPr>
        </p:nvSpPr>
        <p:spPr>
          <a:xfrm>
            <a:off x="11338560" y="6375679"/>
            <a:ext cx="563154" cy="345796"/>
          </a:xfrm>
        </p:spPr>
        <p:txBody>
          <a:bodyPr/>
          <a:lstStyle/>
          <a:p>
            <a:fld id="{71766878-3199-4EAB-94E7-2D6D11070E14}" type="slidenum">
              <a:rPr lang="en-US" sz="1400" b="1" smtClean="0">
                <a:solidFill>
                  <a:schemeClr val="tx1"/>
                </a:solidFill>
              </a:rPr>
              <a:t>11</a:t>
            </a:fld>
            <a:endParaRPr lang="en-US" sz="1400" b="1" dirty="0">
              <a:solidFill>
                <a:schemeClr val="tx1"/>
              </a:solidFill>
            </a:endParaRPr>
          </a:p>
        </p:txBody>
      </p:sp>
      <p:graphicFrame>
        <p:nvGraphicFramePr>
          <p:cNvPr id="8" name="Table 7"/>
          <p:cNvGraphicFramePr>
            <a:graphicFrameLocks noGrp="1"/>
          </p:cNvGraphicFramePr>
          <p:nvPr>
            <p:extLst>
              <p:ext uri="{D42A27DB-BD31-4B8C-83A1-F6EECF244321}">
                <p14:modId xmlns:p14="http://schemas.microsoft.com/office/powerpoint/2010/main" val="298777664"/>
              </p:ext>
            </p:extLst>
          </p:nvPr>
        </p:nvGraphicFramePr>
        <p:xfrm>
          <a:off x="972454" y="1574640"/>
          <a:ext cx="10929256" cy="640080"/>
        </p:xfrm>
        <a:graphic>
          <a:graphicData uri="http://schemas.openxmlformats.org/drawingml/2006/table">
            <a:tbl>
              <a:tblPr firstRow="1" bandRow="1">
                <a:tableStyleId>{5C22544A-7EE6-4342-B048-85BDC9FD1C3A}</a:tableStyleId>
              </a:tblPr>
              <a:tblGrid>
                <a:gridCol w="1366157"/>
                <a:gridCol w="1366157"/>
                <a:gridCol w="1366157"/>
                <a:gridCol w="1366157"/>
                <a:gridCol w="1366157"/>
                <a:gridCol w="1366157"/>
                <a:gridCol w="1366157"/>
                <a:gridCol w="1366157"/>
              </a:tblGrid>
              <a:tr h="622401">
                <a:tc>
                  <a:txBody>
                    <a:bodyPr/>
                    <a:lstStyle/>
                    <a:p>
                      <a:pPr algn="ctr"/>
                      <a:r>
                        <a:rPr lang="en-US" dirty="0" smtClean="0">
                          <a:solidFill>
                            <a:srgbClr val="90F1FE"/>
                          </a:solidFill>
                        </a:rPr>
                        <a:t>Scriptures</a:t>
                      </a:r>
                      <a:endParaRPr lang="en-US" dirty="0">
                        <a:solidFill>
                          <a:srgbClr val="90F1FE"/>
                        </a:solidFill>
                      </a:endParaRPr>
                    </a:p>
                  </a:txBody>
                  <a:tcPr anchor="ctr">
                    <a:cell3D prstMaterial="dkEdge">
                      <a:bevel w="77470" h="12700" prst="softRound"/>
                      <a:lightRig rig="flood" dir="t"/>
                    </a:cell3D>
                    <a:solidFill>
                      <a:schemeClr val="tx1"/>
                    </a:solidFill>
                  </a:tcPr>
                </a:tc>
                <a:tc>
                  <a:txBody>
                    <a:bodyPr/>
                    <a:lstStyle/>
                    <a:p>
                      <a:pPr algn="ctr"/>
                      <a:r>
                        <a:rPr lang="en-US" dirty="0" smtClean="0">
                          <a:solidFill>
                            <a:srgbClr val="CC0099"/>
                          </a:solidFill>
                        </a:rPr>
                        <a:t>1</a:t>
                      </a:r>
                      <a:r>
                        <a:rPr lang="en-US" baseline="30000" dirty="0" smtClean="0">
                          <a:solidFill>
                            <a:srgbClr val="CC0099"/>
                          </a:solidFill>
                        </a:rPr>
                        <a:t>st</a:t>
                      </a:r>
                      <a:r>
                        <a:rPr lang="en-US" dirty="0" smtClean="0">
                          <a:solidFill>
                            <a:srgbClr val="CC0099"/>
                          </a:solidFill>
                        </a:rPr>
                        <a:t> Cycle</a:t>
                      </a:r>
                      <a:endParaRPr lang="en-US" dirty="0">
                        <a:solidFill>
                          <a:srgbClr val="CC0099"/>
                        </a:solidFill>
                      </a:endParaRPr>
                    </a:p>
                  </a:txBody>
                  <a:tcPr anchor="ctr">
                    <a:cell3D prstMaterial="dkEdge">
                      <a:bevel/>
                      <a:lightRig rig="flood" dir="t"/>
                    </a:cell3D>
                    <a:solidFill>
                      <a:schemeClr val="bg2">
                        <a:lumMod val="75000"/>
                      </a:schemeClr>
                    </a:solidFill>
                  </a:tcPr>
                </a:tc>
                <a:tc>
                  <a:txBody>
                    <a:bodyPr/>
                    <a:lstStyle/>
                    <a:p>
                      <a:pPr algn="ctr"/>
                      <a:r>
                        <a:rPr lang="en-US" dirty="0" smtClean="0">
                          <a:solidFill>
                            <a:srgbClr val="CC0099"/>
                          </a:solidFill>
                        </a:rPr>
                        <a:t>2</a:t>
                      </a:r>
                      <a:r>
                        <a:rPr lang="en-US" baseline="30000" dirty="0" smtClean="0">
                          <a:solidFill>
                            <a:srgbClr val="CC0099"/>
                          </a:solidFill>
                        </a:rPr>
                        <a:t>nd</a:t>
                      </a:r>
                      <a:r>
                        <a:rPr lang="en-US" dirty="0" smtClean="0">
                          <a:solidFill>
                            <a:srgbClr val="CC0099"/>
                          </a:solidFill>
                        </a:rPr>
                        <a:t> Cycle</a:t>
                      </a:r>
                      <a:endParaRPr lang="en-US" dirty="0">
                        <a:solidFill>
                          <a:srgbClr val="CC0099"/>
                        </a:solidFill>
                      </a:endParaRPr>
                    </a:p>
                  </a:txBody>
                  <a:tcPr anchor="ctr">
                    <a:cell3D prstMaterial="dkEdge">
                      <a:bevel/>
                      <a:lightRig rig="flood" dir="t"/>
                    </a:cell3D>
                    <a:solidFill>
                      <a:schemeClr val="bg2">
                        <a:lumMod val="75000"/>
                      </a:schemeClr>
                    </a:solidFill>
                  </a:tcPr>
                </a:tc>
                <a:tc>
                  <a:txBody>
                    <a:bodyPr/>
                    <a:lstStyle/>
                    <a:p>
                      <a:pPr algn="ctr"/>
                      <a:r>
                        <a:rPr lang="en-US" dirty="0" smtClean="0">
                          <a:solidFill>
                            <a:srgbClr val="CC0099"/>
                          </a:solidFill>
                        </a:rPr>
                        <a:t>3</a:t>
                      </a:r>
                      <a:r>
                        <a:rPr lang="en-US" baseline="30000" dirty="0" smtClean="0">
                          <a:solidFill>
                            <a:srgbClr val="CC0099"/>
                          </a:solidFill>
                        </a:rPr>
                        <a:t>rd</a:t>
                      </a:r>
                      <a:r>
                        <a:rPr lang="en-US" dirty="0" smtClean="0">
                          <a:solidFill>
                            <a:srgbClr val="CC0099"/>
                          </a:solidFill>
                        </a:rPr>
                        <a:t> Cycle </a:t>
                      </a:r>
                      <a:endParaRPr lang="en-US" dirty="0">
                        <a:solidFill>
                          <a:srgbClr val="CC0099"/>
                        </a:solidFill>
                      </a:endParaRPr>
                    </a:p>
                  </a:txBody>
                  <a:tcPr anchor="ctr">
                    <a:cell3D prstMaterial="dkEdge">
                      <a:bevel/>
                      <a:lightRig rig="flood" dir="t"/>
                    </a:cell3D>
                    <a:solidFill>
                      <a:schemeClr val="bg2">
                        <a:lumMod val="75000"/>
                      </a:schemeClr>
                    </a:solidFill>
                  </a:tcPr>
                </a:tc>
                <a:tc>
                  <a:txBody>
                    <a:bodyPr/>
                    <a:lstStyle/>
                    <a:p>
                      <a:pPr algn="ctr"/>
                      <a:r>
                        <a:rPr lang="en-US" dirty="0" smtClean="0">
                          <a:solidFill>
                            <a:srgbClr val="CC0099"/>
                          </a:solidFill>
                        </a:rPr>
                        <a:t>4</a:t>
                      </a:r>
                      <a:r>
                        <a:rPr lang="en-US" baseline="30000" dirty="0" smtClean="0">
                          <a:solidFill>
                            <a:srgbClr val="CC0099"/>
                          </a:solidFill>
                        </a:rPr>
                        <a:t>th</a:t>
                      </a:r>
                      <a:r>
                        <a:rPr lang="en-US" dirty="0" smtClean="0">
                          <a:solidFill>
                            <a:srgbClr val="CC0099"/>
                          </a:solidFill>
                        </a:rPr>
                        <a:t> Cycle</a:t>
                      </a:r>
                      <a:endParaRPr lang="en-US" dirty="0">
                        <a:solidFill>
                          <a:srgbClr val="CC0099"/>
                        </a:solidFill>
                      </a:endParaRPr>
                    </a:p>
                  </a:txBody>
                  <a:tcPr anchor="ctr">
                    <a:cell3D prstMaterial="dkEdge">
                      <a:bevel/>
                      <a:lightRig rig="flood" dir="t"/>
                    </a:cell3D>
                    <a:solidFill>
                      <a:schemeClr val="bg2">
                        <a:lumMod val="75000"/>
                      </a:schemeClr>
                    </a:solidFill>
                  </a:tcPr>
                </a:tc>
                <a:tc>
                  <a:txBody>
                    <a:bodyPr/>
                    <a:lstStyle/>
                    <a:p>
                      <a:pPr algn="ctr"/>
                      <a:r>
                        <a:rPr lang="en-US" dirty="0" smtClean="0">
                          <a:solidFill>
                            <a:srgbClr val="CC0099"/>
                          </a:solidFill>
                        </a:rPr>
                        <a:t>5</a:t>
                      </a:r>
                      <a:r>
                        <a:rPr lang="en-US" baseline="30000" dirty="0" smtClean="0">
                          <a:solidFill>
                            <a:srgbClr val="CC0099"/>
                          </a:solidFill>
                        </a:rPr>
                        <a:t>th</a:t>
                      </a:r>
                      <a:r>
                        <a:rPr lang="en-US" dirty="0" smtClean="0">
                          <a:solidFill>
                            <a:srgbClr val="CC0099"/>
                          </a:solidFill>
                        </a:rPr>
                        <a:t> Cycle</a:t>
                      </a:r>
                      <a:endParaRPr lang="en-US" dirty="0">
                        <a:solidFill>
                          <a:srgbClr val="CC0099"/>
                        </a:solidFill>
                      </a:endParaRPr>
                    </a:p>
                  </a:txBody>
                  <a:tcPr anchor="ctr">
                    <a:cell3D prstMaterial="dkEdge">
                      <a:bevel/>
                      <a:lightRig rig="flood" dir="t"/>
                    </a:cell3D>
                    <a:solidFill>
                      <a:schemeClr val="bg2">
                        <a:lumMod val="75000"/>
                      </a:schemeClr>
                    </a:solidFill>
                  </a:tcPr>
                </a:tc>
                <a:tc>
                  <a:txBody>
                    <a:bodyPr/>
                    <a:lstStyle/>
                    <a:p>
                      <a:pPr algn="ctr"/>
                      <a:r>
                        <a:rPr lang="en-US" sz="1800" dirty="0" err="1" smtClean="0">
                          <a:solidFill>
                            <a:srgbClr val="CC0099"/>
                          </a:solidFill>
                        </a:rPr>
                        <a:t>Prepara</a:t>
                      </a:r>
                      <a:r>
                        <a:rPr lang="en-US" sz="1800" dirty="0" smtClean="0">
                          <a:solidFill>
                            <a:srgbClr val="CC0099"/>
                          </a:solidFill>
                        </a:rPr>
                        <a:t>-</a:t>
                      </a:r>
                      <a:br>
                        <a:rPr lang="en-US" sz="1800" dirty="0" smtClean="0">
                          <a:solidFill>
                            <a:srgbClr val="CC0099"/>
                          </a:solidFill>
                        </a:rPr>
                      </a:br>
                      <a:r>
                        <a:rPr lang="en-US" sz="1800" dirty="0" err="1" smtClean="0">
                          <a:solidFill>
                            <a:srgbClr val="CC0099"/>
                          </a:solidFill>
                        </a:rPr>
                        <a:t>tion</a:t>
                      </a:r>
                      <a:r>
                        <a:rPr lang="en-US" sz="1800" dirty="0" smtClean="0">
                          <a:solidFill>
                            <a:srgbClr val="CC0099"/>
                          </a:solidFill>
                        </a:rPr>
                        <a:t> Cycle</a:t>
                      </a:r>
                      <a:endParaRPr lang="en-US" sz="1800" dirty="0">
                        <a:solidFill>
                          <a:srgbClr val="CC0099"/>
                        </a:solidFill>
                      </a:endParaRPr>
                    </a:p>
                  </a:txBody>
                  <a:tcPr anchor="ctr">
                    <a:cell3D prstMaterial="dkEdge">
                      <a:bevel/>
                      <a:lightRig rig="flood" dir="t"/>
                    </a:cell3D>
                    <a:solidFill>
                      <a:schemeClr val="bg2">
                        <a:lumMod val="75000"/>
                      </a:schemeClr>
                    </a:solidFill>
                  </a:tcPr>
                </a:tc>
                <a:tc>
                  <a:txBody>
                    <a:bodyPr/>
                    <a:lstStyle/>
                    <a:p>
                      <a:pPr algn="ctr"/>
                      <a:r>
                        <a:rPr lang="en-US" dirty="0" smtClean="0">
                          <a:solidFill>
                            <a:srgbClr val="0000CC"/>
                          </a:solidFill>
                        </a:rPr>
                        <a:t>Sabbath</a:t>
                      </a:r>
                      <a:endParaRPr lang="en-US" dirty="0">
                        <a:solidFill>
                          <a:srgbClr val="0000CC"/>
                        </a:solidFill>
                      </a:endParaRPr>
                    </a:p>
                  </a:txBody>
                  <a:tcPr anchor="ctr">
                    <a:cell3D prstMaterial="dkEdge">
                      <a:bevel/>
                      <a:lightRig rig="flood" dir="t"/>
                    </a:cell3D>
                    <a:gradFill>
                      <a:gsLst>
                        <a:gs pos="0">
                          <a:srgbClr val="90F1FE"/>
                        </a:gs>
                        <a:gs pos="92000">
                          <a:srgbClr val="0000CC"/>
                        </a:gs>
                        <a:gs pos="55000">
                          <a:srgbClr val="FFFF00"/>
                        </a:gs>
                      </a:gsLst>
                      <a:path path="shape">
                        <a:fillToRect l="50000" t="50000" r="50000" b="50000"/>
                      </a:path>
                    </a:gradFill>
                  </a:tcPr>
                </a:tc>
              </a:tr>
            </a:tbl>
          </a:graphicData>
        </a:graphic>
      </p:graphicFrame>
      <p:graphicFrame>
        <p:nvGraphicFramePr>
          <p:cNvPr id="10" name="Table 9"/>
          <p:cNvGraphicFramePr>
            <a:graphicFrameLocks noGrp="1"/>
          </p:cNvGraphicFramePr>
          <p:nvPr>
            <p:extLst>
              <p:ext uri="{D42A27DB-BD31-4B8C-83A1-F6EECF244321}">
                <p14:modId xmlns:p14="http://schemas.microsoft.com/office/powerpoint/2010/main" val="1022906415"/>
              </p:ext>
            </p:extLst>
          </p:nvPr>
        </p:nvGraphicFramePr>
        <p:xfrm>
          <a:off x="972454" y="2616020"/>
          <a:ext cx="10929256" cy="524611"/>
        </p:xfrm>
        <a:graphic>
          <a:graphicData uri="http://schemas.openxmlformats.org/drawingml/2006/table">
            <a:tbl>
              <a:tblPr firstRow="1" bandRow="1">
                <a:tableStyleId>{5C22544A-7EE6-4342-B048-85BDC9FD1C3A}</a:tableStyleId>
              </a:tblPr>
              <a:tblGrid>
                <a:gridCol w="1366157"/>
                <a:gridCol w="1366157"/>
                <a:gridCol w="1366157"/>
                <a:gridCol w="1366157"/>
                <a:gridCol w="1366157"/>
                <a:gridCol w="1366157"/>
                <a:gridCol w="1366157"/>
                <a:gridCol w="1366157"/>
              </a:tblGrid>
              <a:tr h="524611">
                <a:tc>
                  <a:txBody>
                    <a:bodyPr/>
                    <a:lstStyle/>
                    <a:p>
                      <a:pPr algn="ctr"/>
                      <a:r>
                        <a:rPr lang="en-US" dirty="0" smtClean="0">
                          <a:solidFill>
                            <a:srgbClr val="FF0000"/>
                          </a:solidFill>
                        </a:rPr>
                        <a:t>Paganism</a:t>
                      </a:r>
                      <a:endParaRPr lang="en-US" dirty="0">
                        <a:solidFill>
                          <a:srgbClr val="FF0000"/>
                        </a:solidFill>
                      </a:endParaRPr>
                    </a:p>
                  </a:txBody>
                  <a:tcPr anchor="ctr">
                    <a:cell3D prstMaterial="dkEdge">
                      <a:bevel/>
                      <a:lightRig rig="flood" dir="t"/>
                    </a:cell3D>
                    <a:solidFill>
                      <a:schemeClr val="tx1"/>
                    </a:solidFill>
                  </a:tcPr>
                </a:tc>
                <a:tc>
                  <a:txBody>
                    <a:bodyPr/>
                    <a:lstStyle/>
                    <a:p>
                      <a:pPr algn="ctr"/>
                      <a:r>
                        <a:rPr lang="en-US" b="0" dirty="0" smtClean="0">
                          <a:solidFill>
                            <a:schemeClr val="tx1"/>
                          </a:solidFill>
                        </a:rPr>
                        <a:t> Sunday</a:t>
                      </a:r>
                      <a:endParaRPr lang="en-US" b="0" dirty="0">
                        <a:solidFill>
                          <a:schemeClr val="tx1"/>
                        </a:solidFill>
                      </a:endParaRPr>
                    </a:p>
                  </a:txBody>
                  <a:tcPr anchor="ctr">
                    <a:cell3D prstMaterial="dkEdge">
                      <a:bevel/>
                      <a:lightRig rig="flood" dir="t"/>
                    </a:cell3D>
                  </a:tcPr>
                </a:tc>
                <a:tc>
                  <a:txBody>
                    <a:bodyPr/>
                    <a:lstStyle/>
                    <a:p>
                      <a:pPr algn="ctr"/>
                      <a:r>
                        <a:rPr lang="en-US" b="0" dirty="0" smtClean="0">
                          <a:solidFill>
                            <a:schemeClr val="tx1"/>
                          </a:solidFill>
                        </a:rPr>
                        <a:t>Monday</a:t>
                      </a:r>
                      <a:endParaRPr lang="en-US" b="0" dirty="0">
                        <a:solidFill>
                          <a:schemeClr val="tx1"/>
                        </a:solidFill>
                      </a:endParaRPr>
                    </a:p>
                  </a:txBody>
                  <a:tcPr anchor="ctr">
                    <a:cell3D prstMaterial="dkEdge">
                      <a:bevel/>
                      <a:lightRig rig="flood" dir="t"/>
                    </a:cell3D>
                  </a:tcPr>
                </a:tc>
                <a:tc>
                  <a:txBody>
                    <a:bodyPr/>
                    <a:lstStyle/>
                    <a:p>
                      <a:pPr algn="ctr"/>
                      <a:r>
                        <a:rPr lang="en-US" b="0" dirty="0" smtClean="0">
                          <a:solidFill>
                            <a:schemeClr val="tx1"/>
                          </a:solidFill>
                        </a:rPr>
                        <a:t>Tuesday</a:t>
                      </a:r>
                      <a:endParaRPr lang="en-US" b="0" dirty="0">
                        <a:solidFill>
                          <a:schemeClr val="tx1"/>
                        </a:solidFill>
                      </a:endParaRPr>
                    </a:p>
                  </a:txBody>
                  <a:tcPr anchor="ctr">
                    <a:cell3D prstMaterial="dkEdge">
                      <a:bevel/>
                      <a:lightRig rig="flood" dir="t"/>
                    </a:cell3D>
                  </a:tcPr>
                </a:tc>
                <a:tc>
                  <a:txBody>
                    <a:bodyPr/>
                    <a:lstStyle/>
                    <a:p>
                      <a:pPr algn="ctr"/>
                      <a:r>
                        <a:rPr lang="en-US" b="0" dirty="0" smtClean="0">
                          <a:solidFill>
                            <a:schemeClr val="tx1"/>
                          </a:solidFill>
                        </a:rPr>
                        <a:t>Wednesday</a:t>
                      </a:r>
                      <a:endParaRPr lang="en-US" b="0" dirty="0">
                        <a:solidFill>
                          <a:schemeClr val="tx1"/>
                        </a:solidFill>
                      </a:endParaRPr>
                    </a:p>
                  </a:txBody>
                  <a:tcPr anchor="ctr">
                    <a:cell3D prstMaterial="dkEdge">
                      <a:bevel/>
                      <a:lightRig rig="flood" dir="t"/>
                    </a:cell3D>
                  </a:tcPr>
                </a:tc>
                <a:tc>
                  <a:txBody>
                    <a:bodyPr/>
                    <a:lstStyle/>
                    <a:p>
                      <a:pPr algn="ctr"/>
                      <a:r>
                        <a:rPr lang="en-US" b="0" dirty="0" smtClean="0">
                          <a:solidFill>
                            <a:schemeClr val="tx1"/>
                          </a:solidFill>
                        </a:rPr>
                        <a:t>Thursday</a:t>
                      </a:r>
                      <a:endParaRPr lang="en-US" b="0" dirty="0">
                        <a:solidFill>
                          <a:schemeClr val="tx1"/>
                        </a:solidFill>
                      </a:endParaRPr>
                    </a:p>
                  </a:txBody>
                  <a:tcPr anchor="ctr">
                    <a:cell3D prstMaterial="dkEdge">
                      <a:bevel/>
                      <a:lightRig rig="flood" dir="t"/>
                    </a:cell3D>
                  </a:tcPr>
                </a:tc>
                <a:tc>
                  <a:txBody>
                    <a:bodyPr/>
                    <a:lstStyle/>
                    <a:p>
                      <a:pPr algn="ctr"/>
                      <a:r>
                        <a:rPr lang="en-US" b="0" dirty="0" smtClean="0">
                          <a:solidFill>
                            <a:schemeClr val="tx1"/>
                          </a:solidFill>
                        </a:rPr>
                        <a:t>Friday</a:t>
                      </a:r>
                      <a:endParaRPr lang="en-US" b="0" dirty="0">
                        <a:solidFill>
                          <a:schemeClr val="tx1"/>
                        </a:solidFill>
                      </a:endParaRPr>
                    </a:p>
                  </a:txBody>
                  <a:tcPr anchor="ctr">
                    <a:cell3D prstMaterial="dkEdge">
                      <a:bevel/>
                      <a:lightRig rig="flood" dir="t"/>
                    </a:cell3D>
                  </a:tcPr>
                </a:tc>
                <a:tc>
                  <a:txBody>
                    <a:bodyPr/>
                    <a:lstStyle/>
                    <a:p>
                      <a:pPr algn="ctr"/>
                      <a:r>
                        <a:rPr lang="en-US" b="0" dirty="0" smtClean="0">
                          <a:solidFill>
                            <a:schemeClr val="tx1"/>
                          </a:solidFill>
                        </a:rPr>
                        <a:t>Saturday</a:t>
                      </a:r>
                      <a:endParaRPr lang="en-US" b="0" dirty="0">
                        <a:solidFill>
                          <a:schemeClr val="tx1"/>
                        </a:solidFill>
                      </a:endParaRPr>
                    </a:p>
                  </a:txBody>
                  <a:tcPr anchor="ctr">
                    <a:cell3D prstMaterial="dkEdge">
                      <a:bevel/>
                      <a:lightRig rig="flood" dir="t"/>
                    </a:cell3D>
                  </a:tcPr>
                </a:tc>
              </a:tr>
            </a:tbl>
          </a:graphicData>
        </a:graphic>
      </p:graphicFrame>
      <p:graphicFrame>
        <p:nvGraphicFramePr>
          <p:cNvPr id="11" name="Table 10"/>
          <p:cNvGraphicFramePr>
            <a:graphicFrameLocks noGrp="1"/>
          </p:cNvGraphicFramePr>
          <p:nvPr>
            <p:extLst>
              <p:ext uri="{D42A27DB-BD31-4B8C-83A1-F6EECF244321}">
                <p14:modId xmlns:p14="http://schemas.microsoft.com/office/powerpoint/2010/main" val="203130135"/>
              </p:ext>
            </p:extLst>
          </p:nvPr>
        </p:nvGraphicFramePr>
        <p:xfrm>
          <a:off x="972454" y="3820688"/>
          <a:ext cx="10929256" cy="521374"/>
        </p:xfrm>
        <a:graphic>
          <a:graphicData uri="http://schemas.openxmlformats.org/drawingml/2006/table">
            <a:tbl>
              <a:tblPr firstRow="1" bandRow="1">
                <a:tableStyleId>{5C22544A-7EE6-4342-B048-85BDC9FD1C3A}</a:tableStyleId>
              </a:tblPr>
              <a:tblGrid>
                <a:gridCol w="1366157"/>
                <a:gridCol w="1366157"/>
                <a:gridCol w="1366157"/>
                <a:gridCol w="1366157"/>
                <a:gridCol w="1366157"/>
                <a:gridCol w="1366157"/>
                <a:gridCol w="1366157"/>
                <a:gridCol w="1366157"/>
              </a:tblGrid>
              <a:tr h="521374">
                <a:tc>
                  <a:txBody>
                    <a:bodyPr/>
                    <a:lstStyle/>
                    <a:p>
                      <a:pPr algn="ctr"/>
                      <a:r>
                        <a:rPr lang="en-US" dirty="0" smtClean="0">
                          <a:solidFill>
                            <a:schemeClr val="tx1"/>
                          </a:solidFill>
                        </a:rPr>
                        <a:t>29</a:t>
                      </a:r>
                      <a:r>
                        <a:rPr lang="en-US" baseline="30000" dirty="0" smtClean="0">
                          <a:solidFill>
                            <a:schemeClr val="tx1"/>
                          </a:solidFill>
                        </a:rPr>
                        <a:t>th</a:t>
                      </a:r>
                      <a:r>
                        <a:rPr lang="en-US" dirty="0" smtClean="0">
                          <a:solidFill>
                            <a:schemeClr val="tx1"/>
                          </a:solidFill>
                        </a:rPr>
                        <a:t> </a:t>
                      </a:r>
                      <a:endParaRPr lang="en-US" dirty="0">
                        <a:solidFill>
                          <a:schemeClr val="tx1"/>
                        </a:solidFill>
                      </a:endParaRPr>
                    </a:p>
                  </a:txBody>
                  <a:tcPr anchor="ctr">
                    <a:cell3D prstMaterial="dkEdge">
                      <a:bevel/>
                      <a:lightRig rig="flood" dir="t"/>
                    </a:cell3D>
                    <a:gradFill flip="none" rotWithShape="1">
                      <a:gsLst>
                        <a:gs pos="0">
                          <a:srgbClr val="90F1FE"/>
                        </a:gs>
                        <a:gs pos="74000">
                          <a:srgbClr val="0000CC"/>
                        </a:gs>
                        <a:gs pos="42000">
                          <a:srgbClr val="FFFF00"/>
                        </a:gs>
                      </a:gsLst>
                      <a:path path="shape">
                        <a:fillToRect l="50000" t="50000" r="50000" b="50000"/>
                      </a:path>
                      <a:tileRect/>
                    </a:gradFill>
                  </a:tcPr>
                </a:tc>
                <a:tc>
                  <a:txBody>
                    <a:bodyPr/>
                    <a:lstStyle/>
                    <a:p>
                      <a:pPr algn="ctr"/>
                      <a:r>
                        <a:rPr lang="en-US" dirty="0" smtClean="0">
                          <a:solidFill>
                            <a:schemeClr val="tx1"/>
                          </a:solidFill>
                        </a:rPr>
                        <a:t>30</a:t>
                      </a:r>
                      <a:r>
                        <a:rPr lang="en-US" baseline="30000" dirty="0" smtClean="0">
                          <a:solidFill>
                            <a:schemeClr val="tx1"/>
                          </a:solidFill>
                        </a:rPr>
                        <a:t>th</a:t>
                      </a:r>
                      <a:r>
                        <a:rPr lang="en-US" dirty="0" smtClean="0">
                          <a:solidFill>
                            <a:schemeClr val="tx1"/>
                          </a:solidFill>
                        </a:rPr>
                        <a:t> </a:t>
                      </a:r>
                      <a:endParaRPr lang="en-US" dirty="0">
                        <a:solidFill>
                          <a:schemeClr val="tx1"/>
                        </a:solidFill>
                      </a:endParaRPr>
                    </a:p>
                  </a:txBody>
                  <a:tcPr anchor="ctr">
                    <a:cell3D prstMaterial="dkEdge">
                      <a:bevel/>
                      <a:lightRig rig="flood" dir="t"/>
                    </a:cell3D>
                    <a:solidFill>
                      <a:schemeClr val="accent4">
                        <a:lumMod val="60000"/>
                        <a:lumOff val="40000"/>
                      </a:schemeClr>
                    </a:solidFill>
                  </a:tcPr>
                </a:tc>
                <a:tc>
                  <a:txBody>
                    <a:bodyPr/>
                    <a:lstStyle/>
                    <a:p>
                      <a:pPr algn="ctr"/>
                      <a:r>
                        <a:rPr lang="en-US" dirty="0" smtClean="0">
                          <a:solidFill>
                            <a:schemeClr val="tx1"/>
                          </a:solidFill>
                        </a:rPr>
                        <a:t>1</a:t>
                      </a:r>
                      <a:r>
                        <a:rPr lang="en-US" baseline="30000" dirty="0" smtClean="0">
                          <a:solidFill>
                            <a:schemeClr val="tx1"/>
                          </a:solidFill>
                        </a:rPr>
                        <a:t>st</a:t>
                      </a:r>
                      <a:r>
                        <a:rPr lang="en-US" dirty="0" smtClean="0">
                          <a:solidFill>
                            <a:schemeClr val="tx1"/>
                          </a:solidFill>
                        </a:rPr>
                        <a:t> </a:t>
                      </a:r>
                      <a:endParaRPr lang="en-US" dirty="0">
                        <a:solidFill>
                          <a:schemeClr val="tx1"/>
                        </a:solidFill>
                      </a:endParaRPr>
                    </a:p>
                  </a:txBody>
                  <a:tcPr anchor="ctr">
                    <a:cell3D prstMaterial="dkEdge">
                      <a:bevel/>
                      <a:lightRig rig="flood" dir="t"/>
                    </a:cell3D>
                    <a:solidFill>
                      <a:schemeClr val="accent4">
                        <a:lumMod val="60000"/>
                        <a:lumOff val="40000"/>
                      </a:schemeClr>
                    </a:solidFill>
                  </a:tcPr>
                </a:tc>
                <a:tc>
                  <a:txBody>
                    <a:bodyPr/>
                    <a:lstStyle/>
                    <a:p>
                      <a:pPr algn="ctr"/>
                      <a:r>
                        <a:rPr lang="en-US" dirty="0" smtClean="0">
                          <a:solidFill>
                            <a:schemeClr val="tx1"/>
                          </a:solidFill>
                        </a:rPr>
                        <a:t>2</a:t>
                      </a:r>
                      <a:r>
                        <a:rPr lang="en-US" baseline="30000" dirty="0" smtClean="0">
                          <a:solidFill>
                            <a:schemeClr val="tx1"/>
                          </a:solidFill>
                        </a:rPr>
                        <a:t>nd</a:t>
                      </a:r>
                      <a:r>
                        <a:rPr lang="en-US" dirty="0" smtClean="0">
                          <a:solidFill>
                            <a:schemeClr val="tx1"/>
                          </a:solidFill>
                        </a:rPr>
                        <a:t> </a:t>
                      </a:r>
                      <a:endParaRPr lang="en-US" dirty="0">
                        <a:solidFill>
                          <a:schemeClr val="tx1"/>
                        </a:solidFill>
                      </a:endParaRPr>
                    </a:p>
                  </a:txBody>
                  <a:tcPr anchor="ctr">
                    <a:cell3D prstMaterial="dkEdge">
                      <a:bevel/>
                      <a:lightRig rig="flood" dir="t"/>
                    </a:cell3D>
                    <a:solidFill>
                      <a:schemeClr val="accent4">
                        <a:lumMod val="60000"/>
                        <a:lumOff val="40000"/>
                      </a:schemeClr>
                    </a:solidFill>
                  </a:tcPr>
                </a:tc>
                <a:tc>
                  <a:txBody>
                    <a:bodyPr/>
                    <a:lstStyle/>
                    <a:p>
                      <a:pPr algn="ctr"/>
                      <a:r>
                        <a:rPr lang="en-US" dirty="0" smtClean="0">
                          <a:solidFill>
                            <a:schemeClr val="tx1"/>
                          </a:solidFill>
                        </a:rPr>
                        <a:t>3</a:t>
                      </a:r>
                      <a:r>
                        <a:rPr lang="en-US" baseline="30000" dirty="0" smtClean="0">
                          <a:solidFill>
                            <a:schemeClr val="tx1"/>
                          </a:solidFill>
                        </a:rPr>
                        <a:t>rd</a:t>
                      </a:r>
                      <a:r>
                        <a:rPr lang="en-US" dirty="0" smtClean="0">
                          <a:solidFill>
                            <a:schemeClr val="tx1"/>
                          </a:solidFill>
                        </a:rPr>
                        <a:t> </a:t>
                      </a:r>
                      <a:endParaRPr lang="en-US" dirty="0">
                        <a:solidFill>
                          <a:schemeClr val="tx1"/>
                        </a:solidFill>
                      </a:endParaRPr>
                    </a:p>
                  </a:txBody>
                  <a:tcPr anchor="ctr">
                    <a:cell3D prstMaterial="dkEdge">
                      <a:bevel/>
                      <a:lightRig rig="flood" dir="t"/>
                    </a:cell3D>
                    <a:solidFill>
                      <a:schemeClr val="accent4">
                        <a:lumMod val="60000"/>
                        <a:lumOff val="40000"/>
                      </a:schemeClr>
                    </a:solidFill>
                  </a:tcPr>
                </a:tc>
                <a:tc>
                  <a:txBody>
                    <a:bodyPr/>
                    <a:lstStyle/>
                    <a:p>
                      <a:pPr algn="ctr"/>
                      <a:r>
                        <a:rPr lang="en-US" dirty="0" smtClean="0">
                          <a:solidFill>
                            <a:schemeClr val="tx1"/>
                          </a:solidFill>
                        </a:rPr>
                        <a:t>4</a:t>
                      </a:r>
                      <a:r>
                        <a:rPr lang="en-US" baseline="30000" dirty="0" smtClean="0">
                          <a:solidFill>
                            <a:schemeClr val="tx1"/>
                          </a:solidFill>
                        </a:rPr>
                        <a:t>th</a:t>
                      </a:r>
                      <a:r>
                        <a:rPr lang="en-US" dirty="0" smtClean="0">
                          <a:solidFill>
                            <a:schemeClr val="tx1"/>
                          </a:solidFill>
                        </a:rPr>
                        <a:t> </a:t>
                      </a:r>
                      <a:endParaRPr lang="en-US" dirty="0">
                        <a:solidFill>
                          <a:schemeClr val="tx1"/>
                        </a:solidFill>
                      </a:endParaRPr>
                    </a:p>
                  </a:txBody>
                  <a:tcPr anchor="ctr">
                    <a:cell3D prstMaterial="dkEdge">
                      <a:bevel/>
                      <a:lightRig rig="flood" dir="t"/>
                    </a:cell3D>
                    <a:solidFill>
                      <a:schemeClr val="accent4">
                        <a:lumMod val="60000"/>
                        <a:lumOff val="40000"/>
                      </a:schemeClr>
                    </a:solidFill>
                  </a:tcPr>
                </a:tc>
                <a:tc>
                  <a:txBody>
                    <a:bodyPr/>
                    <a:lstStyle/>
                    <a:p>
                      <a:pPr algn="ctr"/>
                      <a:r>
                        <a:rPr lang="en-US" dirty="0" smtClean="0">
                          <a:solidFill>
                            <a:schemeClr val="tx1"/>
                          </a:solidFill>
                        </a:rPr>
                        <a:t>5</a:t>
                      </a:r>
                      <a:r>
                        <a:rPr lang="en-US" baseline="30000" dirty="0" smtClean="0">
                          <a:solidFill>
                            <a:schemeClr val="tx1"/>
                          </a:solidFill>
                        </a:rPr>
                        <a:t>th</a:t>
                      </a:r>
                      <a:r>
                        <a:rPr lang="en-US" dirty="0" smtClean="0">
                          <a:solidFill>
                            <a:schemeClr val="tx1"/>
                          </a:solidFill>
                        </a:rPr>
                        <a:t> </a:t>
                      </a:r>
                      <a:endParaRPr lang="en-US" dirty="0">
                        <a:solidFill>
                          <a:schemeClr val="tx1"/>
                        </a:solidFill>
                      </a:endParaRPr>
                    </a:p>
                  </a:txBody>
                  <a:tcPr anchor="ctr">
                    <a:cell3D prstMaterial="dkEdge">
                      <a:bevel/>
                      <a:lightRig rig="flood" dir="t"/>
                    </a:cell3D>
                    <a:solidFill>
                      <a:schemeClr val="accent4">
                        <a:lumMod val="60000"/>
                        <a:lumOff val="40000"/>
                      </a:schemeClr>
                    </a:solidFill>
                  </a:tcPr>
                </a:tc>
                <a:tc>
                  <a:txBody>
                    <a:bodyPr/>
                    <a:lstStyle/>
                    <a:p>
                      <a:pPr algn="ctr"/>
                      <a:r>
                        <a:rPr lang="en-US" dirty="0" smtClean="0">
                          <a:solidFill>
                            <a:srgbClr val="0000CC"/>
                          </a:solidFill>
                        </a:rPr>
                        <a:t>6</a:t>
                      </a:r>
                      <a:r>
                        <a:rPr lang="en-US" baseline="30000" dirty="0" smtClean="0">
                          <a:solidFill>
                            <a:srgbClr val="0000CC"/>
                          </a:solidFill>
                        </a:rPr>
                        <a:t>th</a:t>
                      </a:r>
                      <a:r>
                        <a:rPr lang="en-US" dirty="0" smtClean="0">
                          <a:solidFill>
                            <a:srgbClr val="0000CC"/>
                          </a:solidFill>
                        </a:rPr>
                        <a:t> </a:t>
                      </a:r>
                      <a:endParaRPr lang="en-US" dirty="0">
                        <a:solidFill>
                          <a:srgbClr val="0000CC"/>
                        </a:solidFill>
                      </a:endParaRPr>
                    </a:p>
                  </a:txBody>
                  <a:tcPr anchor="ctr">
                    <a:cell3D prstMaterial="dkEdge">
                      <a:bevel/>
                      <a:lightRig rig="flood" dir="t"/>
                    </a:cell3D>
                    <a:gradFill>
                      <a:gsLst>
                        <a:gs pos="0">
                          <a:srgbClr val="90F1FE"/>
                        </a:gs>
                        <a:gs pos="74000">
                          <a:srgbClr val="0000CC"/>
                        </a:gs>
                        <a:gs pos="42000">
                          <a:srgbClr val="FFFF00"/>
                        </a:gs>
                      </a:gsLst>
                      <a:path path="shape">
                        <a:fillToRect l="50000" t="50000" r="50000" b="50000"/>
                      </a:path>
                    </a:gradFill>
                  </a:tcPr>
                </a:tc>
              </a:tr>
            </a:tbl>
          </a:graphicData>
        </a:graphic>
      </p:graphicFrame>
      <p:cxnSp>
        <p:nvCxnSpPr>
          <p:cNvPr id="13" name="Straight Arrow Connector 12"/>
          <p:cNvCxnSpPr/>
          <p:nvPr/>
        </p:nvCxnSpPr>
        <p:spPr>
          <a:xfrm flipH="1">
            <a:off x="2685142" y="2031998"/>
            <a:ext cx="1" cy="1797977"/>
          </a:xfrm>
          <a:prstGeom prst="straightConnector1">
            <a:avLst/>
          </a:prstGeom>
          <a:ln w="38100">
            <a:solidFill>
              <a:srgbClr val="CC0099"/>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rot="60000">
            <a:off x="3976914" y="2031998"/>
            <a:ext cx="29028" cy="1797977"/>
          </a:xfrm>
          <a:prstGeom prst="straightConnector1">
            <a:avLst/>
          </a:prstGeom>
          <a:ln w="38100">
            <a:solidFill>
              <a:srgbClr val="CC0099"/>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5341257" y="2031998"/>
            <a:ext cx="14514" cy="1797977"/>
          </a:xfrm>
          <a:prstGeom prst="straightConnector1">
            <a:avLst/>
          </a:prstGeom>
          <a:ln w="38100">
            <a:solidFill>
              <a:srgbClr val="CC0099"/>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6734629" y="2031998"/>
            <a:ext cx="14514" cy="1797977"/>
          </a:xfrm>
          <a:prstGeom prst="straightConnector1">
            <a:avLst/>
          </a:prstGeom>
          <a:ln w="38100">
            <a:solidFill>
              <a:srgbClr val="CC0099"/>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H="1">
            <a:off x="8040914" y="2031998"/>
            <a:ext cx="1" cy="1812491"/>
          </a:xfrm>
          <a:prstGeom prst="straightConnector1">
            <a:avLst/>
          </a:prstGeom>
          <a:ln w="38100">
            <a:solidFill>
              <a:srgbClr val="CC0099"/>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a:off x="9477830" y="2207623"/>
            <a:ext cx="15691" cy="1622468"/>
          </a:xfrm>
          <a:prstGeom prst="straightConnector1">
            <a:avLst/>
          </a:prstGeom>
          <a:ln w="38100">
            <a:solidFill>
              <a:srgbClr val="CC0099"/>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10769600" y="2046512"/>
            <a:ext cx="0" cy="1797977"/>
          </a:xfrm>
          <a:prstGeom prst="straightConnector1">
            <a:avLst/>
          </a:prstGeom>
          <a:ln w="57150">
            <a:solidFill>
              <a:srgbClr val="0000CC"/>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09733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17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right)">
                                      <p:cBhvr>
                                        <p:cTn id="12" dur="175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31"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1750" fill="hold"/>
                                        <p:tgtEl>
                                          <p:spTgt spid="11"/>
                                        </p:tgtEl>
                                        <p:attrNameLst>
                                          <p:attrName>ppt_w</p:attrName>
                                        </p:attrNameLst>
                                      </p:cBhvr>
                                      <p:tavLst>
                                        <p:tav tm="0">
                                          <p:val>
                                            <p:fltVal val="0"/>
                                          </p:val>
                                        </p:tav>
                                        <p:tav tm="100000">
                                          <p:val>
                                            <p:strVal val="#ppt_w"/>
                                          </p:val>
                                        </p:tav>
                                      </p:tavLst>
                                    </p:anim>
                                    <p:anim calcmode="lin" valueType="num">
                                      <p:cBhvr>
                                        <p:cTn id="18" dur="1750" fill="hold"/>
                                        <p:tgtEl>
                                          <p:spTgt spid="11"/>
                                        </p:tgtEl>
                                        <p:attrNameLst>
                                          <p:attrName>ppt_h</p:attrName>
                                        </p:attrNameLst>
                                      </p:cBhvr>
                                      <p:tavLst>
                                        <p:tav tm="0">
                                          <p:val>
                                            <p:fltVal val="0"/>
                                          </p:val>
                                        </p:tav>
                                        <p:tav tm="100000">
                                          <p:val>
                                            <p:strVal val="#ppt_h"/>
                                          </p:val>
                                        </p:tav>
                                      </p:tavLst>
                                    </p:anim>
                                    <p:anim calcmode="lin" valueType="num">
                                      <p:cBhvr>
                                        <p:cTn id="19" dur="1750" fill="hold"/>
                                        <p:tgtEl>
                                          <p:spTgt spid="11"/>
                                        </p:tgtEl>
                                        <p:attrNameLst>
                                          <p:attrName>style.rotation</p:attrName>
                                        </p:attrNameLst>
                                      </p:cBhvr>
                                      <p:tavLst>
                                        <p:tav tm="0">
                                          <p:val>
                                            <p:fltVal val="90"/>
                                          </p:val>
                                        </p:tav>
                                        <p:tav tm="100000">
                                          <p:val>
                                            <p:fltVal val="0"/>
                                          </p:val>
                                        </p:tav>
                                      </p:tavLst>
                                    </p:anim>
                                    <p:animEffect transition="in" filter="fade">
                                      <p:cBhvr>
                                        <p:cTn id="20" dur="1750"/>
                                        <p:tgtEl>
                                          <p:spTgt spid="11"/>
                                        </p:tgtEl>
                                      </p:cBhvr>
                                    </p:animEffect>
                                  </p:childTnLst>
                                </p:cTn>
                              </p:par>
                              <p:par>
                                <p:cTn id="21" presetID="31" presetClass="entr" presetSubtype="0"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p:cTn id="23"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4" end="4"/>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wipe(left)">
                                      <p:cBhvr>
                                        <p:cTn id="31" dur="1250"/>
                                        <p:tgtEl>
                                          <p:spTgt spid="3">
                                            <p:txEl>
                                              <p:pRg st="6" end="6"/>
                                            </p:txEl>
                                          </p:spTgt>
                                        </p:tgtEl>
                                      </p:cBhvr>
                                    </p:animEffect>
                                  </p:childTnLst>
                                </p:cTn>
                              </p:par>
                              <p:par>
                                <p:cTn id="32" presetID="22" presetClass="entr" presetSubtype="1" fill="hold" nodeType="withEffect">
                                  <p:stCondLst>
                                    <p:cond delay="2000"/>
                                  </p:stCondLst>
                                  <p:childTnLst>
                                    <p:set>
                                      <p:cBhvr>
                                        <p:cTn id="33" dur="1" fill="hold">
                                          <p:stCondLst>
                                            <p:cond delay="0"/>
                                          </p:stCondLst>
                                        </p:cTn>
                                        <p:tgtEl>
                                          <p:spTgt spid="13"/>
                                        </p:tgtEl>
                                        <p:attrNameLst>
                                          <p:attrName>style.visibility</p:attrName>
                                        </p:attrNameLst>
                                      </p:cBhvr>
                                      <p:to>
                                        <p:strVal val="visible"/>
                                      </p:to>
                                    </p:set>
                                    <p:animEffect transition="in" filter="wipe(up)">
                                      <p:cBhvr>
                                        <p:cTn id="34" dur="2000"/>
                                        <p:tgtEl>
                                          <p:spTgt spid="13"/>
                                        </p:tgtEl>
                                      </p:cBhvr>
                                    </p:animEffect>
                                  </p:childTnLst>
                                </p:cTn>
                              </p:par>
                              <p:par>
                                <p:cTn id="35" presetID="22" presetClass="entr" presetSubtype="1" fill="hold" nodeType="withEffect">
                                  <p:stCondLst>
                                    <p:cond delay="2500"/>
                                  </p:stCondLst>
                                  <p:childTnLst>
                                    <p:set>
                                      <p:cBhvr>
                                        <p:cTn id="36" dur="1" fill="hold">
                                          <p:stCondLst>
                                            <p:cond delay="0"/>
                                          </p:stCondLst>
                                        </p:cTn>
                                        <p:tgtEl>
                                          <p:spTgt spid="15"/>
                                        </p:tgtEl>
                                        <p:attrNameLst>
                                          <p:attrName>style.visibility</p:attrName>
                                        </p:attrNameLst>
                                      </p:cBhvr>
                                      <p:to>
                                        <p:strVal val="visible"/>
                                      </p:to>
                                    </p:set>
                                    <p:animEffect transition="in" filter="wipe(up)">
                                      <p:cBhvr>
                                        <p:cTn id="37" dur="2000"/>
                                        <p:tgtEl>
                                          <p:spTgt spid="15"/>
                                        </p:tgtEl>
                                      </p:cBhvr>
                                    </p:animEffect>
                                  </p:childTnLst>
                                </p:cTn>
                              </p:par>
                              <p:par>
                                <p:cTn id="38" presetID="22" presetClass="entr" presetSubtype="1" fill="hold" nodeType="withEffect">
                                  <p:stCondLst>
                                    <p:cond delay="3000"/>
                                  </p:stCondLst>
                                  <p:childTnLst>
                                    <p:set>
                                      <p:cBhvr>
                                        <p:cTn id="39" dur="1" fill="hold">
                                          <p:stCondLst>
                                            <p:cond delay="0"/>
                                          </p:stCondLst>
                                        </p:cTn>
                                        <p:tgtEl>
                                          <p:spTgt spid="17"/>
                                        </p:tgtEl>
                                        <p:attrNameLst>
                                          <p:attrName>style.visibility</p:attrName>
                                        </p:attrNameLst>
                                      </p:cBhvr>
                                      <p:to>
                                        <p:strVal val="visible"/>
                                      </p:to>
                                    </p:set>
                                    <p:animEffect transition="in" filter="wipe(up)">
                                      <p:cBhvr>
                                        <p:cTn id="40" dur="2000"/>
                                        <p:tgtEl>
                                          <p:spTgt spid="17"/>
                                        </p:tgtEl>
                                      </p:cBhvr>
                                    </p:animEffect>
                                  </p:childTnLst>
                                </p:cTn>
                              </p:par>
                              <p:par>
                                <p:cTn id="41" presetID="22" presetClass="entr" presetSubtype="1" fill="hold" nodeType="withEffect">
                                  <p:stCondLst>
                                    <p:cond delay="3000"/>
                                  </p:stCondLst>
                                  <p:childTnLst>
                                    <p:set>
                                      <p:cBhvr>
                                        <p:cTn id="42" dur="1" fill="hold">
                                          <p:stCondLst>
                                            <p:cond delay="0"/>
                                          </p:stCondLst>
                                        </p:cTn>
                                        <p:tgtEl>
                                          <p:spTgt spid="20"/>
                                        </p:tgtEl>
                                        <p:attrNameLst>
                                          <p:attrName>style.visibility</p:attrName>
                                        </p:attrNameLst>
                                      </p:cBhvr>
                                      <p:to>
                                        <p:strVal val="visible"/>
                                      </p:to>
                                    </p:set>
                                    <p:animEffect transition="in" filter="wipe(up)">
                                      <p:cBhvr>
                                        <p:cTn id="43" dur="2000"/>
                                        <p:tgtEl>
                                          <p:spTgt spid="20"/>
                                        </p:tgtEl>
                                      </p:cBhvr>
                                    </p:animEffect>
                                  </p:childTnLst>
                                </p:cTn>
                              </p:par>
                              <p:par>
                                <p:cTn id="44" presetID="22" presetClass="entr" presetSubtype="1" fill="hold" nodeType="withEffect">
                                  <p:stCondLst>
                                    <p:cond delay="3500"/>
                                  </p:stCondLst>
                                  <p:childTnLst>
                                    <p:set>
                                      <p:cBhvr>
                                        <p:cTn id="45" dur="1" fill="hold">
                                          <p:stCondLst>
                                            <p:cond delay="0"/>
                                          </p:stCondLst>
                                        </p:cTn>
                                        <p:tgtEl>
                                          <p:spTgt spid="22"/>
                                        </p:tgtEl>
                                        <p:attrNameLst>
                                          <p:attrName>style.visibility</p:attrName>
                                        </p:attrNameLst>
                                      </p:cBhvr>
                                      <p:to>
                                        <p:strVal val="visible"/>
                                      </p:to>
                                    </p:set>
                                    <p:animEffect transition="in" filter="wipe(up)">
                                      <p:cBhvr>
                                        <p:cTn id="46" dur="2000"/>
                                        <p:tgtEl>
                                          <p:spTgt spid="22"/>
                                        </p:tgtEl>
                                      </p:cBhvr>
                                    </p:animEffect>
                                  </p:childTnLst>
                                </p:cTn>
                              </p:par>
                              <p:par>
                                <p:cTn id="47" presetID="22" presetClass="entr" presetSubtype="1" fill="hold" nodeType="withEffect">
                                  <p:stCondLst>
                                    <p:cond delay="4000"/>
                                  </p:stCondLst>
                                  <p:childTnLst>
                                    <p:set>
                                      <p:cBhvr>
                                        <p:cTn id="48" dur="1" fill="hold">
                                          <p:stCondLst>
                                            <p:cond delay="0"/>
                                          </p:stCondLst>
                                        </p:cTn>
                                        <p:tgtEl>
                                          <p:spTgt spid="24"/>
                                        </p:tgtEl>
                                        <p:attrNameLst>
                                          <p:attrName>style.visibility</p:attrName>
                                        </p:attrNameLst>
                                      </p:cBhvr>
                                      <p:to>
                                        <p:strVal val="visible"/>
                                      </p:to>
                                    </p:set>
                                    <p:animEffect transition="in" filter="wipe(up)">
                                      <p:cBhvr>
                                        <p:cTn id="49" dur="2000"/>
                                        <p:tgtEl>
                                          <p:spTgt spid="24"/>
                                        </p:tgtEl>
                                      </p:cBhvr>
                                    </p:animEffect>
                                  </p:childTnLst>
                                </p:cTn>
                              </p:par>
                              <p:par>
                                <p:cTn id="50" presetID="22" presetClass="entr" presetSubtype="1" fill="hold" nodeType="withEffect">
                                  <p:stCondLst>
                                    <p:cond delay="4000"/>
                                  </p:stCondLst>
                                  <p:childTnLst>
                                    <p:set>
                                      <p:cBhvr>
                                        <p:cTn id="51" dur="1" fill="hold">
                                          <p:stCondLst>
                                            <p:cond delay="0"/>
                                          </p:stCondLst>
                                        </p:cTn>
                                        <p:tgtEl>
                                          <p:spTgt spid="26"/>
                                        </p:tgtEl>
                                        <p:attrNameLst>
                                          <p:attrName>style.visibility</p:attrName>
                                        </p:attrNameLst>
                                      </p:cBhvr>
                                      <p:to>
                                        <p:strVal val="visible"/>
                                      </p:to>
                                    </p:set>
                                    <p:animEffect transition="in" filter="wipe(up)">
                                      <p:cBhvr>
                                        <p:cTn id="52" dur="2000"/>
                                        <p:tgtEl>
                                          <p:spTgt spid="26"/>
                                        </p:tgtEl>
                                      </p:cBhvr>
                                    </p:animEffect>
                                  </p:childTnLst>
                                </p:cTn>
                              </p:par>
                              <p:par>
                                <p:cTn id="53" presetID="35" presetClass="emph" presetSubtype="0" repeatCount="4000" fill="hold" nodeType="withEffect">
                                  <p:stCondLst>
                                    <p:cond delay="6000"/>
                                  </p:stCondLst>
                                  <p:childTnLst>
                                    <p:anim calcmode="discrete" valueType="str">
                                      <p:cBhvr>
                                        <p:cTn id="54" dur="1000" fill="hold"/>
                                        <p:tgtEl>
                                          <p:spTgt spid="13"/>
                                        </p:tgtEl>
                                        <p:attrNameLst>
                                          <p:attrName>style.visibility</p:attrName>
                                        </p:attrNameLst>
                                      </p:cBhvr>
                                      <p:tavLst>
                                        <p:tav tm="0">
                                          <p:val>
                                            <p:strVal val="hidden"/>
                                          </p:val>
                                        </p:tav>
                                        <p:tav tm="50000">
                                          <p:val>
                                            <p:strVal val="visible"/>
                                          </p:val>
                                        </p:tav>
                                      </p:tavLst>
                                    </p:anim>
                                  </p:childTnLst>
                                </p:cTn>
                              </p:par>
                              <p:par>
                                <p:cTn id="55" presetID="35" presetClass="emph" presetSubtype="0" repeatCount="4000" fill="hold" nodeType="withEffect">
                                  <p:stCondLst>
                                    <p:cond delay="6000"/>
                                  </p:stCondLst>
                                  <p:childTnLst>
                                    <p:anim calcmode="discrete" valueType="str">
                                      <p:cBhvr>
                                        <p:cTn id="56" dur="1000" fill="hold"/>
                                        <p:tgtEl>
                                          <p:spTgt spid="15"/>
                                        </p:tgtEl>
                                        <p:attrNameLst>
                                          <p:attrName>style.visibility</p:attrName>
                                        </p:attrNameLst>
                                      </p:cBhvr>
                                      <p:tavLst>
                                        <p:tav tm="0">
                                          <p:val>
                                            <p:strVal val="hidden"/>
                                          </p:val>
                                        </p:tav>
                                        <p:tav tm="50000">
                                          <p:val>
                                            <p:strVal val="visible"/>
                                          </p:val>
                                        </p:tav>
                                      </p:tavLst>
                                    </p:anim>
                                  </p:childTnLst>
                                </p:cTn>
                              </p:par>
                              <p:par>
                                <p:cTn id="57" presetID="35" presetClass="emph" presetSubtype="0" repeatCount="4000" fill="hold" nodeType="withEffect">
                                  <p:stCondLst>
                                    <p:cond delay="6000"/>
                                  </p:stCondLst>
                                  <p:childTnLst>
                                    <p:anim calcmode="discrete" valueType="str">
                                      <p:cBhvr>
                                        <p:cTn id="58" dur="1000" fill="hold"/>
                                        <p:tgtEl>
                                          <p:spTgt spid="17"/>
                                        </p:tgtEl>
                                        <p:attrNameLst>
                                          <p:attrName>style.visibility</p:attrName>
                                        </p:attrNameLst>
                                      </p:cBhvr>
                                      <p:tavLst>
                                        <p:tav tm="0">
                                          <p:val>
                                            <p:strVal val="hidden"/>
                                          </p:val>
                                        </p:tav>
                                        <p:tav tm="50000">
                                          <p:val>
                                            <p:strVal val="visible"/>
                                          </p:val>
                                        </p:tav>
                                      </p:tavLst>
                                    </p:anim>
                                  </p:childTnLst>
                                </p:cTn>
                              </p:par>
                              <p:par>
                                <p:cTn id="59" presetID="35" presetClass="emph" presetSubtype="0" repeatCount="4000" fill="hold" nodeType="withEffect">
                                  <p:stCondLst>
                                    <p:cond delay="6000"/>
                                  </p:stCondLst>
                                  <p:childTnLst>
                                    <p:anim calcmode="discrete" valueType="str">
                                      <p:cBhvr>
                                        <p:cTn id="60" dur="1000" fill="hold"/>
                                        <p:tgtEl>
                                          <p:spTgt spid="20"/>
                                        </p:tgtEl>
                                        <p:attrNameLst>
                                          <p:attrName>style.visibility</p:attrName>
                                        </p:attrNameLst>
                                      </p:cBhvr>
                                      <p:tavLst>
                                        <p:tav tm="0">
                                          <p:val>
                                            <p:strVal val="hidden"/>
                                          </p:val>
                                        </p:tav>
                                        <p:tav tm="50000">
                                          <p:val>
                                            <p:strVal val="visible"/>
                                          </p:val>
                                        </p:tav>
                                      </p:tavLst>
                                    </p:anim>
                                  </p:childTnLst>
                                </p:cTn>
                              </p:par>
                              <p:par>
                                <p:cTn id="61" presetID="35" presetClass="emph" presetSubtype="0" repeatCount="4000" fill="hold" nodeType="withEffect">
                                  <p:stCondLst>
                                    <p:cond delay="6000"/>
                                  </p:stCondLst>
                                  <p:childTnLst>
                                    <p:anim calcmode="discrete" valueType="str">
                                      <p:cBhvr>
                                        <p:cTn id="62" dur="1000" fill="hold"/>
                                        <p:tgtEl>
                                          <p:spTgt spid="22"/>
                                        </p:tgtEl>
                                        <p:attrNameLst>
                                          <p:attrName>style.visibility</p:attrName>
                                        </p:attrNameLst>
                                      </p:cBhvr>
                                      <p:tavLst>
                                        <p:tav tm="0">
                                          <p:val>
                                            <p:strVal val="hidden"/>
                                          </p:val>
                                        </p:tav>
                                        <p:tav tm="50000">
                                          <p:val>
                                            <p:strVal val="visible"/>
                                          </p:val>
                                        </p:tav>
                                      </p:tavLst>
                                    </p:anim>
                                  </p:childTnLst>
                                </p:cTn>
                              </p:par>
                              <p:par>
                                <p:cTn id="63" presetID="35" presetClass="emph" presetSubtype="0" repeatCount="4000" fill="hold" nodeType="withEffect">
                                  <p:stCondLst>
                                    <p:cond delay="6000"/>
                                  </p:stCondLst>
                                  <p:childTnLst>
                                    <p:anim calcmode="discrete" valueType="str">
                                      <p:cBhvr>
                                        <p:cTn id="64" dur="1000" fill="hold"/>
                                        <p:tgtEl>
                                          <p:spTgt spid="24"/>
                                        </p:tgtEl>
                                        <p:attrNameLst>
                                          <p:attrName>style.visibility</p:attrName>
                                        </p:attrNameLst>
                                      </p:cBhvr>
                                      <p:tavLst>
                                        <p:tav tm="0">
                                          <p:val>
                                            <p:strVal val="hidden"/>
                                          </p:val>
                                        </p:tav>
                                        <p:tav tm="50000">
                                          <p:val>
                                            <p:strVal val="visible"/>
                                          </p:val>
                                        </p:tav>
                                      </p:tavLst>
                                    </p:anim>
                                  </p:childTnLst>
                                </p:cTn>
                              </p:par>
                              <p:par>
                                <p:cTn id="65" presetID="35" presetClass="emph" presetSubtype="0" repeatCount="4000" fill="hold" nodeType="withEffect">
                                  <p:stCondLst>
                                    <p:cond delay="6000"/>
                                  </p:stCondLst>
                                  <p:childTnLst>
                                    <p:anim calcmode="discrete" valueType="str">
                                      <p:cBhvr>
                                        <p:cTn id="66" dur="1000" fill="hold"/>
                                        <p:tgtEl>
                                          <p:spTgt spid="26"/>
                                        </p:tgtEl>
                                        <p:attrNameLst>
                                          <p:attrName>style.visibility</p:attrName>
                                        </p:attrNameLst>
                                      </p:cBhvr>
                                      <p:tavLst>
                                        <p:tav tm="0">
                                          <p:val>
                                            <p:strVal val="hidden"/>
                                          </p:val>
                                        </p:tav>
                                        <p:tav tm="50000">
                                          <p:val>
                                            <p:strVal val="visible"/>
                                          </p:val>
                                        </p:tav>
                                      </p:tavLst>
                                    </p:anim>
                                  </p:childTnLst>
                                </p:cTn>
                              </p:par>
                            </p:childTnLst>
                          </p:cTn>
                        </p:par>
                      </p:childTnLst>
                    </p:cTn>
                  </p:par>
                  <p:par>
                    <p:cTn id="67" fill="hold">
                      <p:stCondLst>
                        <p:cond delay="indefinite"/>
                      </p:stCondLst>
                      <p:childTnLst>
                        <p:par>
                          <p:cTn id="68" fill="hold">
                            <p:stCondLst>
                              <p:cond delay="0"/>
                            </p:stCondLst>
                            <p:childTnLst>
                              <p:par>
                                <p:cTn id="69" presetID="6" presetClass="entr" presetSubtype="16" fill="hold" nodeType="clickEffect">
                                  <p:stCondLst>
                                    <p:cond delay="0"/>
                                  </p:stCondLst>
                                  <p:childTnLst>
                                    <p:set>
                                      <p:cBhvr>
                                        <p:cTn id="70" dur="1" fill="hold">
                                          <p:stCondLst>
                                            <p:cond delay="0"/>
                                          </p:stCondLst>
                                        </p:cTn>
                                        <p:tgtEl>
                                          <p:spTgt spid="3">
                                            <p:txEl>
                                              <p:pRg st="7" end="7"/>
                                            </p:txEl>
                                          </p:spTgt>
                                        </p:tgtEl>
                                        <p:attrNameLst>
                                          <p:attrName>style.visibility</p:attrName>
                                        </p:attrNameLst>
                                      </p:cBhvr>
                                      <p:to>
                                        <p:strVal val="visible"/>
                                      </p:to>
                                    </p:set>
                                    <p:animEffect transition="in" filter="circle(in)">
                                      <p:cBhvr>
                                        <p:cTn id="71" dur="2000"/>
                                        <p:tgtEl>
                                          <p:spTgt spid="3">
                                            <p:txEl>
                                              <p:pRg st="7" end="7"/>
                                            </p:txEl>
                                          </p:spTgt>
                                        </p:tgtEl>
                                      </p:cBhvr>
                                    </p:animEffect>
                                  </p:childTnLst>
                                </p:cTn>
                              </p:par>
                              <p:par>
                                <p:cTn id="72" presetID="6" presetClass="entr" presetSubtype="16" fill="hold" nodeType="withEffect">
                                  <p:stCondLst>
                                    <p:cond delay="0"/>
                                  </p:stCondLst>
                                  <p:childTnLst>
                                    <p:set>
                                      <p:cBhvr>
                                        <p:cTn id="73" dur="1" fill="hold">
                                          <p:stCondLst>
                                            <p:cond delay="0"/>
                                          </p:stCondLst>
                                        </p:cTn>
                                        <p:tgtEl>
                                          <p:spTgt spid="3">
                                            <p:txEl>
                                              <p:pRg st="8" end="8"/>
                                            </p:txEl>
                                          </p:spTgt>
                                        </p:tgtEl>
                                        <p:attrNameLst>
                                          <p:attrName>style.visibility</p:attrName>
                                        </p:attrNameLst>
                                      </p:cBhvr>
                                      <p:to>
                                        <p:strVal val="visible"/>
                                      </p:to>
                                    </p:set>
                                    <p:animEffect transition="in" filter="circle(in)">
                                      <p:cBhvr>
                                        <p:cTn id="74" dur="2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51678" y="189202"/>
            <a:ext cx="10178322" cy="763835"/>
          </a:xfrm>
          <a:gradFill>
            <a:gsLst>
              <a:gs pos="0">
                <a:srgbClr val="FF0066"/>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38100">
            <a:solidFill>
              <a:srgbClr val="CC0099"/>
            </a:solidFill>
          </a:ln>
          <a:scene3d>
            <a:camera prst="orthographicFront"/>
            <a:lightRig rig="threePt" dir="t"/>
          </a:scene3d>
          <a:sp3d>
            <a:bevelT w="152400" h="50800" prst="softRound"/>
          </a:sp3d>
        </p:spPr>
        <p:txBody>
          <a:bodyPr anchor="ctr">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b="1" cap="none" spc="6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Black" panose="020B0A04020102020204" pitchFamily="34" charset="0"/>
              </a:rPr>
              <a:t>Purpose of this Study</a:t>
            </a:r>
            <a:endParaRPr lang="en-US" b="1" cap="none" spc="60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Black" panose="020B0A04020102020204" pitchFamily="34" charset="0"/>
            </a:endParaRPr>
          </a:p>
        </p:txBody>
      </p:sp>
      <p:sp>
        <p:nvSpPr>
          <p:cNvPr id="4" name="Content Placeholder 3"/>
          <p:cNvSpPr>
            <a:spLocks noGrp="1"/>
          </p:cNvSpPr>
          <p:nvPr>
            <p:ph idx="1"/>
          </p:nvPr>
        </p:nvSpPr>
        <p:spPr>
          <a:xfrm>
            <a:off x="958645" y="1122217"/>
            <a:ext cx="10867963" cy="5654341"/>
          </a:xfrm>
          <a:gradFill flip="none" rotWithShape="1">
            <a:gsLst>
              <a:gs pos="0">
                <a:srgbClr val="CC00FF"/>
              </a:gs>
              <a:gs pos="85000">
                <a:schemeClr val="accent1">
                  <a:lumMod val="45000"/>
                  <a:lumOff val="55000"/>
                </a:schemeClr>
              </a:gs>
              <a:gs pos="83000">
                <a:schemeClr val="accent1">
                  <a:lumMod val="45000"/>
                  <a:lumOff val="55000"/>
                </a:schemeClr>
              </a:gs>
              <a:gs pos="91000">
                <a:schemeClr val="accent1">
                  <a:lumMod val="30000"/>
                  <a:lumOff val="70000"/>
                </a:schemeClr>
              </a:gs>
            </a:gsLst>
            <a:lin ang="5400000" scaled="1"/>
            <a:tileRect/>
          </a:gradFill>
          <a:ln w="57150">
            <a:solidFill>
              <a:srgbClr val="CC0099"/>
            </a:solidFill>
          </a:ln>
          <a:scene3d>
            <a:camera prst="orthographicFront"/>
            <a:lightRig rig="threePt" dir="t"/>
          </a:scene3d>
          <a:sp3d>
            <a:bevelT w="152400" h="50800" prst="softRound"/>
          </a:sp3d>
        </p:spPr>
        <p:txBody>
          <a:bodyPr anchor="ctr">
            <a:normAutofit/>
            <a:sp3d extrusionH="57150">
              <a:bevelT w="38100" h="38100"/>
            </a:sp3d>
          </a:bodyPr>
          <a:lstStyle/>
          <a:p>
            <a:r>
              <a:rPr lang="en-US" sz="3200" dirty="0" smtClean="0">
                <a:solidFill>
                  <a:schemeClr val="tx1"/>
                </a:solidFill>
              </a:rPr>
              <a:t>Samuel places great emphasis upon the recording of events between David, Jonathan and Saul.</a:t>
            </a:r>
          </a:p>
          <a:p>
            <a:r>
              <a:rPr lang="en-US" sz="3200" dirty="0" smtClean="0">
                <a:solidFill>
                  <a:schemeClr val="tx1"/>
                </a:solidFill>
              </a:rPr>
              <a:t>People who desire to see a Sabbath based on the 8</a:t>
            </a:r>
            <a:r>
              <a:rPr lang="en-US" sz="3200" baseline="30000" dirty="0" smtClean="0">
                <a:solidFill>
                  <a:schemeClr val="tx1"/>
                </a:solidFill>
              </a:rPr>
              <a:t>th</a:t>
            </a:r>
            <a:r>
              <a:rPr lang="en-US" sz="3200" dirty="0" smtClean="0">
                <a:solidFill>
                  <a:schemeClr val="tx1"/>
                </a:solidFill>
              </a:rPr>
              <a:t>, 15</a:t>
            </a:r>
            <a:r>
              <a:rPr lang="en-US" sz="3200" baseline="30000" dirty="0" smtClean="0">
                <a:solidFill>
                  <a:schemeClr val="tx1"/>
                </a:solidFill>
              </a:rPr>
              <a:t>th</a:t>
            </a:r>
            <a:r>
              <a:rPr lang="en-US" sz="3200" dirty="0">
                <a:solidFill>
                  <a:schemeClr val="tx1"/>
                </a:solidFill>
              </a:rPr>
              <a:t>,</a:t>
            </a:r>
            <a:r>
              <a:rPr lang="en-US" sz="3200" dirty="0" smtClean="0">
                <a:solidFill>
                  <a:schemeClr val="tx1"/>
                </a:solidFill>
              </a:rPr>
              <a:t> 22</a:t>
            </a:r>
            <a:r>
              <a:rPr lang="en-US" sz="3200" baseline="30000" dirty="0" smtClean="0">
                <a:solidFill>
                  <a:schemeClr val="tx1"/>
                </a:solidFill>
              </a:rPr>
              <a:t>nd</a:t>
            </a:r>
            <a:r>
              <a:rPr lang="en-US" sz="3200" dirty="0" smtClean="0">
                <a:solidFill>
                  <a:schemeClr val="tx1"/>
                </a:solidFill>
              </a:rPr>
              <a:t>, &amp; 29</a:t>
            </a:r>
            <a:r>
              <a:rPr lang="en-US" sz="3200" baseline="30000" dirty="0" smtClean="0">
                <a:solidFill>
                  <a:schemeClr val="tx1"/>
                </a:solidFill>
              </a:rPr>
              <a:t>th,</a:t>
            </a:r>
            <a:r>
              <a:rPr lang="en-US" sz="3200" dirty="0" smtClean="0">
                <a:solidFill>
                  <a:schemeClr val="tx1"/>
                </a:solidFill>
              </a:rPr>
              <a:t> claim this selection from the Scriptures </a:t>
            </a:r>
            <a:r>
              <a:rPr lang="en-US" sz="4000" b="1" dirty="0" smtClean="0">
                <a:ln w="3175">
                  <a:solidFill>
                    <a:schemeClr val="tx1"/>
                  </a:solidFill>
                </a:ln>
                <a:solidFill>
                  <a:srgbClr val="90F1FE"/>
                </a:solidFill>
              </a:rPr>
              <a:t>absolutely</a:t>
            </a:r>
            <a:r>
              <a:rPr lang="en-US" sz="3200" dirty="0" smtClean="0">
                <a:solidFill>
                  <a:srgbClr val="90F1FE"/>
                </a:solidFill>
              </a:rPr>
              <a:t> </a:t>
            </a:r>
            <a:r>
              <a:rPr lang="en-US" sz="3200" dirty="0" smtClean="0">
                <a:solidFill>
                  <a:schemeClr val="tx1"/>
                </a:solidFill>
              </a:rPr>
              <a:t>proves that the </a:t>
            </a:r>
            <a:r>
              <a:rPr lang="en-US" sz="3200" u="sng" dirty="0" smtClean="0">
                <a:solidFill>
                  <a:srgbClr val="008080"/>
                </a:solidFill>
              </a:rPr>
              <a:t>first day of the month is separate</a:t>
            </a:r>
            <a:r>
              <a:rPr lang="en-US" sz="3200" dirty="0" smtClean="0">
                <a:solidFill>
                  <a:srgbClr val="008080"/>
                </a:solidFill>
              </a:rPr>
              <a:t> </a:t>
            </a:r>
            <a:r>
              <a:rPr lang="en-US" sz="3200" dirty="0" smtClean="0">
                <a:solidFill>
                  <a:schemeClr val="tx1"/>
                </a:solidFill>
              </a:rPr>
              <a:t>from the </a:t>
            </a:r>
            <a:br>
              <a:rPr lang="en-US" sz="3200" dirty="0" smtClean="0">
                <a:solidFill>
                  <a:schemeClr val="tx1"/>
                </a:solidFill>
              </a:rPr>
            </a:br>
            <a:r>
              <a:rPr lang="en-US" sz="3200" dirty="0" smtClean="0">
                <a:solidFill>
                  <a:schemeClr val="tx1"/>
                </a:solidFill>
              </a:rPr>
              <a:t>7 days that form a week. </a:t>
            </a:r>
          </a:p>
          <a:p>
            <a:r>
              <a:rPr lang="en-US" sz="3200" dirty="0" smtClean="0">
                <a:solidFill>
                  <a:schemeClr val="tx1"/>
                </a:solidFill>
              </a:rPr>
              <a:t>The 		              	of this study is to determine if this lunar understanding of the </a:t>
            </a:r>
            <a:r>
              <a:rPr lang="en-US" sz="3200" dirty="0" smtClean="0">
                <a:solidFill>
                  <a:srgbClr val="FF0000"/>
                </a:solidFill>
              </a:rPr>
              <a:t>1</a:t>
            </a:r>
            <a:r>
              <a:rPr lang="en-US" sz="3200" baseline="30000" dirty="0" smtClean="0">
                <a:solidFill>
                  <a:srgbClr val="FF0000"/>
                </a:solidFill>
              </a:rPr>
              <a:t>st</a:t>
            </a:r>
            <a:r>
              <a:rPr lang="en-US" sz="3200" dirty="0" smtClean="0">
                <a:solidFill>
                  <a:srgbClr val="FF0000"/>
                </a:solidFill>
              </a:rPr>
              <a:t> cycle </a:t>
            </a:r>
            <a:r>
              <a:rPr lang="en-US" sz="3200" dirty="0" smtClean="0">
                <a:solidFill>
                  <a:schemeClr val="tx1"/>
                </a:solidFill>
              </a:rPr>
              <a:t>of the month is correct, or  a </a:t>
            </a:r>
            <a:r>
              <a:rPr lang="en-US" sz="3200" b="1" dirty="0" smtClean="0">
                <a:solidFill>
                  <a:srgbClr val="FF6600"/>
                </a:solidFill>
              </a:rPr>
              <a:t>mistake,  </a:t>
            </a:r>
            <a:endParaRPr lang="en-US" sz="3200" dirty="0">
              <a:ln>
                <a:solidFill>
                  <a:srgbClr val="FF6600"/>
                </a:solidFill>
              </a:ln>
              <a:solidFill>
                <a:srgbClr val="0000CC"/>
              </a:solidFill>
              <a:effectLst>
                <a:glow rad="127000">
                  <a:srgbClr val="00FF00"/>
                </a:glow>
              </a:effectLst>
            </a:endParaRPr>
          </a:p>
        </p:txBody>
      </p:sp>
      <p:sp>
        <p:nvSpPr>
          <p:cNvPr id="5" name="Slide Number Placeholder 4"/>
          <p:cNvSpPr>
            <a:spLocks noGrp="1"/>
          </p:cNvSpPr>
          <p:nvPr>
            <p:ph type="sldNum" sz="quarter" idx="12"/>
          </p:nvPr>
        </p:nvSpPr>
        <p:spPr>
          <a:xfrm>
            <a:off x="11348720" y="6506069"/>
            <a:ext cx="477888" cy="345796"/>
          </a:xfrm>
        </p:spPr>
        <p:txBody>
          <a:bodyPr/>
          <a:lstStyle/>
          <a:p>
            <a:fld id="{71766878-3199-4EAB-94E7-2D6D11070E14}" type="slidenum">
              <a:rPr lang="en-US" b="1" smtClean="0">
                <a:solidFill>
                  <a:schemeClr val="tx1"/>
                </a:solidFill>
              </a:rPr>
              <a:t>12</a:t>
            </a:fld>
            <a:endParaRPr lang="en-US" b="1" dirty="0">
              <a:solidFill>
                <a:schemeClr val="tx1"/>
              </a:solidFill>
            </a:endParaRPr>
          </a:p>
        </p:txBody>
      </p:sp>
      <p:sp>
        <p:nvSpPr>
          <p:cNvPr id="3" name="Rectangle 2"/>
          <p:cNvSpPr/>
          <p:nvPr/>
        </p:nvSpPr>
        <p:spPr>
          <a:xfrm>
            <a:off x="1954871" y="4866968"/>
            <a:ext cx="3637716" cy="662267"/>
          </a:xfrm>
          <a:prstGeom prst="rect">
            <a:avLst/>
          </a:prstGeom>
          <a:gradFill>
            <a:gsLst>
              <a:gs pos="27000">
                <a:srgbClr val="90F1FE"/>
              </a:gs>
              <a:gs pos="90000">
                <a:srgbClr val="0000CC"/>
              </a:gs>
              <a:gs pos="55000">
                <a:srgbClr val="FFFF00"/>
              </a:gs>
            </a:gsLst>
            <a:path path="shap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US" sz="3200" b="1" dirty="0" smtClean="0">
                <a:ln>
                  <a:solidFill>
                    <a:srgbClr val="FFFF00"/>
                  </a:solidFill>
                </a:ln>
                <a:solidFill>
                  <a:srgbClr val="CC00FF"/>
                </a:solidFill>
              </a:rPr>
              <a:t>FULL PURPOSE</a:t>
            </a:r>
            <a:endParaRPr lang="en-US" dirty="0"/>
          </a:p>
        </p:txBody>
      </p:sp>
      <p:sp>
        <p:nvSpPr>
          <p:cNvPr id="7" name="Rectangle 6"/>
          <p:cNvSpPr/>
          <p:nvPr/>
        </p:nvSpPr>
        <p:spPr>
          <a:xfrm>
            <a:off x="3227294" y="5959735"/>
            <a:ext cx="8745968" cy="602428"/>
          </a:xfrm>
          <a:prstGeom prst="rect">
            <a:avLst/>
          </a:prstGeom>
          <a:solidFill>
            <a:schemeClr val="accent1">
              <a:lumMod val="75000"/>
            </a:schemeClr>
          </a:solidFill>
          <a:ln w="38100">
            <a:solidFill>
              <a:srgbClr val="0000CC"/>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3100" b="1" dirty="0">
                <a:ln>
                  <a:solidFill>
                    <a:srgbClr val="FF6600"/>
                  </a:solidFill>
                </a:ln>
                <a:solidFill>
                  <a:srgbClr val="0000CC"/>
                </a:solidFill>
                <a:effectLst>
                  <a:glow rad="127000">
                    <a:srgbClr val="00FF00"/>
                  </a:glow>
                </a:effectLst>
              </a:rPr>
              <a:t>AND IF </a:t>
            </a:r>
            <a:r>
              <a:rPr lang="en-US" sz="3100" b="1" dirty="0" smtClean="0">
                <a:ln>
                  <a:solidFill>
                    <a:srgbClr val="FF6600"/>
                  </a:solidFill>
                </a:ln>
                <a:solidFill>
                  <a:srgbClr val="0000CC"/>
                </a:solidFill>
                <a:effectLst>
                  <a:glow rad="127000">
                    <a:srgbClr val="00FF00"/>
                  </a:glow>
                </a:effectLst>
              </a:rPr>
              <a:t>ENOCH’s CALENDAR </a:t>
            </a:r>
            <a:r>
              <a:rPr lang="en-US" sz="3100" b="1" dirty="0">
                <a:ln>
                  <a:solidFill>
                    <a:srgbClr val="FF6600"/>
                  </a:solidFill>
                </a:ln>
                <a:solidFill>
                  <a:srgbClr val="0000CC"/>
                </a:solidFill>
                <a:effectLst>
                  <a:glow rad="127000">
                    <a:srgbClr val="00FF00"/>
                  </a:glow>
                </a:effectLst>
              </a:rPr>
              <a:t>IS CORRECT</a:t>
            </a:r>
            <a:r>
              <a:rPr lang="en-US" sz="3100" dirty="0" smtClean="0">
                <a:ln>
                  <a:solidFill>
                    <a:srgbClr val="FF6600"/>
                  </a:solidFill>
                </a:ln>
                <a:solidFill>
                  <a:srgbClr val="0000CC"/>
                </a:solidFill>
                <a:effectLst>
                  <a:glow rad="127000">
                    <a:srgbClr val="00FF00"/>
                  </a:glow>
                </a:effectLst>
              </a:rPr>
              <a:t>! </a:t>
            </a:r>
            <a:endParaRPr lang="en-CA" sz="3100" dirty="0"/>
          </a:p>
        </p:txBody>
      </p:sp>
    </p:spTree>
    <p:extLst>
      <p:ext uri="{BB962C8B-B14F-4D97-AF65-F5344CB8AC3E}">
        <p14:creationId xmlns:p14="http://schemas.microsoft.com/office/powerpoint/2010/main" val="173073046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 calcmode="lin" valueType="num">
                                      <p:cBhvr>
                                        <p:cTn id="7" dur="1750" fill="hold"/>
                                        <p:tgtEl>
                                          <p:spTgt spid="4">
                                            <p:txEl>
                                              <p:pRg st="2" end="2"/>
                                            </p:txEl>
                                          </p:spTgt>
                                        </p:tgtEl>
                                        <p:attrNameLst>
                                          <p:attrName>ppt_w</p:attrName>
                                        </p:attrNameLst>
                                      </p:cBhvr>
                                      <p:tavLst>
                                        <p:tav tm="0">
                                          <p:val>
                                            <p:fltVal val="0"/>
                                          </p:val>
                                        </p:tav>
                                        <p:tav tm="100000">
                                          <p:val>
                                            <p:strVal val="#ppt_w"/>
                                          </p:val>
                                        </p:tav>
                                      </p:tavLst>
                                    </p:anim>
                                    <p:anim calcmode="lin" valueType="num">
                                      <p:cBhvr>
                                        <p:cTn id="8" dur="1750" fill="hold"/>
                                        <p:tgtEl>
                                          <p:spTgt spid="4">
                                            <p:txEl>
                                              <p:pRg st="2" end="2"/>
                                            </p:txEl>
                                          </p:spTgt>
                                        </p:tgtEl>
                                        <p:attrNameLst>
                                          <p:attrName>ppt_h</p:attrName>
                                        </p:attrNameLst>
                                      </p:cBhvr>
                                      <p:tavLst>
                                        <p:tav tm="0">
                                          <p:val>
                                            <p:fltVal val="0"/>
                                          </p:val>
                                        </p:tav>
                                        <p:tav tm="100000">
                                          <p:val>
                                            <p:strVal val="#ppt_h"/>
                                          </p:val>
                                        </p:tav>
                                      </p:tavLst>
                                    </p:anim>
                                    <p:anim calcmode="lin" valueType="num">
                                      <p:cBhvr>
                                        <p:cTn id="9" dur="1750" fill="hold"/>
                                        <p:tgtEl>
                                          <p:spTgt spid="4">
                                            <p:txEl>
                                              <p:pRg st="2" end="2"/>
                                            </p:txEl>
                                          </p:spTgt>
                                        </p:tgtEl>
                                        <p:attrNameLst>
                                          <p:attrName>style.rotation</p:attrName>
                                        </p:attrNameLst>
                                      </p:cBhvr>
                                      <p:tavLst>
                                        <p:tav tm="0">
                                          <p:val>
                                            <p:fltVal val="90"/>
                                          </p:val>
                                        </p:tav>
                                        <p:tav tm="100000">
                                          <p:val>
                                            <p:fltVal val="0"/>
                                          </p:val>
                                        </p:tav>
                                      </p:tavLst>
                                    </p:anim>
                                    <p:animEffect transition="in" filter="fade">
                                      <p:cBhvr>
                                        <p:cTn id="10" dur="1750"/>
                                        <p:tgtEl>
                                          <p:spTgt spid="4">
                                            <p:txEl>
                                              <p:pRg st="2" end="2"/>
                                            </p:txEl>
                                          </p:spTgt>
                                        </p:tgtEl>
                                      </p:cBhvr>
                                    </p:animEffect>
                                  </p:childTnLst>
                                </p:cTn>
                              </p:par>
                              <p:par>
                                <p:cTn id="11" presetID="2" presetClass="entr" presetSubtype="3" fill="hold" grpId="0" nodeType="withEffect">
                                  <p:stCondLst>
                                    <p:cond delay="175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1000" fill="hold"/>
                                        <p:tgtEl>
                                          <p:spTgt spid="3"/>
                                        </p:tgtEl>
                                        <p:attrNameLst>
                                          <p:attrName>ppt_x</p:attrName>
                                        </p:attrNameLst>
                                      </p:cBhvr>
                                      <p:tavLst>
                                        <p:tav tm="0">
                                          <p:val>
                                            <p:strVal val="1+#ppt_w/2"/>
                                          </p:val>
                                        </p:tav>
                                        <p:tav tm="100000">
                                          <p:val>
                                            <p:strVal val="#ppt_x"/>
                                          </p:val>
                                        </p:tav>
                                      </p:tavLst>
                                    </p:anim>
                                    <p:anim calcmode="lin" valueType="num">
                                      <p:cBhvr additive="base">
                                        <p:cTn id="14" dur="10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8390" y="115910"/>
            <a:ext cx="10998558" cy="6581103"/>
          </a:xfrm>
        </p:spPr>
        <p:txBody>
          <a:bodyPr anchor="ctr">
            <a:normAutofit/>
            <a:scene3d>
              <a:camera prst="orthographicFront"/>
              <a:lightRig rig="threePt" dir="t"/>
            </a:scene3d>
            <a:sp3d extrusionH="57150">
              <a:bevelT w="38100" h="38100"/>
            </a:sp3d>
          </a:bodyPr>
          <a:lstStyle/>
          <a:p>
            <a:pPr marL="0" marR="0" indent="0">
              <a:lnSpc>
                <a:spcPct val="115000"/>
              </a:lnSpc>
              <a:spcBef>
                <a:spcPts val="0"/>
              </a:spcBef>
              <a:spcAft>
                <a:spcPts val="1000"/>
              </a:spcAft>
              <a:buNone/>
            </a:pPr>
            <a:r>
              <a:rPr lang="en-US" sz="2800" b="1" u="sng" dirty="0" smtClean="0">
                <a:solidFill>
                  <a:srgbClr val="FF6600"/>
                </a:solidFill>
                <a:ea typeface="Calibri" panose="020F0502020204030204" pitchFamily="34" charset="0"/>
                <a:cs typeface="Times New Roman" panose="02020603050405020304" pitchFamily="18" charset="0"/>
              </a:rPr>
              <a:t>Note</a:t>
            </a:r>
            <a:r>
              <a:rPr lang="en-US" sz="2800" b="1" dirty="0" smtClean="0">
                <a:solidFill>
                  <a:srgbClr val="FF6600"/>
                </a:solidFill>
                <a:ea typeface="Calibri" panose="020F0502020204030204" pitchFamily="34" charset="0"/>
                <a:cs typeface="Times New Roman" panose="02020603050405020304" pitchFamily="18" charset="0"/>
              </a:rPr>
              <a:t>:</a:t>
            </a:r>
          </a:p>
          <a:p>
            <a:pPr>
              <a:lnSpc>
                <a:spcPct val="115000"/>
              </a:lnSpc>
              <a:spcBef>
                <a:spcPts val="0"/>
              </a:spcBef>
              <a:spcAft>
                <a:spcPts val="1800"/>
              </a:spcAft>
            </a:pPr>
            <a:r>
              <a:rPr lang="en-US" sz="2800" dirty="0" smtClean="0">
                <a:solidFill>
                  <a:srgbClr val="0D0D0D"/>
                </a:solidFill>
                <a:ea typeface="Calibri" panose="020F0502020204030204" pitchFamily="34" charset="0"/>
                <a:cs typeface="Times New Roman" panose="02020603050405020304" pitchFamily="18" charset="0"/>
              </a:rPr>
              <a:t>Extensive </a:t>
            </a:r>
            <a:r>
              <a:rPr lang="en-US" sz="2800" dirty="0">
                <a:solidFill>
                  <a:srgbClr val="0D0D0D"/>
                </a:solidFill>
                <a:ea typeface="Calibri" panose="020F0502020204030204" pitchFamily="34" charset="0"/>
                <a:cs typeface="Times New Roman" panose="02020603050405020304" pitchFamily="18" charset="0"/>
              </a:rPr>
              <a:t>research on the Hebrew word – </a:t>
            </a:r>
            <a:r>
              <a:rPr lang="en-US" sz="2800" dirty="0" smtClean="0">
                <a:solidFill>
                  <a:srgbClr val="00B050"/>
                </a:solidFill>
                <a:ea typeface="Calibri" panose="020F0502020204030204" pitchFamily="34" charset="0"/>
                <a:cs typeface="Times New Roman" panose="02020603050405020304" pitchFamily="18" charset="0"/>
              </a:rPr>
              <a:t>Chodesh </a:t>
            </a:r>
            <a:r>
              <a:rPr lang="en-US" sz="2800" dirty="0" smtClean="0">
                <a:solidFill>
                  <a:schemeClr val="tx1">
                    <a:lumMod val="95000"/>
                    <a:lumOff val="5000"/>
                  </a:schemeClr>
                </a:solidFill>
                <a:ea typeface="Calibri" panose="020F0502020204030204" pitchFamily="34" charset="0"/>
                <a:cs typeface="Times New Roman" panose="02020603050405020304" pitchFamily="18" charset="0"/>
              </a:rPr>
              <a:t>has already been undertaken and accomplished. </a:t>
            </a:r>
          </a:p>
          <a:p>
            <a:pPr>
              <a:lnSpc>
                <a:spcPct val="115000"/>
              </a:lnSpc>
              <a:spcBef>
                <a:spcPts val="0"/>
              </a:spcBef>
              <a:spcAft>
                <a:spcPts val="1800"/>
              </a:spcAft>
            </a:pPr>
            <a:r>
              <a:rPr lang="en-US" sz="2800" dirty="0" smtClean="0">
                <a:solidFill>
                  <a:schemeClr val="tx1">
                    <a:lumMod val="95000"/>
                    <a:lumOff val="5000"/>
                  </a:schemeClr>
                </a:solidFill>
                <a:ea typeface="Calibri" panose="020F0502020204030204" pitchFamily="34" charset="0"/>
                <a:cs typeface="Times New Roman" panose="02020603050405020304" pitchFamily="18" charset="0"/>
              </a:rPr>
              <a:t>Translators have deliberately mistranslated </a:t>
            </a:r>
            <a:r>
              <a:rPr lang="en-US" sz="2800" dirty="0" err="1">
                <a:solidFill>
                  <a:srgbClr val="00B050"/>
                </a:solidFill>
                <a:ea typeface="Calibri" panose="020F0502020204030204" pitchFamily="34" charset="0"/>
                <a:cs typeface="Times New Roman" panose="02020603050405020304" pitchFamily="18" charset="0"/>
              </a:rPr>
              <a:t>chodesh</a:t>
            </a:r>
            <a:r>
              <a:rPr lang="en-US" sz="2800" dirty="0" smtClean="0">
                <a:solidFill>
                  <a:schemeClr val="tx1">
                    <a:lumMod val="95000"/>
                    <a:lumOff val="5000"/>
                  </a:schemeClr>
                </a:solidFill>
                <a:ea typeface="Calibri" panose="020F0502020204030204" pitchFamily="34" charset="0"/>
                <a:cs typeface="Times New Roman" panose="02020603050405020304" pitchFamily="18" charset="0"/>
              </a:rPr>
              <a:t> </a:t>
            </a:r>
            <a:r>
              <a:rPr lang="en-US" sz="2800" dirty="0" smtClean="0">
                <a:solidFill>
                  <a:srgbClr val="0D0D0D"/>
                </a:solidFill>
                <a:ea typeface="Calibri" panose="020F0502020204030204" pitchFamily="34" charset="0"/>
                <a:cs typeface="Times New Roman" panose="02020603050405020304" pitchFamily="18" charset="0"/>
              </a:rPr>
              <a:t>as </a:t>
            </a:r>
            <a:r>
              <a:rPr lang="en-US" sz="2800" dirty="0">
                <a:solidFill>
                  <a:srgbClr val="0D0D0D"/>
                </a:solidFill>
                <a:ea typeface="Calibri" panose="020F0502020204030204" pitchFamily="34" charset="0"/>
                <a:cs typeface="Times New Roman" panose="02020603050405020304" pitchFamily="18" charset="0"/>
              </a:rPr>
              <a:t>– “new moon.”  </a:t>
            </a:r>
            <a:endParaRPr lang="en-US" sz="2800" dirty="0" smtClean="0">
              <a:solidFill>
                <a:srgbClr val="0D0D0D"/>
              </a:solidFill>
              <a:ea typeface="Calibri" panose="020F0502020204030204" pitchFamily="34" charset="0"/>
              <a:cs typeface="Times New Roman" panose="02020603050405020304" pitchFamily="18" charset="0"/>
            </a:endParaRPr>
          </a:p>
          <a:p>
            <a:pPr>
              <a:lnSpc>
                <a:spcPct val="115000"/>
              </a:lnSpc>
              <a:spcBef>
                <a:spcPts val="0"/>
              </a:spcBef>
              <a:spcAft>
                <a:spcPts val="1800"/>
              </a:spcAft>
            </a:pPr>
            <a:r>
              <a:rPr lang="en-US" sz="2800" dirty="0" smtClean="0">
                <a:solidFill>
                  <a:srgbClr val="0D0D0D"/>
                </a:solidFill>
                <a:ea typeface="Calibri" panose="020F0502020204030204" pitchFamily="34" charset="0"/>
                <a:cs typeface="Times New Roman" panose="02020603050405020304" pitchFamily="18" charset="0"/>
              </a:rPr>
              <a:t>The </a:t>
            </a:r>
            <a:r>
              <a:rPr lang="en-US" sz="2800" dirty="0">
                <a:solidFill>
                  <a:srgbClr val="0D0D0D"/>
                </a:solidFill>
                <a:ea typeface="Calibri" panose="020F0502020204030204" pitchFamily="34" charset="0"/>
                <a:cs typeface="Times New Roman" panose="02020603050405020304" pitchFamily="18" charset="0"/>
              </a:rPr>
              <a:t>Hebrew </a:t>
            </a:r>
            <a:r>
              <a:rPr lang="en-US" sz="2800" dirty="0" smtClean="0">
                <a:solidFill>
                  <a:srgbClr val="0D0D0D"/>
                </a:solidFill>
                <a:ea typeface="Calibri" panose="020F0502020204030204" pitchFamily="34" charset="0"/>
                <a:cs typeface="Times New Roman" panose="02020603050405020304" pitchFamily="18" charset="0"/>
              </a:rPr>
              <a:t>language, </a:t>
            </a:r>
            <a:r>
              <a:rPr lang="en-US" sz="2400" dirty="0" smtClean="0">
                <a:solidFill>
                  <a:srgbClr val="0070C0"/>
                </a:solidFill>
                <a:ea typeface="Calibri" panose="020F0502020204030204" pitchFamily="34" charset="0"/>
                <a:cs typeface="Times New Roman" panose="02020603050405020304" pitchFamily="18" charset="0"/>
              </a:rPr>
              <a:t>(specifically Torah) </a:t>
            </a:r>
            <a:r>
              <a:rPr lang="en-US" sz="2800" dirty="0" smtClean="0">
                <a:solidFill>
                  <a:srgbClr val="0D0D0D"/>
                </a:solidFill>
                <a:ea typeface="Calibri" panose="020F0502020204030204" pitchFamily="34" charset="0"/>
                <a:cs typeface="Times New Roman" panose="02020603050405020304" pitchFamily="18" charset="0"/>
              </a:rPr>
              <a:t>does not promote this concept. </a:t>
            </a:r>
          </a:p>
          <a:p>
            <a:pPr>
              <a:lnSpc>
                <a:spcPct val="115000"/>
              </a:lnSpc>
              <a:spcBef>
                <a:spcPts val="0"/>
              </a:spcBef>
              <a:spcAft>
                <a:spcPts val="1800"/>
              </a:spcAft>
            </a:pPr>
            <a:r>
              <a:rPr lang="en-US" sz="2800" dirty="0">
                <a:solidFill>
                  <a:srgbClr val="00B050"/>
                </a:solidFill>
                <a:ea typeface="Calibri" panose="020F0502020204030204" pitchFamily="34" charset="0"/>
                <a:cs typeface="Times New Roman" panose="02020603050405020304" pitchFamily="18" charset="0"/>
              </a:rPr>
              <a:t>C</a:t>
            </a:r>
            <a:r>
              <a:rPr lang="en-US" sz="2800" dirty="0" smtClean="0">
                <a:solidFill>
                  <a:srgbClr val="00B050"/>
                </a:solidFill>
                <a:ea typeface="Calibri" panose="020F0502020204030204" pitchFamily="34" charset="0"/>
                <a:cs typeface="Times New Roman" panose="02020603050405020304" pitchFamily="18" charset="0"/>
              </a:rPr>
              <a:t>hodesh</a:t>
            </a:r>
            <a:r>
              <a:rPr lang="en-US" sz="2800" dirty="0" smtClean="0">
                <a:solidFill>
                  <a:srgbClr val="0D0D0D"/>
                </a:solidFill>
                <a:ea typeface="Calibri" panose="020F0502020204030204" pitchFamily="34" charset="0"/>
                <a:cs typeface="Times New Roman" panose="02020603050405020304" pitchFamily="18" charset="0"/>
              </a:rPr>
              <a:t> is a verb.  It is defined as the </a:t>
            </a:r>
            <a:r>
              <a:rPr lang="en-US" sz="2800" b="1" dirty="0" smtClean="0">
                <a:solidFill>
                  <a:srgbClr val="800080"/>
                </a:solidFill>
                <a:ea typeface="Calibri" panose="020F0502020204030204" pitchFamily="34" charset="0"/>
                <a:cs typeface="Times New Roman" panose="02020603050405020304" pitchFamily="18" charset="0"/>
              </a:rPr>
              <a:t>renewing</a:t>
            </a:r>
            <a:r>
              <a:rPr lang="en-US" sz="2800" dirty="0" smtClean="0">
                <a:solidFill>
                  <a:srgbClr val="0D0D0D"/>
                </a:solidFill>
                <a:ea typeface="Calibri" panose="020F0502020204030204" pitchFamily="34" charset="0"/>
                <a:cs typeface="Times New Roman" panose="02020603050405020304" pitchFamily="18" charset="0"/>
              </a:rPr>
              <a:t> and/or the </a:t>
            </a:r>
            <a:r>
              <a:rPr lang="en-US" sz="2800" b="1" dirty="0" smtClean="0">
                <a:solidFill>
                  <a:srgbClr val="800080"/>
                </a:solidFill>
                <a:ea typeface="Calibri" panose="020F0502020204030204" pitchFamily="34" charset="0"/>
                <a:cs typeface="Times New Roman" panose="02020603050405020304" pitchFamily="18" charset="0"/>
              </a:rPr>
              <a:t>rebuilding</a:t>
            </a:r>
            <a:r>
              <a:rPr lang="en-US" sz="2800" dirty="0" smtClean="0">
                <a:solidFill>
                  <a:srgbClr val="800080"/>
                </a:solidFill>
                <a:ea typeface="Calibri" panose="020F0502020204030204" pitchFamily="34" charset="0"/>
                <a:cs typeface="Times New Roman" panose="02020603050405020304" pitchFamily="18" charset="0"/>
              </a:rPr>
              <a:t>, </a:t>
            </a:r>
            <a:r>
              <a:rPr lang="en-US" sz="2800" dirty="0" smtClean="0">
                <a:solidFill>
                  <a:schemeClr val="tx1"/>
                </a:solidFill>
                <a:ea typeface="Calibri" panose="020F0502020204030204" pitchFamily="34" charset="0"/>
                <a:cs typeface="Times New Roman" panose="02020603050405020304" pitchFamily="18" charset="0"/>
              </a:rPr>
              <a:t>of whatever concept to which it is applied.    </a:t>
            </a:r>
          </a:p>
          <a:p>
            <a:pPr>
              <a:lnSpc>
                <a:spcPct val="115000"/>
              </a:lnSpc>
              <a:spcBef>
                <a:spcPts val="0"/>
              </a:spcBef>
              <a:spcAft>
                <a:spcPts val="1800"/>
              </a:spcAft>
            </a:pPr>
            <a:r>
              <a:rPr lang="en-US" sz="2800" dirty="0" smtClean="0">
                <a:solidFill>
                  <a:schemeClr val="tx1"/>
                </a:solidFill>
                <a:ea typeface="Calibri" panose="020F0502020204030204" pitchFamily="34" charset="0"/>
                <a:cs typeface="Times New Roman" panose="02020603050405020304" pitchFamily="18" charset="0"/>
              </a:rPr>
              <a:t>When</a:t>
            </a:r>
            <a:r>
              <a:rPr lang="en-US" sz="2800" b="1" dirty="0" smtClean="0">
                <a:solidFill>
                  <a:srgbClr val="800080"/>
                </a:solidFill>
                <a:ea typeface="Calibri" panose="020F0502020204030204" pitchFamily="34" charset="0"/>
                <a:cs typeface="Times New Roman" panose="02020603050405020304" pitchFamily="18" charset="0"/>
              </a:rPr>
              <a:t> “yearly time” </a:t>
            </a:r>
            <a:r>
              <a:rPr lang="en-US" sz="2800" dirty="0" smtClean="0">
                <a:solidFill>
                  <a:schemeClr val="tx1"/>
                </a:solidFill>
                <a:ea typeface="Calibri" panose="020F0502020204030204" pitchFamily="34" charset="0"/>
                <a:cs typeface="Times New Roman" panose="02020603050405020304" pitchFamily="18" charset="0"/>
              </a:rPr>
              <a:t>is the subject and </a:t>
            </a:r>
            <a:r>
              <a:rPr lang="en-US" sz="2800" b="1" dirty="0" smtClean="0">
                <a:solidFill>
                  <a:srgbClr val="800080"/>
                </a:solidFill>
                <a:ea typeface="Calibri" panose="020F0502020204030204" pitchFamily="34" charset="0"/>
                <a:cs typeface="Times New Roman" panose="02020603050405020304" pitchFamily="18" charset="0"/>
              </a:rPr>
              <a:t>Chodesh </a:t>
            </a:r>
            <a:r>
              <a:rPr lang="en-US" sz="2800" dirty="0" smtClean="0">
                <a:solidFill>
                  <a:schemeClr val="tx1"/>
                </a:solidFill>
                <a:ea typeface="Calibri" panose="020F0502020204030204" pitchFamily="34" charset="0"/>
                <a:cs typeface="Times New Roman" panose="02020603050405020304" pitchFamily="18" charset="0"/>
              </a:rPr>
              <a:t>is applied to define this idea, a </a:t>
            </a:r>
            <a:r>
              <a:rPr lang="en-US" sz="2800" b="1" dirty="0" smtClean="0">
                <a:solidFill>
                  <a:srgbClr val="800080"/>
                </a:solidFill>
                <a:ea typeface="Calibri" panose="020F0502020204030204" pitchFamily="34" charset="0"/>
                <a:cs typeface="Times New Roman" panose="02020603050405020304" pitchFamily="18" charset="0"/>
              </a:rPr>
              <a:t>renewing</a:t>
            </a:r>
            <a:r>
              <a:rPr lang="en-US" sz="2800" dirty="0" smtClean="0">
                <a:solidFill>
                  <a:srgbClr val="0D0D0D"/>
                </a:solidFill>
                <a:ea typeface="Calibri" panose="020F0502020204030204" pitchFamily="34" charset="0"/>
                <a:cs typeface="Times New Roman" panose="02020603050405020304" pitchFamily="18" charset="0"/>
              </a:rPr>
              <a:t> and/or the </a:t>
            </a:r>
            <a:r>
              <a:rPr lang="en-US" sz="2800" b="1" dirty="0" smtClean="0">
                <a:solidFill>
                  <a:srgbClr val="800080"/>
                </a:solidFill>
                <a:ea typeface="Calibri" panose="020F0502020204030204" pitchFamily="34" charset="0"/>
                <a:cs typeface="Times New Roman" panose="02020603050405020304" pitchFamily="18" charset="0"/>
              </a:rPr>
              <a:t>rebuilding </a:t>
            </a:r>
            <a:r>
              <a:rPr lang="en-US" sz="2800" dirty="0" smtClean="0">
                <a:solidFill>
                  <a:srgbClr val="000000"/>
                </a:solidFill>
                <a:ea typeface="Calibri" panose="020F0502020204030204" pitchFamily="34" charset="0"/>
                <a:cs typeface="Times New Roman" panose="02020603050405020304" pitchFamily="18" charset="0"/>
              </a:rPr>
              <a:t>correctly</a:t>
            </a:r>
            <a:r>
              <a:rPr lang="en-US" sz="2800" dirty="0" smtClean="0">
                <a:solidFill>
                  <a:srgbClr val="800080"/>
                </a:solidFill>
                <a:ea typeface="Calibri" panose="020F0502020204030204" pitchFamily="34" charset="0"/>
                <a:cs typeface="Times New Roman" panose="02020603050405020304" pitchFamily="18" charset="0"/>
              </a:rPr>
              <a:t> </a:t>
            </a:r>
            <a:r>
              <a:rPr lang="en-US" sz="2800" dirty="0" smtClean="0">
                <a:solidFill>
                  <a:srgbClr val="000000"/>
                </a:solidFill>
                <a:ea typeface="Calibri" panose="020F0502020204030204" pitchFamily="34" charset="0"/>
                <a:cs typeface="Times New Roman" panose="02020603050405020304" pitchFamily="18" charset="0"/>
              </a:rPr>
              <a:t>applies </a:t>
            </a:r>
            <a:r>
              <a:rPr lang="en-US" sz="2800" dirty="0">
                <a:solidFill>
                  <a:srgbClr val="000000"/>
                </a:solidFill>
                <a:ea typeface="Calibri" panose="020F0502020204030204" pitchFamily="34" charset="0"/>
                <a:cs typeface="Times New Roman" panose="02020603050405020304" pitchFamily="18" charset="0"/>
              </a:rPr>
              <a:t>to the </a:t>
            </a:r>
            <a:r>
              <a:rPr lang="en-US" sz="2800" dirty="0" smtClean="0">
                <a:solidFill>
                  <a:srgbClr val="000000"/>
                </a:solidFill>
                <a:ea typeface="Calibri" panose="020F0502020204030204" pitchFamily="34" charset="0"/>
                <a:cs typeface="Times New Roman" panose="02020603050405020304" pitchFamily="18" charset="0"/>
              </a:rPr>
              <a:t>  first </a:t>
            </a:r>
            <a:r>
              <a:rPr lang="en-US" sz="2800" dirty="0">
                <a:solidFill>
                  <a:srgbClr val="000000"/>
                </a:solidFill>
                <a:ea typeface="Calibri" panose="020F0502020204030204" pitchFamily="34" charset="0"/>
                <a:cs typeface="Times New Roman" panose="02020603050405020304" pitchFamily="18" charset="0"/>
              </a:rPr>
              <a:t>cycle of the </a:t>
            </a:r>
            <a:r>
              <a:rPr lang="en-US" sz="2800" dirty="0" smtClean="0">
                <a:solidFill>
                  <a:srgbClr val="000000"/>
                </a:solidFill>
                <a:ea typeface="Calibri" panose="020F0502020204030204" pitchFamily="34" charset="0"/>
                <a:cs typeface="Times New Roman" panose="02020603050405020304" pitchFamily="18" charset="0"/>
              </a:rPr>
              <a:t>month.</a:t>
            </a:r>
            <a:r>
              <a:rPr lang="en-US" sz="2800" dirty="0" smtClean="0">
                <a:solidFill>
                  <a:srgbClr val="800080"/>
                </a:solidFill>
                <a:ea typeface="Calibri" panose="020F0502020204030204" pitchFamily="34" charset="0"/>
                <a:cs typeface="Times New Roman" panose="02020603050405020304" pitchFamily="18" charset="0"/>
              </a:rPr>
              <a:t>  </a:t>
            </a:r>
            <a:endParaRPr lang="en-US" sz="2400" dirty="0">
              <a:solidFill>
                <a:srgbClr val="000000"/>
              </a:solidFill>
              <a:ea typeface="Calibri" panose="020F0502020204030204" pitchFamily="34" charset="0"/>
              <a:cs typeface="Times New Roman" panose="02020603050405020304" pitchFamily="18" charset="0"/>
            </a:endParaRPr>
          </a:p>
        </p:txBody>
      </p:sp>
      <p:sp>
        <p:nvSpPr>
          <p:cNvPr id="2" name="Slide Number Placeholder 1"/>
          <p:cNvSpPr>
            <a:spLocks noGrp="1"/>
          </p:cNvSpPr>
          <p:nvPr>
            <p:ph type="sldNum" sz="quarter" idx="12"/>
          </p:nvPr>
        </p:nvSpPr>
        <p:spPr>
          <a:xfrm>
            <a:off x="9018226" y="6430764"/>
            <a:ext cx="2819399" cy="345796"/>
          </a:xfrm>
        </p:spPr>
        <p:txBody>
          <a:bodyPr/>
          <a:lstStyle/>
          <a:p>
            <a:fld id="{71766878-3199-4EAB-94E7-2D6D11070E14}" type="slidenum">
              <a:rPr lang="en-US" b="1" smtClean="0">
                <a:solidFill>
                  <a:schemeClr val="tx1"/>
                </a:solidFill>
              </a:rPr>
              <a:t>13</a:t>
            </a:fld>
            <a:endParaRPr lang="en-US" b="1" dirty="0">
              <a:solidFill>
                <a:schemeClr val="tx1"/>
              </a:solidFill>
            </a:endParaRPr>
          </a:p>
        </p:txBody>
      </p:sp>
    </p:spTree>
    <p:extLst>
      <p:ext uri="{BB962C8B-B14F-4D97-AF65-F5344CB8AC3E}">
        <p14:creationId xmlns:p14="http://schemas.microsoft.com/office/powerpoint/2010/main" val="366865936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barn(inVertical)">
                                      <p:cBhvr>
                                        <p:cTn id="7" dur="500"/>
                                        <p:tgtEl>
                                          <p:spTgt spid="3">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fade">
                                      <p:cBhvr>
                                        <p:cTn id="12" dur="1000"/>
                                        <p:tgtEl>
                                          <p:spTgt spid="3">
                                            <p:txEl>
                                              <p:pRg st="5" end="5"/>
                                            </p:txEl>
                                          </p:spTgt>
                                        </p:tgtEl>
                                      </p:cBhvr>
                                    </p:animEffect>
                                    <p:anim calcmode="lin" valueType="num">
                                      <p:cBhvr>
                                        <p:cTn id="1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62560"/>
            <a:ext cx="10943771" cy="6213119"/>
          </a:xfrm>
        </p:spPr>
        <p:txBody>
          <a:bodyPr>
            <a:normAutofit lnSpcReduction="10000"/>
            <a:scene3d>
              <a:camera prst="orthographicFront"/>
              <a:lightRig rig="threePt" dir="t"/>
            </a:scene3d>
            <a:sp3d extrusionH="57150">
              <a:bevelT w="38100" h="38100"/>
            </a:sp3d>
          </a:bodyPr>
          <a:lstStyle/>
          <a:p>
            <a:pPr marL="0" lvl="0" indent="0">
              <a:lnSpc>
                <a:spcPct val="115000"/>
              </a:lnSpc>
              <a:spcBef>
                <a:spcPts val="0"/>
              </a:spcBef>
              <a:spcAft>
                <a:spcPts val="1000"/>
              </a:spcAft>
              <a:buClr>
                <a:srgbClr val="171312"/>
              </a:buClr>
              <a:buNone/>
            </a:pPr>
            <a:r>
              <a:rPr lang="en-US" sz="3200" b="1" dirty="0" smtClean="0">
                <a:solidFill>
                  <a:srgbClr val="FF6600"/>
                </a:solidFill>
                <a:ea typeface="Calibri" panose="020F0502020204030204" pitchFamily="34" charset="0"/>
                <a:cs typeface="Times New Roman" panose="02020603050405020304" pitchFamily="18" charset="0"/>
              </a:rPr>
              <a:t>Note continued:</a:t>
            </a:r>
            <a:endParaRPr lang="en-US" sz="3200" dirty="0" smtClean="0">
              <a:solidFill>
                <a:srgbClr val="00B050"/>
              </a:solidFill>
              <a:ea typeface="Calibri" panose="020F0502020204030204" pitchFamily="34" charset="0"/>
              <a:cs typeface="Times New Roman" panose="02020603050405020304" pitchFamily="18" charset="0"/>
            </a:endParaRPr>
          </a:p>
          <a:p>
            <a:pPr lvl="0">
              <a:lnSpc>
                <a:spcPct val="150000"/>
              </a:lnSpc>
              <a:spcBef>
                <a:spcPts val="0"/>
              </a:spcBef>
              <a:spcAft>
                <a:spcPts val="1800"/>
              </a:spcAft>
              <a:buClr>
                <a:srgbClr val="171312"/>
              </a:buClr>
            </a:pPr>
            <a:r>
              <a:rPr lang="en-US" sz="3200" dirty="0" smtClean="0">
                <a:solidFill>
                  <a:srgbClr val="00B050"/>
                </a:solidFill>
                <a:ea typeface="Calibri" panose="020F0502020204030204" pitchFamily="34" charset="0"/>
                <a:cs typeface="Times New Roman" panose="02020603050405020304" pitchFamily="18" charset="0"/>
              </a:rPr>
              <a:t>Chodesh</a:t>
            </a:r>
            <a:r>
              <a:rPr lang="en-US" sz="3200" dirty="0" smtClean="0">
                <a:solidFill>
                  <a:srgbClr val="0D0D0D"/>
                </a:solidFill>
                <a:ea typeface="Calibri" panose="020F0502020204030204" pitchFamily="34" charset="0"/>
                <a:cs typeface="Times New Roman" panose="02020603050405020304" pitchFamily="18" charset="0"/>
              </a:rPr>
              <a:t> cannot be linked in any way through the Hebrew language to the moon.  </a:t>
            </a:r>
          </a:p>
          <a:p>
            <a:pPr lvl="0">
              <a:lnSpc>
                <a:spcPct val="150000"/>
              </a:lnSpc>
              <a:spcBef>
                <a:spcPts val="0"/>
              </a:spcBef>
              <a:spcAft>
                <a:spcPts val="1800"/>
              </a:spcAft>
              <a:buClr>
                <a:srgbClr val="171312"/>
              </a:buClr>
            </a:pPr>
            <a:r>
              <a:rPr lang="en-US" sz="3200" dirty="0" smtClean="0">
                <a:solidFill>
                  <a:srgbClr val="00B050"/>
                </a:solidFill>
                <a:ea typeface="Calibri" panose="020F0502020204030204" pitchFamily="34" charset="0"/>
                <a:cs typeface="Times New Roman" panose="02020603050405020304" pitchFamily="18" charset="0"/>
              </a:rPr>
              <a:t>Chodesh</a:t>
            </a:r>
            <a:r>
              <a:rPr lang="en-US" sz="3200" dirty="0" smtClean="0">
                <a:solidFill>
                  <a:srgbClr val="0D0D0D"/>
                </a:solidFill>
                <a:ea typeface="Calibri" panose="020F0502020204030204" pitchFamily="34" charset="0"/>
                <a:cs typeface="Times New Roman" panose="02020603050405020304" pitchFamily="18" charset="0"/>
              </a:rPr>
              <a:t> has </a:t>
            </a:r>
            <a:r>
              <a:rPr lang="en-US" sz="3200" u="heavy" dirty="0">
                <a:solidFill>
                  <a:srgbClr val="0D0D0D"/>
                </a:solidFill>
                <a:uFill>
                  <a:solidFill>
                    <a:srgbClr val="FF0000"/>
                  </a:solidFill>
                </a:uFill>
                <a:ea typeface="Calibri" panose="020F0502020204030204" pitchFamily="34" charset="0"/>
                <a:cs typeface="Times New Roman" panose="02020603050405020304" pitchFamily="18" charset="0"/>
              </a:rPr>
              <a:t>zero connection to the moon</a:t>
            </a:r>
            <a:r>
              <a:rPr lang="en-US" sz="3200" dirty="0">
                <a:solidFill>
                  <a:srgbClr val="0D0D0D"/>
                </a:solidFill>
                <a:ea typeface="Calibri" panose="020F0502020204030204" pitchFamily="34" charset="0"/>
                <a:cs typeface="Times New Roman" panose="02020603050405020304" pitchFamily="18" charset="0"/>
              </a:rPr>
              <a:t>.  There are many studies </a:t>
            </a:r>
            <a:r>
              <a:rPr lang="en-US" sz="3200" dirty="0" smtClean="0">
                <a:solidFill>
                  <a:srgbClr val="0D0D0D"/>
                </a:solidFill>
                <a:ea typeface="Calibri" panose="020F0502020204030204" pitchFamily="34" charset="0"/>
                <a:cs typeface="Times New Roman" panose="02020603050405020304" pitchFamily="18" charset="0"/>
              </a:rPr>
              <a:t>from the Scriptures to </a:t>
            </a:r>
            <a:r>
              <a:rPr lang="en-US" sz="3200" dirty="0">
                <a:solidFill>
                  <a:srgbClr val="0D0D0D"/>
                </a:solidFill>
                <a:ea typeface="Calibri" panose="020F0502020204030204" pitchFamily="34" charset="0"/>
                <a:cs typeface="Times New Roman" panose="02020603050405020304" pitchFamily="18" charset="0"/>
              </a:rPr>
              <a:t>express this.  Today’s study is prepared with this Scripturally sound belief in mind</a:t>
            </a:r>
            <a:r>
              <a:rPr lang="en-US" sz="3200" dirty="0" smtClean="0">
                <a:solidFill>
                  <a:srgbClr val="0D0D0D"/>
                </a:solidFill>
                <a:ea typeface="Calibri" panose="020F0502020204030204" pitchFamily="34" charset="0"/>
                <a:cs typeface="Times New Roman" panose="02020603050405020304" pitchFamily="18" charset="0"/>
              </a:rPr>
              <a:t>.</a:t>
            </a:r>
          </a:p>
          <a:p>
            <a:pPr lvl="0">
              <a:lnSpc>
                <a:spcPct val="150000"/>
              </a:lnSpc>
              <a:buClr>
                <a:srgbClr val="171312"/>
              </a:buClr>
            </a:pPr>
            <a:r>
              <a:rPr lang="en-US" sz="3200" b="1" dirty="0" smtClean="0">
                <a:solidFill>
                  <a:srgbClr val="CC0099"/>
                </a:solidFill>
                <a:ea typeface="Calibri" panose="020F0502020204030204" pitchFamily="34" charset="0"/>
                <a:cs typeface="Times New Roman" panose="02020603050405020304" pitchFamily="18" charset="0"/>
              </a:rPr>
              <a:t>Attention:   </a:t>
            </a:r>
            <a:r>
              <a:rPr lang="en-US" sz="3200" dirty="0" smtClean="0">
                <a:solidFill>
                  <a:srgbClr val="0D0D0D"/>
                </a:solidFill>
                <a:ea typeface="Calibri" panose="020F0502020204030204" pitchFamily="34" charset="0"/>
                <a:cs typeface="Times New Roman" panose="02020603050405020304" pitchFamily="18" charset="0"/>
              </a:rPr>
              <a:t>All </a:t>
            </a:r>
            <a:r>
              <a:rPr lang="en-US" sz="3200" dirty="0">
                <a:solidFill>
                  <a:srgbClr val="0D0D0D"/>
                </a:solidFill>
                <a:ea typeface="Calibri" panose="020F0502020204030204" pitchFamily="34" charset="0"/>
                <a:cs typeface="Times New Roman" panose="02020603050405020304" pitchFamily="18" charset="0"/>
              </a:rPr>
              <a:t>Scripture will be taken from </a:t>
            </a:r>
            <a:r>
              <a:rPr lang="en-US" sz="3200" i="1" u="sng" dirty="0">
                <a:solidFill>
                  <a:srgbClr val="008080"/>
                </a:solidFill>
                <a:latin typeface="Georgia" panose="02040502050405020303" pitchFamily="18" charset="0"/>
                <a:ea typeface="Calibri" panose="020F0502020204030204" pitchFamily="34" charset="0"/>
                <a:cs typeface="Times New Roman" panose="02020603050405020304" pitchFamily="18" charset="0"/>
              </a:rPr>
              <a:t>The Scriptures</a:t>
            </a:r>
            <a:r>
              <a:rPr lang="en-US" sz="3200" dirty="0">
                <a:solidFill>
                  <a:srgbClr val="0D0D0D"/>
                </a:solidFill>
                <a:latin typeface="Calibri" panose="020F0502020204030204" pitchFamily="34" charset="0"/>
                <a:ea typeface="Calibri" panose="020F0502020204030204" pitchFamily="34" charset="0"/>
                <a:cs typeface="Times New Roman" panose="02020603050405020304" pitchFamily="18" charset="0"/>
              </a:rPr>
              <a:t> </a:t>
            </a:r>
            <a:r>
              <a:rPr lang="en-US" sz="3200" dirty="0">
                <a:solidFill>
                  <a:srgbClr val="0D0D0D"/>
                </a:solidFill>
                <a:ea typeface="Calibri" panose="020F0502020204030204" pitchFamily="34" charset="0"/>
                <a:cs typeface="Times New Roman" panose="02020603050405020304" pitchFamily="18" charset="0"/>
              </a:rPr>
              <a:t>edition unless otherwise noted.</a:t>
            </a:r>
            <a:endParaRPr lang="en-US" sz="3200" dirty="0">
              <a:solidFill>
                <a:prstClr val="black">
                  <a:lumMod val="65000"/>
                  <a:lumOff val="35000"/>
                </a:prstClr>
              </a:solidFill>
            </a:endParaRPr>
          </a:p>
          <a:p>
            <a:pPr marL="0" lvl="0" indent="0">
              <a:lnSpc>
                <a:spcPct val="115000"/>
              </a:lnSpc>
              <a:spcBef>
                <a:spcPts val="0"/>
              </a:spcBef>
              <a:spcAft>
                <a:spcPts val="1800"/>
              </a:spcAft>
              <a:buClr>
                <a:srgbClr val="171312"/>
              </a:buClr>
              <a:buNone/>
            </a:pPr>
            <a:endParaRPr lang="en-US" sz="2200" dirty="0">
              <a:solidFill>
                <a:srgbClr val="000000"/>
              </a:solidFill>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a:xfrm>
            <a:off x="11336593" y="6420465"/>
            <a:ext cx="492081" cy="319548"/>
          </a:xfrm>
        </p:spPr>
        <p:txBody>
          <a:bodyPr/>
          <a:lstStyle/>
          <a:p>
            <a:fld id="{71766878-3199-4EAB-94E7-2D6D11070E14}" type="slidenum">
              <a:rPr lang="en-US" sz="1400" smtClean="0">
                <a:solidFill>
                  <a:schemeClr val="tx1"/>
                </a:solidFill>
              </a:rPr>
              <a:t>14</a:t>
            </a:fld>
            <a:endParaRPr lang="en-US" sz="1400" dirty="0">
              <a:solidFill>
                <a:schemeClr val="tx1"/>
              </a:solidFill>
            </a:endParaRPr>
          </a:p>
        </p:txBody>
      </p:sp>
    </p:spTree>
    <p:extLst>
      <p:ext uri="{BB962C8B-B14F-4D97-AF65-F5344CB8AC3E}">
        <p14:creationId xmlns:p14="http://schemas.microsoft.com/office/powerpoint/2010/main" val="130385089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00798" y="134191"/>
            <a:ext cx="6480082" cy="861489"/>
          </a:xfrm>
          <a:gradFill>
            <a:gsLst>
              <a:gs pos="0">
                <a:srgbClr val="FF0066"/>
              </a:gs>
              <a:gs pos="85000">
                <a:schemeClr val="accent1">
                  <a:lumMod val="45000"/>
                  <a:lumOff val="55000"/>
                </a:schemeClr>
              </a:gs>
              <a:gs pos="83000">
                <a:schemeClr val="accent1">
                  <a:lumMod val="45000"/>
                  <a:lumOff val="55000"/>
                </a:schemeClr>
              </a:gs>
              <a:gs pos="91000">
                <a:schemeClr val="accent1">
                  <a:lumMod val="30000"/>
                  <a:lumOff val="70000"/>
                </a:schemeClr>
              </a:gs>
            </a:gsLst>
            <a:lin ang="5400000" scaled="1"/>
          </a:gradFill>
          <a:scene3d>
            <a:camera prst="orthographicFront"/>
            <a:lightRig rig="threePt" dir="t"/>
          </a:scene3d>
          <a:sp3d>
            <a:bevelT/>
          </a:sp3d>
        </p:spPr>
        <p:txBody>
          <a:bodyPr>
            <a:noAutofit/>
            <a:sp3d extrusionH="57150">
              <a:bevelT w="38100" h="38100"/>
            </a:sp3d>
          </a:bodyPr>
          <a:lstStyle/>
          <a:p>
            <a:pPr lvl="0" algn="ctr">
              <a:lnSpc>
                <a:spcPct val="115000"/>
              </a:lnSpc>
              <a:spcBef>
                <a:spcPts val="0"/>
              </a:spcBef>
              <a:spcAft>
                <a:spcPts val="1000"/>
              </a:spcAft>
            </a:pPr>
            <a:r>
              <a:rPr lang="en-US" sz="4000" b="1" i="1" cap="none" spc="300" dirty="0" smtClean="0">
                <a:ln>
                  <a:solidFill>
                    <a:schemeClr val="bg1"/>
                  </a:solidFill>
                </a:ln>
                <a:solidFill>
                  <a:schemeClr val="accent2">
                    <a:lumMod val="75000"/>
                  </a:schemeClr>
                </a:solidFill>
                <a:latin typeface="Comic Sans MS" panose="030F0702030302020204" pitchFamily="66" charset="0"/>
                <a:ea typeface="Calibri" panose="020F0502020204030204" pitchFamily="34" charset="0"/>
                <a:cs typeface="Times New Roman" panose="02020603050405020304" pitchFamily="18" charset="0"/>
              </a:rPr>
              <a:t>Questions for Focus:</a:t>
            </a:r>
            <a:endParaRPr lang="en-US" sz="6000" spc="300" dirty="0">
              <a:ln>
                <a:solidFill>
                  <a:schemeClr val="bg1"/>
                </a:solidFill>
              </a:ln>
              <a:solidFill>
                <a:schemeClr val="accent2">
                  <a:lumMod val="75000"/>
                </a:schemeClr>
              </a:solidFill>
            </a:endParaRPr>
          </a:p>
        </p:txBody>
      </p:sp>
      <p:sp>
        <p:nvSpPr>
          <p:cNvPr id="3" name="Content Placeholder 2"/>
          <p:cNvSpPr>
            <a:spLocks noGrp="1"/>
          </p:cNvSpPr>
          <p:nvPr>
            <p:ph idx="1"/>
          </p:nvPr>
        </p:nvSpPr>
        <p:spPr>
          <a:xfrm>
            <a:off x="914400" y="983674"/>
            <a:ext cx="10958945" cy="5777344"/>
          </a:xfrm>
          <a:noFill/>
        </p:spPr>
        <p:txBody>
          <a:bodyPr anchor="t">
            <a:normAutofit fontScale="92500" lnSpcReduction="20000"/>
            <a:scene3d>
              <a:camera prst="orthographicFront"/>
              <a:lightRig rig="threePt" dir="t"/>
            </a:scene3d>
            <a:sp3d extrusionH="57150">
              <a:bevelT w="38100" h="38100"/>
            </a:sp3d>
          </a:bodyPr>
          <a:lstStyle/>
          <a:p>
            <a:pPr lvl="0">
              <a:lnSpc>
                <a:spcPct val="150000"/>
              </a:lnSpc>
              <a:spcBef>
                <a:spcPts val="0"/>
              </a:spcBef>
              <a:spcAft>
                <a:spcPts val="1000"/>
              </a:spcAft>
              <a:buClr>
                <a:srgbClr val="171312"/>
              </a:buClr>
            </a:pPr>
            <a:r>
              <a:rPr lang="en-US" sz="3000" dirty="0">
                <a:solidFill>
                  <a:srgbClr val="FF0066"/>
                </a:solidFill>
                <a:ea typeface="Calibri" panose="020F0502020204030204" pitchFamily="34" charset="0"/>
                <a:cs typeface="Times New Roman" panose="02020603050405020304" pitchFamily="18" charset="0"/>
              </a:rPr>
              <a:t>Will the </a:t>
            </a:r>
            <a:r>
              <a:rPr lang="en-US" sz="3000" u="sng" dirty="0">
                <a:solidFill>
                  <a:srgbClr val="FF0066"/>
                </a:solidFill>
                <a:ea typeface="Calibri" panose="020F0502020204030204" pitchFamily="34" charset="0"/>
                <a:cs typeface="Times New Roman" panose="02020603050405020304" pitchFamily="18" charset="0"/>
              </a:rPr>
              <a:t>first 24 hour cycle of the month</a:t>
            </a:r>
            <a:r>
              <a:rPr lang="en-US" sz="3000" dirty="0">
                <a:solidFill>
                  <a:srgbClr val="FF0066"/>
                </a:solidFill>
                <a:ea typeface="Calibri" panose="020F0502020204030204" pitchFamily="34" charset="0"/>
                <a:cs typeface="Times New Roman" panose="02020603050405020304" pitchFamily="18" charset="0"/>
              </a:rPr>
              <a:t> be counted as </a:t>
            </a:r>
            <a:r>
              <a:rPr lang="en-US" sz="3000" dirty="0" smtClean="0">
                <a:solidFill>
                  <a:srgbClr val="FF0066"/>
                </a:solidFill>
                <a:ea typeface="Calibri" panose="020F0502020204030204" pitchFamily="34" charset="0"/>
                <a:cs typeface="Times New Roman" panose="02020603050405020304" pitchFamily="18" charset="0"/>
              </a:rPr>
              <a:t>										</a:t>
            </a:r>
            <a:r>
              <a:rPr lang="en-US" sz="3000" dirty="0" smtClean="0">
                <a:solidFill>
                  <a:srgbClr val="0000CC"/>
                </a:solidFill>
                <a:ea typeface="Calibri" panose="020F0502020204030204" pitchFamily="34" charset="0"/>
                <a:cs typeface="Times New Roman" panose="02020603050405020304" pitchFamily="18" charset="0"/>
              </a:rPr>
              <a:t>{Covenant Calendar}</a:t>
            </a:r>
            <a:r>
              <a:rPr lang="en-US" sz="3000" dirty="0" smtClean="0">
                <a:solidFill>
                  <a:srgbClr val="FF0066"/>
                </a:solidFill>
                <a:ea typeface="Calibri" panose="020F0502020204030204" pitchFamily="34" charset="0"/>
                <a:cs typeface="Times New Roman" panose="02020603050405020304" pitchFamily="18" charset="0"/>
              </a:rPr>
              <a:t>		</a:t>
            </a:r>
            <a:endParaRPr lang="en-US" sz="3000" dirty="0">
              <a:solidFill>
                <a:schemeClr val="tx1"/>
              </a:solidFill>
              <a:ea typeface="Calibri" panose="020F0502020204030204" pitchFamily="34" charset="0"/>
              <a:cs typeface="Times New Roman" panose="02020603050405020304" pitchFamily="18" charset="0"/>
            </a:endParaRPr>
          </a:p>
          <a:p>
            <a:pPr lvl="0">
              <a:lnSpc>
                <a:spcPct val="115000"/>
              </a:lnSpc>
              <a:spcBef>
                <a:spcPts val="0"/>
              </a:spcBef>
              <a:spcAft>
                <a:spcPts val="1000"/>
              </a:spcAft>
              <a:buClr>
                <a:srgbClr val="171312"/>
              </a:buClr>
            </a:pPr>
            <a:r>
              <a:rPr lang="en-US" sz="3000" dirty="0" smtClean="0">
                <a:solidFill>
                  <a:schemeClr val="tx1"/>
                </a:solidFill>
                <a:ea typeface="Calibri" panose="020F0502020204030204" pitchFamily="34" charset="0"/>
                <a:cs typeface="Times New Roman" panose="02020603050405020304" pitchFamily="18" charset="0"/>
              </a:rPr>
              <a:t>Or:   </a:t>
            </a:r>
            <a:r>
              <a:rPr lang="en-US" sz="3000" dirty="0" smtClean="0">
                <a:solidFill>
                  <a:srgbClr val="FF0066"/>
                </a:solidFill>
                <a:ea typeface="Calibri" panose="020F0502020204030204" pitchFamily="34" charset="0"/>
                <a:cs typeface="Times New Roman" panose="02020603050405020304" pitchFamily="18" charset="0"/>
              </a:rPr>
              <a:t>Will </a:t>
            </a:r>
            <a:r>
              <a:rPr lang="en-US" sz="3000" dirty="0">
                <a:solidFill>
                  <a:srgbClr val="FF0066"/>
                </a:solidFill>
                <a:ea typeface="Calibri" panose="020F0502020204030204" pitchFamily="34" charset="0"/>
                <a:cs typeface="Times New Roman" panose="02020603050405020304" pitchFamily="18" charset="0"/>
              </a:rPr>
              <a:t>the </a:t>
            </a:r>
            <a:r>
              <a:rPr lang="en-US" sz="3000" u="sng" dirty="0">
                <a:solidFill>
                  <a:srgbClr val="FF0066"/>
                </a:solidFill>
                <a:ea typeface="Calibri" panose="020F0502020204030204" pitchFamily="34" charset="0"/>
                <a:cs typeface="Times New Roman" panose="02020603050405020304" pitchFamily="18" charset="0"/>
              </a:rPr>
              <a:t>first 24 hour </a:t>
            </a:r>
            <a:r>
              <a:rPr lang="en-US" sz="3000" u="sng" dirty="0" smtClean="0">
                <a:solidFill>
                  <a:srgbClr val="FF0066"/>
                </a:solidFill>
                <a:ea typeface="Calibri" panose="020F0502020204030204" pitchFamily="34" charset="0"/>
                <a:cs typeface="Times New Roman" panose="02020603050405020304" pitchFamily="18" charset="0"/>
              </a:rPr>
              <a:t>cycle of the month</a:t>
            </a:r>
            <a:r>
              <a:rPr lang="en-US" sz="3000" dirty="0" smtClean="0">
                <a:solidFill>
                  <a:srgbClr val="FF0066"/>
                </a:solidFill>
                <a:ea typeface="Calibri" panose="020F0502020204030204" pitchFamily="34" charset="0"/>
                <a:cs typeface="Times New Roman" panose="02020603050405020304" pitchFamily="18" charset="0"/>
              </a:rPr>
              <a:t> </a:t>
            </a:r>
            <a:r>
              <a:rPr lang="en-US" sz="3000" dirty="0">
                <a:solidFill>
                  <a:srgbClr val="FF0066"/>
                </a:solidFill>
                <a:ea typeface="Calibri" panose="020F0502020204030204" pitchFamily="34" charset="0"/>
                <a:cs typeface="Times New Roman" panose="02020603050405020304" pitchFamily="18" charset="0"/>
              </a:rPr>
              <a:t>be </a:t>
            </a:r>
            <a:r>
              <a:rPr lang="en-US" sz="3000" dirty="0" smtClean="0">
                <a:solidFill>
                  <a:srgbClr val="FF0066"/>
                </a:solidFill>
                <a:ea typeface="Calibri" panose="020F0502020204030204" pitchFamily="34" charset="0"/>
                <a:cs typeface="Times New Roman" panose="02020603050405020304" pitchFamily="18" charset="0"/>
              </a:rPr>
              <a:t>determined a</a:t>
            </a:r>
          </a:p>
          <a:p>
            <a:pPr>
              <a:lnSpc>
                <a:spcPct val="115000"/>
              </a:lnSpc>
              <a:spcBef>
                <a:spcPts val="0"/>
              </a:spcBef>
              <a:spcAft>
                <a:spcPts val="1000"/>
              </a:spcAft>
              <a:buClr>
                <a:srgbClr val="171312"/>
              </a:buClr>
            </a:pPr>
            <a:endParaRPr lang="en-US" sz="3000" dirty="0" smtClean="0">
              <a:solidFill>
                <a:srgbClr val="000000"/>
              </a:solidFill>
              <a:ea typeface="Calibri" panose="020F0502020204030204" pitchFamily="34" charset="0"/>
              <a:cs typeface="Times New Roman" panose="02020603050405020304" pitchFamily="18" charset="0"/>
            </a:endParaRPr>
          </a:p>
          <a:p>
            <a:pPr>
              <a:lnSpc>
                <a:spcPct val="115000"/>
              </a:lnSpc>
              <a:spcBef>
                <a:spcPts val="0"/>
              </a:spcBef>
              <a:spcAft>
                <a:spcPts val="1000"/>
              </a:spcAft>
              <a:buClr>
                <a:srgbClr val="171312"/>
              </a:buClr>
            </a:pPr>
            <a:r>
              <a:rPr lang="en-US" sz="3000" dirty="0" smtClean="0">
                <a:solidFill>
                  <a:srgbClr val="000000"/>
                </a:solidFill>
                <a:ea typeface="Calibri" panose="020F0502020204030204" pitchFamily="34" charset="0"/>
                <a:cs typeface="Times New Roman" panose="02020603050405020304" pitchFamily="18" charset="0"/>
              </a:rPr>
              <a:t>The test will be found in </a:t>
            </a:r>
            <a:r>
              <a:rPr lang="en-US" sz="3000" dirty="0">
                <a:solidFill>
                  <a:srgbClr val="00B050"/>
                </a:solidFill>
                <a:ea typeface="Calibri" panose="020F0502020204030204" pitchFamily="34" charset="0"/>
                <a:cs typeface="Times New Roman" panose="02020603050405020304" pitchFamily="18" charset="0"/>
              </a:rPr>
              <a:t>1 </a:t>
            </a:r>
            <a:r>
              <a:rPr lang="en-US" sz="3000" dirty="0" err="1">
                <a:solidFill>
                  <a:srgbClr val="00B050"/>
                </a:solidFill>
                <a:ea typeface="Calibri" panose="020F0502020204030204" pitchFamily="34" charset="0"/>
                <a:cs typeface="Times New Roman" panose="02020603050405020304" pitchFamily="18" charset="0"/>
              </a:rPr>
              <a:t>Shemu’el</a:t>
            </a:r>
            <a:r>
              <a:rPr lang="en-US" sz="3000" dirty="0">
                <a:solidFill>
                  <a:srgbClr val="00B050"/>
                </a:solidFill>
                <a:ea typeface="Calibri" panose="020F0502020204030204" pitchFamily="34" charset="0"/>
                <a:cs typeface="Times New Roman" panose="02020603050405020304" pitchFamily="18" charset="0"/>
              </a:rPr>
              <a:t> </a:t>
            </a:r>
            <a:r>
              <a:rPr lang="en-US" sz="2400" dirty="0">
                <a:solidFill>
                  <a:srgbClr val="000000"/>
                </a:solidFill>
                <a:ea typeface="Calibri" panose="020F0502020204030204" pitchFamily="34" charset="0"/>
                <a:cs typeface="Times New Roman" panose="02020603050405020304" pitchFamily="18" charset="0"/>
              </a:rPr>
              <a:t>[Samuel] </a:t>
            </a:r>
            <a:r>
              <a:rPr lang="en-US" sz="3000" dirty="0">
                <a:solidFill>
                  <a:srgbClr val="00B050"/>
                </a:solidFill>
                <a:ea typeface="Calibri" panose="020F0502020204030204" pitchFamily="34" charset="0"/>
                <a:cs typeface="Times New Roman" panose="02020603050405020304" pitchFamily="18" charset="0"/>
              </a:rPr>
              <a:t>20 </a:t>
            </a:r>
            <a:r>
              <a:rPr lang="en-US" sz="3000" dirty="0">
                <a:solidFill>
                  <a:srgbClr val="000000"/>
                </a:solidFill>
                <a:ea typeface="Calibri" panose="020F0502020204030204" pitchFamily="34" charset="0"/>
                <a:cs typeface="Times New Roman" panose="02020603050405020304" pitchFamily="18" charset="0"/>
              </a:rPr>
              <a:t>and </a:t>
            </a:r>
            <a:r>
              <a:rPr lang="en-US" sz="3000" dirty="0">
                <a:solidFill>
                  <a:srgbClr val="00B050"/>
                </a:solidFill>
                <a:ea typeface="Calibri" panose="020F0502020204030204" pitchFamily="34" charset="0"/>
                <a:cs typeface="Times New Roman" panose="02020603050405020304" pitchFamily="18" charset="0"/>
              </a:rPr>
              <a:t>21:1-6.</a:t>
            </a:r>
          </a:p>
          <a:p>
            <a:pPr marL="0" lvl="0" indent="0">
              <a:lnSpc>
                <a:spcPct val="115000"/>
              </a:lnSpc>
              <a:spcBef>
                <a:spcPts val="0"/>
              </a:spcBef>
              <a:spcAft>
                <a:spcPts val="1000"/>
              </a:spcAft>
              <a:buClr>
                <a:srgbClr val="171312"/>
              </a:buClr>
              <a:buNone/>
            </a:pPr>
            <a:r>
              <a:rPr lang="en-US" sz="3000" b="1" dirty="0" smtClean="0">
                <a:solidFill>
                  <a:srgbClr val="000000"/>
                </a:solidFill>
                <a:effectLst>
                  <a:glow rad="127000">
                    <a:srgbClr val="00B0F0"/>
                  </a:glow>
                </a:effectLst>
                <a:ea typeface="Calibri" panose="020F0502020204030204" pitchFamily="34" charset="0"/>
                <a:cs typeface="Times New Roman" panose="02020603050405020304" pitchFamily="18" charset="0"/>
              </a:rPr>
              <a:t>Persistently inquire for every recorded event: </a:t>
            </a:r>
          </a:p>
          <a:p>
            <a:pPr marL="514350" lvl="0" indent="-514350">
              <a:lnSpc>
                <a:spcPct val="115000"/>
              </a:lnSpc>
              <a:spcBef>
                <a:spcPts val="0"/>
              </a:spcBef>
              <a:spcAft>
                <a:spcPts val="1000"/>
              </a:spcAft>
              <a:buClr>
                <a:srgbClr val="171312"/>
              </a:buClr>
              <a:buFont typeface="+mj-lt"/>
              <a:buAutoNum type="arabicPeriod"/>
            </a:pPr>
            <a:r>
              <a:rPr lang="en-US" sz="3000" dirty="0" smtClean="0">
                <a:solidFill>
                  <a:srgbClr val="000000"/>
                </a:solidFill>
                <a:ea typeface="Calibri" panose="020F0502020204030204" pitchFamily="34" charset="0"/>
                <a:cs typeface="Times New Roman" panose="02020603050405020304" pitchFamily="18" charset="0"/>
              </a:rPr>
              <a:t>What </a:t>
            </a:r>
            <a:r>
              <a:rPr lang="en-US" sz="3000" dirty="0">
                <a:solidFill>
                  <a:srgbClr val="000000"/>
                </a:solidFill>
                <a:ea typeface="Calibri" panose="020F0502020204030204" pitchFamily="34" charset="0"/>
                <a:cs typeface="Times New Roman" panose="02020603050405020304" pitchFamily="18" charset="0"/>
              </a:rPr>
              <a:t>are the correct dates of the </a:t>
            </a:r>
            <a:r>
              <a:rPr lang="en-US" sz="3000" dirty="0" smtClean="0">
                <a:solidFill>
                  <a:srgbClr val="000000"/>
                </a:solidFill>
                <a:ea typeface="Calibri" panose="020F0502020204030204" pitchFamily="34" charset="0"/>
                <a:cs typeface="Times New Roman" panose="02020603050405020304" pitchFamily="18" charset="0"/>
              </a:rPr>
              <a:t>month? </a:t>
            </a:r>
          </a:p>
          <a:p>
            <a:pPr marL="514350" lvl="0" indent="-514350">
              <a:lnSpc>
                <a:spcPct val="115000"/>
              </a:lnSpc>
              <a:spcBef>
                <a:spcPts val="0"/>
              </a:spcBef>
              <a:spcAft>
                <a:spcPts val="1000"/>
              </a:spcAft>
              <a:buClr>
                <a:srgbClr val="171312"/>
              </a:buClr>
              <a:buFont typeface="+mj-lt"/>
              <a:buAutoNum type="arabicPeriod"/>
            </a:pPr>
            <a:r>
              <a:rPr lang="en-US" sz="3000" dirty="0" smtClean="0">
                <a:solidFill>
                  <a:srgbClr val="000000"/>
                </a:solidFill>
                <a:ea typeface="Calibri" panose="020F0502020204030204" pitchFamily="34" charset="0"/>
                <a:cs typeface="Times New Roman" panose="02020603050405020304" pitchFamily="18" charset="0"/>
              </a:rPr>
              <a:t>What are the coinciding cycles of the week for each         event?</a:t>
            </a:r>
          </a:p>
          <a:p>
            <a:pPr marL="514350" lvl="0" indent="-514350">
              <a:lnSpc>
                <a:spcPct val="115000"/>
              </a:lnSpc>
              <a:spcBef>
                <a:spcPts val="0"/>
              </a:spcBef>
              <a:spcAft>
                <a:spcPts val="1000"/>
              </a:spcAft>
              <a:buClr>
                <a:srgbClr val="171312"/>
              </a:buClr>
              <a:buFont typeface="+mj-lt"/>
              <a:buAutoNum type="arabicPeriod"/>
            </a:pPr>
            <a:r>
              <a:rPr lang="en-US" sz="3000" dirty="0" smtClean="0">
                <a:solidFill>
                  <a:srgbClr val="000000"/>
                </a:solidFill>
                <a:ea typeface="Calibri" panose="020F0502020204030204" pitchFamily="34" charset="0"/>
                <a:cs typeface="Times New Roman" panose="02020603050405020304" pitchFamily="18" charset="0"/>
              </a:rPr>
              <a:t>Will </a:t>
            </a:r>
            <a:r>
              <a:rPr lang="en-US" sz="3000" dirty="0" smtClean="0">
                <a:solidFill>
                  <a:srgbClr val="00B050"/>
                </a:solidFill>
                <a:ea typeface="Calibri" panose="020F0502020204030204" pitchFamily="34" charset="0"/>
                <a:cs typeface="Times New Roman" panose="02020603050405020304" pitchFamily="18" charset="0"/>
              </a:rPr>
              <a:t>1 </a:t>
            </a:r>
            <a:r>
              <a:rPr lang="en-US" sz="3000" dirty="0">
                <a:solidFill>
                  <a:srgbClr val="00B050"/>
                </a:solidFill>
                <a:ea typeface="Calibri" panose="020F0502020204030204" pitchFamily="34" charset="0"/>
                <a:cs typeface="Times New Roman" panose="02020603050405020304" pitchFamily="18" charset="0"/>
              </a:rPr>
              <a:t>Samuel 20 </a:t>
            </a:r>
            <a:r>
              <a:rPr lang="en-US" sz="3000" dirty="0">
                <a:solidFill>
                  <a:srgbClr val="000000"/>
                </a:solidFill>
                <a:ea typeface="Calibri" panose="020F0502020204030204" pitchFamily="34" charset="0"/>
                <a:cs typeface="Times New Roman" panose="02020603050405020304" pitchFamily="18" charset="0"/>
              </a:rPr>
              <a:t>and </a:t>
            </a:r>
            <a:r>
              <a:rPr lang="en-US" sz="3000" dirty="0">
                <a:solidFill>
                  <a:srgbClr val="00B050"/>
                </a:solidFill>
                <a:ea typeface="Calibri" panose="020F0502020204030204" pitchFamily="34" charset="0"/>
                <a:cs typeface="Times New Roman" panose="02020603050405020304" pitchFamily="18" charset="0"/>
              </a:rPr>
              <a:t>21:1-6 </a:t>
            </a:r>
            <a:r>
              <a:rPr lang="en-US" sz="3000" dirty="0" smtClean="0">
                <a:solidFill>
                  <a:srgbClr val="0D0D0D"/>
                </a:solidFill>
                <a:ea typeface="Calibri" panose="020F0502020204030204" pitchFamily="34" charset="0"/>
                <a:cs typeface="Times New Roman" panose="02020603050405020304" pitchFamily="18" charset="0"/>
              </a:rPr>
              <a:t>record </a:t>
            </a:r>
            <a:r>
              <a:rPr lang="en-US" sz="3000" dirty="0">
                <a:solidFill>
                  <a:srgbClr val="000000"/>
                </a:solidFill>
                <a:ea typeface="Calibri" panose="020F0502020204030204" pitchFamily="34" charset="0"/>
                <a:cs typeface="Times New Roman" panose="02020603050405020304" pitchFamily="18" charset="0"/>
              </a:rPr>
              <a:t>a </a:t>
            </a:r>
            <a:r>
              <a:rPr lang="en-US" sz="3000" b="1" dirty="0" smtClean="0">
                <a:solidFill>
                  <a:srgbClr val="0000CC"/>
                </a:solidFill>
                <a:effectLst>
                  <a:glow rad="127000">
                    <a:srgbClr val="FFFF00"/>
                  </a:glow>
                </a:effectLst>
                <a:ea typeface="Calibri" panose="020F0502020204030204" pitchFamily="34" charset="0"/>
                <a:cs typeface="Times New Roman" panose="02020603050405020304" pitchFamily="18" charset="0"/>
              </a:rPr>
              <a:t>7</a:t>
            </a:r>
            <a:r>
              <a:rPr lang="en-US" sz="3000" b="1" baseline="30000" dirty="0" smtClean="0">
                <a:solidFill>
                  <a:srgbClr val="0000CC"/>
                </a:solidFill>
                <a:effectLst>
                  <a:glow rad="127000">
                    <a:srgbClr val="FFFF00"/>
                  </a:glow>
                </a:effectLst>
                <a:ea typeface="Calibri" panose="020F0502020204030204" pitchFamily="34" charset="0"/>
                <a:cs typeface="Times New Roman" panose="02020603050405020304" pitchFamily="18" charset="0"/>
              </a:rPr>
              <a:t>th</a:t>
            </a:r>
            <a:r>
              <a:rPr lang="en-US" sz="3000" b="1" dirty="0" smtClean="0">
                <a:solidFill>
                  <a:srgbClr val="0000CC"/>
                </a:solidFill>
                <a:effectLst>
                  <a:glow rad="127000">
                    <a:srgbClr val="FFFF00"/>
                  </a:glow>
                </a:effectLst>
                <a:ea typeface="Calibri" panose="020F0502020204030204" pitchFamily="34" charset="0"/>
                <a:cs typeface="Times New Roman" panose="02020603050405020304" pitchFamily="18" charset="0"/>
              </a:rPr>
              <a:t> </a:t>
            </a:r>
            <a:r>
              <a:rPr lang="en-US" sz="3000" b="1" dirty="0">
                <a:solidFill>
                  <a:srgbClr val="0000CC"/>
                </a:solidFill>
                <a:effectLst>
                  <a:glow rad="127000">
                    <a:srgbClr val="FFFF00"/>
                  </a:glow>
                </a:effectLst>
                <a:ea typeface="Calibri" panose="020F0502020204030204" pitchFamily="34" charset="0"/>
                <a:cs typeface="Times New Roman" panose="02020603050405020304" pitchFamily="18" charset="0"/>
              </a:rPr>
              <a:t>Day Sabbath </a:t>
            </a:r>
            <a:r>
              <a:rPr lang="en-US" sz="3000" dirty="0">
                <a:solidFill>
                  <a:srgbClr val="000000"/>
                </a:solidFill>
                <a:ea typeface="Calibri" panose="020F0502020204030204" pitchFamily="34" charset="0"/>
                <a:cs typeface="Times New Roman" panose="02020603050405020304" pitchFamily="18" charset="0"/>
              </a:rPr>
              <a:t>event?</a:t>
            </a:r>
          </a:p>
          <a:p>
            <a:pPr lvl="0">
              <a:lnSpc>
                <a:spcPct val="115000"/>
              </a:lnSpc>
              <a:spcBef>
                <a:spcPts val="0"/>
              </a:spcBef>
              <a:spcAft>
                <a:spcPts val="1000"/>
              </a:spcAft>
              <a:buClr>
                <a:srgbClr val="171312"/>
              </a:buClr>
            </a:pPr>
            <a:endParaRPr lang="en-US" sz="3000" dirty="0">
              <a:solidFill>
                <a:srgbClr val="000000"/>
              </a:solidFill>
              <a:latin typeface="Century Gothic" panose="020B0502020202020204" pitchFamily="34" charset="0"/>
              <a:ea typeface="Calibri" panose="020F0502020204030204" pitchFamily="34" charset="0"/>
              <a:cs typeface="Times New Roman" panose="02020603050405020304" pitchFamily="18" charset="0"/>
            </a:endParaRPr>
          </a:p>
          <a:p>
            <a:pPr lvl="0">
              <a:lnSpc>
                <a:spcPct val="115000"/>
              </a:lnSpc>
              <a:spcBef>
                <a:spcPts val="0"/>
              </a:spcBef>
              <a:spcAft>
                <a:spcPts val="1000"/>
              </a:spcAft>
              <a:buClr>
                <a:srgbClr val="171312"/>
              </a:buClr>
            </a:pPr>
            <a:endParaRPr lang="en-US" sz="3000" dirty="0">
              <a:solidFill>
                <a:srgbClr val="FF0066"/>
              </a:solidFill>
              <a:latin typeface="Century Gothic" panose="020B050202020202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a:xfrm>
            <a:off x="8996192" y="6331612"/>
            <a:ext cx="2819399" cy="345796"/>
          </a:xfrm>
        </p:spPr>
        <p:txBody>
          <a:bodyPr>
            <a:scene3d>
              <a:camera prst="orthographicFront"/>
              <a:lightRig rig="threePt" dir="t"/>
            </a:scene3d>
            <a:sp3d extrusionH="57150">
              <a:bevelT w="38100" h="38100"/>
            </a:sp3d>
          </a:bodyPr>
          <a:lstStyle/>
          <a:p>
            <a:fld id="{71766878-3199-4EAB-94E7-2D6D11070E14}" type="slidenum">
              <a:rPr lang="en-US" b="1" smtClean="0">
                <a:solidFill>
                  <a:schemeClr val="tx1"/>
                </a:solidFill>
              </a:rPr>
              <a:t>15</a:t>
            </a:fld>
            <a:endParaRPr lang="en-US" b="1" dirty="0">
              <a:solidFill>
                <a:schemeClr val="tx1"/>
              </a:solidFill>
            </a:endParaRPr>
          </a:p>
        </p:txBody>
      </p:sp>
      <p:sp>
        <p:nvSpPr>
          <p:cNvPr id="5" name="Notched Right Arrow 4"/>
          <p:cNvSpPr/>
          <p:nvPr/>
        </p:nvSpPr>
        <p:spPr>
          <a:xfrm rot="7885407">
            <a:off x="8481628" y="4401768"/>
            <a:ext cx="3292303" cy="837127"/>
          </a:xfrm>
          <a:prstGeom prst="notchedRightArrow">
            <a:avLst>
              <a:gd name="adj1" fmla="val 45630"/>
              <a:gd name="adj2" fmla="val 153732"/>
            </a:avLst>
          </a:prstGeom>
          <a:solidFill>
            <a:srgbClr val="FF0066"/>
          </a:solidFill>
          <a:ln w="76200">
            <a:solidFill>
              <a:srgbClr val="0000CC"/>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p>
        </p:txBody>
      </p:sp>
      <p:sp>
        <p:nvSpPr>
          <p:cNvPr id="6" name="Rectangle 5"/>
          <p:cNvSpPr/>
          <p:nvPr/>
        </p:nvSpPr>
        <p:spPr>
          <a:xfrm>
            <a:off x="1932749" y="1692380"/>
            <a:ext cx="6207617" cy="540913"/>
          </a:xfrm>
          <a:prstGeom prst="rect">
            <a:avLst/>
          </a:prstGeom>
          <a:gradFill>
            <a:gsLst>
              <a:gs pos="0">
                <a:schemeClr val="bg2">
                  <a:lumMod val="5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16200000" scaled="0"/>
          </a:gradFill>
          <a:ln>
            <a:solidFill>
              <a:srgbClr val="0070C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3000" b="1" dirty="0">
                <a:ln>
                  <a:solidFill>
                    <a:sysClr val="windowText" lastClr="000000"/>
                  </a:solidFill>
                </a:ln>
                <a:solidFill>
                  <a:srgbClr val="FF0066"/>
                </a:solidFill>
                <a:latin typeface="Century Gothic" panose="020B0502020202020204" pitchFamily="34" charset="0"/>
                <a:ea typeface="Calibri" panose="020F0502020204030204" pitchFamily="34" charset="0"/>
                <a:cs typeface="Times New Roman" panose="02020603050405020304" pitchFamily="18" charset="0"/>
              </a:rPr>
              <a:t>one of the 7 cycles of the week?</a:t>
            </a:r>
            <a:endParaRPr lang="en-US" b="1" dirty="0">
              <a:ln>
                <a:solidFill>
                  <a:sysClr val="windowText" lastClr="000000"/>
                </a:solidFill>
              </a:ln>
            </a:endParaRPr>
          </a:p>
        </p:txBody>
      </p:sp>
      <p:sp>
        <p:nvSpPr>
          <p:cNvPr id="7" name="Rectangle 6"/>
          <p:cNvSpPr/>
          <p:nvPr/>
        </p:nvSpPr>
        <p:spPr>
          <a:xfrm>
            <a:off x="1997365" y="3254981"/>
            <a:ext cx="8589817" cy="616139"/>
          </a:xfrm>
          <a:prstGeom prst="rect">
            <a:avLst/>
          </a:prstGeom>
          <a:gradFill>
            <a:gsLst>
              <a:gs pos="0">
                <a:schemeClr val="bg2">
                  <a:lumMod val="5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16200000" scaled="0"/>
          </a:gradFill>
          <a:ln>
            <a:solidFill>
              <a:srgbClr val="0070C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3000" b="1" dirty="0">
                <a:solidFill>
                  <a:schemeClr val="tx1"/>
                </a:solidFill>
                <a:effectLst>
                  <a:glow rad="127000">
                    <a:srgbClr val="FFFF00"/>
                  </a:glow>
                </a:effectLst>
                <a:latin typeface="Century Gothic" panose="020B0502020202020204" pitchFamily="34" charset="0"/>
                <a:ea typeface="Calibri" panose="020F0502020204030204" pitchFamily="34" charset="0"/>
                <a:cs typeface="Times New Roman" panose="02020603050405020304" pitchFamily="18" charset="0"/>
              </a:rPr>
              <a:t>separate identity </a:t>
            </a:r>
            <a:r>
              <a:rPr lang="en-US" sz="3000" b="1" dirty="0">
                <a:ln>
                  <a:solidFill>
                    <a:sysClr val="windowText" lastClr="000000"/>
                  </a:solidFill>
                </a:ln>
                <a:solidFill>
                  <a:srgbClr val="FF0066"/>
                </a:solidFill>
                <a:latin typeface="Century Gothic" panose="020B0502020202020204" pitchFamily="34" charset="0"/>
                <a:ea typeface="Calibri" panose="020F0502020204030204" pitchFamily="34" charset="0"/>
                <a:cs typeface="Times New Roman" panose="02020603050405020304" pitchFamily="18" charset="0"/>
              </a:rPr>
              <a:t>from the weekly count </a:t>
            </a:r>
            <a:r>
              <a:rPr lang="en-US" sz="3000" b="1" dirty="0" smtClean="0">
                <a:ln>
                  <a:solidFill>
                    <a:sysClr val="windowText" lastClr="000000"/>
                  </a:solidFill>
                </a:ln>
                <a:solidFill>
                  <a:srgbClr val="FF0066"/>
                </a:solidFill>
                <a:latin typeface="Century Gothic" panose="020B0502020202020204" pitchFamily="34" charset="0"/>
                <a:ea typeface="Calibri" panose="020F0502020204030204" pitchFamily="34" charset="0"/>
                <a:cs typeface="Times New Roman" panose="02020603050405020304" pitchFamily="18" charset="0"/>
              </a:rPr>
              <a:t>of 7?</a:t>
            </a:r>
            <a:endParaRPr lang="en-US" b="1" dirty="0">
              <a:ln>
                <a:solidFill>
                  <a:sysClr val="windowText" lastClr="000000"/>
                </a:solidFill>
              </a:ln>
            </a:endParaRPr>
          </a:p>
        </p:txBody>
      </p:sp>
    </p:spTree>
    <p:extLst>
      <p:ext uri="{BB962C8B-B14F-4D97-AF65-F5344CB8AC3E}">
        <p14:creationId xmlns:p14="http://schemas.microsoft.com/office/powerpoint/2010/main" val="259922869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15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wipe(left)">
                                      <p:cBhvr>
                                        <p:cTn id="14" dur="1750"/>
                                        <p:tgtEl>
                                          <p:spTgt spid="3">
                                            <p:txEl>
                                              <p:pRg st="1" end="1"/>
                                            </p:txEl>
                                          </p:spTgt>
                                        </p:tgtEl>
                                      </p:cBhvr>
                                    </p:animEffect>
                                  </p:childTnLst>
                                </p:cTn>
                              </p:par>
                              <p:par>
                                <p:cTn id="15" presetID="42" presetClass="entr" presetSubtype="0" fill="hold" grpId="0" nodeType="withEffect">
                                  <p:stCondLst>
                                    <p:cond delay="200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wipe(left)">
                                      <p:cBhvr>
                                        <p:cTn id="24" dur="1500"/>
                                        <p:tgtEl>
                                          <p:spTgt spid="3">
                                            <p:txEl>
                                              <p:pRg st="3" end="3"/>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Effect transition="in" filter="wipe(left)">
                                      <p:cBhvr>
                                        <p:cTn id="29" dur="1500"/>
                                        <p:tgtEl>
                                          <p:spTgt spid="3">
                                            <p:txEl>
                                              <p:pRg st="4" end="4"/>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3">
                                            <p:txEl>
                                              <p:pRg st="5" end="5"/>
                                            </p:txEl>
                                          </p:spTgt>
                                        </p:tgtEl>
                                        <p:attrNameLst>
                                          <p:attrName>style.visibility</p:attrName>
                                        </p:attrNameLst>
                                      </p:cBhvr>
                                      <p:to>
                                        <p:strVal val="visible"/>
                                      </p:to>
                                    </p:set>
                                    <p:animEffect transition="in" filter="wipe(left)">
                                      <p:cBhvr>
                                        <p:cTn id="34" dur="1500"/>
                                        <p:tgtEl>
                                          <p:spTgt spid="3">
                                            <p:txEl>
                                              <p:pRg st="5" end="5"/>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Effect transition="in" filter="wipe(left)">
                                      <p:cBhvr>
                                        <p:cTn id="39" dur="1500"/>
                                        <p:tgtEl>
                                          <p:spTgt spid="3">
                                            <p:txEl>
                                              <p:pRg st="6" end="6"/>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nodeType="clickEffect">
                                  <p:stCondLst>
                                    <p:cond delay="0"/>
                                  </p:stCondLst>
                                  <p:childTnLst>
                                    <p:set>
                                      <p:cBhvr>
                                        <p:cTn id="43" dur="1" fill="hold">
                                          <p:stCondLst>
                                            <p:cond delay="0"/>
                                          </p:stCondLst>
                                        </p:cTn>
                                        <p:tgtEl>
                                          <p:spTgt spid="3">
                                            <p:txEl>
                                              <p:pRg st="7" end="7"/>
                                            </p:txEl>
                                          </p:spTgt>
                                        </p:tgtEl>
                                        <p:attrNameLst>
                                          <p:attrName>style.visibility</p:attrName>
                                        </p:attrNameLst>
                                      </p:cBhvr>
                                      <p:to>
                                        <p:strVal val="visible"/>
                                      </p:to>
                                    </p:set>
                                    <p:animEffect transition="in" filter="wipe(left)">
                                      <p:cBhvr>
                                        <p:cTn id="44" dur="1500"/>
                                        <p:tgtEl>
                                          <p:spTgt spid="3">
                                            <p:txEl>
                                              <p:pRg st="7" end="7"/>
                                            </p:txEl>
                                          </p:spTgt>
                                        </p:tgtEl>
                                      </p:cBhvr>
                                    </p:animEffect>
                                  </p:childTnLst>
                                </p:cTn>
                              </p:par>
                              <p:par>
                                <p:cTn id="45" presetID="26" presetClass="entr" presetSubtype="0" fill="hold" grpId="0" nodeType="withEffect">
                                  <p:stCondLst>
                                    <p:cond delay="1500"/>
                                  </p:stCondLst>
                                  <p:childTnLst>
                                    <p:set>
                                      <p:cBhvr>
                                        <p:cTn id="46" dur="1" fill="hold">
                                          <p:stCondLst>
                                            <p:cond delay="0"/>
                                          </p:stCondLst>
                                        </p:cTn>
                                        <p:tgtEl>
                                          <p:spTgt spid="5"/>
                                        </p:tgtEl>
                                        <p:attrNameLst>
                                          <p:attrName>style.visibility</p:attrName>
                                        </p:attrNameLst>
                                      </p:cBhvr>
                                      <p:to>
                                        <p:strVal val="visible"/>
                                      </p:to>
                                    </p:set>
                                    <p:animEffect transition="in" filter="wipe(down)">
                                      <p:cBhvr>
                                        <p:cTn id="47" dur="580">
                                          <p:stCondLst>
                                            <p:cond delay="0"/>
                                          </p:stCondLst>
                                        </p:cTn>
                                        <p:tgtEl>
                                          <p:spTgt spid="5"/>
                                        </p:tgtEl>
                                      </p:cBhvr>
                                    </p:animEffect>
                                    <p:anim calcmode="lin" valueType="num">
                                      <p:cBhvr>
                                        <p:cTn id="4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4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5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5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5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53" dur="26">
                                          <p:stCondLst>
                                            <p:cond delay="650"/>
                                          </p:stCondLst>
                                        </p:cTn>
                                        <p:tgtEl>
                                          <p:spTgt spid="5"/>
                                        </p:tgtEl>
                                      </p:cBhvr>
                                      <p:to x="100000" y="60000"/>
                                    </p:animScale>
                                    <p:animScale>
                                      <p:cBhvr>
                                        <p:cTn id="54" dur="166" decel="50000">
                                          <p:stCondLst>
                                            <p:cond delay="676"/>
                                          </p:stCondLst>
                                        </p:cTn>
                                        <p:tgtEl>
                                          <p:spTgt spid="5"/>
                                        </p:tgtEl>
                                      </p:cBhvr>
                                      <p:to x="100000" y="100000"/>
                                    </p:animScale>
                                    <p:animScale>
                                      <p:cBhvr>
                                        <p:cTn id="55" dur="26">
                                          <p:stCondLst>
                                            <p:cond delay="1312"/>
                                          </p:stCondLst>
                                        </p:cTn>
                                        <p:tgtEl>
                                          <p:spTgt spid="5"/>
                                        </p:tgtEl>
                                      </p:cBhvr>
                                      <p:to x="100000" y="80000"/>
                                    </p:animScale>
                                    <p:animScale>
                                      <p:cBhvr>
                                        <p:cTn id="56" dur="166" decel="50000">
                                          <p:stCondLst>
                                            <p:cond delay="1338"/>
                                          </p:stCondLst>
                                        </p:cTn>
                                        <p:tgtEl>
                                          <p:spTgt spid="5"/>
                                        </p:tgtEl>
                                      </p:cBhvr>
                                      <p:to x="100000" y="100000"/>
                                    </p:animScale>
                                    <p:animScale>
                                      <p:cBhvr>
                                        <p:cTn id="57" dur="26">
                                          <p:stCondLst>
                                            <p:cond delay="1642"/>
                                          </p:stCondLst>
                                        </p:cTn>
                                        <p:tgtEl>
                                          <p:spTgt spid="5"/>
                                        </p:tgtEl>
                                      </p:cBhvr>
                                      <p:to x="100000" y="90000"/>
                                    </p:animScale>
                                    <p:animScale>
                                      <p:cBhvr>
                                        <p:cTn id="58" dur="166" decel="50000">
                                          <p:stCondLst>
                                            <p:cond delay="1668"/>
                                          </p:stCondLst>
                                        </p:cTn>
                                        <p:tgtEl>
                                          <p:spTgt spid="5"/>
                                        </p:tgtEl>
                                      </p:cBhvr>
                                      <p:to x="100000" y="100000"/>
                                    </p:animScale>
                                    <p:animScale>
                                      <p:cBhvr>
                                        <p:cTn id="59" dur="26">
                                          <p:stCondLst>
                                            <p:cond delay="1808"/>
                                          </p:stCondLst>
                                        </p:cTn>
                                        <p:tgtEl>
                                          <p:spTgt spid="5"/>
                                        </p:tgtEl>
                                      </p:cBhvr>
                                      <p:to x="100000" y="95000"/>
                                    </p:animScale>
                                    <p:animScale>
                                      <p:cBhvr>
                                        <p:cTn id="60"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55040" y="134191"/>
            <a:ext cx="10771598" cy="749729"/>
          </a:xfrm>
          <a:gradFill>
            <a:gsLst>
              <a:gs pos="0">
                <a:srgbClr val="FF0066"/>
              </a:gs>
              <a:gs pos="85000">
                <a:schemeClr val="accent1">
                  <a:lumMod val="45000"/>
                  <a:lumOff val="55000"/>
                </a:schemeClr>
              </a:gs>
              <a:gs pos="83000">
                <a:schemeClr val="accent1">
                  <a:lumMod val="45000"/>
                  <a:lumOff val="55000"/>
                </a:schemeClr>
              </a:gs>
              <a:gs pos="91000">
                <a:schemeClr val="accent1">
                  <a:lumMod val="30000"/>
                  <a:lumOff val="70000"/>
                </a:schemeClr>
              </a:gs>
            </a:gsLst>
            <a:lin ang="5400000" scaled="1"/>
          </a:gradFill>
          <a:scene3d>
            <a:camera prst="orthographicFront"/>
            <a:lightRig rig="threePt" dir="t"/>
          </a:scene3d>
          <a:sp3d>
            <a:bevelT/>
          </a:sp3d>
        </p:spPr>
        <p:txBody>
          <a:bodyPr>
            <a:noAutofit/>
            <a:sp3d extrusionH="57150">
              <a:bevelT w="38100" h="38100"/>
            </a:sp3d>
          </a:bodyPr>
          <a:lstStyle/>
          <a:p>
            <a:pPr lvl="0" algn="ctr">
              <a:lnSpc>
                <a:spcPct val="115000"/>
              </a:lnSpc>
              <a:spcBef>
                <a:spcPts val="0"/>
              </a:spcBef>
              <a:spcAft>
                <a:spcPts val="1000"/>
              </a:spcAft>
            </a:pPr>
            <a:r>
              <a:rPr lang="en-US" sz="3600" b="1" i="1" cap="none" spc="300" dirty="0" smtClean="0">
                <a:solidFill>
                  <a:schemeClr val="accent2">
                    <a:lumMod val="75000"/>
                  </a:schemeClr>
                </a:solidFill>
                <a:latin typeface="Comic Sans MS" panose="030F0702030302020204" pitchFamily="66" charset="0"/>
                <a:ea typeface="Calibri" panose="020F0502020204030204" pitchFamily="34" charset="0"/>
                <a:cs typeface="Times New Roman" panose="02020603050405020304" pitchFamily="18" charset="0"/>
              </a:rPr>
              <a:t>And another hyper important question:</a:t>
            </a:r>
            <a:endParaRPr lang="en-US" sz="5400" spc="300" dirty="0">
              <a:solidFill>
                <a:schemeClr val="accent2">
                  <a:lumMod val="75000"/>
                </a:schemeClr>
              </a:solidFill>
            </a:endParaRPr>
          </a:p>
        </p:txBody>
      </p:sp>
      <p:sp>
        <p:nvSpPr>
          <p:cNvPr id="3" name="Content Placeholder 2"/>
          <p:cNvSpPr>
            <a:spLocks noGrp="1"/>
          </p:cNvSpPr>
          <p:nvPr>
            <p:ph idx="1"/>
          </p:nvPr>
        </p:nvSpPr>
        <p:spPr>
          <a:xfrm>
            <a:off x="914400" y="983674"/>
            <a:ext cx="10958945" cy="5777344"/>
          </a:xfrm>
          <a:noFill/>
        </p:spPr>
        <p:txBody>
          <a:bodyPr anchor="t">
            <a:normAutofit/>
            <a:scene3d>
              <a:camera prst="orthographicFront"/>
              <a:lightRig rig="threePt" dir="t"/>
            </a:scene3d>
            <a:sp3d extrusionH="57150">
              <a:bevelT w="38100" h="38100"/>
            </a:sp3d>
          </a:bodyPr>
          <a:lstStyle/>
          <a:p>
            <a:pPr marL="0" lvl="0" indent="0" algn="ctr">
              <a:lnSpc>
                <a:spcPct val="115000"/>
              </a:lnSpc>
              <a:spcBef>
                <a:spcPts val="0"/>
              </a:spcBef>
              <a:spcAft>
                <a:spcPts val="1000"/>
              </a:spcAft>
              <a:buClr>
                <a:srgbClr val="171312"/>
              </a:buClr>
              <a:buNone/>
            </a:pPr>
            <a:r>
              <a:rPr lang="en-US" sz="5400" dirty="0" smtClean="0">
                <a:solidFill>
                  <a:srgbClr val="000000"/>
                </a:solidFill>
                <a:ea typeface="Calibri" panose="020F0502020204030204" pitchFamily="34" charset="0"/>
                <a:cs typeface="Times New Roman" panose="02020603050405020304" pitchFamily="18" charset="0"/>
              </a:rPr>
              <a:t>Will </a:t>
            </a:r>
            <a:r>
              <a:rPr lang="en-US" sz="5400" dirty="0" smtClean="0">
                <a:solidFill>
                  <a:srgbClr val="00B050"/>
                </a:solidFill>
                <a:ea typeface="Calibri" panose="020F0502020204030204" pitchFamily="34" charset="0"/>
                <a:cs typeface="Times New Roman" panose="02020603050405020304" pitchFamily="18" charset="0"/>
              </a:rPr>
              <a:t>1 </a:t>
            </a:r>
            <a:r>
              <a:rPr lang="en-US" sz="5400" dirty="0">
                <a:solidFill>
                  <a:srgbClr val="00B050"/>
                </a:solidFill>
                <a:ea typeface="Calibri" panose="020F0502020204030204" pitchFamily="34" charset="0"/>
                <a:cs typeface="Times New Roman" panose="02020603050405020304" pitchFamily="18" charset="0"/>
              </a:rPr>
              <a:t>Samuel 20 </a:t>
            </a:r>
            <a:r>
              <a:rPr lang="en-US" sz="5400" dirty="0">
                <a:solidFill>
                  <a:srgbClr val="000000"/>
                </a:solidFill>
                <a:ea typeface="Calibri" panose="020F0502020204030204" pitchFamily="34" charset="0"/>
                <a:cs typeface="Times New Roman" panose="02020603050405020304" pitchFamily="18" charset="0"/>
              </a:rPr>
              <a:t>and </a:t>
            </a:r>
            <a:r>
              <a:rPr lang="en-US" sz="5400" dirty="0">
                <a:solidFill>
                  <a:srgbClr val="00B050"/>
                </a:solidFill>
                <a:ea typeface="Calibri" panose="020F0502020204030204" pitchFamily="34" charset="0"/>
                <a:cs typeface="Times New Roman" panose="02020603050405020304" pitchFamily="18" charset="0"/>
              </a:rPr>
              <a:t>21:1-6 </a:t>
            </a:r>
            <a:r>
              <a:rPr lang="en-US" sz="5400" dirty="0" smtClean="0">
                <a:solidFill>
                  <a:srgbClr val="0D0D0D"/>
                </a:solidFill>
                <a:ea typeface="Calibri" panose="020F0502020204030204" pitchFamily="34" charset="0"/>
                <a:cs typeface="Times New Roman" panose="02020603050405020304" pitchFamily="18" charset="0"/>
              </a:rPr>
              <a:t>record </a:t>
            </a:r>
            <a:br>
              <a:rPr lang="en-US" sz="5400" dirty="0" smtClean="0">
                <a:solidFill>
                  <a:srgbClr val="0D0D0D"/>
                </a:solidFill>
                <a:ea typeface="Calibri" panose="020F0502020204030204" pitchFamily="34" charset="0"/>
                <a:cs typeface="Times New Roman" panose="02020603050405020304" pitchFamily="18" charset="0"/>
              </a:rPr>
            </a:br>
            <a:r>
              <a:rPr lang="en-US" sz="5400" dirty="0" smtClean="0">
                <a:solidFill>
                  <a:srgbClr val="000000"/>
                </a:solidFill>
                <a:ea typeface="Calibri" panose="020F0502020204030204" pitchFamily="34" charset="0"/>
                <a:cs typeface="Times New Roman" panose="02020603050405020304" pitchFamily="18" charset="0"/>
              </a:rPr>
              <a:t>a </a:t>
            </a:r>
            <a:r>
              <a:rPr lang="en-US" sz="5400" b="1" dirty="0" smtClean="0">
                <a:solidFill>
                  <a:srgbClr val="0000CC"/>
                </a:solidFill>
                <a:effectLst>
                  <a:glow rad="127000">
                    <a:srgbClr val="FFFF00"/>
                  </a:glow>
                </a:effectLst>
                <a:ea typeface="Calibri" panose="020F0502020204030204" pitchFamily="34" charset="0"/>
                <a:cs typeface="Times New Roman" panose="02020603050405020304" pitchFamily="18" charset="0"/>
              </a:rPr>
              <a:t>7</a:t>
            </a:r>
            <a:r>
              <a:rPr lang="en-US" sz="5400" b="1" baseline="30000" dirty="0" smtClean="0">
                <a:solidFill>
                  <a:srgbClr val="0000CC"/>
                </a:solidFill>
                <a:effectLst>
                  <a:glow rad="127000">
                    <a:srgbClr val="FFFF00"/>
                  </a:glow>
                </a:effectLst>
                <a:ea typeface="Calibri" panose="020F0502020204030204" pitchFamily="34" charset="0"/>
                <a:cs typeface="Times New Roman" panose="02020603050405020304" pitchFamily="18" charset="0"/>
              </a:rPr>
              <a:t>th</a:t>
            </a:r>
            <a:r>
              <a:rPr lang="en-US" sz="5400" b="1" dirty="0" smtClean="0">
                <a:solidFill>
                  <a:srgbClr val="0000CC"/>
                </a:solidFill>
                <a:effectLst>
                  <a:glow rad="127000">
                    <a:srgbClr val="FFFF00"/>
                  </a:glow>
                </a:effectLst>
                <a:ea typeface="Calibri" panose="020F0502020204030204" pitchFamily="34" charset="0"/>
                <a:cs typeface="Times New Roman" panose="02020603050405020304" pitchFamily="18" charset="0"/>
              </a:rPr>
              <a:t> </a:t>
            </a:r>
            <a:r>
              <a:rPr lang="en-US" sz="5400" b="1" dirty="0">
                <a:solidFill>
                  <a:srgbClr val="0000CC"/>
                </a:solidFill>
                <a:effectLst>
                  <a:glow rad="127000">
                    <a:srgbClr val="FFFF00"/>
                  </a:glow>
                </a:effectLst>
                <a:ea typeface="Calibri" panose="020F0502020204030204" pitchFamily="34" charset="0"/>
                <a:cs typeface="Times New Roman" panose="02020603050405020304" pitchFamily="18" charset="0"/>
              </a:rPr>
              <a:t>Day Sabbath </a:t>
            </a:r>
            <a:r>
              <a:rPr lang="en-US" sz="5400" dirty="0">
                <a:solidFill>
                  <a:srgbClr val="000000"/>
                </a:solidFill>
                <a:ea typeface="Calibri" panose="020F0502020204030204" pitchFamily="34" charset="0"/>
                <a:cs typeface="Times New Roman" panose="02020603050405020304" pitchFamily="18" charset="0"/>
              </a:rPr>
              <a:t>event?</a:t>
            </a:r>
          </a:p>
          <a:p>
            <a:pPr lvl="0">
              <a:lnSpc>
                <a:spcPct val="115000"/>
              </a:lnSpc>
              <a:spcBef>
                <a:spcPts val="0"/>
              </a:spcBef>
              <a:spcAft>
                <a:spcPts val="1000"/>
              </a:spcAft>
              <a:buClr>
                <a:srgbClr val="171312"/>
              </a:buClr>
            </a:pPr>
            <a:endParaRPr lang="en-US" sz="3000" dirty="0">
              <a:solidFill>
                <a:srgbClr val="000000"/>
              </a:solidFill>
              <a:latin typeface="Century Gothic" panose="020B0502020202020204" pitchFamily="34" charset="0"/>
              <a:ea typeface="Calibri" panose="020F0502020204030204" pitchFamily="34" charset="0"/>
              <a:cs typeface="Times New Roman" panose="02020603050405020304" pitchFamily="18" charset="0"/>
            </a:endParaRPr>
          </a:p>
          <a:p>
            <a:pPr lvl="0">
              <a:lnSpc>
                <a:spcPct val="115000"/>
              </a:lnSpc>
              <a:spcBef>
                <a:spcPts val="0"/>
              </a:spcBef>
              <a:spcAft>
                <a:spcPts val="1000"/>
              </a:spcAft>
              <a:buClr>
                <a:srgbClr val="171312"/>
              </a:buClr>
            </a:pPr>
            <a:endParaRPr lang="en-US" sz="3000" dirty="0">
              <a:solidFill>
                <a:srgbClr val="FF0066"/>
              </a:solidFill>
              <a:latin typeface="Century Gothic" panose="020B050202020202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a:xfrm>
            <a:off x="8996192" y="6331612"/>
            <a:ext cx="2819399" cy="345796"/>
          </a:xfrm>
        </p:spPr>
        <p:txBody>
          <a:bodyPr>
            <a:scene3d>
              <a:camera prst="orthographicFront"/>
              <a:lightRig rig="threePt" dir="t"/>
            </a:scene3d>
            <a:sp3d extrusionH="57150">
              <a:bevelT w="38100" h="38100"/>
            </a:sp3d>
          </a:bodyPr>
          <a:lstStyle/>
          <a:p>
            <a:fld id="{71766878-3199-4EAB-94E7-2D6D11070E14}" type="slidenum">
              <a:rPr lang="en-US" b="1" smtClean="0">
                <a:solidFill>
                  <a:schemeClr val="tx1"/>
                </a:solidFill>
              </a:rPr>
              <a:t>16</a:t>
            </a:fld>
            <a:endParaRPr lang="en-US" b="1" dirty="0">
              <a:solidFill>
                <a:schemeClr val="tx1"/>
              </a:solidFill>
            </a:endParaRPr>
          </a:p>
        </p:txBody>
      </p:sp>
      <p:sp>
        <p:nvSpPr>
          <p:cNvPr id="7" name="Rectangle 6"/>
          <p:cNvSpPr/>
          <p:nvPr/>
        </p:nvSpPr>
        <p:spPr>
          <a:xfrm>
            <a:off x="1997365" y="3254981"/>
            <a:ext cx="8589817" cy="2860811"/>
          </a:xfrm>
          <a:prstGeom prst="rect">
            <a:avLst/>
          </a:prstGeom>
          <a:gradFill>
            <a:gsLst>
              <a:gs pos="0">
                <a:schemeClr val="bg2">
                  <a:lumMod val="5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16200000" scaled="0"/>
          </a:gradFill>
          <a:ln>
            <a:solidFill>
              <a:srgbClr val="0070C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4400" b="1" u="sng" dirty="0" smtClean="0">
                <a:ln>
                  <a:solidFill>
                    <a:sysClr val="windowText" lastClr="000000"/>
                  </a:solidFill>
                </a:ln>
                <a:solidFill>
                  <a:srgbClr val="00FF00"/>
                </a:solidFill>
              </a:rPr>
              <a:t>If there is</a:t>
            </a:r>
            <a:r>
              <a:rPr lang="en-US" sz="4400" b="1" dirty="0" smtClean="0">
                <a:ln>
                  <a:solidFill>
                    <a:sysClr val="windowText" lastClr="000000"/>
                  </a:solidFill>
                </a:ln>
                <a:solidFill>
                  <a:srgbClr val="00FF00"/>
                </a:solidFill>
              </a:rPr>
              <a:t> - a recorded </a:t>
            </a:r>
            <a:br>
              <a:rPr lang="en-US" sz="4400" b="1" dirty="0" smtClean="0">
                <a:ln>
                  <a:solidFill>
                    <a:sysClr val="windowText" lastClr="000000"/>
                  </a:solidFill>
                </a:ln>
                <a:solidFill>
                  <a:srgbClr val="00FF00"/>
                </a:solidFill>
              </a:rPr>
            </a:br>
            <a:r>
              <a:rPr lang="en-US" sz="4400" b="1" dirty="0" smtClean="0">
                <a:ln w="28575">
                  <a:solidFill>
                    <a:srgbClr val="90F1FE"/>
                  </a:solidFill>
                </a:ln>
                <a:solidFill>
                  <a:srgbClr val="0000CC"/>
                </a:solidFill>
              </a:rPr>
              <a:t>7</a:t>
            </a:r>
            <a:r>
              <a:rPr lang="en-US" sz="4400" b="1" baseline="30000" dirty="0" smtClean="0">
                <a:ln w="28575">
                  <a:solidFill>
                    <a:srgbClr val="90F1FE"/>
                  </a:solidFill>
                </a:ln>
                <a:solidFill>
                  <a:srgbClr val="0000CC"/>
                </a:solidFill>
              </a:rPr>
              <a:t>th</a:t>
            </a:r>
            <a:r>
              <a:rPr lang="en-US" sz="4400" b="1" dirty="0" smtClean="0">
                <a:ln w="28575">
                  <a:solidFill>
                    <a:srgbClr val="90F1FE"/>
                  </a:solidFill>
                </a:ln>
                <a:solidFill>
                  <a:srgbClr val="0000CC"/>
                </a:solidFill>
              </a:rPr>
              <a:t> Day Sabbath</a:t>
            </a:r>
            <a:r>
              <a:rPr lang="en-US" sz="4400" b="1" dirty="0" smtClean="0">
                <a:ln>
                  <a:solidFill>
                    <a:sysClr val="windowText" lastClr="000000"/>
                  </a:solidFill>
                </a:ln>
                <a:solidFill>
                  <a:srgbClr val="00FF00"/>
                </a:solidFill>
              </a:rPr>
              <a:t> in this account, </a:t>
            </a:r>
            <a:br>
              <a:rPr lang="en-US" sz="4400" b="1" dirty="0" smtClean="0">
                <a:ln>
                  <a:solidFill>
                    <a:sysClr val="windowText" lastClr="000000"/>
                  </a:solidFill>
                </a:ln>
                <a:solidFill>
                  <a:srgbClr val="00FF00"/>
                </a:solidFill>
              </a:rPr>
            </a:br>
            <a:r>
              <a:rPr lang="en-US" sz="4400" b="1" dirty="0" smtClean="0">
                <a:ln>
                  <a:solidFill>
                    <a:sysClr val="windowText" lastClr="000000"/>
                  </a:solidFill>
                </a:ln>
                <a:solidFill>
                  <a:srgbClr val="00FF00"/>
                </a:solidFill>
                <a:effectLst>
                  <a:glow rad="127000">
                    <a:srgbClr val="FF00FF"/>
                  </a:glow>
                </a:effectLst>
              </a:rPr>
              <a:t>WHICH CYCLE OF THE MONTH IS IT ON?  ?????</a:t>
            </a:r>
            <a:endParaRPr lang="en-US" sz="4400" b="1" dirty="0">
              <a:ln>
                <a:solidFill>
                  <a:sysClr val="windowText" lastClr="000000"/>
                </a:solidFill>
              </a:ln>
              <a:solidFill>
                <a:srgbClr val="00FF00"/>
              </a:solidFill>
              <a:effectLst>
                <a:glow rad="127000">
                  <a:srgbClr val="FF00FF"/>
                </a:glow>
              </a:effectLst>
            </a:endParaRPr>
          </a:p>
        </p:txBody>
      </p:sp>
      <p:sp>
        <p:nvSpPr>
          <p:cNvPr id="5" name="Notched Right Arrow 4"/>
          <p:cNvSpPr/>
          <p:nvPr/>
        </p:nvSpPr>
        <p:spPr>
          <a:xfrm rot="2226189">
            <a:off x="1123677" y="3069903"/>
            <a:ext cx="2198640" cy="702667"/>
          </a:xfrm>
          <a:prstGeom prst="notchedRightArrow">
            <a:avLst>
              <a:gd name="adj1" fmla="val 45630"/>
              <a:gd name="adj2" fmla="val 153732"/>
            </a:avLst>
          </a:prstGeom>
          <a:solidFill>
            <a:srgbClr val="FF0066"/>
          </a:solidFill>
          <a:ln w="76200">
            <a:solidFill>
              <a:srgbClr val="0000CC"/>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p>
        </p:txBody>
      </p:sp>
    </p:spTree>
    <p:extLst>
      <p:ext uri="{BB962C8B-B14F-4D97-AF65-F5344CB8AC3E}">
        <p14:creationId xmlns:p14="http://schemas.microsoft.com/office/powerpoint/2010/main" val="241061241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1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1750" fill="hold"/>
                                        <p:tgtEl>
                                          <p:spTgt spid="7"/>
                                        </p:tgtEl>
                                        <p:attrNameLst>
                                          <p:attrName>ppt_w</p:attrName>
                                        </p:attrNameLst>
                                      </p:cBhvr>
                                      <p:tavLst>
                                        <p:tav tm="0">
                                          <p:val>
                                            <p:fltVal val="0"/>
                                          </p:val>
                                        </p:tav>
                                        <p:tav tm="100000">
                                          <p:val>
                                            <p:strVal val="#ppt_w"/>
                                          </p:val>
                                        </p:tav>
                                      </p:tavLst>
                                    </p:anim>
                                    <p:anim calcmode="lin" valueType="num">
                                      <p:cBhvr>
                                        <p:cTn id="13" dur="1750" fill="hold"/>
                                        <p:tgtEl>
                                          <p:spTgt spid="7"/>
                                        </p:tgtEl>
                                        <p:attrNameLst>
                                          <p:attrName>ppt_h</p:attrName>
                                        </p:attrNameLst>
                                      </p:cBhvr>
                                      <p:tavLst>
                                        <p:tav tm="0">
                                          <p:val>
                                            <p:fltVal val="0"/>
                                          </p:val>
                                        </p:tav>
                                        <p:tav tm="100000">
                                          <p:val>
                                            <p:strVal val="#ppt_h"/>
                                          </p:val>
                                        </p:tav>
                                      </p:tavLst>
                                    </p:anim>
                                    <p:animEffect transition="in" filter="fade">
                                      <p:cBhvr>
                                        <p:cTn id="14" dur="1750"/>
                                        <p:tgtEl>
                                          <p:spTgt spid="7"/>
                                        </p:tgtEl>
                                      </p:cBhvr>
                                    </p:animEffect>
                                  </p:childTnLst>
                                </p:cTn>
                              </p:par>
                              <p:par>
                                <p:cTn id="15" presetID="2" presetClass="entr" presetSubtype="9" fill="hold" grpId="0" nodeType="withEffect">
                                  <p:stCondLst>
                                    <p:cond delay="250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0-#ppt_w/2"/>
                                          </p:val>
                                        </p:tav>
                                        <p:tav tm="100000">
                                          <p:val>
                                            <p:strVal val="#ppt_x"/>
                                          </p:val>
                                        </p:tav>
                                      </p:tavLst>
                                    </p:anim>
                                    <p:anim calcmode="lin" valueType="num">
                                      <p:cBhvr additive="base">
                                        <p:cTn id="18" dur="50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rgbClr val="FF0066"/>
            </a:gs>
            <a:gs pos="85000">
              <a:schemeClr val="accent1">
                <a:lumMod val="45000"/>
                <a:lumOff val="55000"/>
              </a:schemeClr>
            </a:gs>
            <a:gs pos="83000">
              <a:schemeClr val="accent1">
                <a:lumMod val="45000"/>
                <a:lumOff val="55000"/>
              </a:schemeClr>
            </a:gs>
            <a:gs pos="91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810490" y="1528354"/>
            <a:ext cx="11102467" cy="4467497"/>
          </a:xfrm>
        </p:spPr>
        <p:txBody>
          <a:bodyPr>
            <a:normAutofit/>
            <a:scene3d>
              <a:camera prst="orthographicFront"/>
              <a:lightRig rig="threePt" dir="t"/>
            </a:scene3d>
            <a:sp3d extrusionH="57150">
              <a:bevelT w="38100" h="38100"/>
            </a:sp3d>
          </a:bodyPr>
          <a:lstStyle/>
          <a:p>
            <a:pPr marL="0" indent="0">
              <a:buNone/>
            </a:pPr>
            <a:endParaRPr lang="en-US" sz="2600" b="1" dirty="0" smtClean="0">
              <a:solidFill>
                <a:schemeClr val="tx1"/>
              </a:solidFill>
            </a:endParaRPr>
          </a:p>
          <a:p>
            <a:r>
              <a:rPr lang="en-US" sz="4400" b="1" dirty="0" smtClean="0">
                <a:solidFill>
                  <a:schemeClr val="tx1"/>
                </a:solidFill>
              </a:rPr>
              <a:t>In circulation today, </a:t>
            </a:r>
            <a:r>
              <a:rPr lang="en-US" sz="4400" b="1" dirty="0">
                <a:solidFill>
                  <a:schemeClr val="tx1"/>
                </a:solidFill>
              </a:rPr>
              <a:t>a</a:t>
            </a:r>
            <a:r>
              <a:rPr lang="en-US" sz="4400" b="1" dirty="0" smtClean="0">
                <a:solidFill>
                  <a:schemeClr val="tx1"/>
                </a:solidFill>
              </a:rPr>
              <a:t> proposed concept  claims the weeks of the month must </a:t>
            </a:r>
            <a:br>
              <a:rPr lang="en-US" sz="4400" b="1" dirty="0" smtClean="0">
                <a:solidFill>
                  <a:schemeClr val="tx1"/>
                </a:solidFill>
              </a:rPr>
            </a:br>
            <a:r>
              <a:rPr lang="en-US" sz="4400" b="1" dirty="0" smtClean="0">
                <a:ln>
                  <a:solidFill>
                    <a:sysClr val="windowText" lastClr="000000"/>
                  </a:solidFill>
                </a:ln>
                <a:solidFill>
                  <a:srgbClr val="FF6600"/>
                </a:solidFill>
              </a:rPr>
              <a:t>re-set</a:t>
            </a:r>
            <a:r>
              <a:rPr lang="en-US" sz="4400" b="1" dirty="0" smtClean="0">
                <a:solidFill>
                  <a:schemeClr val="tx1"/>
                </a:solidFill>
              </a:rPr>
              <a:t> at the start of each lunar month. </a:t>
            </a:r>
          </a:p>
          <a:p>
            <a:r>
              <a:rPr lang="en-US" sz="4400" b="1" dirty="0" smtClean="0">
                <a:solidFill>
                  <a:schemeClr val="tx1"/>
                </a:solidFill>
              </a:rPr>
              <a:t>Will this </a:t>
            </a:r>
            <a:r>
              <a:rPr lang="en-US" sz="4400" b="1" dirty="0">
                <a:solidFill>
                  <a:schemeClr val="tx1"/>
                </a:solidFill>
                <a:effectLst>
                  <a:glow rad="190500">
                    <a:srgbClr val="FFFF00"/>
                  </a:glow>
                </a:effectLst>
              </a:rPr>
              <a:t>proposed</a:t>
            </a:r>
            <a:r>
              <a:rPr lang="en-US" sz="4400" b="1" dirty="0">
                <a:solidFill>
                  <a:schemeClr val="tx1"/>
                </a:solidFill>
              </a:rPr>
              <a:t> </a:t>
            </a:r>
            <a:r>
              <a:rPr lang="en-US" sz="4400" b="1" u="sng" dirty="0">
                <a:solidFill>
                  <a:srgbClr val="FF0000"/>
                </a:solidFill>
              </a:rPr>
              <a:t>Monthly Week-Reset Pattern</a:t>
            </a:r>
            <a:r>
              <a:rPr lang="en-US" sz="4400" b="1" dirty="0">
                <a:solidFill>
                  <a:srgbClr val="FF0000"/>
                </a:solidFill>
              </a:rPr>
              <a:t> </a:t>
            </a:r>
            <a:r>
              <a:rPr lang="en-US" sz="4400" b="1" dirty="0" smtClean="0">
                <a:solidFill>
                  <a:schemeClr val="tx1"/>
                </a:solidFill>
              </a:rPr>
              <a:t>find alignment in </a:t>
            </a:r>
            <a:r>
              <a:rPr lang="en-US" sz="4400" b="1" dirty="0" smtClean="0">
                <a:solidFill>
                  <a:srgbClr val="0000CC"/>
                </a:solidFill>
              </a:rPr>
              <a:t>1 Samuel 20?</a:t>
            </a:r>
            <a:r>
              <a:rPr lang="en-US" sz="4400" b="1" dirty="0" smtClean="0">
                <a:solidFill>
                  <a:schemeClr val="tx1"/>
                </a:solidFill>
              </a:rPr>
              <a:t> </a:t>
            </a:r>
            <a:endParaRPr lang="en-US" sz="4400" b="1" dirty="0">
              <a:solidFill>
                <a:schemeClr val="tx1"/>
              </a:solidFill>
            </a:endParaRPr>
          </a:p>
        </p:txBody>
      </p:sp>
      <p:sp>
        <p:nvSpPr>
          <p:cNvPr id="2" name="Slide Number Placeholder 1"/>
          <p:cNvSpPr>
            <a:spLocks noGrp="1"/>
          </p:cNvSpPr>
          <p:nvPr>
            <p:ph type="sldNum" sz="quarter" idx="12"/>
          </p:nvPr>
        </p:nvSpPr>
        <p:spPr>
          <a:xfrm>
            <a:off x="9040259" y="6430764"/>
            <a:ext cx="2819399" cy="345796"/>
          </a:xfrm>
        </p:spPr>
        <p:txBody>
          <a:bodyPr/>
          <a:lstStyle/>
          <a:p>
            <a:fld id="{71766878-3199-4EAB-94E7-2D6D11070E14}" type="slidenum">
              <a:rPr lang="en-US" b="1" smtClean="0">
                <a:solidFill>
                  <a:schemeClr val="tx1"/>
                </a:solidFill>
              </a:rPr>
              <a:t>17</a:t>
            </a:fld>
            <a:endParaRPr lang="en-US" b="1" dirty="0">
              <a:solidFill>
                <a:schemeClr val="tx1"/>
              </a:solidFill>
            </a:endParaRPr>
          </a:p>
        </p:txBody>
      </p:sp>
      <p:sp>
        <p:nvSpPr>
          <p:cNvPr id="4" name="Rectangle 3"/>
          <p:cNvSpPr/>
          <p:nvPr/>
        </p:nvSpPr>
        <p:spPr>
          <a:xfrm>
            <a:off x="1020796" y="335666"/>
            <a:ext cx="10681854" cy="1043300"/>
          </a:xfrm>
          <a:prstGeom prst="rect">
            <a:avLst/>
          </a:prstGeom>
          <a:gradFill>
            <a:gsLst>
              <a:gs pos="0">
                <a:srgbClr val="FFFF00"/>
              </a:gs>
              <a:gs pos="85000">
                <a:schemeClr val="accent1">
                  <a:lumMod val="45000"/>
                  <a:lumOff val="55000"/>
                </a:schemeClr>
              </a:gs>
              <a:gs pos="83000">
                <a:schemeClr val="accent1">
                  <a:lumMod val="45000"/>
                  <a:lumOff val="55000"/>
                </a:schemeClr>
              </a:gs>
              <a:gs pos="91000">
                <a:schemeClr val="accent1">
                  <a:lumMod val="30000"/>
                  <a:lumOff val="70000"/>
                </a:schemeClr>
              </a:gs>
            </a:gsLst>
            <a:lin ang="5400000" scaled="1"/>
          </a:gra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US" sz="5400" i="1" dirty="0" smtClean="0">
                <a:ln>
                  <a:solidFill>
                    <a:srgbClr val="0000CC"/>
                  </a:solidFill>
                </a:ln>
                <a:solidFill>
                  <a:srgbClr val="FF0066"/>
                </a:solidFill>
              </a:rPr>
              <a:t>And, last but most certainly not </a:t>
            </a:r>
            <a:r>
              <a:rPr lang="en-US" sz="5400" i="1" u="sng" dirty="0">
                <a:ln>
                  <a:solidFill>
                    <a:srgbClr val="0000CC"/>
                  </a:solidFill>
                </a:ln>
                <a:solidFill>
                  <a:srgbClr val="FF0066"/>
                </a:solidFill>
              </a:rPr>
              <a:t>l</a:t>
            </a:r>
            <a:r>
              <a:rPr lang="en-US" sz="5400" i="1" u="sng" dirty="0" smtClean="0">
                <a:ln>
                  <a:solidFill>
                    <a:srgbClr val="0000CC"/>
                  </a:solidFill>
                </a:ln>
                <a:solidFill>
                  <a:srgbClr val="FF0066"/>
                </a:solidFill>
              </a:rPr>
              <a:t>east</a:t>
            </a:r>
            <a:r>
              <a:rPr lang="en-US" sz="5400" i="1" dirty="0" smtClean="0">
                <a:ln>
                  <a:solidFill>
                    <a:srgbClr val="0000CC"/>
                  </a:solidFill>
                </a:ln>
                <a:solidFill>
                  <a:srgbClr val="FF0066"/>
                </a:solidFill>
              </a:rPr>
              <a:t> - </a:t>
            </a:r>
            <a:endParaRPr lang="en-US" sz="5400" i="1" dirty="0">
              <a:ln>
                <a:solidFill>
                  <a:srgbClr val="0000CC"/>
                </a:solidFill>
              </a:ln>
              <a:solidFill>
                <a:srgbClr val="FF0066"/>
              </a:solidFill>
            </a:endParaRPr>
          </a:p>
        </p:txBody>
      </p:sp>
    </p:spTree>
    <p:extLst>
      <p:ext uri="{BB962C8B-B14F-4D97-AF65-F5344CB8AC3E}">
        <p14:creationId xmlns:p14="http://schemas.microsoft.com/office/powerpoint/2010/main" val="175424544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500" fill="hold"/>
                                        <p:tgtEl>
                                          <p:spTgt spid="4"/>
                                        </p:tgtEl>
                                        <p:attrNameLst>
                                          <p:attrName>ppt_w</p:attrName>
                                        </p:attrNameLst>
                                      </p:cBhvr>
                                      <p:tavLst>
                                        <p:tav tm="0">
                                          <p:val>
                                            <p:fltVal val="0"/>
                                          </p:val>
                                        </p:tav>
                                        <p:tav tm="100000">
                                          <p:val>
                                            <p:strVal val="#ppt_w"/>
                                          </p:val>
                                        </p:tav>
                                      </p:tavLst>
                                    </p:anim>
                                    <p:anim calcmode="lin" valueType="num">
                                      <p:cBhvr>
                                        <p:cTn id="8" dur="1500" fill="hold"/>
                                        <p:tgtEl>
                                          <p:spTgt spid="4"/>
                                        </p:tgtEl>
                                        <p:attrNameLst>
                                          <p:attrName>ppt_h</p:attrName>
                                        </p:attrNameLst>
                                      </p:cBhvr>
                                      <p:tavLst>
                                        <p:tav tm="0">
                                          <p:val>
                                            <p:fltVal val="0"/>
                                          </p:val>
                                        </p:tav>
                                        <p:tav tm="100000">
                                          <p:val>
                                            <p:strVal val="#ppt_h"/>
                                          </p:val>
                                        </p:tav>
                                      </p:tavLst>
                                    </p:anim>
                                    <p:anim calcmode="lin" valueType="num">
                                      <p:cBhvr>
                                        <p:cTn id="9" dur="1500" fill="hold"/>
                                        <p:tgtEl>
                                          <p:spTgt spid="4"/>
                                        </p:tgtEl>
                                        <p:attrNameLst>
                                          <p:attrName>style.rotation</p:attrName>
                                        </p:attrNameLst>
                                      </p:cBhvr>
                                      <p:tavLst>
                                        <p:tav tm="0">
                                          <p:val>
                                            <p:fltVal val="90"/>
                                          </p:val>
                                        </p:tav>
                                        <p:tav tm="100000">
                                          <p:val>
                                            <p:fltVal val="0"/>
                                          </p:val>
                                        </p:tav>
                                      </p:tavLst>
                                    </p:anim>
                                    <p:animEffect transition="in" filter="fade">
                                      <p:cBhvr>
                                        <p:cTn id="10" dur="1500"/>
                                        <p:tgtEl>
                                          <p:spTgt spid="4"/>
                                        </p:tgtEl>
                                      </p:cBhvr>
                                    </p:animEffect>
                                  </p:childTnLst>
                                </p:cTn>
                              </p:par>
                              <p:par>
                                <p:cTn id="11" presetID="31" presetClass="entr" presetSubtype="0" fill="hold" nodeType="withEffect">
                                  <p:stCondLst>
                                    <p:cond delay="250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p:cTn id="13" dur="2250" fill="hold"/>
                                        <p:tgtEl>
                                          <p:spTgt spid="3">
                                            <p:txEl>
                                              <p:pRg st="1" end="1"/>
                                            </p:txEl>
                                          </p:spTgt>
                                        </p:tgtEl>
                                        <p:attrNameLst>
                                          <p:attrName>ppt_w</p:attrName>
                                        </p:attrNameLst>
                                      </p:cBhvr>
                                      <p:tavLst>
                                        <p:tav tm="0">
                                          <p:val>
                                            <p:fltVal val="0"/>
                                          </p:val>
                                        </p:tav>
                                        <p:tav tm="100000">
                                          <p:val>
                                            <p:strVal val="#ppt_w"/>
                                          </p:val>
                                        </p:tav>
                                      </p:tavLst>
                                    </p:anim>
                                    <p:anim calcmode="lin" valueType="num">
                                      <p:cBhvr>
                                        <p:cTn id="14" dur="2250" fill="hold"/>
                                        <p:tgtEl>
                                          <p:spTgt spid="3">
                                            <p:txEl>
                                              <p:pRg st="1" end="1"/>
                                            </p:txEl>
                                          </p:spTgt>
                                        </p:tgtEl>
                                        <p:attrNameLst>
                                          <p:attrName>ppt_h</p:attrName>
                                        </p:attrNameLst>
                                      </p:cBhvr>
                                      <p:tavLst>
                                        <p:tav tm="0">
                                          <p:val>
                                            <p:fltVal val="0"/>
                                          </p:val>
                                        </p:tav>
                                        <p:tav tm="100000">
                                          <p:val>
                                            <p:strVal val="#ppt_h"/>
                                          </p:val>
                                        </p:tav>
                                      </p:tavLst>
                                    </p:anim>
                                    <p:anim calcmode="lin" valueType="num">
                                      <p:cBhvr>
                                        <p:cTn id="15" dur="225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6" dur="225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6"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wipe(down)">
                                      <p:cBhvr>
                                        <p:cTn id="21" dur="580">
                                          <p:stCondLst>
                                            <p:cond delay="0"/>
                                          </p:stCondLst>
                                        </p:cTn>
                                        <p:tgtEl>
                                          <p:spTgt spid="3">
                                            <p:txEl>
                                              <p:pRg st="2" end="2"/>
                                            </p:txEl>
                                          </p:spTgt>
                                        </p:tgtEl>
                                      </p:cBhvr>
                                    </p:animEffect>
                                    <p:anim calcmode="lin" valueType="num">
                                      <p:cBhvr>
                                        <p:cTn id="22"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23"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24"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25"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26"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27" dur="26">
                                          <p:stCondLst>
                                            <p:cond delay="650"/>
                                          </p:stCondLst>
                                        </p:cTn>
                                        <p:tgtEl>
                                          <p:spTgt spid="3">
                                            <p:txEl>
                                              <p:pRg st="2" end="2"/>
                                            </p:txEl>
                                          </p:spTgt>
                                        </p:tgtEl>
                                      </p:cBhvr>
                                      <p:to x="100000" y="60000"/>
                                    </p:animScale>
                                    <p:animScale>
                                      <p:cBhvr>
                                        <p:cTn id="28" dur="166" decel="50000">
                                          <p:stCondLst>
                                            <p:cond delay="676"/>
                                          </p:stCondLst>
                                        </p:cTn>
                                        <p:tgtEl>
                                          <p:spTgt spid="3">
                                            <p:txEl>
                                              <p:pRg st="2" end="2"/>
                                            </p:txEl>
                                          </p:spTgt>
                                        </p:tgtEl>
                                      </p:cBhvr>
                                      <p:to x="100000" y="100000"/>
                                    </p:animScale>
                                    <p:animScale>
                                      <p:cBhvr>
                                        <p:cTn id="29" dur="26">
                                          <p:stCondLst>
                                            <p:cond delay="1312"/>
                                          </p:stCondLst>
                                        </p:cTn>
                                        <p:tgtEl>
                                          <p:spTgt spid="3">
                                            <p:txEl>
                                              <p:pRg st="2" end="2"/>
                                            </p:txEl>
                                          </p:spTgt>
                                        </p:tgtEl>
                                      </p:cBhvr>
                                      <p:to x="100000" y="80000"/>
                                    </p:animScale>
                                    <p:animScale>
                                      <p:cBhvr>
                                        <p:cTn id="30" dur="166" decel="50000">
                                          <p:stCondLst>
                                            <p:cond delay="1338"/>
                                          </p:stCondLst>
                                        </p:cTn>
                                        <p:tgtEl>
                                          <p:spTgt spid="3">
                                            <p:txEl>
                                              <p:pRg st="2" end="2"/>
                                            </p:txEl>
                                          </p:spTgt>
                                        </p:tgtEl>
                                      </p:cBhvr>
                                      <p:to x="100000" y="100000"/>
                                    </p:animScale>
                                    <p:animScale>
                                      <p:cBhvr>
                                        <p:cTn id="31" dur="26">
                                          <p:stCondLst>
                                            <p:cond delay="1642"/>
                                          </p:stCondLst>
                                        </p:cTn>
                                        <p:tgtEl>
                                          <p:spTgt spid="3">
                                            <p:txEl>
                                              <p:pRg st="2" end="2"/>
                                            </p:txEl>
                                          </p:spTgt>
                                        </p:tgtEl>
                                      </p:cBhvr>
                                      <p:to x="100000" y="90000"/>
                                    </p:animScale>
                                    <p:animScale>
                                      <p:cBhvr>
                                        <p:cTn id="32" dur="166" decel="50000">
                                          <p:stCondLst>
                                            <p:cond delay="1668"/>
                                          </p:stCondLst>
                                        </p:cTn>
                                        <p:tgtEl>
                                          <p:spTgt spid="3">
                                            <p:txEl>
                                              <p:pRg st="2" end="2"/>
                                            </p:txEl>
                                          </p:spTgt>
                                        </p:tgtEl>
                                      </p:cBhvr>
                                      <p:to x="100000" y="100000"/>
                                    </p:animScale>
                                    <p:animScale>
                                      <p:cBhvr>
                                        <p:cTn id="33" dur="26">
                                          <p:stCondLst>
                                            <p:cond delay="1808"/>
                                          </p:stCondLst>
                                        </p:cTn>
                                        <p:tgtEl>
                                          <p:spTgt spid="3">
                                            <p:txEl>
                                              <p:pRg st="2" end="2"/>
                                            </p:txEl>
                                          </p:spTgt>
                                        </p:tgtEl>
                                      </p:cBhvr>
                                      <p:to x="100000" y="95000"/>
                                    </p:animScale>
                                    <p:animScale>
                                      <p:cBhvr>
                                        <p:cTn id="34" dur="166" decel="50000">
                                          <p:stCondLst>
                                            <p:cond delay="1834"/>
                                          </p:stCondLst>
                                        </p:cTn>
                                        <p:tgtEl>
                                          <p:spTgt spid="3">
                                            <p:txEl>
                                              <p:pRg st="2" end="2"/>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alpha val="45000"/>
              </a:schemeClr>
            </a:gs>
            <a:gs pos="50000">
              <a:schemeClr val="accent1">
                <a:tint val="44500"/>
                <a:satMod val="160000"/>
                <a:alpha val="38000"/>
              </a:schemeClr>
            </a:gs>
            <a:gs pos="100000">
              <a:schemeClr val="accent1">
                <a:tint val="23500"/>
                <a:satMod val="160000"/>
                <a:alpha val="35000"/>
              </a:schemeClr>
            </a:gs>
          </a:gsLst>
          <a:lin ang="2700000" scaled="1"/>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132115" y="1378857"/>
            <a:ext cx="10392228" cy="5337459"/>
          </a:xfrm>
        </p:spPr>
        <p:txBody>
          <a:bodyPr anchor="ctr">
            <a:normAutofit fontScale="62500" lnSpcReduction="20000"/>
            <a:scene3d>
              <a:camera prst="orthographicFront"/>
              <a:lightRig rig="threePt" dir="t"/>
            </a:scene3d>
            <a:sp3d extrusionH="57150">
              <a:bevelT w="38100" h="38100"/>
            </a:sp3d>
          </a:bodyPr>
          <a:lstStyle/>
          <a:p>
            <a:pPr marL="0" indent="0">
              <a:buNone/>
            </a:pPr>
            <a:r>
              <a:rPr lang="en-US" sz="3900" b="1" dirty="0" smtClean="0">
                <a:solidFill>
                  <a:schemeClr val="accent1">
                    <a:lumMod val="75000"/>
                  </a:schemeClr>
                </a:solidFill>
              </a:rPr>
              <a:t>This presentation requires a </a:t>
            </a:r>
            <a:r>
              <a:rPr lang="en-US" sz="3900" b="1" dirty="0" smtClean="0">
                <a:solidFill>
                  <a:srgbClr val="0000CC"/>
                </a:solidFill>
              </a:rPr>
              <a:t>“sidebar calendar” </a:t>
            </a:r>
            <a:br>
              <a:rPr lang="en-US" sz="3900" b="1" dirty="0" smtClean="0">
                <a:solidFill>
                  <a:srgbClr val="0000CC"/>
                </a:solidFill>
              </a:rPr>
            </a:br>
            <a:r>
              <a:rPr lang="en-US" sz="3900" b="1" dirty="0" smtClean="0">
                <a:solidFill>
                  <a:schemeClr val="accent1">
                    <a:lumMod val="75000"/>
                  </a:schemeClr>
                </a:solidFill>
              </a:rPr>
              <a:t>to get started in the study.</a:t>
            </a:r>
          </a:p>
          <a:p>
            <a:pPr marL="0" indent="0">
              <a:buNone/>
            </a:pPr>
            <a:endParaRPr lang="en-US" sz="1400" b="1" dirty="0" smtClean="0">
              <a:solidFill>
                <a:schemeClr val="accent1">
                  <a:lumMod val="75000"/>
                </a:schemeClr>
              </a:solidFill>
            </a:endParaRPr>
          </a:p>
          <a:p>
            <a:pPr marL="0" indent="0">
              <a:buNone/>
            </a:pPr>
            <a:r>
              <a:rPr lang="en-US" sz="3900" b="1" dirty="0" smtClean="0">
                <a:solidFill>
                  <a:schemeClr val="accent1">
                    <a:lumMod val="75000"/>
                  </a:schemeClr>
                </a:solidFill>
              </a:rPr>
              <a:t>Comparisons using the visual aid of a familiar calendar </a:t>
            </a:r>
            <a:br>
              <a:rPr lang="en-US" sz="3900" b="1" dirty="0" smtClean="0">
                <a:solidFill>
                  <a:schemeClr val="accent1">
                    <a:lumMod val="75000"/>
                  </a:schemeClr>
                </a:solidFill>
              </a:rPr>
            </a:br>
            <a:r>
              <a:rPr lang="en-US" sz="3900" b="1" dirty="0" smtClean="0">
                <a:solidFill>
                  <a:schemeClr val="accent1">
                    <a:lumMod val="75000"/>
                  </a:schemeClr>
                </a:solidFill>
              </a:rPr>
              <a:t>will be given throughout the study.</a:t>
            </a:r>
          </a:p>
          <a:p>
            <a:pPr marL="0" indent="0">
              <a:buNone/>
            </a:pPr>
            <a:endParaRPr lang="en-US" sz="1400" b="1" dirty="0">
              <a:solidFill>
                <a:schemeClr val="accent1">
                  <a:lumMod val="75000"/>
                </a:schemeClr>
              </a:solidFill>
            </a:endParaRPr>
          </a:p>
          <a:p>
            <a:pPr marL="0" indent="0">
              <a:buNone/>
            </a:pPr>
            <a:r>
              <a:rPr lang="en-US" sz="3900" b="1" dirty="0" smtClean="0">
                <a:solidFill>
                  <a:schemeClr val="accent1">
                    <a:lumMod val="75000"/>
                  </a:schemeClr>
                </a:solidFill>
              </a:rPr>
              <a:t>Try to make use of a worksheet for your </a:t>
            </a:r>
            <a:br>
              <a:rPr lang="en-US" sz="3900" b="1" dirty="0" smtClean="0">
                <a:solidFill>
                  <a:schemeClr val="accent1">
                    <a:lumMod val="75000"/>
                  </a:schemeClr>
                </a:solidFill>
              </a:rPr>
            </a:br>
            <a:r>
              <a:rPr lang="en-US" sz="3900" b="1" dirty="0" smtClean="0">
                <a:solidFill>
                  <a:schemeClr val="accent1">
                    <a:lumMod val="75000"/>
                  </a:schemeClr>
                </a:solidFill>
              </a:rPr>
              <a:t>involvement in solving this puzzle.</a:t>
            </a:r>
          </a:p>
          <a:p>
            <a:pPr marL="0" indent="0">
              <a:buNone/>
            </a:pPr>
            <a:endParaRPr lang="en-US" sz="3900" b="1" dirty="0">
              <a:solidFill>
                <a:schemeClr val="accent1">
                  <a:lumMod val="75000"/>
                </a:schemeClr>
              </a:solidFill>
            </a:endParaRPr>
          </a:p>
          <a:p>
            <a:pPr marL="0" indent="0">
              <a:buNone/>
            </a:pPr>
            <a:r>
              <a:rPr lang="en-US" sz="3900" b="1" dirty="0">
                <a:solidFill>
                  <a:srgbClr val="FF0000"/>
                </a:solidFill>
              </a:rPr>
              <a:t>Caution:  </a:t>
            </a:r>
            <a:r>
              <a:rPr lang="en-US" sz="3900" b="1" dirty="0">
                <a:solidFill>
                  <a:schemeClr val="tx1"/>
                </a:solidFill>
                <a:effectLst>
                  <a:glow rad="228600">
                    <a:schemeClr val="accent3">
                      <a:satMod val="175000"/>
                      <a:alpha val="40000"/>
                    </a:schemeClr>
                  </a:glow>
                </a:effectLst>
              </a:rPr>
              <a:t>Some </a:t>
            </a:r>
            <a:r>
              <a:rPr lang="en-US" sz="3900" b="1" dirty="0" smtClean="0">
                <a:solidFill>
                  <a:schemeClr val="tx1"/>
                </a:solidFill>
                <a:effectLst>
                  <a:glow rad="228600">
                    <a:schemeClr val="accent3">
                      <a:satMod val="175000"/>
                      <a:alpha val="40000"/>
                    </a:schemeClr>
                  </a:glow>
                </a:effectLst>
              </a:rPr>
              <a:t>Scripture translations </a:t>
            </a:r>
            <a:r>
              <a:rPr lang="en-US" sz="3900" b="1" u="sng" dirty="0">
                <a:solidFill>
                  <a:srgbClr val="FF0000"/>
                </a:solidFill>
                <a:effectLst>
                  <a:glow rad="228600">
                    <a:schemeClr val="accent3">
                      <a:satMod val="175000"/>
                      <a:alpha val="40000"/>
                    </a:schemeClr>
                  </a:glow>
                </a:effectLst>
              </a:rPr>
              <a:t>will not give </a:t>
            </a:r>
            <a:r>
              <a:rPr lang="en-US" sz="3900" b="1" dirty="0">
                <a:solidFill>
                  <a:schemeClr val="tx1"/>
                </a:solidFill>
                <a:effectLst>
                  <a:glow rad="228600">
                    <a:schemeClr val="accent3">
                      <a:satMod val="175000"/>
                      <a:alpha val="40000"/>
                    </a:schemeClr>
                  </a:glow>
                </a:effectLst>
              </a:rPr>
              <a:t/>
            </a:r>
            <a:br>
              <a:rPr lang="en-US" sz="3900" b="1" dirty="0">
                <a:solidFill>
                  <a:schemeClr val="tx1"/>
                </a:solidFill>
                <a:effectLst>
                  <a:glow rad="228600">
                    <a:schemeClr val="accent3">
                      <a:satMod val="175000"/>
                      <a:alpha val="40000"/>
                    </a:schemeClr>
                  </a:glow>
                </a:effectLst>
              </a:rPr>
            </a:br>
            <a:r>
              <a:rPr lang="en-US" sz="3900" b="1" dirty="0">
                <a:solidFill>
                  <a:schemeClr val="tx1"/>
                </a:solidFill>
                <a:effectLst>
                  <a:glow rad="228600">
                    <a:schemeClr val="accent3">
                      <a:satMod val="175000"/>
                      <a:alpha val="40000"/>
                    </a:schemeClr>
                  </a:glow>
                </a:effectLst>
              </a:rPr>
              <a:t>enough specific details to solve this puzzle!</a:t>
            </a:r>
            <a:endParaRPr lang="en-US" sz="3900" b="1" dirty="0" smtClean="0">
              <a:solidFill>
                <a:schemeClr val="tx1"/>
              </a:solidFill>
              <a:effectLst>
                <a:glow rad="228600">
                  <a:schemeClr val="accent3">
                    <a:satMod val="175000"/>
                    <a:alpha val="40000"/>
                  </a:schemeClr>
                </a:glow>
              </a:effectLst>
            </a:endParaRPr>
          </a:p>
          <a:p>
            <a:pPr marL="0" indent="0">
              <a:buNone/>
            </a:pPr>
            <a:endParaRPr lang="en-US" sz="1600" b="1" dirty="0">
              <a:solidFill>
                <a:schemeClr val="accent1">
                  <a:lumMod val="75000"/>
                </a:schemeClr>
              </a:solidFill>
            </a:endParaRPr>
          </a:p>
          <a:p>
            <a:pPr marL="0" indent="0">
              <a:buNone/>
            </a:pPr>
            <a:r>
              <a:rPr lang="en-US" sz="3900" b="1" dirty="0" smtClean="0">
                <a:solidFill>
                  <a:srgbClr val="CC0099"/>
                </a:solidFill>
              </a:rPr>
              <a:t>Date Selection to get started:   </a:t>
            </a:r>
            <a:br>
              <a:rPr lang="en-US" sz="3900" b="1" dirty="0" smtClean="0">
                <a:solidFill>
                  <a:srgbClr val="CC0099"/>
                </a:solidFill>
              </a:rPr>
            </a:br>
            <a:r>
              <a:rPr lang="en-US" sz="3900" b="1" dirty="0" smtClean="0">
                <a:solidFill>
                  <a:schemeClr val="accent1">
                    <a:lumMod val="75000"/>
                  </a:schemeClr>
                </a:solidFill>
              </a:rPr>
              <a:t>The 30</a:t>
            </a:r>
            <a:r>
              <a:rPr lang="en-US" sz="3900" b="1" baseline="30000" dirty="0" smtClean="0">
                <a:solidFill>
                  <a:schemeClr val="accent1">
                    <a:lumMod val="75000"/>
                  </a:schemeClr>
                </a:solidFill>
              </a:rPr>
              <a:t>th</a:t>
            </a:r>
            <a:r>
              <a:rPr lang="en-US" sz="3900" b="1" dirty="0" smtClean="0">
                <a:solidFill>
                  <a:schemeClr val="accent1">
                    <a:lumMod val="75000"/>
                  </a:schemeClr>
                </a:solidFill>
              </a:rPr>
              <a:t> cycle of the month will be placed on the 1</a:t>
            </a:r>
            <a:r>
              <a:rPr lang="en-US" sz="3900" b="1" baseline="30000" dirty="0" smtClean="0">
                <a:solidFill>
                  <a:schemeClr val="accent1">
                    <a:lumMod val="75000"/>
                  </a:schemeClr>
                </a:solidFill>
              </a:rPr>
              <a:t>st</a:t>
            </a:r>
            <a:r>
              <a:rPr lang="en-US" sz="3900" b="1" dirty="0" smtClean="0">
                <a:solidFill>
                  <a:schemeClr val="accent1">
                    <a:lumMod val="75000"/>
                  </a:schemeClr>
                </a:solidFill>
              </a:rPr>
              <a:t> cycle of the week.  </a:t>
            </a:r>
            <a:br>
              <a:rPr lang="en-US" sz="3900" b="1" dirty="0" smtClean="0">
                <a:solidFill>
                  <a:schemeClr val="accent1">
                    <a:lumMod val="75000"/>
                  </a:schemeClr>
                </a:solidFill>
              </a:rPr>
            </a:br>
            <a:r>
              <a:rPr lang="en-US" sz="3900" b="1" dirty="0" smtClean="0">
                <a:solidFill>
                  <a:schemeClr val="accent1">
                    <a:lumMod val="75000"/>
                  </a:schemeClr>
                </a:solidFill>
              </a:rPr>
              <a:t>The reason for this will be realized near the end of this study.</a:t>
            </a:r>
            <a:r>
              <a:rPr lang="en-US" sz="3200" b="1" dirty="0" smtClean="0">
                <a:solidFill>
                  <a:schemeClr val="accent1">
                    <a:lumMod val="75000"/>
                  </a:schemeClr>
                </a:solidFill>
              </a:rPr>
              <a:t>	</a:t>
            </a:r>
            <a:r>
              <a:rPr lang="en-US" sz="3200" dirty="0" smtClean="0">
                <a:solidFill>
                  <a:schemeClr val="tx1"/>
                </a:solidFill>
              </a:rPr>
              <a:t>	</a:t>
            </a:r>
            <a:endParaRPr lang="en-US" sz="7200" b="1" dirty="0">
              <a:solidFill>
                <a:srgbClr val="FF0066"/>
              </a:solidFill>
              <a:effectLst>
                <a:glow rad="127000">
                  <a:srgbClr val="66CCFF"/>
                </a:glow>
              </a:effectLst>
            </a:endParaRPr>
          </a:p>
        </p:txBody>
      </p:sp>
      <p:sp>
        <p:nvSpPr>
          <p:cNvPr id="4" name="Slide Number Placeholder 3"/>
          <p:cNvSpPr>
            <a:spLocks noGrp="1"/>
          </p:cNvSpPr>
          <p:nvPr>
            <p:ph type="sldNum" sz="quarter" idx="12"/>
          </p:nvPr>
        </p:nvSpPr>
        <p:spPr>
          <a:xfrm>
            <a:off x="9018225" y="6430763"/>
            <a:ext cx="2819399" cy="345796"/>
          </a:xfrm>
        </p:spPr>
        <p:txBody>
          <a:bodyPr/>
          <a:lstStyle/>
          <a:p>
            <a:fld id="{71766878-3199-4EAB-94E7-2D6D11070E14}" type="slidenum">
              <a:rPr lang="en-US" b="1" smtClean="0">
                <a:solidFill>
                  <a:schemeClr val="tx1"/>
                </a:solidFill>
              </a:rPr>
              <a:t>18</a:t>
            </a:fld>
            <a:endParaRPr lang="en-US" b="1" dirty="0">
              <a:solidFill>
                <a:schemeClr val="tx1"/>
              </a:solidFill>
            </a:endParaRPr>
          </a:p>
        </p:txBody>
      </p:sp>
      <p:sp>
        <p:nvSpPr>
          <p:cNvPr id="6" name="Rectangle 5"/>
          <p:cNvSpPr/>
          <p:nvPr/>
        </p:nvSpPr>
        <p:spPr>
          <a:xfrm>
            <a:off x="96982" y="196337"/>
            <a:ext cx="554182" cy="5662257"/>
          </a:xfrm>
          <a:prstGeom prst="rect">
            <a:avLst/>
          </a:prstGeom>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t>29</a:t>
            </a:r>
          </a:p>
          <a:p>
            <a:pPr algn="ctr"/>
            <a:endParaRPr lang="en-US" sz="4400" dirty="0" smtClean="0"/>
          </a:p>
          <a:p>
            <a:pPr algn="ctr"/>
            <a:r>
              <a:rPr lang="en-US" sz="2800" dirty="0" smtClean="0"/>
              <a:t>30</a:t>
            </a:r>
          </a:p>
          <a:p>
            <a:pPr algn="ctr"/>
            <a:endParaRPr lang="en-US" sz="2800" dirty="0" smtClean="0"/>
          </a:p>
          <a:p>
            <a:pPr algn="ctr"/>
            <a:endParaRPr lang="en-US" sz="2800" dirty="0" smtClean="0"/>
          </a:p>
          <a:p>
            <a:pPr algn="ctr"/>
            <a:r>
              <a:rPr lang="en-US" sz="2800" dirty="0" smtClean="0"/>
              <a:t>1</a:t>
            </a:r>
          </a:p>
          <a:p>
            <a:pPr algn="ctr"/>
            <a:endParaRPr lang="en-US" sz="2800" dirty="0" smtClean="0"/>
          </a:p>
          <a:p>
            <a:pPr algn="ctr"/>
            <a:endParaRPr lang="en-US" sz="2800" dirty="0" smtClean="0"/>
          </a:p>
          <a:p>
            <a:pPr algn="ctr"/>
            <a:r>
              <a:rPr lang="en-US" sz="2800" dirty="0" smtClean="0"/>
              <a:t>2</a:t>
            </a:r>
          </a:p>
          <a:p>
            <a:pPr algn="ctr"/>
            <a:endParaRPr lang="en-US" sz="4400" dirty="0" smtClean="0"/>
          </a:p>
          <a:p>
            <a:pPr algn="ctr"/>
            <a:r>
              <a:rPr lang="en-US" sz="2800" dirty="0" smtClean="0"/>
              <a:t>3</a:t>
            </a:r>
            <a:endParaRPr lang="en-US" sz="2800" dirty="0"/>
          </a:p>
        </p:txBody>
      </p:sp>
      <p:sp>
        <p:nvSpPr>
          <p:cNvPr id="7" name="Rectangle 6"/>
          <p:cNvSpPr/>
          <p:nvPr/>
        </p:nvSpPr>
        <p:spPr>
          <a:xfrm>
            <a:off x="1940250" y="196337"/>
            <a:ext cx="8392470" cy="1043300"/>
          </a:xfrm>
          <a:prstGeom prst="rect">
            <a:avLst/>
          </a:prstGeom>
          <a:gradFill>
            <a:gsLst>
              <a:gs pos="0">
                <a:srgbClr val="FFFF00"/>
              </a:gs>
              <a:gs pos="85000">
                <a:schemeClr val="accent1">
                  <a:lumMod val="45000"/>
                  <a:lumOff val="55000"/>
                </a:schemeClr>
              </a:gs>
              <a:gs pos="83000">
                <a:schemeClr val="accent1">
                  <a:lumMod val="45000"/>
                  <a:lumOff val="55000"/>
                </a:schemeClr>
              </a:gs>
              <a:gs pos="91000">
                <a:schemeClr val="accent1">
                  <a:lumMod val="30000"/>
                  <a:lumOff val="70000"/>
                </a:schemeClr>
              </a:gs>
            </a:gsLst>
            <a:lin ang="5400000" scaled="1"/>
          </a:gra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smtClean="0">
                <a:ln>
                  <a:solidFill>
                    <a:srgbClr val="0000CC"/>
                  </a:solidFill>
                </a:ln>
                <a:solidFill>
                  <a:srgbClr val="FF0066"/>
                </a:solidFill>
                <a:latin typeface="Segoe Print" pitchFamily="2" charset="0"/>
              </a:rPr>
              <a:t>“Helps” For This Study</a:t>
            </a:r>
            <a:endParaRPr lang="en-US" sz="4800" dirty="0">
              <a:ln>
                <a:solidFill>
                  <a:srgbClr val="0000CC"/>
                </a:solidFill>
              </a:ln>
              <a:solidFill>
                <a:srgbClr val="FF0066"/>
              </a:solidFill>
              <a:latin typeface="Segoe Print" pitchFamily="2" charset="0"/>
            </a:endParaRPr>
          </a:p>
        </p:txBody>
      </p:sp>
      <p:sp>
        <p:nvSpPr>
          <p:cNvPr id="2" name="TextBox 1"/>
          <p:cNvSpPr txBox="1"/>
          <p:nvPr/>
        </p:nvSpPr>
        <p:spPr>
          <a:xfrm>
            <a:off x="9603816" y="1472847"/>
            <a:ext cx="1615440" cy="1862048"/>
          </a:xfrm>
          <a:prstGeom prst="rect">
            <a:avLst/>
          </a:prstGeom>
          <a:noFill/>
          <a:scene3d>
            <a:camera prst="orthographicFront"/>
            <a:lightRig rig="threePt" dir="t"/>
          </a:scene3d>
          <a:sp3d>
            <a:bevelT/>
          </a:sp3d>
        </p:spPr>
        <p:txBody>
          <a:bodyPr wrap="square" rtlCol="0">
            <a:spAutoFit/>
            <a:sp3d extrusionH="57150">
              <a:bevelT w="82550" h="38100" prst="coolSlant"/>
            </a:sp3d>
          </a:bodyPr>
          <a:lstStyle/>
          <a:p>
            <a:pPr algn="ctr"/>
            <a:r>
              <a:rPr lang="en-US" sz="11500" b="1" dirty="0">
                <a:solidFill>
                  <a:srgbClr val="FF0066"/>
                </a:solidFill>
                <a:effectLst>
                  <a:glow rad="127000">
                    <a:srgbClr val="66CCFF"/>
                  </a:glow>
                </a:effectLst>
                <a:sym typeface="Wingdings" panose="05000000000000000000" pitchFamily="2" charset="2"/>
              </a:rPr>
              <a:t></a:t>
            </a:r>
            <a:endParaRPr lang="en-US" sz="11500" dirty="0"/>
          </a:p>
        </p:txBody>
      </p:sp>
      <p:pic>
        <p:nvPicPr>
          <p:cNvPr id="1026" name="Picture 2" descr="C:\Users\Rae\Desktop\Caution pn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26563" y="3218781"/>
            <a:ext cx="2492693" cy="2492693"/>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5" name="Bent Arrow 4"/>
          <p:cNvSpPr/>
          <p:nvPr/>
        </p:nvSpPr>
        <p:spPr>
          <a:xfrm rot="10800000">
            <a:off x="651162" y="1862723"/>
            <a:ext cx="5270667" cy="763753"/>
          </a:xfrm>
          <a:prstGeom prst="bentArrow">
            <a:avLst>
              <a:gd name="adj1" fmla="val 25000"/>
              <a:gd name="adj2" fmla="val 44318"/>
              <a:gd name="adj3" fmla="val 50000"/>
              <a:gd name="adj4" fmla="val 43750"/>
            </a:avLst>
          </a:prstGeom>
          <a:gradFill>
            <a:gsLst>
              <a:gs pos="37000">
                <a:srgbClr val="FFFF00"/>
              </a:gs>
              <a:gs pos="73000">
                <a:srgbClr val="FF00FF"/>
              </a:gs>
              <a:gs pos="100000">
                <a:schemeClr val="accent1">
                  <a:tint val="23500"/>
                  <a:satMod val="160000"/>
                  <a:alpha val="35000"/>
                </a:schemeClr>
              </a:gs>
            </a:gsLst>
            <a:lin ang="2700000" scaled="1"/>
          </a:gradFill>
          <a:ln>
            <a:solidFill>
              <a:srgbClr val="0000CC"/>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47342072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2500"/>
                                        <p:tgtEl>
                                          <p:spTgt spid="6"/>
                                        </p:tgtEl>
                                      </p:cBhvr>
                                    </p:animEffect>
                                  </p:childTnLst>
                                </p:cTn>
                              </p:par>
                              <p:par>
                                <p:cTn id="8" presetID="26" presetClass="entr" presetSubtype="0" fill="hold" grpId="0" nodeType="withEffect">
                                  <p:stCondLst>
                                    <p:cond delay="3000"/>
                                  </p:stCondLst>
                                  <p:childTnLst>
                                    <p:set>
                                      <p:cBhvr>
                                        <p:cTn id="9" dur="1" fill="hold">
                                          <p:stCondLst>
                                            <p:cond delay="0"/>
                                          </p:stCondLst>
                                        </p:cTn>
                                        <p:tgtEl>
                                          <p:spTgt spid="5"/>
                                        </p:tgtEl>
                                        <p:attrNameLst>
                                          <p:attrName>style.visibility</p:attrName>
                                        </p:attrNameLst>
                                      </p:cBhvr>
                                      <p:to>
                                        <p:strVal val="visible"/>
                                      </p:to>
                                    </p:set>
                                    <p:animEffect transition="in" filter="wipe(down)">
                                      <p:cBhvr>
                                        <p:cTn id="10" dur="580">
                                          <p:stCondLst>
                                            <p:cond delay="0"/>
                                          </p:stCondLst>
                                        </p:cTn>
                                        <p:tgtEl>
                                          <p:spTgt spid="5"/>
                                        </p:tgtEl>
                                      </p:cBhvr>
                                    </p:animEffect>
                                    <p:anim calcmode="lin" valueType="num">
                                      <p:cBhvr>
                                        <p:cTn id="11"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2"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3"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4"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5"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6" dur="26">
                                          <p:stCondLst>
                                            <p:cond delay="650"/>
                                          </p:stCondLst>
                                        </p:cTn>
                                        <p:tgtEl>
                                          <p:spTgt spid="5"/>
                                        </p:tgtEl>
                                      </p:cBhvr>
                                      <p:to x="100000" y="60000"/>
                                    </p:animScale>
                                    <p:animScale>
                                      <p:cBhvr>
                                        <p:cTn id="17" dur="166" decel="50000">
                                          <p:stCondLst>
                                            <p:cond delay="676"/>
                                          </p:stCondLst>
                                        </p:cTn>
                                        <p:tgtEl>
                                          <p:spTgt spid="5"/>
                                        </p:tgtEl>
                                      </p:cBhvr>
                                      <p:to x="100000" y="100000"/>
                                    </p:animScale>
                                    <p:animScale>
                                      <p:cBhvr>
                                        <p:cTn id="18" dur="26">
                                          <p:stCondLst>
                                            <p:cond delay="1312"/>
                                          </p:stCondLst>
                                        </p:cTn>
                                        <p:tgtEl>
                                          <p:spTgt spid="5"/>
                                        </p:tgtEl>
                                      </p:cBhvr>
                                      <p:to x="100000" y="80000"/>
                                    </p:animScale>
                                    <p:animScale>
                                      <p:cBhvr>
                                        <p:cTn id="19" dur="166" decel="50000">
                                          <p:stCondLst>
                                            <p:cond delay="1338"/>
                                          </p:stCondLst>
                                        </p:cTn>
                                        <p:tgtEl>
                                          <p:spTgt spid="5"/>
                                        </p:tgtEl>
                                      </p:cBhvr>
                                      <p:to x="100000" y="100000"/>
                                    </p:animScale>
                                    <p:animScale>
                                      <p:cBhvr>
                                        <p:cTn id="20" dur="26">
                                          <p:stCondLst>
                                            <p:cond delay="1642"/>
                                          </p:stCondLst>
                                        </p:cTn>
                                        <p:tgtEl>
                                          <p:spTgt spid="5"/>
                                        </p:tgtEl>
                                      </p:cBhvr>
                                      <p:to x="100000" y="90000"/>
                                    </p:animScale>
                                    <p:animScale>
                                      <p:cBhvr>
                                        <p:cTn id="21" dur="166" decel="50000">
                                          <p:stCondLst>
                                            <p:cond delay="1668"/>
                                          </p:stCondLst>
                                        </p:cTn>
                                        <p:tgtEl>
                                          <p:spTgt spid="5"/>
                                        </p:tgtEl>
                                      </p:cBhvr>
                                      <p:to x="100000" y="100000"/>
                                    </p:animScale>
                                    <p:animScale>
                                      <p:cBhvr>
                                        <p:cTn id="22" dur="26">
                                          <p:stCondLst>
                                            <p:cond delay="1808"/>
                                          </p:stCondLst>
                                        </p:cTn>
                                        <p:tgtEl>
                                          <p:spTgt spid="5"/>
                                        </p:tgtEl>
                                      </p:cBhvr>
                                      <p:to x="100000" y="95000"/>
                                    </p:animScale>
                                    <p:animScale>
                                      <p:cBhvr>
                                        <p:cTn id="23" dur="166" decel="50000">
                                          <p:stCondLst>
                                            <p:cond delay="1834"/>
                                          </p:stCondLst>
                                        </p:cTn>
                                        <p:tgtEl>
                                          <p:spTgt spid="5"/>
                                        </p:tgtEl>
                                      </p:cBhvr>
                                      <p:to x="100000" y="100000"/>
                                    </p:animScale>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wipe(left)">
                                      <p:cBhvr>
                                        <p:cTn id="28" dur="1500"/>
                                        <p:tgtEl>
                                          <p:spTgt spid="3">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wipe(left)">
                                      <p:cBhvr>
                                        <p:cTn id="33" dur="1500"/>
                                        <p:tgtEl>
                                          <p:spTgt spid="3">
                                            <p:txEl>
                                              <p:pRg st="4" end="4"/>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nodeType="clickEffect">
                                  <p:stCondLst>
                                    <p:cond delay="0"/>
                                  </p:stCondLst>
                                  <p:childTnLst>
                                    <p:set>
                                      <p:cBhvr>
                                        <p:cTn id="37" dur="1" fill="hold">
                                          <p:stCondLst>
                                            <p:cond delay="0"/>
                                          </p:stCondLst>
                                        </p:cTn>
                                        <p:tgtEl>
                                          <p:spTgt spid="3">
                                            <p:txEl>
                                              <p:pRg st="6" end="6"/>
                                            </p:txEl>
                                          </p:spTgt>
                                        </p:tgtEl>
                                        <p:attrNameLst>
                                          <p:attrName>style.visibility</p:attrName>
                                        </p:attrNameLst>
                                      </p:cBhvr>
                                      <p:to>
                                        <p:strVal val="visible"/>
                                      </p:to>
                                    </p:set>
                                    <p:animEffect transition="in" filter="wipe(left)">
                                      <p:cBhvr>
                                        <p:cTn id="38" dur="1500"/>
                                        <p:tgtEl>
                                          <p:spTgt spid="3">
                                            <p:txEl>
                                              <p:pRg st="6" end="6"/>
                                            </p:txEl>
                                          </p:spTgt>
                                        </p:tgtEl>
                                      </p:cBhvr>
                                    </p:animEffect>
                                  </p:childTnLst>
                                </p:cTn>
                              </p:par>
                            </p:childTnLst>
                          </p:cTn>
                        </p:par>
                        <p:par>
                          <p:cTn id="39" fill="hold">
                            <p:stCondLst>
                              <p:cond delay="1500"/>
                            </p:stCondLst>
                            <p:childTnLst>
                              <p:par>
                                <p:cTn id="40" presetID="8" presetClass="entr" presetSubtype="32" repeatCount="2000" fill="hold" nodeType="afterEffect">
                                  <p:stCondLst>
                                    <p:cond delay="0"/>
                                  </p:stCondLst>
                                  <p:childTnLst>
                                    <p:set>
                                      <p:cBhvr>
                                        <p:cTn id="41" dur="1" fill="hold">
                                          <p:stCondLst>
                                            <p:cond delay="0"/>
                                          </p:stCondLst>
                                        </p:cTn>
                                        <p:tgtEl>
                                          <p:spTgt spid="1026"/>
                                        </p:tgtEl>
                                        <p:attrNameLst>
                                          <p:attrName>style.visibility</p:attrName>
                                        </p:attrNameLst>
                                      </p:cBhvr>
                                      <p:to>
                                        <p:strVal val="visible"/>
                                      </p:to>
                                    </p:set>
                                    <p:animEffect transition="in" filter="diamond(out)">
                                      <p:cBhvr>
                                        <p:cTn id="42" dur="2000"/>
                                        <p:tgtEl>
                                          <p:spTgt spid="1026"/>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wipe(left)">
                                      <p:cBhvr>
                                        <p:cTn id="47" dur="1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rgbClr val="FF6600"/>
            </a:gs>
            <a:gs pos="85000">
              <a:schemeClr val="accent1">
                <a:lumMod val="45000"/>
                <a:lumOff val="55000"/>
              </a:schemeClr>
            </a:gs>
            <a:gs pos="83000">
              <a:schemeClr val="accent1">
                <a:lumMod val="45000"/>
                <a:lumOff val="55000"/>
              </a:schemeClr>
            </a:gs>
            <a:gs pos="91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10377862" y="6375679"/>
            <a:ext cx="1487566" cy="345796"/>
          </a:xfrm>
        </p:spPr>
        <p:txBody>
          <a:bodyPr/>
          <a:lstStyle/>
          <a:p>
            <a:fld id="{71766878-3199-4EAB-94E7-2D6D11070E14}" type="slidenum">
              <a:rPr lang="en-US" b="1" smtClean="0">
                <a:solidFill>
                  <a:schemeClr val="accent2"/>
                </a:solidFill>
              </a:rPr>
              <a:t>19</a:t>
            </a:fld>
            <a:endParaRPr lang="en-US" b="1" dirty="0">
              <a:solidFill>
                <a:schemeClr val="accent2"/>
              </a:solidFill>
            </a:endParaRPr>
          </a:p>
        </p:txBody>
      </p:sp>
      <p:sp>
        <p:nvSpPr>
          <p:cNvPr id="7" name="Content Placeholder 2"/>
          <p:cNvSpPr txBox="1">
            <a:spLocks/>
          </p:cNvSpPr>
          <p:nvPr/>
        </p:nvSpPr>
        <p:spPr>
          <a:xfrm>
            <a:off x="2927532" y="211478"/>
            <a:ext cx="8730850" cy="5997463"/>
          </a:xfrm>
          <a:prstGeom prst="rect">
            <a:avLst/>
          </a:prstGeom>
        </p:spPr>
        <p:txBody>
          <a:bodyPr vert="horz" lIns="91440" tIns="45720" rIns="91440" bIns="45720" rtlCol="0" anchor="ctr">
            <a:noAutofit/>
            <a:scene3d>
              <a:camera prst="orthographicFront"/>
              <a:lightRig rig="threePt" dir="t"/>
            </a:scene3d>
            <a:sp3d extrusionH="57150">
              <a:bevelT h="25400" prst="softRound"/>
            </a:sp3d>
          </a:bodyPr>
          <a:lstStyle>
            <a:lvl1pPr marL="0" indent="0" algn="l" defTabSz="914400" rtl="0" eaLnBrk="1" latinLnBrk="0" hangingPunct="1">
              <a:lnSpc>
                <a:spcPct val="100000"/>
              </a:lnSpc>
              <a:spcBef>
                <a:spcPts val="700"/>
              </a:spcBef>
              <a:buClr>
                <a:schemeClr val="tx2"/>
              </a:buClr>
              <a:buFont typeface="Arial" panose="020B0604020202020204" pitchFamily="34" charset="0"/>
              <a:buNone/>
              <a:defRPr sz="2000" b="1" i="0" kern="1200" cap="all" spc="400" baseline="0">
                <a:solidFill>
                  <a:schemeClr val="accent1"/>
                </a:solidFill>
                <a:latin typeface="+mn-lt"/>
                <a:ea typeface="+mn-ea"/>
                <a:cs typeface="+mn-cs"/>
              </a:defRPr>
            </a:lvl1pPr>
            <a:lvl2pPr marL="457200" indent="0" algn="l" defTabSz="914400" rtl="0" eaLnBrk="1" latinLnBrk="0" hangingPunct="1">
              <a:lnSpc>
                <a:spcPct val="110000"/>
              </a:lnSpc>
              <a:spcBef>
                <a:spcPts val="700"/>
              </a:spcBef>
              <a:buClr>
                <a:schemeClr val="tx2"/>
              </a:buClr>
              <a:buFont typeface="Gill Sans MT" panose="020B0502020104020203"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110000"/>
              </a:lnSpc>
              <a:spcBef>
                <a:spcPts val="700"/>
              </a:spcBef>
              <a:buClr>
                <a:schemeClr val="tx2"/>
              </a:buClr>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110000"/>
              </a:lnSpc>
              <a:spcBef>
                <a:spcPts val="700"/>
              </a:spcBef>
              <a:buClr>
                <a:schemeClr val="tx2"/>
              </a:buClr>
              <a:buFont typeface="Gill Sans MT" panose="020B0502020104020203"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110000"/>
              </a:lnSpc>
              <a:spcBef>
                <a:spcPts val="700"/>
              </a:spcBef>
              <a:buClr>
                <a:schemeClr val="tx2"/>
              </a:buClr>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110000"/>
              </a:lnSpc>
              <a:spcBef>
                <a:spcPts val="700"/>
              </a:spcBef>
              <a:buClr>
                <a:schemeClr val="tx2"/>
              </a:buClr>
              <a:buFont typeface="Gill Sans MT" panose="020B0502020104020203"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110000"/>
              </a:lnSpc>
              <a:spcBef>
                <a:spcPts val="700"/>
              </a:spcBef>
              <a:buClr>
                <a:schemeClr val="tx2"/>
              </a:buClr>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110000"/>
              </a:lnSpc>
              <a:spcBef>
                <a:spcPts val="700"/>
              </a:spcBef>
              <a:buClr>
                <a:schemeClr val="tx2"/>
              </a:buClr>
              <a:buFont typeface="Gill Sans MT" panose="020B0502020104020203" pitchFamily="34" charset="0"/>
              <a:buNone/>
              <a:defRPr sz="1600" kern="1200" baseline="0">
                <a:solidFill>
                  <a:schemeClr val="tx1">
                    <a:tint val="75000"/>
                  </a:schemeClr>
                </a:solidFill>
                <a:latin typeface="+mn-lt"/>
                <a:ea typeface="+mn-ea"/>
                <a:cs typeface="+mn-cs"/>
              </a:defRPr>
            </a:lvl8pPr>
            <a:lvl9pPr marL="3657600" indent="0" algn="l" defTabSz="914400" rtl="0" eaLnBrk="1" latinLnBrk="0" hangingPunct="1">
              <a:lnSpc>
                <a:spcPct val="110000"/>
              </a:lnSpc>
              <a:spcBef>
                <a:spcPts val="700"/>
              </a:spcBef>
              <a:buClr>
                <a:schemeClr val="tx2"/>
              </a:buClr>
              <a:buFont typeface="Arial" panose="020B0604020202020204" pitchFamily="34" charset="0"/>
              <a:buNone/>
              <a:defRPr sz="1600" kern="1200" baseline="0">
                <a:solidFill>
                  <a:schemeClr val="tx1">
                    <a:tint val="75000"/>
                  </a:schemeClr>
                </a:solidFill>
                <a:latin typeface="+mn-lt"/>
                <a:ea typeface="+mn-ea"/>
                <a:cs typeface="+mn-cs"/>
              </a:defRPr>
            </a:lvl9pPr>
          </a:lstStyle>
          <a:p>
            <a:pPr algn="ctr">
              <a:spcBef>
                <a:spcPts val="0"/>
              </a:spcBef>
              <a:spcAft>
                <a:spcPts val="2400"/>
              </a:spcAft>
            </a:pPr>
            <a:r>
              <a:rPr lang="en-US" sz="4800" dirty="0" smtClean="0">
                <a:solidFill>
                  <a:schemeClr val="accent2"/>
                </a:solidFill>
              </a:rPr>
              <a:t>David clearly identifies two separate dates.</a:t>
            </a:r>
          </a:p>
          <a:p>
            <a:pPr algn="ctr">
              <a:spcBef>
                <a:spcPts val="0"/>
              </a:spcBef>
              <a:spcAft>
                <a:spcPts val="2400"/>
              </a:spcAft>
            </a:pPr>
            <a:endParaRPr lang="en-US" sz="4800" dirty="0" smtClean="0">
              <a:solidFill>
                <a:schemeClr val="accent2"/>
              </a:solidFill>
            </a:endParaRPr>
          </a:p>
          <a:p>
            <a:pPr algn="ctr">
              <a:spcBef>
                <a:spcPts val="0"/>
              </a:spcBef>
              <a:spcAft>
                <a:spcPts val="2400"/>
              </a:spcAft>
            </a:pPr>
            <a:r>
              <a:rPr lang="en-US" sz="4800" dirty="0" smtClean="0">
                <a:solidFill>
                  <a:srgbClr val="CC00FF"/>
                </a:solidFill>
                <a:effectLst>
                  <a:glow rad="228600">
                    <a:srgbClr val="FFFF00"/>
                  </a:glow>
                </a:effectLst>
              </a:rPr>
              <a:t>What 2 dates does david </a:t>
            </a:r>
            <a:r>
              <a:rPr lang="en-US" sz="4800" dirty="0">
                <a:solidFill>
                  <a:srgbClr val="CC00FF"/>
                </a:solidFill>
                <a:effectLst>
                  <a:glow rad="228600">
                    <a:srgbClr val="FFFF00"/>
                  </a:glow>
                </a:effectLst>
              </a:rPr>
              <a:t>i</a:t>
            </a:r>
            <a:r>
              <a:rPr lang="en-US" sz="4800" dirty="0" smtClean="0">
                <a:solidFill>
                  <a:srgbClr val="CC00FF"/>
                </a:solidFill>
                <a:effectLst>
                  <a:glow rad="228600">
                    <a:srgbClr val="FFFF00"/>
                  </a:glow>
                </a:effectLst>
              </a:rPr>
              <a:t>solate?</a:t>
            </a:r>
          </a:p>
        </p:txBody>
      </p:sp>
      <p:sp>
        <p:nvSpPr>
          <p:cNvPr id="9" name="TextBox 8"/>
          <p:cNvSpPr txBox="1"/>
          <p:nvPr/>
        </p:nvSpPr>
        <p:spPr>
          <a:xfrm>
            <a:off x="-335280" y="2789611"/>
            <a:ext cx="2743200" cy="1600438"/>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8000" dirty="0" smtClean="0">
                <a:ln>
                  <a:solidFill>
                    <a:srgbClr val="00B0F0"/>
                  </a:solidFill>
                </a:ln>
                <a:solidFill>
                  <a:srgbClr val="CC0099"/>
                </a:solidFill>
                <a:effectLst>
                  <a:glow rad="215900">
                    <a:srgbClr val="FFFF00"/>
                  </a:glow>
                </a:effectLst>
                <a:latin typeface="Lucida Handwriting" pitchFamily="66" charset="0"/>
              </a:rPr>
              <a:t>#1</a:t>
            </a:r>
            <a:r>
              <a:rPr lang="en-US" sz="6600" dirty="0" smtClean="0">
                <a:ln>
                  <a:solidFill>
                    <a:srgbClr val="00B0F0"/>
                  </a:solidFill>
                </a:ln>
                <a:solidFill>
                  <a:srgbClr val="CC0099"/>
                </a:solidFill>
                <a:effectLst>
                  <a:glow rad="215900">
                    <a:srgbClr val="FFFF00"/>
                  </a:glow>
                </a:effectLst>
                <a:latin typeface="Lucida Handwriting" pitchFamily="66" charset="0"/>
              </a:rPr>
              <a:t> </a:t>
            </a:r>
            <a:endParaRPr lang="en-US" sz="6600" dirty="0">
              <a:ln>
                <a:solidFill>
                  <a:srgbClr val="00B0F0"/>
                </a:solidFill>
              </a:ln>
              <a:solidFill>
                <a:srgbClr val="CC0099"/>
              </a:solidFill>
              <a:effectLst>
                <a:glow rad="215900">
                  <a:srgbClr val="FFFF00"/>
                </a:glow>
              </a:effectLst>
              <a:latin typeface="Lucida Handwriting" pitchFamily="66" charset="0"/>
            </a:endParaRPr>
          </a:p>
          <a:p>
            <a:endParaRPr lang="en-US" dirty="0"/>
          </a:p>
        </p:txBody>
      </p:sp>
    </p:spTree>
    <p:extLst>
      <p:ext uri="{BB962C8B-B14F-4D97-AF65-F5344CB8AC3E}">
        <p14:creationId xmlns:p14="http://schemas.microsoft.com/office/powerpoint/2010/main" val="238637281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50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up)">
                                      <p:cBhvr>
                                        <p:cTn id="7" dur="1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wipe(up)">
                                      <p:cBhvr>
                                        <p:cTn id="12" dur="1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49927" y="852054"/>
            <a:ext cx="10751127" cy="6874625"/>
          </a:xfrm>
        </p:spPr>
        <p:txBody>
          <a:bodyPr>
            <a:noAutofit/>
          </a:bodyPr>
          <a:lstStyle/>
          <a:p>
            <a:r>
              <a:rPr lang="en-US" sz="2800" dirty="0" smtClean="0">
                <a:solidFill>
                  <a:srgbClr val="008080"/>
                </a:solidFill>
                <a:latin typeface="Georgia" panose="02040502050405020303" pitchFamily="18" charset="0"/>
              </a:rPr>
              <a:t>1 Sam </a:t>
            </a:r>
            <a:r>
              <a:rPr lang="en-US" sz="2800" dirty="0">
                <a:solidFill>
                  <a:srgbClr val="008080"/>
                </a:solidFill>
                <a:latin typeface="Georgia" panose="02040502050405020303" pitchFamily="18" charset="0"/>
              </a:rPr>
              <a:t>20:5</a:t>
            </a:r>
            <a:r>
              <a:rPr lang="en-US" sz="2800" dirty="0">
                <a:solidFill>
                  <a:prstClr val="black"/>
                </a:solidFill>
                <a:latin typeface="Georgia" panose="02040502050405020303" pitchFamily="18" charset="0"/>
              </a:rPr>
              <a:t>  And </a:t>
            </a:r>
            <a:r>
              <a:rPr lang="en-US" sz="2800" dirty="0" err="1">
                <a:solidFill>
                  <a:prstClr val="black"/>
                </a:solidFill>
                <a:latin typeface="Georgia" panose="02040502050405020303" pitchFamily="18" charset="0"/>
              </a:rPr>
              <a:t>Dawi</a:t>
            </a:r>
            <a:r>
              <a:rPr lang="en-US" sz="2800" dirty="0" err="1">
                <a:solidFill>
                  <a:prstClr val="black"/>
                </a:solidFill>
                <a:latin typeface="TITUS Cyberbit Basic" panose="02020603050405020304" pitchFamily="18" charset="0"/>
              </a:rPr>
              <a:t>d</a:t>
            </a:r>
            <a:r>
              <a:rPr lang="en-US" sz="2800" dirty="0">
                <a:solidFill>
                  <a:prstClr val="black"/>
                </a:solidFill>
                <a:latin typeface="TITUS Cyberbit Basic" panose="02020603050405020304" pitchFamily="18" charset="0"/>
              </a:rPr>
              <a:t>̱</a:t>
            </a:r>
            <a:r>
              <a:rPr lang="en-US" sz="2800" dirty="0">
                <a:solidFill>
                  <a:prstClr val="black"/>
                </a:solidFill>
                <a:latin typeface="Georgia" panose="02040502050405020303" pitchFamily="18" charset="0"/>
              </a:rPr>
              <a:t> </a:t>
            </a:r>
            <a:r>
              <a:rPr lang="en-US" sz="2800" b="1" dirty="0">
                <a:solidFill>
                  <a:prstClr val="black"/>
                </a:solidFill>
                <a:effectLst>
                  <a:glow rad="228600">
                    <a:schemeClr val="accent4">
                      <a:satMod val="175000"/>
                      <a:alpha val="40000"/>
                    </a:schemeClr>
                  </a:glow>
                </a:effectLst>
                <a:latin typeface="Georgia" panose="02040502050405020303" pitchFamily="18" charset="0"/>
              </a:rPr>
              <a:t>said</a:t>
            </a:r>
            <a:r>
              <a:rPr lang="en-US" sz="2800" dirty="0">
                <a:solidFill>
                  <a:prstClr val="black"/>
                </a:solidFill>
                <a:latin typeface="Georgia" panose="02040502050405020303" pitchFamily="18" charset="0"/>
              </a:rPr>
              <a:t> to </a:t>
            </a:r>
            <a:r>
              <a:rPr lang="en-US" sz="2800" dirty="0" err="1">
                <a:solidFill>
                  <a:prstClr val="black"/>
                </a:solidFill>
                <a:latin typeface="Georgia" panose="02040502050405020303" pitchFamily="18" charset="0"/>
              </a:rPr>
              <a:t>Yehonathan</a:t>
            </a:r>
            <a:r>
              <a:rPr lang="en-US" sz="2800" dirty="0">
                <a:solidFill>
                  <a:prstClr val="black"/>
                </a:solidFill>
                <a:latin typeface="Georgia" panose="02040502050405020303" pitchFamily="18" charset="0"/>
              </a:rPr>
              <a:t>, </a:t>
            </a:r>
            <a:endParaRPr lang="en-US" sz="2800" dirty="0" smtClean="0">
              <a:solidFill>
                <a:prstClr val="black"/>
              </a:solidFill>
              <a:latin typeface="Georgia" panose="02040502050405020303" pitchFamily="18" charset="0"/>
            </a:endParaRPr>
          </a:p>
          <a:p>
            <a:pPr marL="0" indent="0">
              <a:buNone/>
            </a:pPr>
            <a:r>
              <a:rPr lang="en-US" sz="2800" dirty="0">
                <a:solidFill>
                  <a:prstClr val="black"/>
                </a:solidFill>
                <a:latin typeface="Georgia" panose="02040502050405020303" pitchFamily="18" charset="0"/>
              </a:rPr>
              <a:t>	</a:t>
            </a:r>
            <a:endParaRPr lang="en-US" sz="2800" dirty="0" smtClean="0">
              <a:solidFill>
                <a:prstClr val="black"/>
              </a:solidFill>
              <a:latin typeface="Georgia" panose="02040502050405020303" pitchFamily="18" charset="0"/>
            </a:endParaRPr>
          </a:p>
          <a:p>
            <a:pPr marL="0" indent="0">
              <a:buNone/>
            </a:pPr>
            <a:r>
              <a:rPr lang="en-US" sz="2800" dirty="0" smtClean="0">
                <a:solidFill>
                  <a:prstClr val="black"/>
                </a:solidFill>
                <a:latin typeface="Georgia" panose="02040502050405020303" pitchFamily="18" charset="0"/>
              </a:rPr>
              <a:t>“</a:t>
            </a:r>
            <a:r>
              <a:rPr lang="en-US" sz="2800" dirty="0">
                <a:solidFill>
                  <a:prstClr val="black"/>
                </a:solidFill>
                <a:latin typeface="Georgia" panose="02040502050405020303" pitchFamily="18" charset="0"/>
              </a:rPr>
              <a:t>See, </a:t>
            </a:r>
            <a:r>
              <a:rPr lang="en-US" sz="2800" b="1" dirty="0">
                <a:solidFill>
                  <a:prstClr val="black"/>
                </a:solidFill>
                <a:effectLst>
                  <a:glow rad="127000">
                    <a:srgbClr val="FFFF00"/>
                  </a:glow>
                </a:effectLst>
                <a:latin typeface="Georgia" panose="02040502050405020303" pitchFamily="18" charset="0"/>
              </a:rPr>
              <a:t>tomorrow</a:t>
            </a:r>
            <a:r>
              <a:rPr lang="en-US" sz="2800" dirty="0">
                <a:solidFill>
                  <a:prstClr val="black"/>
                </a:solidFill>
                <a:latin typeface="Georgia" panose="02040502050405020303" pitchFamily="18" charset="0"/>
              </a:rPr>
              <a:t> is the New </a:t>
            </a:r>
            <a:r>
              <a:rPr lang="en-US" strike="sngStrike" dirty="0" smtClean="0">
                <a:solidFill>
                  <a:prstClr val="black"/>
                </a:solidFill>
                <a:latin typeface="Georgia" panose="02040502050405020303" pitchFamily="18" charset="0"/>
              </a:rPr>
              <a:t>Moon</a:t>
            </a:r>
            <a:r>
              <a:rPr lang="en-US" sz="2800" dirty="0" smtClean="0">
                <a:solidFill>
                  <a:prstClr val="black"/>
                </a:solidFill>
                <a:latin typeface="Georgia" panose="02040502050405020303" pitchFamily="18" charset="0"/>
              </a:rPr>
              <a:t> </a:t>
            </a:r>
            <a:r>
              <a:rPr lang="en-US" sz="2800" dirty="0" smtClean="0">
                <a:solidFill>
                  <a:srgbClr val="0070C0"/>
                </a:solidFill>
                <a:latin typeface="Georgia" panose="02040502050405020303" pitchFamily="18" charset="0"/>
              </a:rPr>
              <a:t>[Month], </a:t>
            </a:r>
            <a:r>
              <a:rPr lang="en-US" sz="2800" dirty="0">
                <a:solidFill>
                  <a:prstClr val="black"/>
                </a:solidFill>
                <a:latin typeface="Georgia" panose="02040502050405020303" pitchFamily="18" charset="0"/>
              </a:rPr>
              <a:t>and I ought to </a:t>
            </a:r>
            <a:r>
              <a:rPr lang="en-US" sz="2800" dirty="0" smtClean="0">
                <a:solidFill>
                  <a:prstClr val="black"/>
                </a:solidFill>
                <a:latin typeface="Georgia" panose="02040502050405020303" pitchFamily="18" charset="0"/>
              </a:rPr>
              <a:t>				       sit </a:t>
            </a:r>
            <a:r>
              <a:rPr lang="en-US" sz="2800" dirty="0">
                <a:solidFill>
                  <a:prstClr val="black"/>
                </a:solidFill>
                <a:latin typeface="Georgia" panose="02040502050405020303" pitchFamily="18" charset="0"/>
              </a:rPr>
              <a:t>with the sovereign to eat. </a:t>
            </a:r>
            <a:endParaRPr lang="en-US" sz="2800" dirty="0" smtClean="0">
              <a:solidFill>
                <a:prstClr val="black"/>
              </a:solidFill>
              <a:latin typeface="Georgia" panose="02040502050405020303" pitchFamily="18" charset="0"/>
            </a:endParaRPr>
          </a:p>
          <a:p>
            <a:pPr marL="0" indent="0">
              <a:buNone/>
            </a:pPr>
            <a:endParaRPr lang="en-US" sz="2800" dirty="0" smtClean="0">
              <a:solidFill>
                <a:prstClr val="black"/>
              </a:solidFill>
              <a:latin typeface="Georgia" panose="02040502050405020303" pitchFamily="18" charset="0"/>
            </a:endParaRPr>
          </a:p>
          <a:p>
            <a:pPr marL="0" indent="0">
              <a:buNone/>
            </a:pPr>
            <a:endParaRPr lang="en-US" sz="2800" dirty="0" smtClean="0">
              <a:solidFill>
                <a:prstClr val="black"/>
              </a:solidFill>
              <a:latin typeface="Georgia" panose="02040502050405020303" pitchFamily="18" charset="0"/>
            </a:endParaRPr>
          </a:p>
          <a:p>
            <a:pPr marL="0" indent="0">
              <a:buNone/>
            </a:pPr>
            <a:endParaRPr lang="en-US" sz="2400" dirty="0">
              <a:solidFill>
                <a:prstClr val="black"/>
              </a:solidFill>
              <a:latin typeface="Georgia" panose="02040502050405020303" pitchFamily="18" charset="0"/>
            </a:endParaRPr>
          </a:p>
          <a:p>
            <a:pPr marL="0" indent="0">
              <a:buNone/>
            </a:pPr>
            <a:r>
              <a:rPr lang="en-US" sz="2800" dirty="0" smtClean="0">
                <a:solidFill>
                  <a:prstClr val="black"/>
                </a:solidFill>
                <a:latin typeface="Georgia" panose="02040502050405020303" pitchFamily="18" charset="0"/>
              </a:rPr>
              <a:t>But </a:t>
            </a:r>
            <a:r>
              <a:rPr lang="en-US" sz="2800" dirty="0">
                <a:solidFill>
                  <a:prstClr val="black"/>
                </a:solidFill>
                <a:latin typeface="Georgia" panose="02040502050405020303" pitchFamily="18" charset="0"/>
              </a:rPr>
              <a:t>let me go, and I shall hide in the field until the </a:t>
            </a:r>
            <a:r>
              <a:rPr lang="en-US" sz="2800" b="1" dirty="0">
                <a:solidFill>
                  <a:prstClr val="black"/>
                </a:solidFill>
                <a:effectLst>
                  <a:glow rad="127000">
                    <a:srgbClr val="00FF00"/>
                  </a:glow>
                </a:effectLst>
                <a:latin typeface="Georgia" panose="02040502050405020303" pitchFamily="18" charset="0"/>
              </a:rPr>
              <a:t>third day </a:t>
            </a:r>
            <a:r>
              <a:rPr lang="en-US" sz="2800" dirty="0">
                <a:solidFill>
                  <a:prstClr val="black"/>
                </a:solidFill>
                <a:latin typeface="Georgia" panose="02040502050405020303" pitchFamily="18" charset="0"/>
              </a:rPr>
              <a:t>at evening</a:t>
            </a:r>
            <a:r>
              <a:rPr lang="en-US" sz="2800" dirty="0" smtClean="0">
                <a:solidFill>
                  <a:prstClr val="black"/>
                </a:solidFill>
                <a:latin typeface="Georgia" panose="02040502050405020303" pitchFamily="18" charset="0"/>
              </a:rPr>
              <a:t>.”   </a:t>
            </a:r>
          </a:p>
          <a:p>
            <a:pPr marL="0" indent="0">
              <a:buNone/>
            </a:pPr>
            <a:endParaRPr lang="en-US" sz="2800" dirty="0">
              <a:solidFill>
                <a:prstClr val="black"/>
              </a:solidFill>
              <a:latin typeface="Georgia" panose="02040502050405020303" pitchFamily="18" charset="0"/>
            </a:endParaRPr>
          </a:p>
        </p:txBody>
      </p:sp>
      <p:sp>
        <p:nvSpPr>
          <p:cNvPr id="4" name="Slide Number Placeholder 3"/>
          <p:cNvSpPr>
            <a:spLocks noGrp="1"/>
          </p:cNvSpPr>
          <p:nvPr>
            <p:ph type="sldNum" sz="quarter" idx="12"/>
          </p:nvPr>
        </p:nvSpPr>
        <p:spPr>
          <a:xfrm>
            <a:off x="8974157" y="6378250"/>
            <a:ext cx="2819399" cy="345796"/>
          </a:xfrm>
        </p:spPr>
        <p:txBody>
          <a:bodyPr/>
          <a:lstStyle/>
          <a:p>
            <a:fld id="{71766878-3199-4EAB-94E7-2D6D11070E14}" type="slidenum">
              <a:rPr lang="en-US" b="1" smtClean="0">
                <a:solidFill>
                  <a:schemeClr val="tx1"/>
                </a:solidFill>
              </a:rPr>
              <a:t>20</a:t>
            </a:fld>
            <a:endParaRPr lang="en-US" b="1" dirty="0">
              <a:solidFill>
                <a:schemeClr val="tx1"/>
              </a:solidFill>
            </a:endParaRPr>
          </a:p>
        </p:txBody>
      </p:sp>
      <p:sp>
        <p:nvSpPr>
          <p:cNvPr id="5" name="Rectangle 4"/>
          <p:cNvSpPr/>
          <p:nvPr/>
        </p:nvSpPr>
        <p:spPr>
          <a:xfrm>
            <a:off x="96982" y="658150"/>
            <a:ext cx="554182" cy="5300690"/>
          </a:xfrm>
          <a:prstGeom prst="rect">
            <a:avLst/>
          </a:prstGeom>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t>29</a:t>
            </a:r>
          </a:p>
          <a:p>
            <a:pPr algn="ctr"/>
            <a:r>
              <a:rPr lang="en-US" sz="1600" dirty="0" smtClean="0"/>
              <a:t> </a:t>
            </a:r>
            <a:r>
              <a:rPr lang="en-US" sz="2800" dirty="0" smtClean="0"/>
              <a:t>30</a:t>
            </a:r>
          </a:p>
          <a:p>
            <a:pPr algn="ctr"/>
            <a:endParaRPr lang="en-US" sz="2800" dirty="0" smtClean="0"/>
          </a:p>
          <a:p>
            <a:pPr algn="ctr"/>
            <a:endParaRPr lang="en-US" sz="2800" dirty="0" smtClean="0"/>
          </a:p>
          <a:p>
            <a:pPr algn="ctr"/>
            <a:r>
              <a:rPr lang="en-US" sz="2800" dirty="0" smtClean="0"/>
              <a:t>1</a:t>
            </a:r>
          </a:p>
          <a:p>
            <a:pPr algn="ctr"/>
            <a:endParaRPr lang="en-US" sz="2800" dirty="0" smtClean="0"/>
          </a:p>
          <a:p>
            <a:pPr algn="ctr"/>
            <a:endParaRPr lang="en-US" sz="2800" dirty="0" smtClean="0"/>
          </a:p>
          <a:p>
            <a:pPr algn="ctr"/>
            <a:endParaRPr lang="en-US" sz="2800" dirty="0" smtClean="0"/>
          </a:p>
          <a:p>
            <a:pPr algn="ctr"/>
            <a:r>
              <a:rPr lang="en-US" sz="2800" dirty="0" smtClean="0"/>
              <a:t>2</a:t>
            </a:r>
          </a:p>
          <a:p>
            <a:pPr algn="ctr"/>
            <a:endParaRPr lang="en-US" sz="4400" dirty="0" smtClean="0"/>
          </a:p>
          <a:p>
            <a:pPr algn="ctr"/>
            <a:r>
              <a:rPr lang="en-US" sz="2800" dirty="0" smtClean="0"/>
              <a:t>3</a:t>
            </a:r>
            <a:endParaRPr lang="en-US" sz="2800" dirty="0"/>
          </a:p>
        </p:txBody>
      </p:sp>
      <p:sp>
        <p:nvSpPr>
          <p:cNvPr id="6" name="Bent Arrow 5"/>
          <p:cNvSpPr/>
          <p:nvPr/>
        </p:nvSpPr>
        <p:spPr>
          <a:xfrm rot="10800000">
            <a:off x="651164" y="1306482"/>
            <a:ext cx="4896196" cy="748146"/>
          </a:xfrm>
          <a:prstGeom prst="bentArrow">
            <a:avLst>
              <a:gd name="adj1" fmla="val 22223"/>
              <a:gd name="adj2" fmla="val 49074"/>
              <a:gd name="adj3" fmla="val 50000"/>
              <a:gd name="adj4" fmla="val 75000"/>
            </a:avLst>
          </a:prstGeom>
          <a:solidFill>
            <a:srgbClr val="00B0F0"/>
          </a:solidFill>
          <a:ln w="38100">
            <a:solidFill>
              <a:srgbClr val="FF6600"/>
            </a:solidFill>
            <a:prstDash val="dash"/>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90F1FE"/>
              </a:solidFill>
            </a:endParaRPr>
          </a:p>
        </p:txBody>
      </p:sp>
      <p:sp>
        <p:nvSpPr>
          <p:cNvPr id="7" name="Bent Arrow 6"/>
          <p:cNvSpPr/>
          <p:nvPr/>
        </p:nvSpPr>
        <p:spPr>
          <a:xfrm rot="10800000">
            <a:off x="484909" y="2423159"/>
            <a:ext cx="2535382" cy="993371"/>
          </a:xfrm>
          <a:prstGeom prst="bentArrow">
            <a:avLst>
              <a:gd name="adj1" fmla="val 15049"/>
              <a:gd name="adj2" fmla="val 47699"/>
              <a:gd name="adj3" fmla="val 50000"/>
              <a:gd name="adj4" fmla="val 43750"/>
            </a:avLst>
          </a:prstGeom>
          <a:solidFill>
            <a:srgbClr val="FF0066"/>
          </a:solidFill>
          <a:ln w="38100">
            <a:solidFill>
              <a:srgbClr val="66CCFF"/>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Bent Arrow 7"/>
          <p:cNvSpPr/>
          <p:nvPr/>
        </p:nvSpPr>
        <p:spPr>
          <a:xfrm rot="10800000">
            <a:off x="554184" y="5072148"/>
            <a:ext cx="9518071" cy="983671"/>
          </a:xfrm>
          <a:prstGeom prst="bentArrow">
            <a:avLst>
              <a:gd name="adj1" fmla="val 13889"/>
              <a:gd name="adj2" fmla="val 36277"/>
              <a:gd name="adj3" fmla="val 50000"/>
              <a:gd name="adj4" fmla="val 70668"/>
            </a:avLst>
          </a:prstGeom>
          <a:solidFill>
            <a:srgbClr val="CC00FF"/>
          </a:solidFill>
          <a:ln w="38100">
            <a:solidFill>
              <a:schemeClr val="accent6">
                <a:lumMod val="60000"/>
                <a:lumOff val="4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1143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p:cNvSpPr>
            <a:spLocks noGrp="1"/>
          </p:cNvSpPr>
          <p:nvPr>
            <p:ph type="title"/>
          </p:nvPr>
        </p:nvSpPr>
        <p:spPr>
          <a:xfrm>
            <a:off x="2967605" y="3103478"/>
            <a:ext cx="4723212" cy="1161609"/>
          </a:xfrm>
          <a:gradFill>
            <a:gsLst>
              <a:gs pos="0">
                <a:srgbClr val="FFC000"/>
              </a:gs>
              <a:gs pos="85000">
                <a:schemeClr val="accent1">
                  <a:lumMod val="45000"/>
                  <a:lumOff val="55000"/>
                </a:schemeClr>
              </a:gs>
              <a:gs pos="83000">
                <a:schemeClr val="accent1">
                  <a:lumMod val="45000"/>
                  <a:lumOff val="55000"/>
                </a:schemeClr>
              </a:gs>
              <a:gs pos="91000">
                <a:schemeClr val="accent1">
                  <a:lumMod val="30000"/>
                  <a:lumOff val="70000"/>
                </a:schemeClr>
              </a:gs>
            </a:gsLst>
            <a:lin ang="5400000" scaled="1"/>
          </a:gradFill>
          <a:scene3d>
            <a:camera prst="orthographicFront"/>
            <a:lightRig rig="threePt" dir="t"/>
          </a:scene3d>
          <a:sp3d>
            <a:bevelT/>
          </a:sp3d>
        </p:spPr>
        <p:txBody>
          <a:bodyPr anchor="ctr">
            <a:noAutofit/>
            <a:sp3d extrusionH="57150">
              <a:bevelT w="38100" h="38100"/>
            </a:sp3d>
          </a:bodyPr>
          <a:lstStyle/>
          <a:p>
            <a:pPr algn="ctr"/>
            <a:r>
              <a:rPr lang="en-US" sz="3600" cap="none" dirty="0" smtClean="0">
                <a:solidFill>
                  <a:srgbClr val="0070C0"/>
                </a:solidFill>
                <a:latin typeface="Arial Rounded MT Bold" pitchFamily="34" charset="0"/>
              </a:rPr>
              <a:t>Is </a:t>
            </a:r>
            <a:r>
              <a:rPr lang="en-US" sz="3600" cap="none" dirty="0">
                <a:solidFill>
                  <a:srgbClr val="0070C0"/>
                </a:solidFill>
                <a:latin typeface="Arial Rounded MT Bold" pitchFamily="34" charset="0"/>
              </a:rPr>
              <a:t>D</a:t>
            </a:r>
            <a:r>
              <a:rPr lang="en-US" sz="3600" cap="none" dirty="0" smtClean="0">
                <a:solidFill>
                  <a:srgbClr val="0070C0"/>
                </a:solidFill>
                <a:latin typeface="Arial Rounded MT Bold" pitchFamily="34" charset="0"/>
              </a:rPr>
              <a:t>avid speaking </a:t>
            </a:r>
            <a:br>
              <a:rPr lang="en-US" sz="3600" cap="none" dirty="0" smtClean="0">
                <a:solidFill>
                  <a:srgbClr val="0070C0"/>
                </a:solidFill>
                <a:latin typeface="Arial Rounded MT Bold" pitchFamily="34" charset="0"/>
              </a:rPr>
            </a:br>
            <a:r>
              <a:rPr lang="en-US" sz="3600" cap="none" dirty="0" smtClean="0">
                <a:solidFill>
                  <a:srgbClr val="0070C0"/>
                </a:solidFill>
                <a:latin typeface="Arial Rounded MT Bold" pitchFamily="34" charset="0"/>
              </a:rPr>
              <a:t>on the </a:t>
            </a:r>
            <a:r>
              <a:rPr lang="en-US" sz="3600" b="1" dirty="0" smtClean="0">
                <a:solidFill>
                  <a:prstClr val="black"/>
                </a:solidFill>
                <a:effectLst>
                  <a:glow rad="228600">
                    <a:schemeClr val="accent4">
                      <a:satMod val="175000"/>
                      <a:alpha val="40000"/>
                    </a:schemeClr>
                  </a:glow>
                </a:effectLst>
                <a:latin typeface="Arial Rounded MT Bold" pitchFamily="34" charset="0"/>
              </a:rPr>
              <a:t>30</a:t>
            </a:r>
            <a:r>
              <a:rPr lang="en-US" sz="3600" b="1" baseline="30000" dirty="0" smtClean="0">
                <a:solidFill>
                  <a:prstClr val="black"/>
                </a:solidFill>
                <a:effectLst>
                  <a:glow rad="228600">
                    <a:schemeClr val="accent4">
                      <a:satMod val="175000"/>
                      <a:alpha val="40000"/>
                    </a:schemeClr>
                  </a:glow>
                </a:effectLst>
                <a:latin typeface="Arial Rounded MT Bold" pitchFamily="34" charset="0"/>
              </a:rPr>
              <a:t>th</a:t>
            </a:r>
            <a:r>
              <a:rPr lang="en-US" sz="3600" b="1" dirty="0" smtClean="0">
                <a:solidFill>
                  <a:prstClr val="black"/>
                </a:solidFill>
                <a:effectLst>
                  <a:glow rad="228600">
                    <a:schemeClr val="accent4">
                      <a:satMod val="175000"/>
                      <a:alpha val="40000"/>
                    </a:schemeClr>
                  </a:glow>
                </a:effectLst>
                <a:latin typeface="Arial Rounded MT Bold" pitchFamily="34" charset="0"/>
              </a:rPr>
              <a:t>?</a:t>
            </a:r>
            <a:endParaRPr lang="en-US" sz="3600" dirty="0">
              <a:solidFill>
                <a:srgbClr val="0070C0"/>
              </a:solidFill>
              <a:effectLst>
                <a:glow rad="228600">
                  <a:schemeClr val="accent4">
                    <a:satMod val="175000"/>
                    <a:alpha val="40000"/>
                  </a:schemeClr>
                </a:glow>
              </a:effectLst>
              <a:latin typeface="Arial Rounded MT Bold" pitchFamily="34" charset="0"/>
            </a:endParaRPr>
          </a:p>
        </p:txBody>
      </p:sp>
      <p:sp>
        <p:nvSpPr>
          <p:cNvPr id="11" name="Title 1"/>
          <p:cNvSpPr txBox="1">
            <a:spLocks/>
          </p:cNvSpPr>
          <p:nvPr/>
        </p:nvSpPr>
        <p:spPr>
          <a:xfrm>
            <a:off x="2928851" y="5997331"/>
            <a:ext cx="6928658" cy="701040"/>
          </a:xfrm>
          <a:prstGeom prst="rect">
            <a:avLst/>
          </a:prstGeom>
          <a:gradFill>
            <a:gsLst>
              <a:gs pos="0">
                <a:srgbClr val="FFC000"/>
              </a:gs>
              <a:gs pos="85000">
                <a:schemeClr val="accent1">
                  <a:lumMod val="45000"/>
                  <a:lumOff val="55000"/>
                </a:schemeClr>
              </a:gs>
              <a:gs pos="83000">
                <a:schemeClr val="accent1">
                  <a:lumMod val="45000"/>
                  <a:lumOff val="55000"/>
                </a:schemeClr>
              </a:gs>
              <a:gs pos="91000">
                <a:schemeClr val="accent1">
                  <a:lumMod val="30000"/>
                  <a:lumOff val="70000"/>
                </a:schemeClr>
              </a:gs>
            </a:gsLst>
            <a:lin ang="5400000" scaled="1"/>
          </a:gradFill>
          <a:scene3d>
            <a:camera prst="orthographicFront"/>
            <a:lightRig rig="threePt" dir="t"/>
          </a:scene3d>
          <a:sp3d>
            <a:bevelT/>
          </a:sp3d>
        </p:spPr>
        <p:txBody>
          <a:bodyPr vert="horz" lIns="91440" tIns="45720" rIns="91440" bIns="45720" rtlCol="0" anchor="ctr">
            <a:noAutofit/>
            <a:sp3d extrusionH="57150">
              <a:bevelT w="38100" h="38100"/>
            </a:sp3d>
          </a:bodyPr>
          <a:lst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a:lstStyle>
          <a:p>
            <a:pPr algn="ctr"/>
            <a:r>
              <a:rPr lang="en-US" sz="3600" dirty="0">
                <a:solidFill>
                  <a:srgbClr val="0070C0"/>
                </a:solidFill>
                <a:latin typeface="Arial Rounded MT Bold" pitchFamily="34" charset="0"/>
              </a:rPr>
              <a:t>This is the </a:t>
            </a:r>
            <a:r>
              <a:rPr lang="en-US" sz="3600" b="1" dirty="0">
                <a:solidFill>
                  <a:prstClr val="black"/>
                </a:solidFill>
                <a:effectLst>
                  <a:glow rad="127000">
                    <a:srgbClr val="00FF00"/>
                  </a:glow>
                </a:effectLst>
                <a:latin typeface="Arial Rounded MT Bold" pitchFamily="34" charset="0"/>
              </a:rPr>
              <a:t>1</a:t>
            </a:r>
            <a:r>
              <a:rPr lang="en-US" sz="3600" b="1" baseline="30000" dirty="0">
                <a:solidFill>
                  <a:prstClr val="black"/>
                </a:solidFill>
                <a:effectLst>
                  <a:glow rad="127000">
                    <a:srgbClr val="00FF00"/>
                  </a:glow>
                </a:effectLst>
                <a:latin typeface="Arial Rounded MT Bold" pitchFamily="34" charset="0"/>
              </a:rPr>
              <a:t>st</a:t>
            </a:r>
            <a:r>
              <a:rPr lang="en-US" sz="3600" dirty="0">
                <a:solidFill>
                  <a:prstClr val="black"/>
                </a:solidFill>
                <a:latin typeface="Arial Rounded MT Bold" pitchFamily="34" charset="0"/>
              </a:rPr>
              <a:t> </a:t>
            </a:r>
            <a:r>
              <a:rPr lang="en-US" sz="3600" dirty="0" smtClean="0">
                <a:solidFill>
                  <a:srgbClr val="0070C0"/>
                </a:solidFill>
                <a:latin typeface="Arial Rounded MT Bold" pitchFamily="34" charset="0"/>
              </a:rPr>
              <a:t>witness!</a:t>
            </a:r>
            <a:endParaRPr lang="en-US" sz="3600" dirty="0">
              <a:solidFill>
                <a:srgbClr val="0070C0"/>
              </a:solidFill>
              <a:latin typeface="Arial Rounded MT Bold" pitchFamily="34" charset="0"/>
            </a:endParaRPr>
          </a:p>
        </p:txBody>
      </p:sp>
      <p:sp>
        <p:nvSpPr>
          <p:cNvPr id="14" name="Title 1"/>
          <p:cNvSpPr txBox="1">
            <a:spLocks/>
          </p:cNvSpPr>
          <p:nvPr/>
        </p:nvSpPr>
        <p:spPr>
          <a:xfrm>
            <a:off x="8229600" y="2776251"/>
            <a:ext cx="3563957" cy="1653346"/>
          </a:xfrm>
          <a:prstGeom prst="wedgeRoundRectCallout">
            <a:avLst>
              <a:gd name="adj1" fmla="val -89551"/>
              <a:gd name="adj2" fmla="val 23207"/>
              <a:gd name="adj3" fmla="val 16667"/>
            </a:avLst>
          </a:prstGeom>
          <a:gradFill>
            <a:gsLst>
              <a:gs pos="0">
                <a:srgbClr val="CC00FF">
                  <a:alpha val="23000"/>
                </a:srgbClr>
              </a:gs>
              <a:gs pos="85000">
                <a:schemeClr val="accent1">
                  <a:lumMod val="45000"/>
                  <a:lumOff val="55000"/>
                </a:schemeClr>
              </a:gs>
              <a:gs pos="83000">
                <a:schemeClr val="accent1">
                  <a:lumMod val="45000"/>
                  <a:lumOff val="55000"/>
                </a:schemeClr>
              </a:gs>
              <a:gs pos="91000">
                <a:schemeClr val="accent1">
                  <a:lumMod val="30000"/>
                  <a:lumOff val="70000"/>
                </a:schemeClr>
              </a:gs>
            </a:gsLst>
            <a:lin ang="5400000" scaled="1"/>
          </a:gradFill>
          <a:ln>
            <a:solidFill>
              <a:schemeClr val="accent1">
                <a:lumMod val="75000"/>
              </a:schemeClr>
            </a:solidFill>
          </a:ln>
          <a:scene3d>
            <a:camera prst="orthographicFront"/>
            <a:lightRig rig="threePt" dir="t"/>
          </a:scene3d>
          <a:sp3d>
            <a:bevelT/>
          </a:sp3d>
        </p:spPr>
        <p:txBody>
          <a:bodyPr vert="horz" lIns="91440" tIns="45720" rIns="91440" bIns="45720" rtlCol="0" anchor="ctr">
            <a:noAutofit/>
            <a:sp3d extrusionH="57150">
              <a:bevelT w="38100" h="38100"/>
            </a:sp3d>
          </a:bodyPr>
          <a:lst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a:lstStyle>
          <a:p>
            <a:pPr algn="ctr"/>
            <a:r>
              <a:rPr lang="en-US" sz="3200" cap="none" dirty="0" smtClean="0">
                <a:solidFill>
                  <a:srgbClr val="0070C0"/>
                </a:solidFill>
                <a:latin typeface="Arial Rounded MT Bold" pitchFamily="34" charset="0"/>
              </a:rPr>
              <a:t>Yes! This will be solidly verified soon.</a:t>
            </a:r>
            <a:endParaRPr lang="en-US" sz="3200" dirty="0">
              <a:solidFill>
                <a:srgbClr val="0070C0"/>
              </a:solidFill>
              <a:effectLst>
                <a:glow rad="228600">
                  <a:schemeClr val="accent4">
                    <a:satMod val="175000"/>
                    <a:alpha val="40000"/>
                  </a:schemeClr>
                </a:glow>
              </a:effectLst>
              <a:latin typeface="Arial Rounded MT Bold" pitchFamily="34" charset="0"/>
            </a:endParaRPr>
          </a:p>
        </p:txBody>
      </p:sp>
      <p:sp>
        <p:nvSpPr>
          <p:cNvPr id="15" name="Rectangle 14"/>
          <p:cNvSpPr/>
          <p:nvPr/>
        </p:nvSpPr>
        <p:spPr>
          <a:xfrm>
            <a:off x="1417320" y="167640"/>
            <a:ext cx="9951720" cy="701040"/>
          </a:xfrm>
          <a:prstGeom prst="rect">
            <a:avLst/>
          </a:prstGeom>
          <a:gradFill>
            <a:gsLst>
              <a:gs pos="0">
                <a:srgbClr val="FFFF00"/>
              </a:gs>
              <a:gs pos="85000">
                <a:schemeClr val="accent1">
                  <a:lumMod val="45000"/>
                  <a:lumOff val="55000"/>
                </a:schemeClr>
              </a:gs>
              <a:gs pos="83000">
                <a:schemeClr val="accent1">
                  <a:lumMod val="45000"/>
                  <a:lumOff val="55000"/>
                </a:schemeClr>
              </a:gs>
              <a:gs pos="91000">
                <a:schemeClr val="accent1">
                  <a:lumMod val="30000"/>
                  <a:lumOff val="70000"/>
                </a:schemeClr>
              </a:gs>
            </a:gsLst>
            <a:lin ang="5400000" scaled="1"/>
          </a:gra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ln>
                  <a:solidFill>
                    <a:srgbClr val="0000CC"/>
                  </a:solidFill>
                </a:ln>
                <a:solidFill>
                  <a:srgbClr val="FF0066"/>
                </a:solidFill>
                <a:latin typeface="Segoe Print" pitchFamily="2" charset="0"/>
              </a:rPr>
              <a:t>Scripture &amp; the Sidebar Calendar</a:t>
            </a:r>
            <a:endParaRPr lang="en-US" sz="4000" dirty="0">
              <a:ln>
                <a:solidFill>
                  <a:srgbClr val="0000CC"/>
                </a:solidFill>
              </a:ln>
              <a:solidFill>
                <a:srgbClr val="FF0066"/>
              </a:solidFill>
              <a:latin typeface="Segoe Print" pitchFamily="2" charset="0"/>
            </a:endParaRPr>
          </a:p>
        </p:txBody>
      </p:sp>
    </p:spTree>
    <p:extLst>
      <p:ext uri="{BB962C8B-B14F-4D97-AF65-F5344CB8AC3E}">
        <p14:creationId xmlns:p14="http://schemas.microsoft.com/office/powerpoint/2010/main" val="65189594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750"/>
                                  </p:stCondLst>
                                  <p:childTnLst>
                                    <p:set>
                                      <p:cBhvr>
                                        <p:cTn id="6" dur="1" fill="hold">
                                          <p:stCondLst>
                                            <p:cond delay="0"/>
                                          </p:stCondLst>
                                        </p:cTn>
                                        <p:tgtEl>
                                          <p:spTgt spid="6"/>
                                        </p:tgtEl>
                                        <p:attrNameLst>
                                          <p:attrName>style.visibility</p:attrName>
                                        </p:attrNameLst>
                                      </p:cBhvr>
                                      <p:to>
                                        <p:strVal val="visible"/>
                                      </p:to>
                                    </p:set>
                                    <p:animEffect transition="in" filter="wipe(right)">
                                      <p:cBhvr>
                                        <p:cTn id="7" dur="125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1500"/>
                                        <p:tgtEl>
                                          <p:spTgt spid="3">
                                            <p:txEl>
                                              <p:pRg st="2" end="2"/>
                                            </p:txEl>
                                          </p:spTgt>
                                        </p:tgtEl>
                                      </p:cBhvr>
                                    </p:animEffect>
                                  </p:childTnLst>
                                </p:cTn>
                              </p:par>
                            </p:childTnLst>
                          </p:cTn>
                        </p:par>
                        <p:par>
                          <p:cTn id="13" fill="hold">
                            <p:stCondLst>
                              <p:cond delay="1500"/>
                            </p:stCondLst>
                            <p:childTnLst>
                              <p:par>
                                <p:cTn id="14" presetID="22" presetClass="entr" presetSubtype="2" fill="hold" grpId="0" nodeType="afterEffect">
                                  <p:stCondLst>
                                    <p:cond delay="500"/>
                                  </p:stCondLst>
                                  <p:childTnLst>
                                    <p:set>
                                      <p:cBhvr>
                                        <p:cTn id="15" dur="1" fill="hold">
                                          <p:stCondLst>
                                            <p:cond delay="0"/>
                                          </p:stCondLst>
                                        </p:cTn>
                                        <p:tgtEl>
                                          <p:spTgt spid="7"/>
                                        </p:tgtEl>
                                        <p:attrNameLst>
                                          <p:attrName>style.visibility</p:attrName>
                                        </p:attrNameLst>
                                      </p:cBhvr>
                                      <p:to>
                                        <p:strVal val="visible"/>
                                      </p:to>
                                    </p:set>
                                    <p:animEffect transition="in" filter="wipe(right)">
                                      <p:cBhvr>
                                        <p:cTn id="16" dur="125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ipe(left)">
                                      <p:cBhvr>
                                        <p:cTn id="21" dur="1500"/>
                                        <p:tgtEl>
                                          <p:spTgt spid="2"/>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wipe(left)">
                                      <p:cBhvr>
                                        <p:cTn id="26" dur="1500"/>
                                        <p:tgtEl>
                                          <p:spTgt spid="14"/>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wipe(left)">
                                      <p:cBhvr>
                                        <p:cTn id="31" dur="1500"/>
                                        <p:tgtEl>
                                          <p:spTgt spid="3">
                                            <p:txEl>
                                              <p:pRg st="6" end="6"/>
                                            </p:txEl>
                                          </p:spTgt>
                                        </p:tgtEl>
                                      </p:cBhvr>
                                    </p:animEffect>
                                  </p:childTnLst>
                                </p:cTn>
                              </p:par>
                            </p:childTnLst>
                          </p:cTn>
                        </p:par>
                        <p:par>
                          <p:cTn id="32" fill="hold">
                            <p:stCondLst>
                              <p:cond delay="1500"/>
                            </p:stCondLst>
                            <p:childTnLst>
                              <p:par>
                                <p:cTn id="33" presetID="22" presetClass="entr" presetSubtype="2" fill="hold" grpId="0" nodeType="afterEffect">
                                  <p:stCondLst>
                                    <p:cond delay="1000"/>
                                  </p:stCondLst>
                                  <p:childTnLst>
                                    <p:set>
                                      <p:cBhvr>
                                        <p:cTn id="34" dur="1" fill="hold">
                                          <p:stCondLst>
                                            <p:cond delay="0"/>
                                          </p:stCondLst>
                                        </p:cTn>
                                        <p:tgtEl>
                                          <p:spTgt spid="8"/>
                                        </p:tgtEl>
                                        <p:attrNameLst>
                                          <p:attrName>style.visibility</p:attrName>
                                        </p:attrNameLst>
                                      </p:cBhvr>
                                      <p:to>
                                        <p:strVal val="visible"/>
                                      </p:to>
                                    </p:set>
                                    <p:animEffect transition="in" filter="wipe(right)">
                                      <p:cBhvr>
                                        <p:cTn id="35" dur="1250"/>
                                        <p:tgtEl>
                                          <p:spTgt spid="8"/>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wipe(left)">
                                      <p:cBhvr>
                                        <p:cTn id="40" dur="1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2" grpId="0" animBg="1"/>
      <p:bldP spid="11" grpId="0" animBg="1"/>
      <p:bldP spid="1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Group 28"/>
          <p:cNvGrpSpPr/>
          <p:nvPr/>
        </p:nvGrpSpPr>
        <p:grpSpPr>
          <a:xfrm>
            <a:off x="1613263" y="2276501"/>
            <a:ext cx="9509758" cy="966650"/>
            <a:chOff x="1397727" y="2220686"/>
            <a:chExt cx="9509758" cy="914400"/>
          </a:xfrm>
        </p:grpSpPr>
        <p:sp>
          <p:nvSpPr>
            <p:cNvPr id="30" name="Rectangle 29"/>
            <p:cNvSpPr/>
            <p:nvPr/>
          </p:nvSpPr>
          <p:spPr>
            <a:xfrm>
              <a:off x="1397727" y="2220686"/>
              <a:ext cx="1358537" cy="914400"/>
            </a:xfrm>
            <a:prstGeom prst="rect">
              <a:avLst/>
            </a:prstGeom>
            <a:solidFill>
              <a:schemeClr val="accent5">
                <a:lumMod val="40000"/>
                <a:lumOff val="6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2800" dirty="0" smtClean="0">
                  <a:solidFill>
                    <a:srgbClr val="FF00FF"/>
                  </a:solidFill>
                </a:rPr>
                <a:t>30</a:t>
              </a:r>
              <a:endParaRPr lang="en-US" sz="2800" dirty="0">
                <a:solidFill>
                  <a:srgbClr val="FF00FF"/>
                </a:solidFill>
              </a:endParaRPr>
            </a:p>
          </p:txBody>
        </p:sp>
        <p:sp>
          <p:nvSpPr>
            <p:cNvPr id="31" name="Rectangle 30"/>
            <p:cNvSpPr/>
            <p:nvPr/>
          </p:nvSpPr>
          <p:spPr>
            <a:xfrm>
              <a:off x="2756263" y="2220686"/>
              <a:ext cx="1358537" cy="914400"/>
            </a:xfrm>
            <a:prstGeom prst="rect">
              <a:avLst/>
            </a:prstGeom>
            <a:solidFill>
              <a:schemeClr val="bg1">
                <a:lumMod val="5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4114800" y="2220686"/>
              <a:ext cx="1358537" cy="914400"/>
            </a:xfrm>
            <a:prstGeom prst="rect">
              <a:avLst/>
            </a:prstGeom>
            <a:solidFill>
              <a:schemeClr val="bg1">
                <a:lumMod val="5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5473337" y="2220686"/>
              <a:ext cx="1358537" cy="914400"/>
            </a:xfrm>
            <a:prstGeom prst="rect">
              <a:avLst/>
            </a:prstGeom>
            <a:solidFill>
              <a:schemeClr val="bg1">
                <a:lumMod val="5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6831874" y="2220686"/>
              <a:ext cx="1358537" cy="914400"/>
            </a:xfrm>
            <a:prstGeom prst="rect">
              <a:avLst/>
            </a:prstGeom>
            <a:solidFill>
              <a:schemeClr val="bg1">
                <a:lumMod val="5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a:off x="8190411" y="2220686"/>
              <a:ext cx="1358537" cy="914400"/>
            </a:xfrm>
            <a:prstGeom prst="rect">
              <a:avLst/>
            </a:prstGeom>
            <a:solidFill>
              <a:schemeClr val="bg1">
                <a:lumMod val="5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9548948" y="2220686"/>
              <a:ext cx="1358537" cy="914400"/>
            </a:xfrm>
            <a:prstGeom prst="rect">
              <a:avLst/>
            </a:prstGeom>
            <a:solidFill>
              <a:schemeClr val="bg1">
                <a:lumMod val="5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Content Placeholder 2"/>
          <p:cNvSpPr>
            <a:spLocks noGrp="1"/>
          </p:cNvSpPr>
          <p:nvPr>
            <p:ph idx="1"/>
          </p:nvPr>
        </p:nvSpPr>
        <p:spPr>
          <a:xfrm>
            <a:off x="940525" y="796833"/>
            <a:ext cx="10829108" cy="5875019"/>
          </a:xfrm>
          <a:scene3d>
            <a:camera prst="orthographicFront"/>
            <a:lightRig rig="threePt" dir="t"/>
          </a:scene3d>
          <a:sp3d>
            <a:bevelT/>
          </a:sp3d>
        </p:spPr>
        <p:txBody>
          <a:bodyPr/>
          <a:lstStyle/>
          <a:p>
            <a:pPr marL="457200" lvl="1" indent="0">
              <a:buNone/>
            </a:pPr>
            <a:r>
              <a:rPr lang="en-US" dirty="0"/>
              <a:t>	</a:t>
            </a:r>
            <a:r>
              <a:rPr lang="en-US" dirty="0" smtClean="0"/>
              <a:t> </a:t>
            </a:r>
            <a:r>
              <a:rPr lang="en-US" sz="2800" dirty="0" smtClean="0"/>
              <a:t>1</a:t>
            </a:r>
            <a:r>
              <a:rPr lang="en-US" sz="2800" baseline="30000" dirty="0" smtClean="0"/>
              <a:t>st</a:t>
            </a:r>
            <a:r>
              <a:rPr lang="en-US" sz="2800" dirty="0" smtClean="0"/>
              <a:t>	       2</a:t>
            </a:r>
            <a:r>
              <a:rPr lang="en-US" sz="2800" baseline="30000" dirty="0" smtClean="0"/>
              <a:t>nd</a:t>
            </a:r>
            <a:r>
              <a:rPr lang="en-US" sz="2800" dirty="0" smtClean="0"/>
              <a:t> 	3</a:t>
            </a:r>
            <a:r>
              <a:rPr lang="en-US" sz="2800" baseline="30000" dirty="0" smtClean="0"/>
              <a:t>rd</a:t>
            </a:r>
            <a:r>
              <a:rPr lang="en-US" sz="2800" dirty="0" smtClean="0"/>
              <a:t> 	      4</a:t>
            </a:r>
            <a:r>
              <a:rPr lang="en-US" sz="2800" baseline="30000" dirty="0" smtClean="0"/>
              <a:t>th</a:t>
            </a:r>
            <a:r>
              <a:rPr lang="en-US" sz="2800" dirty="0" smtClean="0"/>
              <a:t> 	 5</a:t>
            </a:r>
            <a:r>
              <a:rPr lang="en-US" sz="2800" baseline="30000" dirty="0" smtClean="0"/>
              <a:t>th</a:t>
            </a:r>
            <a:r>
              <a:rPr lang="en-US" sz="2800" dirty="0" smtClean="0"/>
              <a:t> 	   </a:t>
            </a:r>
            <a:r>
              <a:rPr lang="en-US" sz="2800" dirty="0" smtClean="0">
                <a:solidFill>
                  <a:srgbClr val="00B050"/>
                </a:solidFill>
              </a:rPr>
              <a:t>Prep</a:t>
            </a:r>
            <a:r>
              <a:rPr lang="en-US" sz="2800" dirty="0"/>
              <a:t> </a:t>
            </a:r>
            <a:r>
              <a:rPr lang="en-US" sz="2800" dirty="0" smtClean="0"/>
              <a:t>      </a:t>
            </a:r>
            <a:r>
              <a:rPr lang="en-US" sz="2800" b="1" u="sng" dirty="0" err="1" smtClean="0">
                <a:solidFill>
                  <a:srgbClr val="0000CC"/>
                </a:solidFill>
              </a:rPr>
              <a:t>Sabb</a:t>
            </a:r>
            <a:endParaRPr lang="en-US" sz="2800" b="1" u="sng" dirty="0">
              <a:solidFill>
                <a:srgbClr val="0000CC"/>
              </a:solidFill>
            </a:endParaRPr>
          </a:p>
        </p:txBody>
      </p:sp>
      <p:sp>
        <p:nvSpPr>
          <p:cNvPr id="24" name="Slide Number Placeholder 23"/>
          <p:cNvSpPr>
            <a:spLocks noGrp="1"/>
          </p:cNvSpPr>
          <p:nvPr>
            <p:ph type="sldNum" sz="quarter" idx="12"/>
          </p:nvPr>
        </p:nvSpPr>
        <p:spPr>
          <a:xfrm>
            <a:off x="9034053" y="6408729"/>
            <a:ext cx="2819399" cy="345796"/>
          </a:xfrm>
          <a:scene3d>
            <a:camera prst="orthographicFront"/>
            <a:lightRig rig="threePt" dir="t"/>
          </a:scene3d>
          <a:sp3d>
            <a:bevelT/>
          </a:sp3d>
        </p:spPr>
        <p:txBody>
          <a:bodyPr/>
          <a:lstStyle/>
          <a:p>
            <a:fld id="{71766878-3199-4EAB-94E7-2D6D11070E14}" type="slidenum">
              <a:rPr lang="en-US" b="1" smtClean="0">
                <a:solidFill>
                  <a:schemeClr val="tx1"/>
                </a:solidFill>
              </a:rPr>
              <a:t>21</a:t>
            </a:fld>
            <a:endParaRPr lang="en-US" b="1" dirty="0">
              <a:solidFill>
                <a:schemeClr val="tx1"/>
              </a:solidFill>
            </a:endParaRPr>
          </a:p>
        </p:txBody>
      </p:sp>
      <p:grpSp>
        <p:nvGrpSpPr>
          <p:cNvPr id="11" name="Group 10"/>
          <p:cNvGrpSpPr/>
          <p:nvPr/>
        </p:nvGrpSpPr>
        <p:grpSpPr>
          <a:xfrm>
            <a:off x="1613263" y="1319620"/>
            <a:ext cx="9509759" cy="966651"/>
            <a:chOff x="1397726" y="2220686"/>
            <a:chExt cx="9509759" cy="914401"/>
          </a:xfrm>
        </p:grpSpPr>
        <p:sp>
          <p:nvSpPr>
            <p:cNvPr id="4" name="Rectangle 3"/>
            <p:cNvSpPr/>
            <p:nvPr/>
          </p:nvSpPr>
          <p:spPr>
            <a:xfrm>
              <a:off x="1397726" y="2220686"/>
              <a:ext cx="1358537" cy="914400"/>
            </a:xfrm>
            <a:prstGeom prst="rect">
              <a:avLst/>
            </a:prstGeom>
            <a:solidFill>
              <a:schemeClr val="accent5">
                <a:lumMod val="40000"/>
                <a:lumOff val="6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chemeClr val="tx1"/>
                  </a:solidFill>
                </a:rPr>
                <a:t>23</a:t>
              </a:r>
              <a:endParaRPr lang="en-US" sz="2800" dirty="0">
                <a:solidFill>
                  <a:schemeClr val="tx1"/>
                </a:solidFill>
              </a:endParaRPr>
            </a:p>
          </p:txBody>
        </p:sp>
        <p:sp>
          <p:nvSpPr>
            <p:cNvPr id="5" name="Rectangle 4"/>
            <p:cNvSpPr/>
            <p:nvPr/>
          </p:nvSpPr>
          <p:spPr>
            <a:xfrm>
              <a:off x="2756263" y="2220686"/>
              <a:ext cx="1358537" cy="914400"/>
            </a:xfrm>
            <a:prstGeom prst="rect">
              <a:avLst/>
            </a:prstGeom>
            <a:solidFill>
              <a:schemeClr val="accent5">
                <a:lumMod val="40000"/>
                <a:lumOff val="6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chemeClr val="tx1"/>
                  </a:solidFill>
                </a:rPr>
                <a:t>24</a:t>
              </a:r>
              <a:endParaRPr lang="en-US" sz="2800" dirty="0">
                <a:solidFill>
                  <a:schemeClr val="tx1"/>
                </a:solidFill>
              </a:endParaRPr>
            </a:p>
          </p:txBody>
        </p:sp>
        <p:sp>
          <p:nvSpPr>
            <p:cNvPr id="6" name="Rectangle 5"/>
            <p:cNvSpPr/>
            <p:nvPr/>
          </p:nvSpPr>
          <p:spPr>
            <a:xfrm>
              <a:off x="4114800" y="2220686"/>
              <a:ext cx="1358537" cy="914400"/>
            </a:xfrm>
            <a:prstGeom prst="rect">
              <a:avLst/>
            </a:prstGeom>
            <a:solidFill>
              <a:schemeClr val="accent5">
                <a:lumMod val="40000"/>
                <a:lumOff val="6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chemeClr val="tx1"/>
                  </a:solidFill>
                </a:rPr>
                <a:t>25</a:t>
              </a:r>
              <a:endParaRPr lang="en-US" sz="2800" dirty="0">
                <a:solidFill>
                  <a:schemeClr val="tx1"/>
                </a:solidFill>
              </a:endParaRPr>
            </a:p>
          </p:txBody>
        </p:sp>
        <p:sp>
          <p:nvSpPr>
            <p:cNvPr id="7" name="Rectangle 6"/>
            <p:cNvSpPr/>
            <p:nvPr/>
          </p:nvSpPr>
          <p:spPr>
            <a:xfrm>
              <a:off x="5473337" y="2220686"/>
              <a:ext cx="1358537" cy="914400"/>
            </a:xfrm>
            <a:prstGeom prst="rect">
              <a:avLst/>
            </a:prstGeom>
            <a:solidFill>
              <a:schemeClr val="accent5">
                <a:lumMod val="40000"/>
                <a:lumOff val="6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chemeClr val="tx1"/>
                  </a:solidFill>
                </a:rPr>
                <a:t>26</a:t>
              </a:r>
              <a:endParaRPr lang="en-US" sz="2800" dirty="0">
                <a:solidFill>
                  <a:schemeClr val="tx1"/>
                </a:solidFill>
              </a:endParaRPr>
            </a:p>
          </p:txBody>
        </p:sp>
        <p:sp>
          <p:nvSpPr>
            <p:cNvPr id="8" name="Rectangle 7"/>
            <p:cNvSpPr/>
            <p:nvPr/>
          </p:nvSpPr>
          <p:spPr>
            <a:xfrm>
              <a:off x="6831874" y="2220686"/>
              <a:ext cx="1358537" cy="914400"/>
            </a:xfrm>
            <a:prstGeom prst="rect">
              <a:avLst/>
            </a:prstGeom>
            <a:solidFill>
              <a:schemeClr val="accent5">
                <a:lumMod val="40000"/>
                <a:lumOff val="6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chemeClr val="tx1"/>
                  </a:solidFill>
                </a:rPr>
                <a:t>27</a:t>
              </a:r>
              <a:endParaRPr lang="en-US" sz="2800" dirty="0">
                <a:solidFill>
                  <a:schemeClr val="tx1"/>
                </a:solidFill>
              </a:endParaRPr>
            </a:p>
          </p:txBody>
        </p:sp>
        <p:sp>
          <p:nvSpPr>
            <p:cNvPr id="9" name="Rectangle 8"/>
            <p:cNvSpPr/>
            <p:nvPr/>
          </p:nvSpPr>
          <p:spPr>
            <a:xfrm>
              <a:off x="8190411" y="2220687"/>
              <a:ext cx="1358537" cy="914400"/>
            </a:xfrm>
            <a:prstGeom prst="rect">
              <a:avLst/>
            </a:prstGeom>
            <a:solidFill>
              <a:schemeClr val="accent5">
                <a:lumMod val="40000"/>
                <a:lumOff val="6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chemeClr val="tx1"/>
                  </a:solidFill>
                </a:rPr>
                <a:t>28</a:t>
              </a:r>
              <a:endParaRPr lang="en-US" sz="2800" dirty="0">
                <a:solidFill>
                  <a:schemeClr val="tx1"/>
                </a:solidFill>
              </a:endParaRPr>
            </a:p>
          </p:txBody>
        </p:sp>
        <p:sp>
          <p:nvSpPr>
            <p:cNvPr id="10" name="Rectangle 9"/>
            <p:cNvSpPr/>
            <p:nvPr/>
          </p:nvSpPr>
          <p:spPr>
            <a:xfrm>
              <a:off x="9548948" y="2220686"/>
              <a:ext cx="1358537" cy="914400"/>
            </a:xfrm>
            <a:prstGeom prst="rect">
              <a:avLst/>
            </a:prstGeom>
            <a:solidFill>
              <a:schemeClr val="accent5">
                <a:lumMod val="40000"/>
                <a:lumOff val="6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u="sng" dirty="0" smtClean="0">
                  <a:solidFill>
                    <a:srgbClr val="00B0F0"/>
                  </a:solidFill>
                </a:rPr>
                <a:t>29</a:t>
              </a:r>
              <a:endParaRPr lang="en-US" sz="2800" b="1" u="sng" dirty="0">
                <a:solidFill>
                  <a:srgbClr val="00B0F0"/>
                </a:solidFill>
              </a:endParaRPr>
            </a:p>
          </p:txBody>
        </p:sp>
      </p:grpSp>
      <p:grpSp>
        <p:nvGrpSpPr>
          <p:cNvPr id="12" name="Group 11"/>
          <p:cNvGrpSpPr/>
          <p:nvPr/>
        </p:nvGrpSpPr>
        <p:grpSpPr>
          <a:xfrm>
            <a:off x="1613263" y="5753190"/>
            <a:ext cx="9509759" cy="914400"/>
            <a:chOff x="1397726" y="2220686"/>
            <a:chExt cx="9509759" cy="914400"/>
          </a:xfrm>
        </p:grpSpPr>
        <p:sp>
          <p:nvSpPr>
            <p:cNvPr id="13" name="Rectangle 12"/>
            <p:cNvSpPr/>
            <p:nvPr/>
          </p:nvSpPr>
          <p:spPr>
            <a:xfrm>
              <a:off x="1397726" y="2220686"/>
              <a:ext cx="1358537" cy="914400"/>
            </a:xfrm>
            <a:prstGeom prst="rect">
              <a:avLst/>
            </a:prstGeom>
            <a:solidFill>
              <a:schemeClr val="bg1">
                <a:lumMod val="5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sp>
          <p:nvSpPr>
            <p:cNvPr id="14" name="Rectangle 13"/>
            <p:cNvSpPr/>
            <p:nvPr/>
          </p:nvSpPr>
          <p:spPr>
            <a:xfrm>
              <a:off x="2756263" y="2220686"/>
              <a:ext cx="1358537" cy="914400"/>
            </a:xfrm>
            <a:prstGeom prst="rect">
              <a:avLst/>
            </a:prstGeom>
            <a:solidFill>
              <a:schemeClr val="accent1">
                <a:lumMod val="60000"/>
                <a:lumOff val="4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dirty="0" smtClean="0">
                  <a:solidFill>
                    <a:srgbClr val="FF0000"/>
                  </a:solidFill>
                </a:rPr>
                <a:t>1</a:t>
              </a:r>
              <a:endParaRPr lang="en-US" sz="2800" dirty="0">
                <a:solidFill>
                  <a:srgbClr val="FF0000"/>
                </a:solidFill>
              </a:endParaRPr>
            </a:p>
          </p:txBody>
        </p:sp>
        <p:sp>
          <p:nvSpPr>
            <p:cNvPr id="15" name="Rectangle 14"/>
            <p:cNvSpPr/>
            <p:nvPr/>
          </p:nvSpPr>
          <p:spPr>
            <a:xfrm>
              <a:off x="4114800" y="2220686"/>
              <a:ext cx="1358537" cy="914400"/>
            </a:xfrm>
            <a:prstGeom prst="rect">
              <a:avLst/>
            </a:prstGeom>
            <a:solidFill>
              <a:schemeClr val="accent1">
                <a:lumMod val="60000"/>
                <a:lumOff val="4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dirty="0" smtClean="0">
                  <a:solidFill>
                    <a:srgbClr val="FF0000"/>
                  </a:solidFill>
                </a:rPr>
                <a:t>2</a:t>
              </a:r>
              <a:endParaRPr lang="en-US" sz="2800" dirty="0">
                <a:solidFill>
                  <a:srgbClr val="FF0000"/>
                </a:solidFill>
              </a:endParaRPr>
            </a:p>
          </p:txBody>
        </p:sp>
        <p:sp>
          <p:nvSpPr>
            <p:cNvPr id="16" name="Rectangle 15"/>
            <p:cNvSpPr/>
            <p:nvPr/>
          </p:nvSpPr>
          <p:spPr>
            <a:xfrm>
              <a:off x="5473337" y="2220686"/>
              <a:ext cx="1358537" cy="914400"/>
            </a:xfrm>
            <a:prstGeom prst="rect">
              <a:avLst/>
            </a:prstGeom>
            <a:solidFill>
              <a:schemeClr val="accent1">
                <a:lumMod val="60000"/>
                <a:lumOff val="4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dirty="0" smtClean="0">
                  <a:solidFill>
                    <a:srgbClr val="FF0000"/>
                  </a:solidFill>
                </a:rPr>
                <a:t>3</a:t>
              </a:r>
              <a:endParaRPr lang="en-US" sz="2800" dirty="0">
                <a:solidFill>
                  <a:srgbClr val="FF0000"/>
                </a:solidFill>
              </a:endParaRPr>
            </a:p>
          </p:txBody>
        </p:sp>
        <p:sp>
          <p:nvSpPr>
            <p:cNvPr id="17" name="Rectangle 16"/>
            <p:cNvSpPr/>
            <p:nvPr/>
          </p:nvSpPr>
          <p:spPr>
            <a:xfrm>
              <a:off x="6831874" y="2220686"/>
              <a:ext cx="1358537" cy="914400"/>
            </a:xfrm>
            <a:prstGeom prst="rect">
              <a:avLst/>
            </a:prstGeom>
            <a:solidFill>
              <a:schemeClr val="accent1">
                <a:lumMod val="60000"/>
                <a:lumOff val="4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8190411" y="2220686"/>
              <a:ext cx="1358537" cy="914400"/>
            </a:xfrm>
            <a:prstGeom prst="rect">
              <a:avLst/>
            </a:prstGeom>
            <a:solidFill>
              <a:schemeClr val="accent1">
                <a:lumMod val="60000"/>
                <a:lumOff val="4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9548948" y="2220686"/>
              <a:ext cx="1358537" cy="914400"/>
            </a:xfrm>
            <a:prstGeom prst="rect">
              <a:avLst/>
            </a:prstGeom>
            <a:solidFill>
              <a:schemeClr val="accent1">
                <a:lumMod val="60000"/>
                <a:lumOff val="4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 name="Group 19"/>
          <p:cNvGrpSpPr/>
          <p:nvPr/>
        </p:nvGrpSpPr>
        <p:grpSpPr>
          <a:xfrm>
            <a:off x="940524" y="2755272"/>
            <a:ext cx="10829108" cy="3294389"/>
            <a:chOff x="-2152004" y="-100920"/>
            <a:chExt cx="8729993" cy="2359151"/>
          </a:xfrm>
        </p:grpSpPr>
        <p:grpSp>
          <p:nvGrpSpPr>
            <p:cNvPr id="21" name="Group 20"/>
            <p:cNvGrpSpPr/>
            <p:nvPr/>
          </p:nvGrpSpPr>
          <p:grpSpPr>
            <a:xfrm>
              <a:off x="-2152004" y="-100920"/>
              <a:ext cx="8729993" cy="2359151"/>
              <a:chOff x="-2152004" y="-100920"/>
              <a:chExt cx="8729993" cy="2359151"/>
            </a:xfrm>
          </p:grpSpPr>
          <p:sp>
            <p:nvSpPr>
              <p:cNvPr id="23" name="Rectangle 22"/>
              <p:cNvSpPr/>
              <p:nvPr/>
            </p:nvSpPr>
            <p:spPr>
              <a:xfrm>
                <a:off x="-2152004" y="371888"/>
                <a:ext cx="8729993" cy="1589058"/>
              </a:xfrm>
              <a:prstGeom prst="rect">
                <a:avLst/>
              </a:prstGeom>
              <a:solidFill>
                <a:sysClr val="window" lastClr="FFFFFF"/>
              </a:solidFill>
              <a:ln w="6350" cap="flat" cmpd="sng" algn="ctr">
                <a:solidFill>
                  <a:srgbClr val="800080"/>
                </a:solidFill>
                <a:prstDash val="dashDot"/>
              </a:ln>
              <a:effectLst/>
              <a:scene3d>
                <a:camera prst="orthographicFront"/>
                <a:lightRig rig="threePt" dir="t"/>
              </a:scene3d>
              <a:sp3d>
                <a:bevelT/>
              </a:sp3d>
            </p:spPr>
            <p:txBody>
              <a:bodyPr rot="0" spcFirstLastPara="0" vert="horz" wrap="square" lIns="91440" tIns="45720" rIns="91440" bIns="45720" numCol="1" spcCol="0" rtlCol="0" fromWordArt="0" anchor="ctr" anchorCtr="0" forceAA="0" compatLnSpc="1">
                <a:prstTxWarp prst="textNoShape">
                  <a:avLst/>
                </a:prstTxWarp>
                <a:noAutofit/>
                <a:sp3d extrusionH="57150">
                  <a:bevelT w="38100" h="38100"/>
                </a:sp3d>
              </a:bodyPr>
              <a:lstStyle/>
              <a:p>
                <a:pPr algn="ctr">
                  <a:lnSpc>
                    <a:spcPct val="115000"/>
                  </a:lnSpc>
                  <a:spcAft>
                    <a:spcPts val="1000"/>
                  </a:spcAft>
                </a:pPr>
                <a:r>
                  <a:rPr lang="en-US" sz="2800" dirty="0">
                    <a:solidFill>
                      <a:srgbClr val="008080"/>
                    </a:solidFill>
                    <a:effectLst/>
                    <a:latin typeface="Georgia" panose="02040502050405020303" pitchFamily="18" charset="0"/>
                    <a:ea typeface="Calibri" panose="020F0502020204030204" pitchFamily="34" charset="0"/>
                    <a:cs typeface="Georgia" panose="02040502050405020303" pitchFamily="18" charset="0"/>
                  </a:rPr>
                  <a:t>1 Sam 20:5  </a:t>
                </a:r>
                <a:r>
                  <a:rPr lang="en-US" sz="2800" dirty="0">
                    <a:solidFill>
                      <a:srgbClr val="E36C0A"/>
                    </a:solidFill>
                    <a:effectLst/>
                    <a:latin typeface="Georgia" panose="02040502050405020303" pitchFamily="18" charset="0"/>
                    <a:ea typeface="Calibri" panose="020F0502020204030204" pitchFamily="34" charset="0"/>
                    <a:cs typeface="Georgia" panose="02040502050405020303" pitchFamily="18" charset="0"/>
                  </a:rPr>
                  <a:t>And </a:t>
                </a:r>
                <a:r>
                  <a:rPr lang="en-US" sz="2800" b="1" i="1" u="heavy" dirty="0" err="1">
                    <a:solidFill>
                      <a:srgbClr val="9900FF"/>
                    </a:solidFill>
                    <a:effectLst/>
                    <a:uFill>
                      <a:solidFill>
                        <a:srgbClr val="FF00FF"/>
                      </a:solidFill>
                    </a:uFill>
                    <a:latin typeface="Georgia" panose="02040502050405020303" pitchFamily="18" charset="0"/>
                    <a:ea typeface="Calibri" panose="020F0502020204030204" pitchFamily="34" charset="0"/>
                    <a:cs typeface="Georgia" panose="02040502050405020303" pitchFamily="18" charset="0"/>
                  </a:rPr>
                  <a:t>Dawid</a:t>
                </a:r>
                <a:r>
                  <a:rPr lang="en-US" sz="2800" b="1" i="1" u="heavy" dirty="0">
                    <a:solidFill>
                      <a:srgbClr val="9900FF"/>
                    </a:solidFill>
                    <a:effectLst/>
                    <a:uFill>
                      <a:solidFill>
                        <a:srgbClr val="FF00FF"/>
                      </a:solidFill>
                    </a:uFill>
                    <a:latin typeface="TITUS Cyberbit Basic" panose="02020603050405020304" pitchFamily="18" charset="0"/>
                    <a:ea typeface="Calibri" panose="020F0502020204030204" pitchFamily="34" charset="0"/>
                    <a:cs typeface="Arial" panose="020B0604020202020204" pitchFamily="34" charset="0"/>
                  </a:rPr>
                  <a:t>̱</a:t>
                </a:r>
                <a:r>
                  <a:rPr lang="en-US" sz="2800" u="heavy" dirty="0">
                    <a:solidFill>
                      <a:srgbClr val="E36C0A"/>
                    </a:solidFill>
                    <a:effectLst/>
                    <a:uFill>
                      <a:solidFill>
                        <a:srgbClr val="FF00FF"/>
                      </a:solidFill>
                    </a:uFill>
                    <a:latin typeface="Georgia" panose="02040502050405020303" pitchFamily="18" charset="0"/>
                    <a:ea typeface="TITUS Cyberbit Basic" panose="02020603050405020304" pitchFamily="18" charset="0"/>
                    <a:cs typeface="Georgia" panose="02040502050405020303" pitchFamily="18" charset="0"/>
                  </a:rPr>
                  <a:t> </a:t>
                </a:r>
                <a:r>
                  <a:rPr lang="en-US" sz="2800" u="heavy" dirty="0">
                    <a:solidFill>
                      <a:srgbClr val="00B0F0"/>
                    </a:solidFill>
                    <a:effectLst/>
                    <a:uFill>
                      <a:solidFill>
                        <a:srgbClr val="FF00FF"/>
                      </a:solidFill>
                    </a:uFill>
                    <a:latin typeface="Georgia" panose="02040502050405020303" pitchFamily="18" charset="0"/>
                    <a:ea typeface="TITUS Cyberbit Basic" panose="02020603050405020304" pitchFamily="18" charset="0"/>
                    <a:cs typeface="Georgia" panose="02040502050405020303" pitchFamily="18" charset="0"/>
                  </a:rPr>
                  <a:t>said</a:t>
                </a:r>
                <a:r>
                  <a:rPr lang="en-US" sz="2800" dirty="0">
                    <a:solidFill>
                      <a:srgbClr val="E36C0A"/>
                    </a:solidFill>
                    <a:effectLst/>
                    <a:latin typeface="Georgia" panose="02040502050405020303" pitchFamily="18" charset="0"/>
                    <a:ea typeface="TITUS Cyberbit Basic" panose="02020603050405020304" pitchFamily="18" charset="0"/>
                    <a:cs typeface="Georgia" panose="02040502050405020303" pitchFamily="18" charset="0"/>
                  </a:rPr>
                  <a:t> to </a:t>
                </a:r>
                <a:r>
                  <a:rPr lang="en-US" sz="2800" dirty="0" err="1">
                    <a:solidFill>
                      <a:srgbClr val="E36C0A"/>
                    </a:solidFill>
                    <a:effectLst/>
                    <a:latin typeface="Georgia" panose="02040502050405020303" pitchFamily="18" charset="0"/>
                    <a:ea typeface="TITUS Cyberbit Basic" panose="02020603050405020304" pitchFamily="18" charset="0"/>
                    <a:cs typeface="Georgia" panose="02040502050405020303" pitchFamily="18" charset="0"/>
                  </a:rPr>
                  <a:t>Yehonathan</a:t>
                </a:r>
                <a:r>
                  <a:rPr lang="en-US" sz="2800" dirty="0">
                    <a:solidFill>
                      <a:srgbClr val="E36C0A"/>
                    </a:solidFill>
                    <a:effectLst/>
                    <a:latin typeface="Georgia" panose="02040502050405020303" pitchFamily="18" charset="0"/>
                    <a:ea typeface="TITUS Cyberbit Basic" panose="02020603050405020304" pitchFamily="18" charset="0"/>
                    <a:cs typeface="Georgia" panose="02040502050405020303" pitchFamily="18" charset="0"/>
                  </a:rPr>
                  <a:t>, “See, </a:t>
                </a:r>
                <a:r>
                  <a:rPr lang="en-US" sz="2800" b="1" i="1" dirty="0">
                    <a:solidFill>
                      <a:srgbClr val="FF0066"/>
                    </a:solidFill>
                    <a:effectLst/>
                    <a:latin typeface="Georgia" panose="02040502050405020303" pitchFamily="18" charset="0"/>
                    <a:ea typeface="TITUS Cyberbit Basic" panose="02020603050405020304" pitchFamily="18" charset="0"/>
                    <a:cs typeface="Georgia" panose="02040502050405020303" pitchFamily="18" charset="0"/>
                  </a:rPr>
                  <a:t>tomorrow</a:t>
                </a:r>
                <a:r>
                  <a:rPr lang="en-US" sz="2800" dirty="0">
                    <a:solidFill>
                      <a:srgbClr val="00B050"/>
                    </a:solidFill>
                    <a:effectLst/>
                    <a:latin typeface="Georgia" panose="02040502050405020303" pitchFamily="18" charset="0"/>
                    <a:ea typeface="TITUS Cyberbit Basic" panose="02020603050405020304" pitchFamily="18" charset="0"/>
                    <a:cs typeface="Georgia" panose="02040502050405020303" pitchFamily="18" charset="0"/>
                  </a:rPr>
                  <a:t> is the</a:t>
                </a:r>
                <a:r>
                  <a:rPr lang="en-US" sz="2800" dirty="0">
                    <a:solidFill>
                      <a:srgbClr val="E36C0A"/>
                    </a:solidFill>
                    <a:effectLst/>
                    <a:latin typeface="Georgia" panose="02040502050405020303" pitchFamily="18" charset="0"/>
                    <a:ea typeface="TITUS Cyberbit Basic" panose="02020603050405020304" pitchFamily="18" charset="0"/>
                    <a:cs typeface="Georgia" panose="02040502050405020303" pitchFamily="18" charset="0"/>
                  </a:rPr>
                  <a:t> </a:t>
                </a:r>
                <a:r>
                  <a:rPr lang="en-US" sz="2800" dirty="0">
                    <a:solidFill>
                      <a:srgbClr val="00B050"/>
                    </a:solidFill>
                    <a:effectLst/>
                    <a:latin typeface="Georgia" panose="02040502050405020303" pitchFamily="18" charset="0"/>
                    <a:ea typeface="TITUS Cyberbit Basic" panose="02020603050405020304" pitchFamily="18" charset="0"/>
                    <a:cs typeface="Georgia" panose="02040502050405020303" pitchFamily="18" charset="0"/>
                  </a:rPr>
                  <a:t>New</a:t>
                </a:r>
                <a:r>
                  <a:rPr lang="en-US" sz="2800" dirty="0">
                    <a:solidFill>
                      <a:srgbClr val="E36C0A"/>
                    </a:solidFill>
                    <a:effectLst/>
                    <a:latin typeface="Georgia" panose="02040502050405020303" pitchFamily="18" charset="0"/>
                    <a:ea typeface="TITUS Cyberbit Basic" panose="02020603050405020304" pitchFamily="18" charset="0"/>
                    <a:cs typeface="Georgia" panose="02040502050405020303" pitchFamily="18" charset="0"/>
                  </a:rPr>
                  <a:t> </a:t>
                </a:r>
                <a:r>
                  <a:rPr lang="en-US" sz="2800" dirty="0">
                    <a:solidFill>
                      <a:schemeClr val="tx1">
                        <a:lumMod val="95000"/>
                        <a:lumOff val="5000"/>
                      </a:schemeClr>
                    </a:solidFill>
                    <a:effectLst/>
                    <a:latin typeface="Georgia" panose="02040502050405020303" pitchFamily="18" charset="0"/>
                    <a:ea typeface="TITUS Cyberbit Basic" panose="02020603050405020304" pitchFamily="18" charset="0"/>
                    <a:cs typeface="Georgia" panose="02040502050405020303" pitchFamily="18" charset="0"/>
                  </a:rPr>
                  <a:t>Moon</a:t>
                </a:r>
                <a:r>
                  <a:rPr lang="en-US" sz="2800" dirty="0">
                    <a:solidFill>
                      <a:srgbClr val="E36C0A"/>
                    </a:solidFill>
                    <a:effectLst/>
                    <a:latin typeface="Georgia" panose="02040502050405020303" pitchFamily="18" charset="0"/>
                    <a:ea typeface="TITUS Cyberbit Basic" panose="02020603050405020304" pitchFamily="18" charset="0"/>
                    <a:cs typeface="Georgia" panose="02040502050405020303" pitchFamily="18" charset="0"/>
                  </a:rPr>
                  <a:t> </a:t>
                </a:r>
                <a:r>
                  <a:rPr lang="en-US" sz="2800" dirty="0">
                    <a:solidFill>
                      <a:srgbClr val="00B050"/>
                    </a:solidFill>
                    <a:latin typeface="Georgia" panose="02040502050405020303" pitchFamily="18" charset="0"/>
                    <a:ea typeface="TITUS Cyberbit Basic" panose="02020603050405020304" pitchFamily="18" charset="0"/>
                    <a:cs typeface="Georgia" panose="02040502050405020303" pitchFamily="18" charset="0"/>
                  </a:rPr>
                  <a:t>[</a:t>
                </a:r>
                <a:r>
                  <a:rPr lang="en-US" sz="2800" dirty="0" smtClean="0">
                    <a:solidFill>
                      <a:srgbClr val="00B050"/>
                    </a:solidFill>
                    <a:latin typeface="Georgia" panose="02040502050405020303" pitchFamily="18" charset="0"/>
                    <a:ea typeface="TITUS Cyberbit Basic" panose="02020603050405020304" pitchFamily="18" charset="0"/>
                    <a:cs typeface="Georgia" panose="02040502050405020303" pitchFamily="18" charset="0"/>
                  </a:rPr>
                  <a:t>Month - </a:t>
                </a:r>
                <a:r>
                  <a:rPr lang="en-US" sz="2800" dirty="0" err="1">
                    <a:solidFill>
                      <a:srgbClr val="00B050"/>
                    </a:solidFill>
                    <a:latin typeface="Georgia" panose="02040502050405020303" pitchFamily="18" charset="0"/>
                    <a:ea typeface="TITUS Cyberbit Basic" panose="02020603050405020304" pitchFamily="18" charset="0"/>
                    <a:cs typeface="Georgia" panose="02040502050405020303" pitchFamily="18" charset="0"/>
                  </a:rPr>
                  <a:t>chodesh</a:t>
                </a:r>
                <a:r>
                  <a:rPr lang="en-US" sz="2800" dirty="0">
                    <a:solidFill>
                      <a:srgbClr val="00B050"/>
                    </a:solidFill>
                    <a:effectLst/>
                    <a:latin typeface="Georgia" panose="02040502050405020303" pitchFamily="18" charset="0"/>
                    <a:ea typeface="TITUS Cyberbit Basic" panose="02020603050405020304" pitchFamily="18" charset="0"/>
                    <a:cs typeface="Georgia" panose="02040502050405020303" pitchFamily="18" charset="0"/>
                  </a:rPr>
                  <a:t>], </a:t>
                </a:r>
                <a:r>
                  <a:rPr lang="en-US" sz="2800" dirty="0">
                    <a:solidFill>
                      <a:srgbClr val="E36C0A"/>
                    </a:solidFill>
                    <a:effectLst/>
                    <a:latin typeface="Georgia" panose="02040502050405020303" pitchFamily="18" charset="0"/>
                    <a:ea typeface="TITUS Cyberbit Basic" panose="02020603050405020304" pitchFamily="18" charset="0"/>
                    <a:cs typeface="Georgia" panose="02040502050405020303" pitchFamily="18" charset="0"/>
                  </a:rPr>
                  <a:t>and I ought to sit </a:t>
                </a:r>
                <a:r>
                  <a:rPr lang="en-US" sz="2800" dirty="0" smtClean="0">
                    <a:solidFill>
                      <a:srgbClr val="E36C0A"/>
                    </a:solidFill>
                    <a:effectLst/>
                    <a:latin typeface="Georgia" panose="02040502050405020303" pitchFamily="18" charset="0"/>
                    <a:ea typeface="TITUS Cyberbit Basic" panose="02020603050405020304" pitchFamily="18" charset="0"/>
                    <a:cs typeface="Georgia" panose="02040502050405020303" pitchFamily="18" charset="0"/>
                  </a:rPr>
                  <a:t>     with </a:t>
                </a:r>
                <a:r>
                  <a:rPr lang="en-US" sz="2800" dirty="0">
                    <a:solidFill>
                      <a:srgbClr val="E36C0A"/>
                    </a:solidFill>
                    <a:effectLst/>
                    <a:latin typeface="Georgia" panose="02040502050405020303" pitchFamily="18" charset="0"/>
                    <a:ea typeface="TITUS Cyberbit Basic" panose="02020603050405020304" pitchFamily="18" charset="0"/>
                    <a:cs typeface="Georgia" panose="02040502050405020303" pitchFamily="18" charset="0"/>
                  </a:rPr>
                  <a:t>the sovereign to eat</a:t>
                </a:r>
                <a:r>
                  <a:rPr lang="en-US" sz="2800" dirty="0" smtClean="0">
                    <a:solidFill>
                      <a:srgbClr val="E36C0A"/>
                    </a:solidFill>
                    <a:effectLst/>
                    <a:latin typeface="Georgia" panose="02040502050405020303" pitchFamily="18" charset="0"/>
                    <a:ea typeface="TITUS Cyberbit Basic" panose="02020603050405020304" pitchFamily="18" charset="0"/>
                    <a:cs typeface="Georgia" panose="02040502050405020303" pitchFamily="18" charset="0"/>
                  </a:rPr>
                  <a:t>.       But let </a:t>
                </a:r>
                <a:r>
                  <a:rPr lang="en-US" sz="2800" dirty="0">
                    <a:solidFill>
                      <a:srgbClr val="E36C0A"/>
                    </a:solidFill>
                    <a:effectLst/>
                    <a:latin typeface="Georgia" panose="02040502050405020303" pitchFamily="18" charset="0"/>
                    <a:ea typeface="TITUS Cyberbit Basic" panose="02020603050405020304" pitchFamily="18" charset="0"/>
                    <a:cs typeface="Georgia" panose="02040502050405020303" pitchFamily="18" charset="0"/>
                  </a:rPr>
                  <a:t>me go, and I shall </a:t>
                </a:r>
                <a:r>
                  <a:rPr lang="en-US" sz="2800" dirty="0" smtClean="0">
                    <a:solidFill>
                      <a:srgbClr val="E36C0A"/>
                    </a:solidFill>
                    <a:effectLst/>
                    <a:latin typeface="Georgia" panose="02040502050405020303" pitchFamily="18" charset="0"/>
                    <a:ea typeface="TITUS Cyberbit Basic" panose="02020603050405020304" pitchFamily="18" charset="0"/>
                    <a:cs typeface="Georgia" panose="02040502050405020303" pitchFamily="18" charset="0"/>
                  </a:rPr>
                  <a:t>hide        </a:t>
                </a:r>
                <a:r>
                  <a:rPr lang="en-US" sz="2800" dirty="0">
                    <a:solidFill>
                      <a:srgbClr val="E36C0A"/>
                    </a:solidFill>
                    <a:effectLst/>
                    <a:latin typeface="Georgia" panose="02040502050405020303" pitchFamily="18" charset="0"/>
                    <a:ea typeface="TITUS Cyberbit Basic" panose="02020603050405020304" pitchFamily="18" charset="0"/>
                    <a:cs typeface="Georgia" panose="02040502050405020303" pitchFamily="18" charset="0"/>
                  </a:rPr>
                  <a:t>in </a:t>
                </a:r>
                <a:r>
                  <a:rPr lang="en-US" sz="2800" dirty="0" smtClean="0">
                    <a:solidFill>
                      <a:srgbClr val="E36C0A"/>
                    </a:solidFill>
                    <a:effectLst/>
                    <a:latin typeface="Georgia" panose="02040502050405020303" pitchFamily="18" charset="0"/>
                    <a:ea typeface="TITUS Cyberbit Basic" panose="02020603050405020304" pitchFamily="18" charset="0"/>
                    <a:cs typeface="Georgia" panose="02040502050405020303" pitchFamily="18" charset="0"/>
                  </a:rPr>
                  <a:t>the field</a:t>
                </a:r>
                <a:br>
                  <a:rPr lang="en-US" sz="2800" dirty="0" smtClean="0">
                    <a:solidFill>
                      <a:srgbClr val="E36C0A"/>
                    </a:solidFill>
                    <a:effectLst/>
                    <a:latin typeface="Georgia" panose="02040502050405020303" pitchFamily="18" charset="0"/>
                    <a:ea typeface="TITUS Cyberbit Basic" panose="02020603050405020304" pitchFamily="18" charset="0"/>
                    <a:cs typeface="Georgia" panose="02040502050405020303" pitchFamily="18" charset="0"/>
                  </a:rPr>
                </a:br>
                <a:r>
                  <a:rPr lang="en-US" sz="2800" dirty="0" smtClean="0">
                    <a:solidFill>
                      <a:srgbClr val="E36C0A"/>
                    </a:solidFill>
                    <a:effectLst/>
                    <a:latin typeface="Georgia" panose="02040502050405020303" pitchFamily="18" charset="0"/>
                    <a:ea typeface="TITUS Cyberbit Basic" panose="02020603050405020304" pitchFamily="18" charset="0"/>
                    <a:cs typeface="Georgia" panose="02040502050405020303" pitchFamily="18" charset="0"/>
                  </a:rPr>
                  <a:t>	  	   </a:t>
                </a:r>
                <a:r>
                  <a:rPr lang="en-US" sz="2800" u="sng" dirty="0" smtClean="0">
                    <a:solidFill>
                      <a:srgbClr val="E36C0A"/>
                    </a:solidFill>
                    <a:effectLst/>
                    <a:latin typeface="Georgia" panose="02040502050405020303" pitchFamily="18" charset="0"/>
                    <a:ea typeface="TITUS Cyberbit Basic" panose="02020603050405020304" pitchFamily="18" charset="0"/>
                    <a:cs typeface="Georgia" panose="02040502050405020303" pitchFamily="18" charset="0"/>
                  </a:rPr>
                  <a:t>until the</a:t>
                </a:r>
                <a:r>
                  <a:rPr lang="en-US" sz="2800" dirty="0" smtClean="0">
                    <a:solidFill>
                      <a:srgbClr val="E36C0A"/>
                    </a:solidFill>
                    <a:effectLst/>
                    <a:latin typeface="Georgia" panose="02040502050405020303" pitchFamily="18" charset="0"/>
                    <a:ea typeface="TITUS Cyberbit Basic" panose="02020603050405020304" pitchFamily="18" charset="0"/>
                    <a:cs typeface="Georgia" panose="02040502050405020303" pitchFamily="18" charset="0"/>
                  </a:rPr>
                  <a:t> </a:t>
                </a:r>
                <a:r>
                  <a:rPr lang="en-US" sz="2800" b="1" i="1" dirty="0">
                    <a:solidFill>
                      <a:srgbClr val="FF0066"/>
                    </a:solidFill>
                    <a:effectLst/>
                    <a:latin typeface="Georgia" panose="02040502050405020303" pitchFamily="18" charset="0"/>
                    <a:ea typeface="TITUS Cyberbit Basic" panose="02020603050405020304" pitchFamily="18" charset="0"/>
                    <a:cs typeface="Georgia" panose="02040502050405020303" pitchFamily="18" charset="0"/>
                  </a:rPr>
                  <a:t>third day</a:t>
                </a:r>
                <a:r>
                  <a:rPr lang="en-US" sz="2800" dirty="0">
                    <a:solidFill>
                      <a:srgbClr val="E36C0A"/>
                    </a:solidFill>
                    <a:effectLst/>
                    <a:latin typeface="Georgia" panose="02040502050405020303" pitchFamily="18" charset="0"/>
                    <a:ea typeface="TITUS Cyberbit Basic" panose="02020603050405020304" pitchFamily="18" charset="0"/>
                    <a:cs typeface="Georgia" panose="02040502050405020303" pitchFamily="18" charset="0"/>
                  </a:rPr>
                  <a:t> at evening.</a:t>
                </a:r>
                <a:endParaRPr lang="en-US" sz="28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p:txBody>
          </p:sp>
          <p:cxnSp>
            <p:nvCxnSpPr>
              <p:cNvPr id="25" name="Straight Arrow Connector 24"/>
              <p:cNvCxnSpPr/>
              <p:nvPr/>
            </p:nvCxnSpPr>
            <p:spPr>
              <a:xfrm flipH="1">
                <a:off x="2226949" y="1808475"/>
                <a:ext cx="22903" cy="449756"/>
              </a:xfrm>
              <a:prstGeom prst="straightConnector1">
                <a:avLst/>
              </a:prstGeom>
              <a:noFill/>
              <a:ln w="76200" cap="flat" cmpd="sng" algn="ctr">
                <a:solidFill>
                  <a:srgbClr val="9900CC"/>
                </a:solidFill>
                <a:prstDash val="solid"/>
                <a:tailEnd type="arrow"/>
              </a:ln>
              <a:effectLst/>
              <a:scene3d>
                <a:camera prst="orthographicFront"/>
                <a:lightRig rig="threePt" dir="t"/>
              </a:scene3d>
              <a:sp3d>
                <a:bevelT/>
              </a:sp3d>
            </p:spPr>
          </p:cxnSp>
          <p:cxnSp>
            <p:nvCxnSpPr>
              <p:cNvPr id="28" name="Straight Arrow Connector 27"/>
              <p:cNvCxnSpPr/>
              <p:nvPr/>
            </p:nvCxnSpPr>
            <p:spPr>
              <a:xfrm flipH="1">
                <a:off x="33127" y="1166417"/>
                <a:ext cx="409979" cy="1047962"/>
              </a:xfrm>
              <a:prstGeom prst="straightConnector1">
                <a:avLst/>
              </a:prstGeom>
              <a:noFill/>
              <a:ln w="76200" cap="flat" cmpd="sng" algn="ctr">
                <a:solidFill>
                  <a:srgbClr val="9900CC"/>
                </a:solidFill>
                <a:prstDash val="solid"/>
                <a:tailEnd type="arrow"/>
              </a:ln>
              <a:effectLst/>
              <a:scene3d>
                <a:camera prst="orthographicFront"/>
                <a:lightRig rig="threePt" dir="t"/>
              </a:scene3d>
              <a:sp3d>
                <a:bevelT/>
              </a:sp3d>
            </p:spPr>
          </p:cxnSp>
          <p:cxnSp>
            <p:nvCxnSpPr>
              <p:cNvPr id="27" name="Straight Arrow Connector 26"/>
              <p:cNvCxnSpPr/>
              <p:nvPr/>
            </p:nvCxnSpPr>
            <p:spPr>
              <a:xfrm flipH="1" flipV="1">
                <a:off x="-828843" y="-100920"/>
                <a:ext cx="1978816" cy="26108"/>
              </a:xfrm>
              <a:prstGeom prst="straightConnector1">
                <a:avLst/>
              </a:prstGeom>
              <a:noFill/>
              <a:ln w="76200" cap="flat" cmpd="sng" algn="ctr">
                <a:solidFill>
                  <a:srgbClr val="0000CC"/>
                </a:solidFill>
                <a:prstDash val="solid"/>
                <a:tailEnd type="arrow"/>
              </a:ln>
              <a:effectLst/>
              <a:scene3d>
                <a:camera prst="orthographicFront"/>
                <a:lightRig rig="threePt" dir="t"/>
              </a:scene3d>
              <a:sp3d>
                <a:bevelT/>
              </a:sp3d>
            </p:spPr>
          </p:cxnSp>
          <p:cxnSp>
            <p:nvCxnSpPr>
              <p:cNvPr id="26" name="Straight Connector 25"/>
              <p:cNvCxnSpPr/>
              <p:nvPr/>
            </p:nvCxnSpPr>
            <p:spPr>
              <a:xfrm flipH="1">
                <a:off x="4728654" y="821724"/>
                <a:ext cx="266347" cy="708643"/>
              </a:xfrm>
              <a:prstGeom prst="line">
                <a:avLst/>
              </a:prstGeom>
              <a:noFill/>
              <a:ln w="76200" cap="flat" cmpd="sng" algn="ctr">
                <a:solidFill>
                  <a:srgbClr val="9900CC"/>
                </a:solidFill>
                <a:prstDash val="solid"/>
                <a:headEnd type="oval" w="med" len="med"/>
                <a:tailEnd type="oval" w="med" len="med"/>
              </a:ln>
              <a:effectLst/>
              <a:scene3d>
                <a:camera prst="orthographicFront"/>
                <a:lightRig rig="threePt" dir="t"/>
              </a:scene3d>
              <a:sp3d>
                <a:bevelT/>
              </a:sp3d>
            </p:spPr>
          </p:cxnSp>
        </p:grpSp>
        <p:cxnSp>
          <p:nvCxnSpPr>
            <p:cNvPr id="22" name="Straight Connector 21"/>
            <p:cNvCxnSpPr/>
            <p:nvPr/>
          </p:nvCxnSpPr>
          <p:spPr>
            <a:xfrm flipH="1" flipV="1">
              <a:off x="329345" y="1508209"/>
              <a:ext cx="4312158" cy="22158"/>
            </a:xfrm>
            <a:prstGeom prst="line">
              <a:avLst/>
            </a:prstGeom>
            <a:noFill/>
            <a:ln w="76200" cap="flat" cmpd="sng" algn="ctr">
              <a:solidFill>
                <a:srgbClr val="9900CC"/>
              </a:solidFill>
              <a:prstDash val="solid"/>
            </a:ln>
            <a:effectLst/>
            <a:scene3d>
              <a:camera prst="orthographicFront"/>
              <a:lightRig rig="threePt" dir="t"/>
            </a:scene3d>
            <a:sp3d>
              <a:bevelT/>
            </a:sp3d>
          </p:spPr>
        </p:cxnSp>
      </p:grpSp>
      <p:cxnSp>
        <p:nvCxnSpPr>
          <p:cNvPr id="64" name="Straight Connector 63"/>
          <p:cNvCxnSpPr/>
          <p:nvPr/>
        </p:nvCxnSpPr>
        <p:spPr>
          <a:xfrm>
            <a:off x="5036457" y="2791730"/>
            <a:ext cx="439506" cy="793133"/>
          </a:xfrm>
          <a:prstGeom prst="line">
            <a:avLst/>
          </a:prstGeom>
          <a:ln w="76200">
            <a:solidFill>
              <a:srgbClr val="0000CC"/>
            </a:solidFill>
            <a:headEnd type="oval" w="med" len="med"/>
            <a:tailEnd type="oval"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a:off x="2757055" y="4315692"/>
            <a:ext cx="894012" cy="0"/>
          </a:xfrm>
          <a:prstGeom prst="line">
            <a:avLst/>
          </a:prstGeom>
          <a:ln w="57150">
            <a:solidFill>
              <a:schemeClr val="tx1"/>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42" name="Title 1"/>
          <p:cNvSpPr txBox="1">
            <a:spLocks/>
          </p:cNvSpPr>
          <p:nvPr/>
        </p:nvSpPr>
        <p:spPr>
          <a:xfrm>
            <a:off x="961154" y="111371"/>
            <a:ext cx="10753326" cy="718345"/>
          </a:xfrm>
          <a:prstGeom prst="rect">
            <a:avLst/>
          </a:prstGeom>
          <a:blipFill>
            <a:blip r:embed="rId3"/>
            <a:tile tx="0" ty="0" sx="100000" sy="100000" flip="none" algn="tl"/>
          </a:blipFill>
          <a:ln w="57150">
            <a:solidFill>
              <a:schemeClr val="accent4">
                <a:lumMod val="75000"/>
              </a:schemeClr>
            </a:solidFill>
          </a:ln>
          <a:scene3d>
            <a:camera prst="orthographicFront"/>
            <a:lightRig rig="threePt" dir="t"/>
          </a:scene3d>
          <a:sp3d>
            <a:bevelT/>
          </a:sp3d>
        </p:spPr>
        <p:txBody>
          <a:bodyPr vert="horz" lIns="91440" tIns="45720" rIns="91440" bIns="45720" rtlCol="0" anchor="ctr">
            <a:normAutofit fontScale="90000" lnSpcReduction="10000"/>
            <a:sp3d extrusionH="57150">
              <a:bevelT w="38100" h="38100"/>
            </a:sp3d>
          </a:bodyPr>
          <a:lst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a:lstStyle>
          <a:p>
            <a:r>
              <a:rPr lang="en-US" b="1" dirty="0" smtClean="0">
                <a:ln>
                  <a:solidFill>
                    <a:srgbClr val="CC00FF"/>
                  </a:solidFill>
                </a:ln>
                <a:solidFill>
                  <a:srgbClr val="90F1FE"/>
                </a:solidFill>
                <a:latin typeface="Comic Sans MS" panose="030F0702030302020204" pitchFamily="66" charset="0"/>
              </a:rPr>
              <a:t>THE familiar Calendar view</a:t>
            </a:r>
            <a:endParaRPr lang="en-US" b="1" dirty="0">
              <a:ln>
                <a:solidFill>
                  <a:srgbClr val="CC00FF"/>
                </a:solidFill>
              </a:ln>
              <a:solidFill>
                <a:srgbClr val="90F1FE"/>
              </a:solidFill>
              <a:latin typeface="Comic Sans MS" panose="030F0702030302020204" pitchFamily="66" charset="0"/>
            </a:endParaRPr>
          </a:p>
        </p:txBody>
      </p:sp>
    </p:spTree>
    <p:extLst>
      <p:ext uri="{BB962C8B-B14F-4D97-AF65-F5344CB8AC3E}">
        <p14:creationId xmlns:p14="http://schemas.microsoft.com/office/powerpoint/2010/main" val="17152502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rgbClr val="FF6600"/>
            </a:gs>
            <a:gs pos="85000">
              <a:schemeClr val="accent1">
                <a:lumMod val="45000"/>
                <a:lumOff val="55000"/>
              </a:schemeClr>
            </a:gs>
            <a:gs pos="83000">
              <a:schemeClr val="accent1">
                <a:lumMod val="45000"/>
                <a:lumOff val="55000"/>
              </a:schemeClr>
            </a:gs>
            <a:gs pos="91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1766878-3199-4EAB-94E7-2D6D11070E14}" type="slidenum">
              <a:rPr lang="en-US" b="1" smtClean="0">
                <a:solidFill>
                  <a:schemeClr val="accent2"/>
                </a:solidFill>
              </a:rPr>
              <a:t>22</a:t>
            </a:fld>
            <a:endParaRPr lang="en-US" b="1" dirty="0">
              <a:solidFill>
                <a:schemeClr val="accent2"/>
              </a:solidFill>
            </a:endParaRPr>
          </a:p>
        </p:txBody>
      </p:sp>
      <p:sp>
        <p:nvSpPr>
          <p:cNvPr id="7" name="Content Placeholder 2"/>
          <p:cNvSpPr txBox="1">
            <a:spLocks/>
          </p:cNvSpPr>
          <p:nvPr/>
        </p:nvSpPr>
        <p:spPr>
          <a:xfrm>
            <a:off x="2529840" y="1676400"/>
            <a:ext cx="9584290" cy="4754880"/>
          </a:xfrm>
          <a:prstGeom prst="rect">
            <a:avLst/>
          </a:prstGeom>
        </p:spPr>
        <p:txBody>
          <a:bodyPr vert="horz" lIns="91440" tIns="45720" rIns="91440" bIns="45720" rtlCol="0" anchor="ctr">
            <a:noAutofit/>
            <a:scene3d>
              <a:camera prst="orthographicFront"/>
              <a:lightRig rig="threePt" dir="t"/>
            </a:scene3d>
            <a:sp3d extrusionH="57150">
              <a:bevelT h="25400" prst="softRound"/>
            </a:sp3d>
          </a:bodyPr>
          <a:lstStyle>
            <a:lvl1pPr marL="0" indent="0" algn="l" defTabSz="914400" rtl="0" eaLnBrk="1" latinLnBrk="0" hangingPunct="1">
              <a:lnSpc>
                <a:spcPct val="100000"/>
              </a:lnSpc>
              <a:spcBef>
                <a:spcPts val="700"/>
              </a:spcBef>
              <a:buClr>
                <a:schemeClr val="tx2"/>
              </a:buClr>
              <a:buFont typeface="Arial" panose="020B0604020202020204" pitchFamily="34" charset="0"/>
              <a:buNone/>
              <a:defRPr sz="2000" b="1" i="0" kern="1200" cap="all" spc="400" baseline="0">
                <a:solidFill>
                  <a:schemeClr val="accent1"/>
                </a:solidFill>
                <a:latin typeface="+mn-lt"/>
                <a:ea typeface="+mn-ea"/>
                <a:cs typeface="+mn-cs"/>
              </a:defRPr>
            </a:lvl1pPr>
            <a:lvl2pPr marL="457200" indent="0" algn="l" defTabSz="914400" rtl="0" eaLnBrk="1" latinLnBrk="0" hangingPunct="1">
              <a:lnSpc>
                <a:spcPct val="110000"/>
              </a:lnSpc>
              <a:spcBef>
                <a:spcPts val="700"/>
              </a:spcBef>
              <a:buClr>
                <a:schemeClr val="tx2"/>
              </a:buClr>
              <a:buFont typeface="Gill Sans MT" panose="020B0502020104020203"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110000"/>
              </a:lnSpc>
              <a:spcBef>
                <a:spcPts val="700"/>
              </a:spcBef>
              <a:buClr>
                <a:schemeClr val="tx2"/>
              </a:buClr>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110000"/>
              </a:lnSpc>
              <a:spcBef>
                <a:spcPts val="700"/>
              </a:spcBef>
              <a:buClr>
                <a:schemeClr val="tx2"/>
              </a:buClr>
              <a:buFont typeface="Gill Sans MT" panose="020B0502020104020203"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110000"/>
              </a:lnSpc>
              <a:spcBef>
                <a:spcPts val="700"/>
              </a:spcBef>
              <a:buClr>
                <a:schemeClr val="tx2"/>
              </a:buClr>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110000"/>
              </a:lnSpc>
              <a:spcBef>
                <a:spcPts val="700"/>
              </a:spcBef>
              <a:buClr>
                <a:schemeClr val="tx2"/>
              </a:buClr>
              <a:buFont typeface="Gill Sans MT" panose="020B0502020104020203"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110000"/>
              </a:lnSpc>
              <a:spcBef>
                <a:spcPts val="700"/>
              </a:spcBef>
              <a:buClr>
                <a:schemeClr val="tx2"/>
              </a:buClr>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110000"/>
              </a:lnSpc>
              <a:spcBef>
                <a:spcPts val="700"/>
              </a:spcBef>
              <a:buClr>
                <a:schemeClr val="tx2"/>
              </a:buClr>
              <a:buFont typeface="Gill Sans MT" panose="020B0502020104020203" pitchFamily="34" charset="0"/>
              <a:buNone/>
              <a:defRPr sz="1600" kern="1200" baseline="0">
                <a:solidFill>
                  <a:schemeClr val="tx1">
                    <a:tint val="75000"/>
                  </a:schemeClr>
                </a:solidFill>
                <a:latin typeface="+mn-lt"/>
                <a:ea typeface="+mn-ea"/>
                <a:cs typeface="+mn-cs"/>
              </a:defRPr>
            </a:lvl8pPr>
            <a:lvl9pPr marL="3657600" indent="0" algn="l" defTabSz="914400" rtl="0" eaLnBrk="1" latinLnBrk="0" hangingPunct="1">
              <a:lnSpc>
                <a:spcPct val="110000"/>
              </a:lnSpc>
              <a:spcBef>
                <a:spcPts val="700"/>
              </a:spcBef>
              <a:buClr>
                <a:schemeClr val="tx2"/>
              </a:buClr>
              <a:buFont typeface="Arial" panose="020B0604020202020204" pitchFamily="34" charset="0"/>
              <a:buNone/>
              <a:defRPr sz="1600" kern="1200" baseline="0">
                <a:solidFill>
                  <a:schemeClr val="tx1">
                    <a:tint val="75000"/>
                  </a:schemeClr>
                </a:solidFill>
                <a:latin typeface="+mn-lt"/>
                <a:ea typeface="+mn-ea"/>
                <a:cs typeface="+mn-cs"/>
              </a:defRPr>
            </a:lvl9pPr>
          </a:lstStyle>
          <a:p>
            <a:pPr algn="ctr">
              <a:spcBef>
                <a:spcPts val="0"/>
              </a:spcBef>
              <a:spcAft>
                <a:spcPts val="2400"/>
              </a:spcAft>
            </a:pPr>
            <a:r>
              <a:rPr lang="en-US" sz="4800" dirty="0" smtClean="0">
                <a:solidFill>
                  <a:schemeClr val="accent2"/>
                </a:solidFill>
              </a:rPr>
              <a:t>Will </a:t>
            </a:r>
            <a:r>
              <a:rPr lang="en-US" sz="4800" dirty="0" err="1" smtClean="0">
                <a:solidFill>
                  <a:schemeClr val="accent2"/>
                </a:solidFill>
              </a:rPr>
              <a:t>jonathan</a:t>
            </a:r>
            <a:r>
              <a:rPr lang="en-US" sz="4800" dirty="0" smtClean="0">
                <a:solidFill>
                  <a:schemeClr val="accent2"/>
                </a:solidFill>
              </a:rPr>
              <a:t> become a </a:t>
            </a:r>
            <a:r>
              <a:rPr lang="en-US" sz="4800" dirty="0" smtClean="0">
                <a:solidFill>
                  <a:srgbClr val="FF00FF"/>
                </a:solidFill>
              </a:rPr>
              <a:t>2</a:t>
            </a:r>
            <a:r>
              <a:rPr lang="en-US" sz="4800" baseline="30000" dirty="0" smtClean="0">
                <a:solidFill>
                  <a:srgbClr val="FF00FF"/>
                </a:solidFill>
              </a:rPr>
              <a:t>nd</a:t>
            </a:r>
            <a:r>
              <a:rPr lang="en-US" sz="4800" dirty="0" smtClean="0">
                <a:solidFill>
                  <a:srgbClr val="FF00FF"/>
                </a:solidFill>
              </a:rPr>
              <a:t> witness </a:t>
            </a:r>
            <a:br>
              <a:rPr lang="en-US" sz="4800" dirty="0" smtClean="0">
                <a:solidFill>
                  <a:srgbClr val="FF00FF"/>
                </a:solidFill>
              </a:rPr>
            </a:br>
            <a:r>
              <a:rPr lang="en-US" sz="4800" dirty="0" smtClean="0">
                <a:solidFill>
                  <a:schemeClr val="accent2"/>
                </a:solidFill>
              </a:rPr>
              <a:t>to David’s identification of </a:t>
            </a:r>
            <a:br>
              <a:rPr lang="en-US" sz="4800" dirty="0" smtClean="0">
                <a:solidFill>
                  <a:schemeClr val="accent2"/>
                </a:solidFill>
              </a:rPr>
            </a:br>
            <a:r>
              <a:rPr lang="en-US" sz="4800" dirty="0" smtClean="0">
                <a:solidFill>
                  <a:schemeClr val="accent2"/>
                </a:solidFill>
              </a:rPr>
              <a:t>the </a:t>
            </a:r>
            <a:r>
              <a:rPr lang="en-US" sz="4800" dirty="0" smtClean="0">
                <a:solidFill>
                  <a:srgbClr val="00B050"/>
                </a:solidFill>
              </a:rPr>
              <a:t>new month cycle?</a:t>
            </a:r>
            <a:endParaRPr lang="en-US" sz="4800" dirty="0" smtClean="0">
              <a:ln>
                <a:solidFill>
                  <a:schemeClr val="tx2"/>
                </a:solidFill>
              </a:ln>
              <a:solidFill>
                <a:srgbClr val="00B050"/>
              </a:solidFill>
              <a:effectLst>
                <a:glow rad="228600">
                  <a:schemeClr val="accent3">
                    <a:satMod val="175000"/>
                    <a:alpha val="40000"/>
                  </a:schemeClr>
                </a:glow>
              </a:effectLst>
            </a:endParaRPr>
          </a:p>
        </p:txBody>
      </p:sp>
      <p:sp>
        <p:nvSpPr>
          <p:cNvPr id="9" name="TextBox 8"/>
          <p:cNvSpPr txBox="1"/>
          <p:nvPr/>
        </p:nvSpPr>
        <p:spPr>
          <a:xfrm>
            <a:off x="-457200" y="2759131"/>
            <a:ext cx="2987040" cy="1600438"/>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8000" dirty="0" smtClean="0">
                <a:ln>
                  <a:solidFill>
                    <a:srgbClr val="00B0F0"/>
                  </a:solidFill>
                </a:ln>
                <a:solidFill>
                  <a:srgbClr val="CC0099"/>
                </a:solidFill>
                <a:effectLst>
                  <a:glow rad="215900">
                    <a:srgbClr val="FFFF00"/>
                  </a:glow>
                </a:effectLst>
                <a:latin typeface="Lucida Handwriting" pitchFamily="66" charset="0"/>
              </a:rPr>
              <a:t>#2</a:t>
            </a:r>
            <a:r>
              <a:rPr lang="en-US" sz="6600" dirty="0" smtClean="0">
                <a:ln>
                  <a:solidFill>
                    <a:srgbClr val="00B0F0"/>
                  </a:solidFill>
                </a:ln>
                <a:solidFill>
                  <a:srgbClr val="CC0099"/>
                </a:solidFill>
                <a:effectLst>
                  <a:glow rad="215900">
                    <a:srgbClr val="FFFF00"/>
                  </a:glow>
                </a:effectLst>
                <a:latin typeface="Lucida Handwriting" pitchFamily="66" charset="0"/>
              </a:rPr>
              <a:t> </a:t>
            </a:r>
            <a:endParaRPr lang="en-US" sz="6600" dirty="0">
              <a:ln>
                <a:solidFill>
                  <a:srgbClr val="00B0F0"/>
                </a:solidFill>
              </a:ln>
              <a:solidFill>
                <a:srgbClr val="CC0099"/>
              </a:solidFill>
              <a:effectLst>
                <a:glow rad="215900">
                  <a:srgbClr val="FFFF00"/>
                </a:glow>
              </a:effectLst>
              <a:latin typeface="Lucida Handwriting" pitchFamily="66" charset="0"/>
            </a:endParaRPr>
          </a:p>
          <a:p>
            <a:endParaRPr lang="en-US" dirty="0"/>
          </a:p>
        </p:txBody>
      </p:sp>
      <p:sp>
        <p:nvSpPr>
          <p:cNvPr id="11" name="Rectangle 10"/>
          <p:cNvSpPr/>
          <p:nvPr/>
        </p:nvSpPr>
        <p:spPr>
          <a:xfrm>
            <a:off x="2743200" y="440358"/>
            <a:ext cx="8944210" cy="1043300"/>
          </a:xfrm>
          <a:prstGeom prst="rect">
            <a:avLst/>
          </a:prstGeom>
          <a:gradFill>
            <a:gsLst>
              <a:gs pos="0">
                <a:srgbClr val="FFFF00"/>
              </a:gs>
              <a:gs pos="85000">
                <a:schemeClr val="accent1">
                  <a:lumMod val="45000"/>
                  <a:lumOff val="55000"/>
                </a:schemeClr>
              </a:gs>
              <a:gs pos="83000">
                <a:schemeClr val="accent1">
                  <a:lumMod val="45000"/>
                  <a:lumOff val="55000"/>
                </a:schemeClr>
              </a:gs>
              <a:gs pos="91000">
                <a:schemeClr val="accent1">
                  <a:lumMod val="30000"/>
                  <a:lumOff val="70000"/>
                </a:schemeClr>
              </a:gs>
            </a:gsLst>
            <a:lin ang="5400000" scaled="1"/>
          </a:gra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smtClean="0">
                <a:ln>
                  <a:solidFill>
                    <a:srgbClr val="0000CC"/>
                  </a:solidFill>
                </a:ln>
                <a:solidFill>
                  <a:srgbClr val="FF0066"/>
                </a:solidFill>
                <a:latin typeface="Segoe Print" pitchFamily="2" charset="0"/>
              </a:rPr>
              <a:t>Consider Carefully</a:t>
            </a:r>
            <a:endParaRPr lang="en-US" sz="4800" dirty="0">
              <a:ln>
                <a:solidFill>
                  <a:srgbClr val="0000CC"/>
                </a:solidFill>
              </a:ln>
              <a:solidFill>
                <a:srgbClr val="FF0066"/>
              </a:solidFill>
              <a:latin typeface="Segoe Print" pitchFamily="2" charset="0"/>
            </a:endParaRPr>
          </a:p>
        </p:txBody>
      </p:sp>
    </p:spTree>
    <p:extLst>
      <p:ext uri="{BB962C8B-B14F-4D97-AF65-F5344CB8AC3E}">
        <p14:creationId xmlns:p14="http://schemas.microsoft.com/office/powerpoint/2010/main" val="241026663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25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up)">
                                      <p:cBhvr>
                                        <p:cTn id="7" dur="1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alpha val="45000"/>
              </a:schemeClr>
            </a:gs>
            <a:gs pos="50000">
              <a:schemeClr val="accent1">
                <a:tint val="44500"/>
                <a:satMod val="160000"/>
                <a:alpha val="38000"/>
              </a:schemeClr>
            </a:gs>
            <a:gs pos="100000">
              <a:schemeClr val="accent1">
                <a:tint val="23500"/>
                <a:satMod val="160000"/>
                <a:alpha val="35000"/>
              </a:schemeClr>
            </a:gs>
          </a:gsLst>
          <a:lin ang="2700000" scaled="1"/>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039091" y="1011383"/>
            <a:ext cx="10875818" cy="5611090"/>
          </a:xfrm>
          <a:noFill/>
          <a:ln w="9525">
            <a:noFill/>
          </a:ln>
        </p:spPr>
        <p:txBody>
          <a:bodyPr>
            <a:noAutofit/>
            <a:scene3d>
              <a:camera prst="orthographicFront"/>
              <a:lightRig rig="threePt" dir="t"/>
            </a:scene3d>
            <a:sp3d extrusionH="57150">
              <a:bevelT w="38100" h="38100"/>
            </a:sp3d>
          </a:bodyPr>
          <a:lstStyle/>
          <a:p>
            <a:r>
              <a:rPr lang="en-US" sz="2800" dirty="0" smtClean="0">
                <a:solidFill>
                  <a:srgbClr val="008080"/>
                </a:solidFill>
                <a:latin typeface="Georgia" panose="02040502050405020303" pitchFamily="18" charset="0"/>
              </a:rPr>
              <a:t>1 Sam 20:11</a:t>
            </a:r>
            <a:r>
              <a:rPr lang="en-US" sz="2800" dirty="0" smtClean="0">
                <a:latin typeface="Century Gothic" panose="020B0502020202020204" pitchFamily="34" charset="0"/>
              </a:rPr>
              <a:t>	</a:t>
            </a:r>
            <a:r>
              <a:rPr lang="en-US" sz="2800" dirty="0" smtClean="0">
                <a:solidFill>
                  <a:schemeClr val="tx1">
                    <a:lumMod val="95000"/>
                    <a:lumOff val="5000"/>
                  </a:schemeClr>
                </a:solidFill>
                <a:latin typeface="Georgia" panose="02040502050405020303" pitchFamily="18" charset="0"/>
              </a:rPr>
              <a:t>And </a:t>
            </a:r>
            <a:r>
              <a:rPr lang="en-US" sz="2800" dirty="0" err="1" smtClean="0">
                <a:solidFill>
                  <a:schemeClr val="tx1">
                    <a:lumMod val="95000"/>
                    <a:lumOff val="5000"/>
                  </a:schemeClr>
                </a:solidFill>
                <a:latin typeface="Georgia" panose="02040502050405020303" pitchFamily="18" charset="0"/>
              </a:rPr>
              <a:t>Yehonathan</a:t>
            </a:r>
            <a:r>
              <a:rPr lang="en-US" sz="2800" dirty="0" smtClean="0">
                <a:solidFill>
                  <a:schemeClr val="tx1">
                    <a:lumMod val="95000"/>
                    <a:lumOff val="5000"/>
                  </a:schemeClr>
                </a:solidFill>
                <a:latin typeface="Georgia" panose="02040502050405020303" pitchFamily="18" charset="0"/>
              </a:rPr>
              <a:t> said to </a:t>
            </a:r>
            <a:r>
              <a:rPr lang="en-US" sz="2800" dirty="0" err="1" smtClean="0">
                <a:solidFill>
                  <a:schemeClr val="tx1">
                    <a:lumMod val="95000"/>
                    <a:lumOff val="5000"/>
                  </a:schemeClr>
                </a:solidFill>
                <a:latin typeface="Georgia" panose="02040502050405020303" pitchFamily="18" charset="0"/>
              </a:rPr>
              <a:t>Dawid</a:t>
            </a:r>
            <a:r>
              <a:rPr lang="en-US" sz="2800" dirty="0" smtClean="0">
                <a:solidFill>
                  <a:schemeClr val="tx1">
                    <a:lumMod val="95000"/>
                    <a:lumOff val="5000"/>
                  </a:schemeClr>
                </a:solidFill>
                <a:latin typeface="Georgia" panose="02040502050405020303" pitchFamily="18" charset="0"/>
              </a:rPr>
              <a:t>̱, “Come, and let us go out into the field.”  And they both went out into the field. </a:t>
            </a:r>
          </a:p>
          <a:p>
            <a:r>
              <a:rPr lang="en-US" sz="2800" dirty="0" smtClean="0">
                <a:solidFill>
                  <a:srgbClr val="008080"/>
                </a:solidFill>
                <a:latin typeface="Georgia" panose="02040502050405020303" pitchFamily="18" charset="0"/>
              </a:rPr>
              <a:t>1 Sam 20:12</a:t>
            </a:r>
            <a:r>
              <a:rPr lang="en-US" sz="2800" dirty="0" smtClean="0">
                <a:latin typeface="Century Gothic" panose="020B0502020202020204" pitchFamily="34" charset="0"/>
              </a:rPr>
              <a:t>	</a:t>
            </a:r>
            <a:r>
              <a:rPr lang="en-US" sz="2800" dirty="0" smtClean="0">
                <a:solidFill>
                  <a:schemeClr val="tx1">
                    <a:lumMod val="95000"/>
                    <a:lumOff val="5000"/>
                  </a:schemeClr>
                </a:solidFill>
                <a:latin typeface="Georgia" panose="02040502050405020303" pitchFamily="18" charset="0"/>
              </a:rPr>
              <a:t>And </a:t>
            </a:r>
            <a:r>
              <a:rPr lang="en-US" sz="2800" dirty="0" err="1" smtClean="0">
                <a:solidFill>
                  <a:schemeClr val="tx1">
                    <a:lumMod val="95000"/>
                    <a:lumOff val="5000"/>
                  </a:schemeClr>
                </a:solidFill>
                <a:latin typeface="Georgia" panose="02040502050405020303" pitchFamily="18" charset="0"/>
              </a:rPr>
              <a:t>Yehonathan</a:t>
            </a:r>
            <a:r>
              <a:rPr lang="en-US" sz="2800" dirty="0" smtClean="0">
                <a:solidFill>
                  <a:schemeClr val="tx1">
                    <a:lumMod val="95000"/>
                    <a:lumOff val="5000"/>
                  </a:schemeClr>
                </a:solidFill>
                <a:latin typeface="Georgia" panose="02040502050405020303" pitchFamily="18" charset="0"/>
              </a:rPr>
              <a:t> said to </a:t>
            </a:r>
            <a:r>
              <a:rPr lang="en-US" sz="2800" dirty="0" err="1" smtClean="0">
                <a:solidFill>
                  <a:schemeClr val="tx1">
                    <a:lumMod val="95000"/>
                    <a:lumOff val="5000"/>
                  </a:schemeClr>
                </a:solidFill>
                <a:latin typeface="Georgia" panose="02040502050405020303" pitchFamily="18" charset="0"/>
              </a:rPr>
              <a:t>Dawid</a:t>
            </a:r>
            <a:r>
              <a:rPr lang="en-US" sz="2800" dirty="0" smtClean="0">
                <a:solidFill>
                  <a:schemeClr val="tx1">
                    <a:lumMod val="95000"/>
                    <a:lumOff val="5000"/>
                  </a:schemeClr>
                </a:solidFill>
                <a:latin typeface="Georgia" panose="02040502050405020303" pitchFamily="18" charset="0"/>
              </a:rPr>
              <a:t>̱, </a:t>
            </a:r>
            <a:r>
              <a:rPr lang="en-US" sz="2800" b="1" dirty="0" smtClean="0">
                <a:solidFill>
                  <a:srgbClr val="0000CC"/>
                </a:solidFill>
                <a:latin typeface="Georgia" panose="02040502050405020303" pitchFamily="18" charset="0"/>
              </a:rPr>
              <a:t>“</a:t>
            </a:r>
            <a:r>
              <a:rPr lang="he-IL" sz="2800" b="1" dirty="0" smtClean="0">
                <a:solidFill>
                  <a:srgbClr val="0000CC"/>
                </a:solidFill>
                <a:latin typeface="Georgia" panose="02040502050405020303" pitchFamily="18" charset="0"/>
              </a:rPr>
              <a:t>יהוה</a:t>
            </a:r>
            <a:r>
              <a:rPr lang="en-US" sz="2800" dirty="0" smtClean="0">
                <a:solidFill>
                  <a:schemeClr val="tx1">
                    <a:lumMod val="95000"/>
                    <a:lumOff val="5000"/>
                  </a:schemeClr>
                </a:solidFill>
                <a:latin typeface="Georgia" panose="02040502050405020303" pitchFamily="18" charset="0"/>
              </a:rPr>
              <a:t> </a:t>
            </a:r>
            <a:r>
              <a:rPr lang="en-US" sz="2800" dirty="0" smtClean="0">
                <a:solidFill>
                  <a:srgbClr val="0000CC"/>
                </a:solidFill>
                <a:latin typeface="Georgia" panose="02040502050405020303" pitchFamily="18" charset="0"/>
              </a:rPr>
              <a:t>[Yahuah] </a:t>
            </a:r>
            <a:r>
              <a:rPr lang="en-US" sz="2800" dirty="0" smtClean="0">
                <a:solidFill>
                  <a:schemeClr val="tx1">
                    <a:lumMod val="95000"/>
                    <a:lumOff val="5000"/>
                  </a:schemeClr>
                </a:solidFill>
                <a:latin typeface="Georgia" panose="02040502050405020303" pitchFamily="18" charset="0"/>
              </a:rPr>
              <a:t>Elohim of </a:t>
            </a:r>
            <a:r>
              <a:rPr lang="en-US" sz="2800" dirty="0" err="1" smtClean="0">
                <a:solidFill>
                  <a:schemeClr val="tx1">
                    <a:lumMod val="95000"/>
                    <a:lumOff val="5000"/>
                  </a:schemeClr>
                </a:solidFill>
                <a:latin typeface="Georgia" panose="02040502050405020303" pitchFamily="18" charset="0"/>
              </a:rPr>
              <a:t>Yisra’ĕl</a:t>
            </a:r>
            <a:r>
              <a:rPr lang="en-US" sz="2800" dirty="0" smtClean="0">
                <a:solidFill>
                  <a:schemeClr val="tx1">
                    <a:lumMod val="95000"/>
                    <a:lumOff val="5000"/>
                  </a:schemeClr>
                </a:solidFill>
                <a:latin typeface="Georgia" panose="02040502050405020303" pitchFamily="18" charset="0"/>
              </a:rPr>
              <a:t> be witness!  When I search out my father sometime </a:t>
            </a:r>
            <a:r>
              <a:rPr lang="en-US" sz="2800" b="1" dirty="0" smtClean="0">
                <a:solidFill>
                  <a:schemeClr val="tx1">
                    <a:lumMod val="95000"/>
                    <a:lumOff val="5000"/>
                  </a:schemeClr>
                </a:solidFill>
                <a:effectLst>
                  <a:glow rad="127000">
                    <a:srgbClr val="FFFF00"/>
                  </a:glow>
                </a:effectLst>
                <a:latin typeface="Georgia" panose="02040502050405020303" pitchFamily="18" charset="0"/>
              </a:rPr>
              <a:t>tomorrow</a:t>
            </a:r>
            <a:r>
              <a:rPr lang="en-US" sz="2800" dirty="0" smtClean="0">
                <a:solidFill>
                  <a:schemeClr val="tx1">
                    <a:lumMod val="95000"/>
                    <a:lumOff val="5000"/>
                  </a:schemeClr>
                </a:solidFill>
                <a:latin typeface="Georgia" panose="02040502050405020303" pitchFamily="18" charset="0"/>
              </a:rPr>
              <a:t> </a:t>
            </a:r>
            <a:r>
              <a:rPr lang="en-US" sz="2800" dirty="0" smtClean="0">
                <a:solidFill>
                  <a:srgbClr val="FF0066"/>
                </a:solidFill>
                <a:latin typeface="Georgia" panose="02040502050405020303" pitchFamily="18" charset="0"/>
              </a:rPr>
              <a:t>[</a:t>
            </a:r>
            <a:r>
              <a:rPr lang="en-US" sz="2800" dirty="0" err="1" smtClean="0">
                <a:solidFill>
                  <a:srgbClr val="FF0066"/>
                </a:solidFill>
                <a:latin typeface="Georgia" panose="02040502050405020303" pitchFamily="18" charset="0"/>
              </a:rPr>
              <a:t>chodesh</a:t>
            </a:r>
            <a:r>
              <a:rPr lang="en-US" sz="2800" dirty="0" smtClean="0">
                <a:solidFill>
                  <a:srgbClr val="FF0066"/>
                </a:solidFill>
                <a:latin typeface="Georgia" panose="02040502050405020303" pitchFamily="18" charset="0"/>
              </a:rPr>
              <a:t>/new month cycle], </a:t>
            </a:r>
          </a:p>
          <a:p>
            <a:endParaRPr lang="en-US" sz="2800" dirty="0" smtClean="0">
              <a:solidFill>
                <a:schemeClr val="tx1">
                  <a:lumMod val="95000"/>
                  <a:lumOff val="5000"/>
                </a:schemeClr>
              </a:solidFill>
              <a:latin typeface="Georgia" panose="02040502050405020303" pitchFamily="18" charset="0"/>
            </a:endParaRPr>
          </a:p>
          <a:p>
            <a:pPr marL="0" indent="0">
              <a:buNone/>
            </a:pPr>
            <a:r>
              <a:rPr lang="en-US" sz="2800" dirty="0" smtClean="0">
                <a:solidFill>
                  <a:schemeClr val="tx1">
                    <a:lumMod val="95000"/>
                    <a:lumOff val="5000"/>
                  </a:schemeClr>
                </a:solidFill>
                <a:latin typeface="Georgia" panose="02040502050405020303" pitchFamily="18" charset="0"/>
              </a:rPr>
              <a:t>   </a:t>
            </a:r>
            <a:r>
              <a:rPr lang="en-US" sz="2800" i="1" dirty="0" smtClean="0">
                <a:solidFill>
                  <a:schemeClr val="tx1">
                    <a:lumMod val="95000"/>
                    <a:lumOff val="5000"/>
                  </a:schemeClr>
                </a:solidFill>
                <a:latin typeface="Georgia" panose="02040502050405020303" pitchFamily="18" charset="0"/>
              </a:rPr>
              <a:t>or</a:t>
            </a:r>
            <a:r>
              <a:rPr lang="en-US" sz="2800" dirty="0" smtClean="0">
                <a:solidFill>
                  <a:schemeClr val="tx1">
                    <a:lumMod val="95000"/>
                    <a:lumOff val="5000"/>
                  </a:schemeClr>
                </a:solidFill>
                <a:latin typeface="Georgia" panose="02040502050405020303" pitchFamily="18" charset="0"/>
              </a:rPr>
              <a:t> the </a:t>
            </a:r>
            <a:r>
              <a:rPr lang="en-US" sz="2800" b="1" dirty="0" smtClean="0">
                <a:solidFill>
                  <a:schemeClr val="tx1">
                    <a:lumMod val="95000"/>
                    <a:lumOff val="5000"/>
                  </a:schemeClr>
                </a:solidFill>
                <a:effectLst>
                  <a:glow rad="127000">
                    <a:srgbClr val="FFFF00"/>
                  </a:glow>
                </a:effectLst>
                <a:latin typeface="Georgia" panose="02040502050405020303" pitchFamily="18" charset="0"/>
              </a:rPr>
              <a:t>third </a:t>
            </a:r>
            <a:r>
              <a:rPr lang="en-US" sz="2800" b="1" i="1" dirty="0" smtClean="0">
                <a:solidFill>
                  <a:schemeClr val="tx1">
                    <a:lumMod val="95000"/>
                    <a:lumOff val="5000"/>
                  </a:schemeClr>
                </a:solidFill>
                <a:effectLst>
                  <a:glow rad="127000">
                    <a:srgbClr val="FFFF00"/>
                  </a:glow>
                </a:effectLst>
                <a:latin typeface="Georgia" panose="02040502050405020303" pitchFamily="18" charset="0"/>
              </a:rPr>
              <a:t>day,</a:t>
            </a:r>
            <a:r>
              <a:rPr lang="en-US" sz="2800" b="1" dirty="0" smtClean="0">
                <a:solidFill>
                  <a:schemeClr val="tx1">
                    <a:lumMod val="95000"/>
                    <a:lumOff val="5000"/>
                  </a:schemeClr>
                </a:solidFill>
                <a:effectLst>
                  <a:glow rad="127000">
                    <a:srgbClr val="FFFF00"/>
                  </a:glow>
                </a:effectLst>
                <a:latin typeface="Georgia" panose="02040502050405020303" pitchFamily="18" charset="0"/>
              </a:rPr>
              <a:t> </a:t>
            </a:r>
            <a:r>
              <a:rPr lang="en-US" sz="2800" dirty="0" smtClean="0">
                <a:solidFill>
                  <a:schemeClr val="tx1">
                    <a:lumMod val="95000"/>
                    <a:lumOff val="5000"/>
                  </a:schemeClr>
                </a:solidFill>
                <a:latin typeface="Georgia" panose="02040502050405020303" pitchFamily="18" charset="0"/>
              </a:rPr>
              <a:t>and see if there is good toward </a:t>
            </a:r>
            <a:r>
              <a:rPr lang="en-US" sz="2800" dirty="0" err="1" smtClean="0">
                <a:solidFill>
                  <a:schemeClr val="tx1">
                    <a:lumMod val="95000"/>
                    <a:lumOff val="5000"/>
                  </a:schemeClr>
                </a:solidFill>
                <a:latin typeface="Georgia" panose="02040502050405020303" pitchFamily="18" charset="0"/>
              </a:rPr>
              <a:t>Dawid</a:t>
            </a:r>
            <a:r>
              <a:rPr lang="en-US" sz="2800" dirty="0" smtClean="0">
                <a:solidFill>
                  <a:schemeClr val="tx1">
                    <a:lumMod val="95000"/>
                    <a:lumOff val="5000"/>
                  </a:schemeClr>
                </a:solidFill>
                <a:latin typeface="Georgia" panose="02040502050405020303" pitchFamily="18" charset="0"/>
              </a:rPr>
              <a:t>̱, and I do</a:t>
            </a:r>
          </a:p>
          <a:p>
            <a:pPr marL="0" indent="0">
              <a:buNone/>
            </a:pPr>
            <a:endParaRPr lang="en-US" sz="2800" dirty="0">
              <a:solidFill>
                <a:schemeClr val="tx1">
                  <a:lumMod val="95000"/>
                  <a:lumOff val="5000"/>
                </a:schemeClr>
              </a:solidFill>
              <a:latin typeface="Georgia" panose="02040502050405020303" pitchFamily="18" charset="0"/>
            </a:endParaRPr>
          </a:p>
          <a:p>
            <a:pPr marL="0" indent="0">
              <a:buNone/>
            </a:pPr>
            <a:r>
              <a:rPr lang="en-US" sz="2800" dirty="0" smtClean="0">
                <a:solidFill>
                  <a:schemeClr val="tx1">
                    <a:lumMod val="95000"/>
                    <a:lumOff val="5000"/>
                  </a:schemeClr>
                </a:solidFill>
                <a:latin typeface="Georgia" panose="02040502050405020303" pitchFamily="18" charset="0"/>
              </a:rPr>
              <a:t>    </a:t>
            </a:r>
          </a:p>
          <a:p>
            <a:pPr marL="0" indent="0">
              <a:buNone/>
            </a:pPr>
            <a:r>
              <a:rPr lang="en-US" sz="2800" dirty="0" smtClean="0">
                <a:solidFill>
                  <a:schemeClr val="tx1">
                    <a:lumMod val="95000"/>
                    <a:lumOff val="5000"/>
                  </a:schemeClr>
                </a:solidFill>
                <a:latin typeface="Georgia" panose="02040502050405020303" pitchFamily="18" charset="0"/>
              </a:rPr>
              <a:t>    not send to you or disclose it to you, </a:t>
            </a:r>
          </a:p>
        </p:txBody>
      </p:sp>
      <p:sp>
        <p:nvSpPr>
          <p:cNvPr id="2" name="Slide Number Placeholder 1"/>
          <p:cNvSpPr>
            <a:spLocks noGrp="1"/>
          </p:cNvSpPr>
          <p:nvPr>
            <p:ph type="sldNum" sz="quarter" idx="12"/>
          </p:nvPr>
        </p:nvSpPr>
        <p:spPr>
          <a:xfrm>
            <a:off x="9051275" y="6221442"/>
            <a:ext cx="2819399" cy="345796"/>
          </a:xfrm>
        </p:spPr>
        <p:txBody>
          <a:bodyPr/>
          <a:lstStyle/>
          <a:p>
            <a:fld id="{71766878-3199-4EAB-94E7-2D6D11070E14}" type="slidenum">
              <a:rPr lang="en-US" b="1" smtClean="0">
                <a:solidFill>
                  <a:schemeClr val="tx1"/>
                </a:solidFill>
              </a:rPr>
              <a:pPr/>
              <a:t>23</a:t>
            </a:fld>
            <a:endParaRPr lang="en-US" b="1" dirty="0">
              <a:solidFill>
                <a:schemeClr val="tx1"/>
              </a:solidFill>
            </a:endParaRPr>
          </a:p>
        </p:txBody>
      </p:sp>
      <p:sp>
        <p:nvSpPr>
          <p:cNvPr id="7" name="Rectangle 6"/>
          <p:cNvSpPr/>
          <p:nvPr/>
        </p:nvSpPr>
        <p:spPr>
          <a:xfrm>
            <a:off x="110836" y="1119507"/>
            <a:ext cx="554182" cy="4890656"/>
          </a:xfrm>
          <a:prstGeom prst="rect">
            <a:avLst/>
          </a:prstGeom>
          <a:ln w="28575">
            <a:solidFill>
              <a:srgbClr val="66CC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t>29</a:t>
            </a:r>
          </a:p>
          <a:p>
            <a:pPr algn="ctr"/>
            <a:r>
              <a:rPr lang="en-US" sz="2800" dirty="0" smtClean="0"/>
              <a:t> </a:t>
            </a:r>
            <a:r>
              <a:rPr lang="en-US" sz="2800" dirty="0" smtClean="0">
                <a:solidFill>
                  <a:srgbClr val="FFFF00"/>
                </a:solidFill>
                <a:effectLst>
                  <a:glow rad="228600">
                    <a:schemeClr val="accent4">
                      <a:satMod val="175000"/>
                      <a:alpha val="40000"/>
                    </a:schemeClr>
                  </a:glow>
                </a:effectLst>
              </a:rPr>
              <a:t>30</a:t>
            </a:r>
          </a:p>
          <a:p>
            <a:pPr algn="ctr"/>
            <a:endParaRPr lang="en-US" sz="2800" dirty="0" smtClean="0"/>
          </a:p>
          <a:p>
            <a:pPr algn="ctr"/>
            <a:endParaRPr lang="en-US" sz="2800" dirty="0" smtClean="0"/>
          </a:p>
          <a:p>
            <a:pPr algn="ctr"/>
            <a:r>
              <a:rPr lang="en-US" sz="2800" dirty="0" smtClean="0"/>
              <a:t>1</a:t>
            </a:r>
          </a:p>
          <a:p>
            <a:pPr algn="ctr"/>
            <a:endParaRPr lang="en-US" sz="2800" dirty="0" smtClean="0"/>
          </a:p>
          <a:p>
            <a:pPr algn="ctr"/>
            <a:r>
              <a:rPr lang="en-US" sz="2800" dirty="0" smtClean="0"/>
              <a:t> 2</a:t>
            </a:r>
          </a:p>
          <a:p>
            <a:pPr algn="ctr"/>
            <a:endParaRPr lang="en-US" sz="2800" dirty="0" smtClean="0"/>
          </a:p>
          <a:p>
            <a:pPr algn="ctr"/>
            <a:r>
              <a:rPr lang="en-US" sz="2800" dirty="0" smtClean="0"/>
              <a:t> 3</a:t>
            </a:r>
            <a:endParaRPr lang="en-US" sz="2800" dirty="0"/>
          </a:p>
        </p:txBody>
      </p:sp>
      <p:sp>
        <p:nvSpPr>
          <p:cNvPr id="8" name="Bent Arrow 7"/>
          <p:cNvSpPr/>
          <p:nvPr/>
        </p:nvSpPr>
        <p:spPr>
          <a:xfrm rot="10800000">
            <a:off x="498762" y="3422073"/>
            <a:ext cx="3463638" cy="817416"/>
          </a:xfrm>
          <a:prstGeom prst="bentArrow">
            <a:avLst>
              <a:gd name="adj1" fmla="val 24027"/>
              <a:gd name="adj2" fmla="val 50000"/>
              <a:gd name="adj3" fmla="val 50000"/>
              <a:gd name="adj4" fmla="val 43750"/>
            </a:avLst>
          </a:prstGeom>
          <a:solidFill>
            <a:srgbClr val="FF0066"/>
          </a:solidFill>
          <a:ln w="38100">
            <a:solidFill>
              <a:srgbClr val="00B0F0"/>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Bent Arrow 8"/>
          <p:cNvSpPr/>
          <p:nvPr/>
        </p:nvSpPr>
        <p:spPr>
          <a:xfrm rot="10800000">
            <a:off x="665017" y="4562298"/>
            <a:ext cx="2410692" cy="1187338"/>
          </a:xfrm>
          <a:prstGeom prst="bentArrow">
            <a:avLst>
              <a:gd name="adj1" fmla="val 16388"/>
              <a:gd name="adj2" fmla="val 22920"/>
              <a:gd name="adj3" fmla="val 45333"/>
              <a:gd name="adj4" fmla="val 43750"/>
            </a:avLst>
          </a:prstGeom>
          <a:solidFill>
            <a:srgbClr val="00FF00"/>
          </a:solidFill>
          <a:ln w="57150">
            <a:solidFill>
              <a:srgbClr val="CC00FF"/>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Title 1"/>
          <p:cNvSpPr txBox="1">
            <a:spLocks/>
          </p:cNvSpPr>
          <p:nvPr/>
        </p:nvSpPr>
        <p:spPr>
          <a:xfrm>
            <a:off x="4160520" y="4709160"/>
            <a:ext cx="7559039" cy="1055715"/>
          </a:xfrm>
          <a:prstGeom prst="rect">
            <a:avLst/>
          </a:prstGeom>
          <a:gradFill>
            <a:gsLst>
              <a:gs pos="0">
                <a:srgbClr val="FFC000"/>
              </a:gs>
              <a:gs pos="85000">
                <a:schemeClr val="accent1">
                  <a:lumMod val="45000"/>
                  <a:lumOff val="55000"/>
                </a:schemeClr>
              </a:gs>
              <a:gs pos="83000">
                <a:schemeClr val="accent1">
                  <a:lumMod val="45000"/>
                  <a:lumOff val="55000"/>
                </a:schemeClr>
              </a:gs>
              <a:gs pos="91000">
                <a:schemeClr val="accent1">
                  <a:lumMod val="30000"/>
                  <a:lumOff val="70000"/>
                </a:schemeClr>
              </a:gs>
            </a:gsLst>
            <a:lin ang="5400000" scaled="1"/>
          </a:gradFill>
          <a:scene3d>
            <a:camera prst="orthographicFront"/>
            <a:lightRig rig="threePt" dir="t"/>
          </a:scene3d>
          <a:sp3d>
            <a:bevelT/>
          </a:sp3d>
        </p:spPr>
        <p:txBody>
          <a:bodyPr vert="horz" lIns="91440" tIns="45720" rIns="91440" bIns="45720" rtlCol="0" anchor="t">
            <a:noAutofit/>
            <a:sp3d extrusionH="57150">
              <a:bevelT w="38100" h="38100"/>
            </a:sp3d>
          </a:bodyPr>
          <a:lst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a:lstStyle>
          <a:p>
            <a:pPr algn="ctr"/>
            <a:r>
              <a:rPr lang="en-US" sz="3600" dirty="0" smtClean="0">
                <a:solidFill>
                  <a:srgbClr val="0070C0"/>
                </a:solidFill>
                <a:latin typeface="Arial Rounded MT Bold" pitchFamily="34" charset="0"/>
              </a:rPr>
              <a:t>Where does the count begin for the </a:t>
            </a:r>
            <a:r>
              <a:rPr lang="en-US" sz="3600" b="1" dirty="0" smtClean="0">
                <a:solidFill>
                  <a:prstClr val="black"/>
                </a:solidFill>
                <a:effectLst>
                  <a:glow rad="127000">
                    <a:srgbClr val="00FF00"/>
                  </a:glow>
                </a:effectLst>
                <a:latin typeface="Arial Rounded MT Bold" pitchFamily="34" charset="0"/>
              </a:rPr>
              <a:t>3</a:t>
            </a:r>
            <a:r>
              <a:rPr lang="en-US" sz="3600" b="1" baseline="30000" dirty="0" smtClean="0">
                <a:solidFill>
                  <a:prstClr val="black"/>
                </a:solidFill>
                <a:effectLst>
                  <a:glow rad="127000">
                    <a:srgbClr val="00FF00"/>
                  </a:glow>
                </a:effectLst>
                <a:latin typeface="Arial Rounded MT Bold" pitchFamily="34" charset="0"/>
              </a:rPr>
              <a:t>rd</a:t>
            </a:r>
            <a:r>
              <a:rPr lang="en-US" sz="3600" dirty="0" smtClean="0">
                <a:solidFill>
                  <a:prstClr val="black"/>
                </a:solidFill>
                <a:latin typeface="Arial Rounded MT Bold" pitchFamily="34" charset="0"/>
              </a:rPr>
              <a:t> </a:t>
            </a:r>
            <a:r>
              <a:rPr lang="en-US" sz="3600" dirty="0" smtClean="0">
                <a:solidFill>
                  <a:srgbClr val="0070C0"/>
                </a:solidFill>
                <a:latin typeface="Arial Rounded MT Bold" pitchFamily="34" charset="0"/>
              </a:rPr>
              <a:t>day?</a:t>
            </a:r>
            <a:endParaRPr lang="en-US" sz="3600" dirty="0">
              <a:solidFill>
                <a:srgbClr val="0070C0"/>
              </a:solidFill>
              <a:latin typeface="Arial Rounded MT Bold" pitchFamily="34" charset="0"/>
            </a:endParaRPr>
          </a:p>
        </p:txBody>
      </p:sp>
      <p:sp>
        <p:nvSpPr>
          <p:cNvPr id="10" name="Title 5"/>
          <p:cNvSpPr>
            <a:spLocks noGrp="1"/>
          </p:cNvSpPr>
          <p:nvPr>
            <p:ph type="title"/>
          </p:nvPr>
        </p:nvSpPr>
        <p:spPr>
          <a:xfrm>
            <a:off x="1036320" y="145143"/>
            <a:ext cx="10606198" cy="767031"/>
          </a:xfrm>
          <a:gradFill flip="none" rotWithShape="1">
            <a:gsLst>
              <a:gs pos="49000">
                <a:srgbClr val="CC00FF"/>
              </a:gs>
              <a:gs pos="100000">
                <a:srgbClr val="00B0F0"/>
              </a:gs>
              <a:gs pos="100000">
                <a:schemeClr val="accent1">
                  <a:tint val="23500"/>
                  <a:satMod val="160000"/>
                  <a:alpha val="35000"/>
                </a:schemeClr>
              </a:gs>
            </a:gsLst>
            <a:path path="shape">
              <a:fillToRect l="50000" t="50000" r="50000" b="50000"/>
            </a:path>
            <a:tileRect/>
          </a:gradFill>
          <a:ln w="28575">
            <a:solidFill>
              <a:srgbClr val="66CCFF"/>
            </a:solidFill>
          </a:ln>
          <a:effectLst>
            <a:glow rad="228600">
              <a:srgbClr val="FF0066">
                <a:alpha val="40000"/>
              </a:srgbClr>
            </a:glow>
          </a:effectLst>
          <a:scene3d>
            <a:camera prst="orthographicFront"/>
            <a:lightRig rig="threePt" dir="t"/>
          </a:scene3d>
          <a:sp3d>
            <a:bevelT/>
          </a:sp3d>
        </p:spPr>
        <p:txBody>
          <a:bodyPr anchor="b">
            <a:normAutofit/>
            <a:sp3d extrusionH="57150">
              <a:bevelT w="38100" h="38100"/>
            </a:sp3d>
          </a:bodyPr>
          <a:lstStyle/>
          <a:p>
            <a:pPr algn="ctr"/>
            <a:r>
              <a:rPr lang="en-US" sz="3700" dirty="0" smtClean="0">
                <a:solidFill>
                  <a:srgbClr val="FFFF00"/>
                </a:solidFill>
                <a:latin typeface="Comic Sans MS" panose="030F0702030302020204" pitchFamily="66" charset="0"/>
              </a:rPr>
              <a:t>The </a:t>
            </a:r>
            <a:r>
              <a:rPr lang="en-US" sz="3700" u="sng" dirty="0" smtClean="0">
                <a:solidFill>
                  <a:srgbClr val="FFFF00"/>
                </a:solidFill>
                <a:latin typeface="Comic Sans MS" panose="030F0702030302020204" pitchFamily="66" charset="0"/>
              </a:rPr>
              <a:t>30</a:t>
            </a:r>
            <a:r>
              <a:rPr lang="en-US" sz="3700" baseline="30000" dirty="0" smtClean="0">
                <a:solidFill>
                  <a:srgbClr val="FFFF00"/>
                </a:solidFill>
                <a:latin typeface="Comic Sans MS" panose="030F0702030302020204" pitchFamily="66" charset="0"/>
              </a:rPr>
              <a:t>th</a:t>
            </a:r>
            <a:r>
              <a:rPr lang="en-US" sz="3700" dirty="0">
                <a:solidFill>
                  <a:srgbClr val="FFFF00"/>
                </a:solidFill>
                <a:latin typeface="Comic Sans MS" panose="030F0702030302020204" pitchFamily="66" charset="0"/>
              </a:rPr>
              <a:t> </a:t>
            </a:r>
            <a:r>
              <a:rPr lang="en-US" sz="3700" dirty="0">
                <a:solidFill>
                  <a:schemeClr val="tx1"/>
                </a:solidFill>
                <a:latin typeface="Comic Sans MS" panose="030F0702030302020204" pitchFamily="66" charset="0"/>
              </a:rPr>
              <a:t>&amp;</a:t>
            </a:r>
            <a:r>
              <a:rPr lang="en-US" sz="3700" dirty="0" smtClean="0">
                <a:solidFill>
                  <a:srgbClr val="FFFF00"/>
                </a:solidFill>
                <a:latin typeface="Comic Sans MS" panose="030F0702030302020204" pitchFamily="66" charset="0"/>
              </a:rPr>
              <a:t> the  same  conversation </a:t>
            </a:r>
            <a:endParaRPr lang="en-US" sz="3700" dirty="0">
              <a:solidFill>
                <a:srgbClr val="FFFF00"/>
              </a:solidFill>
              <a:latin typeface="Comic Sans MS" panose="030F0702030302020204" pitchFamily="66" charset="0"/>
            </a:endParaRPr>
          </a:p>
        </p:txBody>
      </p:sp>
      <p:sp>
        <p:nvSpPr>
          <p:cNvPr id="4" name="Rectangle 3"/>
          <p:cNvSpPr/>
          <p:nvPr/>
        </p:nvSpPr>
        <p:spPr>
          <a:xfrm>
            <a:off x="7213600" y="5764242"/>
            <a:ext cx="4325257" cy="914400"/>
          </a:xfrm>
          <a:prstGeom prst="rect">
            <a:avLst/>
          </a:prstGeom>
          <a:gradFill flip="none" rotWithShape="1">
            <a:gsLst>
              <a:gs pos="86000">
                <a:srgbClr val="CC00FF"/>
              </a:gs>
              <a:gs pos="70000">
                <a:srgbClr val="90F1FE"/>
              </a:gs>
              <a:gs pos="100000">
                <a:srgbClr val="FFFF00"/>
              </a:gs>
            </a:gsLst>
            <a:path path="shape">
              <a:fillToRect l="50000" t="50000" r="50000" b="50000"/>
            </a:path>
            <a:tileRect/>
          </a:gra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4800" dirty="0" smtClean="0">
                <a:solidFill>
                  <a:srgbClr val="FF0000"/>
                </a:solidFill>
              </a:rPr>
              <a:t>On the 1</a:t>
            </a:r>
            <a:r>
              <a:rPr lang="en-US" sz="4800" baseline="30000" dirty="0" smtClean="0">
                <a:solidFill>
                  <a:srgbClr val="FF0000"/>
                </a:solidFill>
              </a:rPr>
              <a:t>st</a:t>
            </a:r>
            <a:r>
              <a:rPr lang="en-US" sz="4800" dirty="0" smtClean="0">
                <a:solidFill>
                  <a:srgbClr val="FF0000"/>
                </a:solidFill>
              </a:rPr>
              <a:t> !</a:t>
            </a:r>
            <a:endParaRPr lang="en-US" sz="4800" dirty="0">
              <a:solidFill>
                <a:srgbClr val="FF0000"/>
              </a:solidFill>
            </a:endParaRPr>
          </a:p>
        </p:txBody>
      </p:sp>
    </p:spTree>
    <p:extLst>
      <p:ext uri="{BB962C8B-B14F-4D97-AF65-F5344CB8AC3E}">
        <p14:creationId xmlns:p14="http://schemas.microsoft.com/office/powerpoint/2010/main" val="63418031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circle(in)">
                                      <p:cBhvr>
                                        <p:cTn id="7" dur="2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right)">
                                      <p:cBhvr>
                                        <p:cTn id="12" dur="175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3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p:cTn id="17"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8"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19"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20" dur="1000"/>
                                        <p:tgtEl>
                                          <p:spTgt spid="3">
                                            <p:txEl>
                                              <p:pRg st="3" end="3"/>
                                            </p:txEl>
                                          </p:spTgt>
                                        </p:tgtEl>
                                      </p:cBhvr>
                                    </p:animEffect>
                                  </p:childTnLst>
                                </p:cTn>
                              </p:par>
                              <p:par>
                                <p:cTn id="21" presetID="31" presetClass="entr" presetSubtype="0" fill="hold" nodeType="withEffect">
                                  <p:stCondLst>
                                    <p:cond delay="2000"/>
                                  </p:stCondLst>
                                  <p:childTnLst>
                                    <p:set>
                                      <p:cBhvr>
                                        <p:cTn id="22" dur="1" fill="hold">
                                          <p:stCondLst>
                                            <p:cond delay="0"/>
                                          </p:stCondLst>
                                        </p:cTn>
                                        <p:tgtEl>
                                          <p:spTgt spid="3">
                                            <p:txEl>
                                              <p:pRg st="5" end="5"/>
                                            </p:txEl>
                                          </p:spTgt>
                                        </p:tgtEl>
                                        <p:attrNameLst>
                                          <p:attrName>style.visibility</p:attrName>
                                        </p:attrNameLst>
                                      </p:cBhvr>
                                      <p:to>
                                        <p:strVal val="visible"/>
                                      </p:to>
                                    </p:set>
                                    <p:anim calcmode="lin" valueType="num">
                                      <p:cBhvr>
                                        <p:cTn id="23" dur="2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24" dur="2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25" dur="2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26" dur="2000"/>
                                        <p:tgtEl>
                                          <p:spTgt spid="3">
                                            <p:txEl>
                                              <p:pRg st="5" end="5"/>
                                            </p:txEl>
                                          </p:spTgt>
                                        </p:tgtEl>
                                      </p:cBhvr>
                                    </p:animEffect>
                                  </p:childTnLst>
                                </p:cTn>
                              </p:par>
                              <p:par>
                                <p:cTn id="27" presetID="31" presetClass="entr" presetSubtype="0" fill="hold" nodeType="withEffect">
                                  <p:stCondLst>
                                    <p:cond delay="1500"/>
                                  </p:stCondLst>
                                  <p:childTnLst>
                                    <p:set>
                                      <p:cBhvr>
                                        <p:cTn id="28" dur="1" fill="hold">
                                          <p:stCondLst>
                                            <p:cond delay="0"/>
                                          </p:stCondLst>
                                        </p:cTn>
                                        <p:tgtEl>
                                          <p:spTgt spid="3">
                                            <p:txEl>
                                              <p:pRg st="6" end="6"/>
                                            </p:txEl>
                                          </p:spTgt>
                                        </p:tgtEl>
                                        <p:attrNameLst>
                                          <p:attrName>style.visibility</p:attrName>
                                        </p:attrNameLst>
                                      </p:cBhvr>
                                      <p:to>
                                        <p:strVal val="visible"/>
                                      </p:to>
                                    </p:set>
                                    <p:anim calcmode="lin" valueType="num">
                                      <p:cBhvr>
                                        <p:cTn id="29" dur="2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30" dur="2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31" dur="2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32" dur="2000"/>
                                        <p:tgtEl>
                                          <p:spTgt spid="3">
                                            <p:txEl>
                                              <p:pRg st="6" end="6"/>
                                            </p:txEl>
                                          </p:spTgt>
                                        </p:tgtEl>
                                      </p:cBhvr>
                                    </p:animEffect>
                                  </p:childTnLst>
                                </p:cTn>
                              </p:par>
                              <p:par>
                                <p:cTn id="33" presetID="22" presetClass="entr" presetSubtype="2" fill="hold" grpId="0" nodeType="withEffect">
                                  <p:stCondLst>
                                    <p:cond delay="1500"/>
                                  </p:stCondLst>
                                  <p:childTnLst>
                                    <p:set>
                                      <p:cBhvr>
                                        <p:cTn id="34" dur="1" fill="hold">
                                          <p:stCondLst>
                                            <p:cond delay="0"/>
                                          </p:stCondLst>
                                        </p:cTn>
                                        <p:tgtEl>
                                          <p:spTgt spid="9"/>
                                        </p:tgtEl>
                                        <p:attrNameLst>
                                          <p:attrName>style.visibility</p:attrName>
                                        </p:attrNameLst>
                                      </p:cBhvr>
                                      <p:to>
                                        <p:strVal val="visible"/>
                                      </p:to>
                                    </p:set>
                                    <p:animEffect transition="in" filter="wipe(right)">
                                      <p:cBhvr>
                                        <p:cTn id="35" dur="1500"/>
                                        <p:tgtEl>
                                          <p:spTgt spid="9"/>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wipe(left)">
                                      <p:cBhvr>
                                        <p:cTn id="40" dur="1500"/>
                                        <p:tgtEl>
                                          <p:spTgt spid="12"/>
                                        </p:tgtEl>
                                      </p:cBhvr>
                                    </p:animEffect>
                                  </p:childTnLst>
                                </p:cTn>
                              </p:par>
                              <p:par>
                                <p:cTn id="41" presetID="31" presetClass="entr" presetSubtype="0" fill="hold" grpId="0" nodeType="withEffect">
                                  <p:stCondLst>
                                    <p:cond delay="3000"/>
                                  </p:stCondLst>
                                  <p:childTnLst>
                                    <p:set>
                                      <p:cBhvr>
                                        <p:cTn id="42" dur="1" fill="hold">
                                          <p:stCondLst>
                                            <p:cond delay="0"/>
                                          </p:stCondLst>
                                        </p:cTn>
                                        <p:tgtEl>
                                          <p:spTgt spid="4"/>
                                        </p:tgtEl>
                                        <p:attrNameLst>
                                          <p:attrName>style.visibility</p:attrName>
                                        </p:attrNameLst>
                                      </p:cBhvr>
                                      <p:to>
                                        <p:strVal val="visible"/>
                                      </p:to>
                                    </p:set>
                                    <p:anim calcmode="lin" valueType="num">
                                      <p:cBhvr>
                                        <p:cTn id="43" dur="2000" fill="hold"/>
                                        <p:tgtEl>
                                          <p:spTgt spid="4"/>
                                        </p:tgtEl>
                                        <p:attrNameLst>
                                          <p:attrName>ppt_w</p:attrName>
                                        </p:attrNameLst>
                                      </p:cBhvr>
                                      <p:tavLst>
                                        <p:tav tm="0">
                                          <p:val>
                                            <p:fltVal val="0"/>
                                          </p:val>
                                        </p:tav>
                                        <p:tav tm="100000">
                                          <p:val>
                                            <p:strVal val="#ppt_w"/>
                                          </p:val>
                                        </p:tav>
                                      </p:tavLst>
                                    </p:anim>
                                    <p:anim calcmode="lin" valueType="num">
                                      <p:cBhvr>
                                        <p:cTn id="44" dur="2000" fill="hold"/>
                                        <p:tgtEl>
                                          <p:spTgt spid="4"/>
                                        </p:tgtEl>
                                        <p:attrNameLst>
                                          <p:attrName>ppt_h</p:attrName>
                                        </p:attrNameLst>
                                      </p:cBhvr>
                                      <p:tavLst>
                                        <p:tav tm="0">
                                          <p:val>
                                            <p:fltVal val="0"/>
                                          </p:val>
                                        </p:tav>
                                        <p:tav tm="100000">
                                          <p:val>
                                            <p:strVal val="#ppt_h"/>
                                          </p:val>
                                        </p:tav>
                                      </p:tavLst>
                                    </p:anim>
                                    <p:anim calcmode="lin" valueType="num">
                                      <p:cBhvr>
                                        <p:cTn id="45" dur="2000" fill="hold"/>
                                        <p:tgtEl>
                                          <p:spTgt spid="4"/>
                                        </p:tgtEl>
                                        <p:attrNameLst>
                                          <p:attrName>style.rotation</p:attrName>
                                        </p:attrNameLst>
                                      </p:cBhvr>
                                      <p:tavLst>
                                        <p:tav tm="0">
                                          <p:val>
                                            <p:fltVal val="90"/>
                                          </p:val>
                                        </p:tav>
                                        <p:tav tm="100000">
                                          <p:val>
                                            <p:fltVal val="0"/>
                                          </p:val>
                                        </p:tav>
                                      </p:tavLst>
                                    </p:anim>
                                    <p:animEffect transition="in" filter="fade">
                                      <p:cBhvr>
                                        <p:cTn id="46"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2" grpId="0" animBg="1"/>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Group 28"/>
          <p:cNvGrpSpPr/>
          <p:nvPr/>
        </p:nvGrpSpPr>
        <p:grpSpPr>
          <a:xfrm>
            <a:off x="1613263" y="2276501"/>
            <a:ext cx="9509758" cy="966650"/>
            <a:chOff x="1397727" y="2220686"/>
            <a:chExt cx="9509758" cy="914400"/>
          </a:xfrm>
        </p:grpSpPr>
        <p:sp>
          <p:nvSpPr>
            <p:cNvPr id="30" name="Rectangle 29"/>
            <p:cNvSpPr/>
            <p:nvPr/>
          </p:nvSpPr>
          <p:spPr>
            <a:xfrm>
              <a:off x="1397727" y="2220686"/>
              <a:ext cx="1358537" cy="914400"/>
            </a:xfrm>
            <a:prstGeom prst="rect">
              <a:avLst/>
            </a:prstGeom>
            <a:solidFill>
              <a:schemeClr val="accent5">
                <a:lumMod val="40000"/>
                <a:lumOff val="60000"/>
              </a:schemeClr>
            </a:solidFill>
            <a:ln>
              <a:solidFill>
                <a:schemeClr val="tx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b="1" dirty="0" smtClean="0">
                  <a:solidFill>
                    <a:srgbClr val="FF00FF"/>
                  </a:solidFill>
                </a:rPr>
                <a:t>30</a:t>
              </a:r>
              <a:endParaRPr lang="en-US" sz="2800" b="1" dirty="0">
                <a:solidFill>
                  <a:srgbClr val="FF00FF"/>
                </a:solidFill>
              </a:endParaRPr>
            </a:p>
          </p:txBody>
        </p:sp>
        <p:sp>
          <p:nvSpPr>
            <p:cNvPr id="31" name="Rectangle 30"/>
            <p:cNvSpPr/>
            <p:nvPr/>
          </p:nvSpPr>
          <p:spPr>
            <a:xfrm>
              <a:off x="2756263" y="2220686"/>
              <a:ext cx="1358537" cy="914400"/>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4114800" y="2220686"/>
              <a:ext cx="1358537" cy="914400"/>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5473337" y="2220686"/>
              <a:ext cx="1358537" cy="914400"/>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6831874" y="2220686"/>
              <a:ext cx="1358537" cy="914400"/>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a:off x="8190411" y="2220686"/>
              <a:ext cx="1358537" cy="914400"/>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9548948" y="2220686"/>
              <a:ext cx="1358537" cy="914400"/>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Content Placeholder 2"/>
          <p:cNvSpPr>
            <a:spLocks noGrp="1"/>
          </p:cNvSpPr>
          <p:nvPr>
            <p:ph idx="1"/>
          </p:nvPr>
        </p:nvSpPr>
        <p:spPr>
          <a:xfrm>
            <a:off x="940525" y="796833"/>
            <a:ext cx="10829108" cy="5875019"/>
          </a:xfrm>
        </p:spPr>
        <p:txBody>
          <a:bodyPr/>
          <a:lstStyle/>
          <a:p>
            <a:pPr marL="457200" lvl="1" indent="0">
              <a:buNone/>
            </a:pPr>
            <a:r>
              <a:rPr lang="en-US" dirty="0"/>
              <a:t>	</a:t>
            </a:r>
            <a:r>
              <a:rPr lang="en-US" dirty="0" smtClean="0"/>
              <a:t> </a:t>
            </a:r>
            <a:r>
              <a:rPr lang="en-US" sz="2800" dirty="0" smtClean="0"/>
              <a:t>1</a:t>
            </a:r>
            <a:r>
              <a:rPr lang="en-US" sz="2800" baseline="30000" dirty="0" smtClean="0"/>
              <a:t>st</a:t>
            </a:r>
            <a:r>
              <a:rPr lang="en-US" sz="2800" dirty="0" smtClean="0"/>
              <a:t>	       2</a:t>
            </a:r>
            <a:r>
              <a:rPr lang="en-US" sz="2800" baseline="30000" dirty="0" smtClean="0"/>
              <a:t>nd</a:t>
            </a:r>
            <a:r>
              <a:rPr lang="en-US" sz="2800" dirty="0" smtClean="0"/>
              <a:t> 	3</a:t>
            </a:r>
            <a:r>
              <a:rPr lang="en-US" sz="2800" baseline="30000" dirty="0" smtClean="0"/>
              <a:t>rd</a:t>
            </a:r>
            <a:r>
              <a:rPr lang="en-US" sz="2800" dirty="0" smtClean="0"/>
              <a:t> 	      4</a:t>
            </a:r>
            <a:r>
              <a:rPr lang="en-US" sz="2800" baseline="30000" dirty="0" smtClean="0"/>
              <a:t>th</a:t>
            </a:r>
            <a:r>
              <a:rPr lang="en-US" sz="2800" dirty="0" smtClean="0"/>
              <a:t> 	 5</a:t>
            </a:r>
            <a:r>
              <a:rPr lang="en-US" sz="2800" baseline="30000" dirty="0" smtClean="0"/>
              <a:t>th</a:t>
            </a:r>
            <a:r>
              <a:rPr lang="en-US" sz="2800" dirty="0" smtClean="0"/>
              <a:t> 	   </a:t>
            </a:r>
            <a:r>
              <a:rPr lang="en-US" sz="2800" dirty="0" smtClean="0">
                <a:solidFill>
                  <a:srgbClr val="00B050"/>
                </a:solidFill>
              </a:rPr>
              <a:t>Prep</a:t>
            </a:r>
            <a:r>
              <a:rPr lang="en-US" sz="2800" dirty="0"/>
              <a:t> </a:t>
            </a:r>
            <a:r>
              <a:rPr lang="en-US" sz="2800" dirty="0" smtClean="0"/>
              <a:t>      </a:t>
            </a:r>
            <a:r>
              <a:rPr lang="en-US" sz="2800" b="1" u="sng" dirty="0" err="1" smtClean="0">
                <a:solidFill>
                  <a:srgbClr val="0000CC"/>
                </a:solidFill>
              </a:rPr>
              <a:t>Sabb</a:t>
            </a:r>
            <a:endParaRPr lang="en-US" sz="2800" b="1" u="sng" dirty="0">
              <a:solidFill>
                <a:srgbClr val="0000CC"/>
              </a:solidFill>
            </a:endParaRPr>
          </a:p>
        </p:txBody>
      </p:sp>
      <p:sp>
        <p:nvSpPr>
          <p:cNvPr id="24" name="Slide Number Placeholder 23"/>
          <p:cNvSpPr>
            <a:spLocks noGrp="1"/>
          </p:cNvSpPr>
          <p:nvPr>
            <p:ph type="sldNum" sz="quarter" idx="12"/>
          </p:nvPr>
        </p:nvSpPr>
        <p:spPr>
          <a:xfrm>
            <a:off x="9034053" y="6408729"/>
            <a:ext cx="2819399" cy="345796"/>
          </a:xfrm>
        </p:spPr>
        <p:txBody>
          <a:bodyPr/>
          <a:lstStyle/>
          <a:p>
            <a:fld id="{71766878-3199-4EAB-94E7-2D6D11070E14}" type="slidenum">
              <a:rPr lang="en-US" b="1" smtClean="0">
                <a:solidFill>
                  <a:schemeClr val="tx1"/>
                </a:solidFill>
              </a:rPr>
              <a:t>24</a:t>
            </a:fld>
            <a:endParaRPr lang="en-US" b="1" dirty="0">
              <a:solidFill>
                <a:schemeClr val="tx1"/>
              </a:solidFill>
            </a:endParaRPr>
          </a:p>
        </p:txBody>
      </p:sp>
      <p:grpSp>
        <p:nvGrpSpPr>
          <p:cNvPr id="11" name="Group 10"/>
          <p:cNvGrpSpPr/>
          <p:nvPr/>
        </p:nvGrpSpPr>
        <p:grpSpPr>
          <a:xfrm>
            <a:off x="1613263" y="1319620"/>
            <a:ext cx="9509759" cy="966651"/>
            <a:chOff x="1397726" y="2220686"/>
            <a:chExt cx="9509759" cy="914401"/>
          </a:xfrm>
        </p:grpSpPr>
        <p:sp>
          <p:nvSpPr>
            <p:cNvPr id="4" name="Rectangle 3"/>
            <p:cNvSpPr/>
            <p:nvPr/>
          </p:nvSpPr>
          <p:spPr>
            <a:xfrm>
              <a:off x="1397726" y="2220686"/>
              <a:ext cx="1358537" cy="914400"/>
            </a:xfrm>
            <a:prstGeom prst="rect">
              <a:avLst/>
            </a:prstGeom>
            <a:solidFill>
              <a:schemeClr val="accent5">
                <a:lumMod val="40000"/>
                <a:lumOff val="60000"/>
              </a:schemeClr>
            </a:solidFill>
            <a:ln>
              <a:solidFill>
                <a:schemeClr val="tx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chemeClr val="tx1"/>
                  </a:solidFill>
                </a:rPr>
                <a:t>23</a:t>
              </a:r>
              <a:endParaRPr lang="en-US" sz="2800" dirty="0">
                <a:solidFill>
                  <a:schemeClr val="tx1"/>
                </a:solidFill>
              </a:endParaRPr>
            </a:p>
          </p:txBody>
        </p:sp>
        <p:sp>
          <p:nvSpPr>
            <p:cNvPr id="5" name="Rectangle 4"/>
            <p:cNvSpPr/>
            <p:nvPr/>
          </p:nvSpPr>
          <p:spPr>
            <a:xfrm>
              <a:off x="2756263" y="2220686"/>
              <a:ext cx="1358537" cy="914400"/>
            </a:xfrm>
            <a:prstGeom prst="rect">
              <a:avLst/>
            </a:prstGeom>
            <a:solidFill>
              <a:schemeClr val="accent5">
                <a:lumMod val="40000"/>
                <a:lumOff val="60000"/>
              </a:schemeClr>
            </a:solidFill>
            <a:ln>
              <a:solidFill>
                <a:schemeClr val="tx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chemeClr val="tx1"/>
                  </a:solidFill>
                </a:rPr>
                <a:t>24</a:t>
              </a:r>
              <a:endParaRPr lang="en-US" sz="2800" dirty="0">
                <a:solidFill>
                  <a:schemeClr val="tx1"/>
                </a:solidFill>
              </a:endParaRPr>
            </a:p>
          </p:txBody>
        </p:sp>
        <p:sp>
          <p:nvSpPr>
            <p:cNvPr id="6" name="Rectangle 5"/>
            <p:cNvSpPr/>
            <p:nvPr/>
          </p:nvSpPr>
          <p:spPr>
            <a:xfrm>
              <a:off x="4114800" y="2220686"/>
              <a:ext cx="1358537" cy="914400"/>
            </a:xfrm>
            <a:prstGeom prst="rect">
              <a:avLst/>
            </a:prstGeom>
            <a:solidFill>
              <a:schemeClr val="accent5">
                <a:lumMod val="40000"/>
                <a:lumOff val="60000"/>
              </a:schemeClr>
            </a:solidFill>
            <a:ln>
              <a:solidFill>
                <a:schemeClr val="tx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chemeClr val="tx1"/>
                  </a:solidFill>
                </a:rPr>
                <a:t>25</a:t>
              </a:r>
              <a:endParaRPr lang="en-US" sz="2800" dirty="0">
                <a:solidFill>
                  <a:schemeClr val="tx1"/>
                </a:solidFill>
              </a:endParaRPr>
            </a:p>
          </p:txBody>
        </p:sp>
        <p:sp>
          <p:nvSpPr>
            <p:cNvPr id="7" name="Rectangle 6"/>
            <p:cNvSpPr/>
            <p:nvPr/>
          </p:nvSpPr>
          <p:spPr>
            <a:xfrm>
              <a:off x="5473337" y="2220686"/>
              <a:ext cx="1358537" cy="914400"/>
            </a:xfrm>
            <a:prstGeom prst="rect">
              <a:avLst/>
            </a:prstGeom>
            <a:solidFill>
              <a:schemeClr val="accent5">
                <a:lumMod val="40000"/>
                <a:lumOff val="60000"/>
              </a:schemeClr>
            </a:solidFill>
            <a:ln>
              <a:solidFill>
                <a:schemeClr val="tx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chemeClr val="tx1"/>
                  </a:solidFill>
                </a:rPr>
                <a:t>26</a:t>
              </a:r>
              <a:endParaRPr lang="en-US" sz="2800" dirty="0">
                <a:solidFill>
                  <a:schemeClr val="tx1"/>
                </a:solidFill>
              </a:endParaRPr>
            </a:p>
          </p:txBody>
        </p:sp>
        <p:sp>
          <p:nvSpPr>
            <p:cNvPr id="8" name="Rectangle 7"/>
            <p:cNvSpPr/>
            <p:nvPr/>
          </p:nvSpPr>
          <p:spPr>
            <a:xfrm>
              <a:off x="6831874" y="2220686"/>
              <a:ext cx="1358537" cy="914400"/>
            </a:xfrm>
            <a:prstGeom prst="rect">
              <a:avLst/>
            </a:prstGeom>
            <a:solidFill>
              <a:schemeClr val="accent5">
                <a:lumMod val="40000"/>
                <a:lumOff val="60000"/>
              </a:schemeClr>
            </a:solidFill>
            <a:ln>
              <a:solidFill>
                <a:schemeClr val="tx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chemeClr val="tx1"/>
                  </a:solidFill>
                </a:rPr>
                <a:t>27</a:t>
              </a:r>
              <a:endParaRPr lang="en-US" sz="2800" dirty="0">
                <a:solidFill>
                  <a:schemeClr val="tx1"/>
                </a:solidFill>
              </a:endParaRPr>
            </a:p>
          </p:txBody>
        </p:sp>
        <p:sp>
          <p:nvSpPr>
            <p:cNvPr id="9" name="Rectangle 8"/>
            <p:cNvSpPr/>
            <p:nvPr/>
          </p:nvSpPr>
          <p:spPr>
            <a:xfrm>
              <a:off x="8190411" y="2220687"/>
              <a:ext cx="1358537" cy="914400"/>
            </a:xfrm>
            <a:prstGeom prst="rect">
              <a:avLst/>
            </a:prstGeom>
            <a:solidFill>
              <a:schemeClr val="accent5">
                <a:lumMod val="40000"/>
                <a:lumOff val="60000"/>
              </a:schemeClr>
            </a:solidFill>
            <a:ln>
              <a:solidFill>
                <a:schemeClr val="tx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chemeClr val="tx1"/>
                  </a:solidFill>
                </a:rPr>
                <a:t>28</a:t>
              </a:r>
              <a:endParaRPr lang="en-US" sz="2800" dirty="0">
                <a:solidFill>
                  <a:schemeClr val="tx1"/>
                </a:solidFill>
              </a:endParaRPr>
            </a:p>
          </p:txBody>
        </p:sp>
        <p:sp>
          <p:nvSpPr>
            <p:cNvPr id="10" name="Rectangle 9"/>
            <p:cNvSpPr/>
            <p:nvPr/>
          </p:nvSpPr>
          <p:spPr>
            <a:xfrm>
              <a:off x="9548948" y="2220686"/>
              <a:ext cx="1358537" cy="914400"/>
            </a:xfrm>
            <a:prstGeom prst="rect">
              <a:avLst/>
            </a:prstGeom>
            <a:solidFill>
              <a:schemeClr val="accent5">
                <a:lumMod val="40000"/>
                <a:lumOff val="60000"/>
              </a:schemeClr>
            </a:solidFill>
            <a:ln>
              <a:solidFill>
                <a:schemeClr val="tx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b="1" u="sng" dirty="0" smtClean="0">
                  <a:solidFill>
                    <a:srgbClr val="00B0F0"/>
                  </a:solidFill>
                </a:rPr>
                <a:t>29</a:t>
              </a:r>
              <a:endParaRPr lang="en-US" sz="2800" b="1" u="sng" dirty="0">
                <a:solidFill>
                  <a:srgbClr val="00B0F0"/>
                </a:solidFill>
              </a:endParaRPr>
            </a:p>
          </p:txBody>
        </p:sp>
      </p:grpSp>
      <p:grpSp>
        <p:nvGrpSpPr>
          <p:cNvPr id="12" name="Group 11"/>
          <p:cNvGrpSpPr/>
          <p:nvPr/>
        </p:nvGrpSpPr>
        <p:grpSpPr>
          <a:xfrm>
            <a:off x="1613263" y="5753190"/>
            <a:ext cx="9433559" cy="914400"/>
            <a:chOff x="1397726" y="2220686"/>
            <a:chExt cx="9433559" cy="914400"/>
          </a:xfrm>
        </p:grpSpPr>
        <p:sp>
          <p:nvSpPr>
            <p:cNvPr id="13" name="Rectangle 12"/>
            <p:cNvSpPr/>
            <p:nvPr/>
          </p:nvSpPr>
          <p:spPr>
            <a:xfrm>
              <a:off x="1397726" y="2220686"/>
              <a:ext cx="1358537" cy="914400"/>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sp>
          <p:nvSpPr>
            <p:cNvPr id="14" name="Rectangle 13"/>
            <p:cNvSpPr/>
            <p:nvPr/>
          </p:nvSpPr>
          <p:spPr>
            <a:xfrm>
              <a:off x="2756263" y="2220686"/>
              <a:ext cx="1358537" cy="914400"/>
            </a:xfrm>
            <a:prstGeom prst="rect">
              <a:avLst/>
            </a:prstGeom>
            <a:gradFill>
              <a:gsLst>
                <a:gs pos="14000">
                  <a:srgbClr val="FFFF00"/>
                </a:gs>
                <a:gs pos="90000">
                  <a:schemeClr val="accent1">
                    <a:tint val="44500"/>
                    <a:satMod val="160000"/>
                    <a:alpha val="38000"/>
                  </a:schemeClr>
                </a:gs>
                <a:gs pos="100000">
                  <a:schemeClr val="accent1">
                    <a:tint val="23500"/>
                    <a:satMod val="160000"/>
                    <a:alpha val="35000"/>
                  </a:schemeClr>
                </a:gs>
              </a:gsLst>
              <a:lin ang="2700000" scaled="1"/>
            </a:gradFill>
            <a:ln>
              <a:solidFill>
                <a:schemeClr val="tx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82550" h="38100" prst="coolSlant"/>
              </a:sp3d>
            </a:bodyPr>
            <a:lstStyle/>
            <a:p>
              <a:pPr algn="ctr"/>
              <a:r>
                <a:rPr lang="en-US" sz="2800" b="1" dirty="0" smtClean="0">
                  <a:solidFill>
                    <a:srgbClr val="FF0000"/>
                  </a:solidFill>
                </a:rPr>
                <a:t>1</a:t>
              </a:r>
              <a:endParaRPr lang="en-US" sz="2800" b="1" dirty="0">
                <a:solidFill>
                  <a:srgbClr val="FF0000"/>
                </a:solidFill>
              </a:endParaRPr>
            </a:p>
          </p:txBody>
        </p:sp>
        <p:sp>
          <p:nvSpPr>
            <p:cNvPr id="15" name="Rectangle 14"/>
            <p:cNvSpPr/>
            <p:nvPr/>
          </p:nvSpPr>
          <p:spPr>
            <a:xfrm>
              <a:off x="4114800" y="2220686"/>
              <a:ext cx="1358537" cy="914400"/>
            </a:xfrm>
            <a:prstGeom prst="rect">
              <a:avLst/>
            </a:prstGeom>
            <a:solidFill>
              <a:schemeClr val="accent1">
                <a:lumMod val="60000"/>
                <a:lumOff val="40000"/>
              </a:schemeClr>
            </a:solidFill>
            <a:ln>
              <a:solidFill>
                <a:schemeClr val="tx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82550" h="38100" prst="coolSlant"/>
              </a:sp3d>
            </a:bodyPr>
            <a:lstStyle/>
            <a:p>
              <a:pPr algn="ctr"/>
              <a:r>
                <a:rPr lang="en-US" sz="2800" b="1" dirty="0" smtClean="0">
                  <a:solidFill>
                    <a:srgbClr val="FF0000"/>
                  </a:solidFill>
                </a:rPr>
                <a:t>2</a:t>
              </a:r>
              <a:endParaRPr lang="en-US" sz="2800" b="1" dirty="0">
                <a:solidFill>
                  <a:srgbClr val="FF0000"/>
                </a:solidFill>
              </a:endParaRPr>
            </a:p>
          </p:txBody>
        </p:sp>
        <p:sp>
          <p:nvSpPr>
            <p:cNvPr id="16" name="Rectangle 15"/>
            <p:cNvSpPr/>
            <p:nvPr/>
          </p:nvSpPr>
          <p:spPr>
            <a:xfrm>
              <a:off x="5473337" y="2220686"/>
              <a:ext cx="1358537" cy="914400"/>
            </a:xfrm>
            <a:prstGeom prst="rect">
              <a:avLst/>
            </a:prstGeom>
            <a:gradFill>
              <a:gsLst>
                <a:gs pos="14000">
                  <a:srgbClr val="FFFF00"/>
                </a:gs>
                <a:gs pos="90000">
                  <a:schemeClr val="accent1">
                    <a:tint val="44500"/>
                    <a:satMod val="160000"/>
                    <a:alpha val="38000"/>
                  </a:schemeClr>
                </a:gs>
                <a:gs pos="100000">
                  <a:schemeClr val="accent1">
                    <a:tint val="23500"/>
                    <a:satMod val="160000"/>
                    <a:alpha val="35000"/>
                  </a:schemeClr>
                </a:gs>
              </a:gsLst>
              <a:lin ang="2700000" scaled="1"/>
            </a:gradFill>
            <a:ln>
              <a:solidFill>
                <a:schemeClr val="tx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82550" h="38100" prst="coolSlant"/>
              </a:sp3d>
            </a:bodyPr>
            <a:lstStyle/>
            <a:p>
              <a:pPr algn="ctr"/>
              <a:r>
                <a:rPr lang="en-US" sz="2800" b="1" dirty="0" smtClean="0">
                  <a:solidFill>
                    <a:srgbClr val="FF0000"/>
                  </a:solidFill>
                </a:rPr>
                <a:t>3</a:t>
              </a:r>
              <a:endParaRPr lang="en-US" sz="2800" b="1" dirty="0">
                <a:solidFill>
                  <a:srgbClr val="FF0000"/>
                </a:solidFill>
              </a:endParaRPr>
            </a:p>
          </p:txBody>
        </p:sp>
        <p:sp>
          <p:nvSpPr>
            <p:cNvPr id="17" name="Rectangle 16"/>
            <p:cNvSpPr/>
            <p:nvPr/>
          </p:nvSpPr>
          <p:spPr>
            <a:xfrm>
              <a:off x="6801394" y="2220686"/>
              <a:ext cx="1358537" cy="914400"/>
            </a:xfrm>
            <a:prstGeom prst="rect">
              <a:avLst/>
            </a:prstGeom>
            <a:solidFill>
              <a:schemeClr val="accent1">
                <a:lumMod val="60000"/>
                <a:lumOff val="40000"/>
              </a:schemeClr>
            </a:solidFill>
            <a:ln>
              <a:solidFill>
                <a:schemeClr val="tx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8129451" y="2220686"/>
              <a:ext cx="1358537" cy="914400"/>
            </a:xfrm>
            <a:prstGeom prst="rect">
              <a:avLst/>
            </a:prstGeom>
            <a:solidFill>
              <a:schemeClr val="accent1">
                <a:lumMod val="60000"/>
                <a:lumOff val="40000"/>
              </a:schemeClr>
            </a:solidFill>
            <a:ln>
              <a:solidFill>
                <a:schemeClr val="tx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9472748" y="2220686"/>
              <a:ext cx="1358537" cy="914400"/>
            </a:xfrm>
            <a:prstGeom prst="rect">
              <a:avLst/>
            </a:prstGeom>
            <a:solidFill>
              <a:schemeClr val="accent1">
                <a:lumMod val="60000"/>
                <a:lumOff val="40000"/>
              </a:schemeClr>
            </a:solidFill>
            <a:ln>
              <a:solidFill>
                <a:schemeClr val="tx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2" name="Rectangle 41"/>
          <p:cNvSpPr/>
          <p:nvPr/>
        </p:nvSpPr>
        <p:spPr>
          <a:xfrm>
            <a:off x="96982" y="372783"/>
            <a:ext cx="554182" cy="5662257"/>
          </a:xfrm>
          <a:prstGeom prst="rect">
            <a:avLst/>
          </a:prstGeom>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t>29</a:t>
            </a:r>
          </a:p>
          <a:p>
            <a:pPr algn="ctr"/>
            <a:endParaRPr lang="en-US" sz="4400" dirty="0" smtClean="0"/>
          </a:p>
          <a:p>
            <a:pPr algn="ctr"/>
            <a:r>
              <a:rPr lang="en-US" sz="2800" dirty="0" smtClean="0"/>
              <a:t>30</a:t>
            </a:r>
          </a:p>
          <a:p>
            <a:pPr algn="ctr"/>
            <a:endParaRPr lang="en-US" sz="2800" dirty="0" smtClean="0"/>
          </a:p>
          <a:p>
            <a:pPr algn="ctr"/>
            <a:endParaRPr lang="en-US" sz="2800" dirty="0" smtClean="0"/>
          </a:p>
          <a:p>
            <a:pPr algn="ctr"/>
            <a:r>
              <a:rPr lang="en-US" sz="2800" dirty="0" smtClean="0"/>
              <a:t>1</a:t>
            </a:r>
          </a:p>
          <a:p>
            <a:pPr algn="ctr"/>
            <a:endParaRPr lang="en-US" sz="2800" dirty="0" smtClean="0"/>
          </a:p>
          <a:p>
            <a:pPr algn="ctr"/>
            <a:endParaRPr lang="en-US" sz="2800" dirty="0" smtClean="0"/>
          </a:p>
          <a:p>
            <a:pPr algn="ctr"/>
            <a:r>
              <a:rPr lang="en-US" sz="2800" dirty="0" smtClean="0"/>
              <a:t>2</a:t>
            </a:r>
          </a:p>
          <a:p>
            <a:pPr algn="ctr"/>
            <a:endParaRPr lang="en-US" sz="4400" dirty="0" smtClean="0"/>
          </a:p>
          <a:p>
            <a:pPr algn="ctr"/>
            <a:r>
              <a:rPr lang="en-US" sz="2800" dirty="0" smtClean="0"/>
              <a:t>3</a:t>
            </a:r>
            <a:endParaRPr lang="en-US" sz="2800" dirty="0"/>
          </a:p>
        </p:txBody>
      </p:sp>
      <p:sp>
        <p:nvSpPr>
          <p:cNvPr id="43" name="Content Placeholder 2"/>
          <p:cNvSpPr txBox="1">
            <a:spLocks/>
          </p:cNvSpPr>
          <p:nvPr/>
        </p:nvSpPr>
        <p:spPr>
          <a:xfrm>
            <a:off x="1023851" y="3258390"/>
            <a:ext cx="11000509" cy="2327701"/>
          </a:xfrm>
          <a:prstGeom prst="rect">
            <a:avLst/>
          </a:prstGeom>
        </p:spPr>
        <p:txBody>
          <a:bodyPr vert="horz" lIns="91440" tIns="45720" rIns="91440" bIns="45720" rtlCol="0">
            <a:normAutofit lnSpcReduction="10000"/>
            <a:scene3d>
              <a:camera prst="orthographicFront"/>
              <a:lightRig rig="threePt" dir="t"/>
            </a:scene3d>
            <a:sp3d extrusionH="57150">
              <a:bevelT w="38100" h="38100"/>
            </a:sp3d>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marL="1920240" indent="-1920240">
              <a:lnSpc>
                <a:spcPct val="115000"/>
              </a:lnSpc>
              <a:spcBef>
                <a:spcPts val="0"/>
              </a:spcBef>
              <a:spcAft>
                <a:spcPts val="2400"/>
              </a:spcAft>
              <a:buClr>
                <a:srgbClr val="171312"/>
              </a:buClr>
              <a:buFont typeface="Arial" panose="020B0604020202020204" pitchFamily="34" charset="0"/>
              <a:buNone/>
            </a:pPr>
            <a:r>
              <a:rPr lang="en-US" sz="2700" dirty="0" smtClean="0">
                <a:solidFill>
                  <a:srgbClr val="008080"/>
                </a:solidFill>
                <a:latin typeface="Georgia" panose="02040502050405020303" pitchFamily="18" charset="0"/>
                <a:ea typeface="TITUS Cyberbit Basic" panose="02020603050405020304" pitchFamily="18" charset="0"/>
                <a:cs typeface="Georgia" panose="02040502050405020303" pitchFamily="18" charset="0"/>
              </a:rPr>
              <a:t>1 Sam 20:12	</a:t>
            </a:r>
            <a:r>
              <a:rPr lang="en-US" sz="2700" dirty="0" smtClean="0">
                <a:solidFill>
                  <a:srgbClr val="E36C0A"/>
                </a:solidFill>
                <a:latin typeface="Georgia" panose="02040502050405020303" pitchFamily="18" charset="0"/>
                <a:ea typeface="TITUS Cyberbit Basic" panose="02020603050405020304" pitchFamily="18" charset="0"/>
                <a:cs typeface="Georgia" panose="02040502050405020303" pitchFamily="18" charset="0"/>
              </a:rPr>
              <a:t>And </a:t>
            </a:r>
            <a:r>
              <a:rPr lang="en-US" sz="2700" dirty="0" err="1" smtClean="0">
                <a:solidFill>
                  <a:srgbClr val="E36C0A"/>
                </a:solidFill>
                <a:latin typeface="Georgia" panose="02040502050405020303" pitchFamily="18" charset="0"/>
                <a:ea typeface="TITUS Cyberbit Basic" panose="02020603050405020304" pitchFamily="18" charset="0"/>
                <a:cs typeface="Georgia" panose="02040502050405020303" pitchFamily="18" charset="0"/>
              </a:rPr>
              <a:t>Yehonathan</a:t>
            </a:r>
            <a:r>
              <a:rPr lang="en-US" sz="2700" dirty="0" smtClean="0">
                <a:solidFill>
                  <a:srgbClr val="E36C0A"/>
                </a:solidFill>
                <a:latin typeface="Georgia" panose="02040502050405020303" pitchFamily="18" charset="0"/>
                <a:ea typeface="TITUS Cyberbit Basic" panose="02020603050405020304" pitchFamily="18" charset="0"/>
                <a:cs typeface="Georgia" panose="02040502050405020303" pitchFamily="18" charset="0"/>
              </a:rPr>
              <a:t> </a:t>
            </a:r>
            <a:r>
              <a:rPr lang="en-US" sz="2700" dirty="0" smtClean="0">
                <a:solidFill>
                  <a:srgbClr val="00B0F0"/>
                </a:solidFill>
                <a:latin typeface="Georgia" panose="02040502050405020303" pitchFamily="18" charset="0"/>
                <a:ea typeface="TITUS Cyberbit Basic" panose="02020603050405020304" pitchFamily="18" charset="0"/>
                <a:cs typeface="Georgia" panose="02040502050405020303" pitchFamily="18" charset="0"/>
              </a:rPr>
              <a:t>said</a:t>
            </a:r>
            <a:r>
              <a:rPr lang="en-US" sz="2700" dirty="0" smtClean="0">
                <a:solidFill>
                  <a:srgbClr val="E36C0A"/>
                </a:solidFill>
                <a:latin typeface="Georgia" panose="02040502050405020303" pitchFamily="18" charset="0"/>
                <a:ea typeface="TITUS Cyberbit Basic" panose="02020603050405020304" pitchFamily="18" charset="0"/>
                <a:cs typeface="Georgia" panose="02040502050405020303" pitchFamily="18" charset="0"/>
              </a:rPr>
              <a:t> to </a:t>
            </a:r>
            <a:r>
              <a:rPr lang="en-US" sz="2700" dirty="0" err="1" smtClean="0">
                <a:solidFill>
                  <a:srgbClr val="E36C0A"/>
                </a:solidFill>
                <a:latin typeface="Georgia" panose="02040502050405020303" pitchFamily="18" charset="0"/>
                <a:ea typeface="TITUS Cyberbit Basic" panose="02020603050405020304" pitchFamily="18" charset="0"/>
                <a:cs typeface="Georgia" panose="02040502050405020303" pitchFamily="18" charset="0"/>
              </a:rPr>
              <a:t>Dawid</a:t>
            </a:r>
            <a:r>
              <a:rPr lang="en-US" sz="2700" dirty="0" smtClean="0">
                <a:solidFill>
                  <a:srgbClr val="E36C0A"/>
                </a:solidFill>
                <a:latin typeface="TITUS Cyberbit Basic" panose="02020603050405020304" pitchFamily="18" charset="0"/>
                <a:ea typeface="Calibri" panose="020F0502020204030204" pitchFamily="34" charset="0"/>
                <a:cs typeface="Times New Roman" panose="02020603050405020304" pitchFamily="18" charset="0"/>
              </a:rPr>
              <a:t>̱</a:t>
            </a:r>
            <a:r>
              <a:rPr lang="en-US" sz="2700" dirty="0" smtClean="0">
                <a:solidFill>
                  <a:srgbClr val="E36C0A"/>
                </a:solidFill>
                <a:latin typeface="Georgia" panose="02040502050405020303" pitchFamily="18" charset="0"/>
                <a:ea typeface="TITUS Cyberbit Basic" panose="02020603050405020304" pitchFamily="18" charset="0"/>
                <a:cs typeface="Georgia" panose="02040502050405020303" pitchFamily="18" charset="0"/>
              </a:rPr>
              <a:t>, </a:t>
            </a:r>
            <a:r>
              <a:rPr lang="en-US" sz="2700" dirty="0" smtClean="0">
                <a:solidFill>
                  <a:srgbClr val="0000FF"/>
                </a:solidFill>
                <a:latin typeface="Georgia" panose="02040502050405020303" pitchFamily="18" charset="0"/>
                <a:ea typeface="TITUS Cyberbit Basic" panose="02020603050405020304" pitchFamily="18" charset="0"/>
                <a:cs typeface="Georgia" panose="02040502050405020303" pitchFamily="18" charset="0"/>
              </a:rPr>
              <a:t>“</a:t>
            </a:r>
            <a:r>
              <a:rPr lang="he-IL" sz="2700" b="1" dirty="0" smtClean="0">
                <a:solidFill>
                  <a:srgbClr val="0000FF"/>
                </a:solidFill>
                <a:latin typeface="Times New Roman" panose="02020603050405020304" pitchFamily="18" charset="0"/>
                <a:ea typeface="TITUS Cyberbit Basic" panose="02020603050405020304" pitchFamily="18" charset="0"/>
                <a:cs typeface="Times New Roman" panose="02020603050405020304" pitchFamily="18" charset="0"/>
              </a:rPr>
              <a:t>יהוה</a:t>
            </a:r>
            <a:r>
              <a:rPr lang="en-US" sz="2700" dirty="0" smtClean="0">
                <a:solidFill>
                  <a:srgbClr val="E36C0A"/>
                </a:solidFill>
                <a:latin typeface="Georgia" panose="02040502050405020303" pitchFamily="18" charset="0"/>
                <a:ea typeface="TITUS Cyberbit Basic" panose="02020603050405020304" pitchFamily="18" charset="0"/>
                <a:cs typeface="Georgia" panose="02040502050405020303" pitchFamily="18" charset="0"/>
              </a:rPr>
              <a:t> Elohim of Yisra’ĕl </a:t>
            </a:r>
            <a:r>
              <a:rPr lang="en-US" sz="2700" i="1" dirty="0" smtClean="0">
                <a:solidFill>
                  <a:srgbClr val="E36C0A"/>
                </a:solidFill>
                <a:latin typeface="Georgia" panose="02040502050405020303" pitchFamily="18" charset="0"/>
                <a:ea typeface="TITUS Cyberbit Basic" panose="02020603050405020304" pitchFamily="18" charset="0"/>
                <a:cs typeface="Georgia" panose="02040502050405020303" pitchFamily="18" charset="0"/>
              </a:rPr>
              <a:t>be witness</a:t>
            </a:r>
            <a:r>
              <a:rPr lang="en-US" sz="2700" dirty="0" smtClean="0">
                <a:solidFill>
                  <a:srgbClr val="E36C0A"/>
                </a:solidFill>
                <a:latin typeface="Georgia" panose="02040502050405020303" pitchFamily="18" charset="0"/>
                <a:ea typeface="TITUS Cyberbit Basic" panose="02020603050405020304" pitchFamily="18" charset="0"/>
                <a:cs typeface="Georgia" panose="02040502050405020303" pitchFamily="18" charset="0"/>
              </a:rPr>
              <a:t>!  When I search out my father sometime</a:t>
            </a:r>
            <a:br>
              <a:rPr lang="en-US" sz="2700" dirty="0" smtClean="0">
                <a:solidFill>
                  <a:srgbClr val="E36C0A"/>
                </a:solidFill>
                <a:latin typeface="Georgia" panose="02040502050405020303" pitchFamily="18" charset="0"/>
                <a:ea typeface="TITUS Cyberbit Basic" panose="02020603050405020304" pitchFamily="18" charset="0"/>
                <a:cs typeface="Georgia" panose="02040502050405020303" pitchFamily="18" charset="0"/>
              </a:rPr>
            </a:br>
            <a:r>
              <a:rPr lang="en-US" sz="2700" dirty="0" smtClean="0">
                <a:solidFill>
                  <a:srgbClr val="E36C0A"/>
                </a:solidFill>
                <a:latin typeface="Georgia" panose="02040502050405020303" pitchFamily="18" charset="0"/>
                <a:ea typeface="TITUS Cyberbit Basic" panose="02020603050405020304" pitchFamily="18" charset="0"/>
                <a:cs typeface="Georgia" panose="02040502050405020303" pitchFamily="18" charset="0"/>
              </a:rPr>
              <a:t>         </a:t>
            </a:r>
            <a:r>
              <a:rPr lang="en-US" sz="2700" b="1" i="1" dirty="0" smtClean="0">
                <a:solidFill>
                  <a:srgbClr val="FF00FF"/>
                </a:solidFill>
                <a:latin typeface="Georgia" panose="02040502050405020303" pitchFamily="18" charset="0"/>
                <a:ea typeface="TITUS Cyberbit Basic" panose="02020603050405020304" pitchFamily="18" charset="0"/>
                <a:cs typeface="Georgia" panose="02040502050405020303" pitchFamily="18" charset="0"/>
              </a:rPr>
              <a:t>tomorrow</a:t>
            </a:r>
            <a:r>
              <a:rPr lang="en-US" sz="2700" dirty="0" smtClean="0">
                <a:solidFill>
                  <a:srgbClr val="E36C0A"/>
                </a:solidFill>
                <a:latin typeface="Georgia" panose="02040502050405020303" pitchFamily="18" charset="0"/>
                <a:ea typeface="TITUS Cyberbit Basic" panose="02020603050405020304" pitchFamily="18" charset="0"/>
                <a:cs typeface="Georgia" panose="02040502050405020303" pitchFamily="18" charset="0"/>
              </a:rPr>
              <a:t> </a:t>
            </a:r>
            <a:r>
              <a:rPr lang="en-US" sz="2700" dirty="0" smtClean="0">
                <a:solidFill>
                  <a:srgbClr val="00B050"/>
                </a:solidFill>
                <a:latin typeface="Georgia" panose="02040502050405020303" pitchFamily="18" charset="0"/>
                <a:ea typeface="TITUS Cyberbit Basic" panose="02020603050405020304" pitchFamily="18" charset="0"/>
                <a:cs typeface="Georgia" panose="02040502050405020303" pitchFamily="18" charset="0"/>
              </a:rPr>
              <a:t>[</a:t>
            </a:r>
            <a:r>
              <a:rPr lang="en-US" sz="2700" dirty="0" err="1" smtClean="0">
                <a:solidFill>
                  <a:srgbClr val="00B050"/>
                </a:solidFill>
                <a:latin typeface="Georgia" panose="02040502050405020303" pitchFamily="18" charset="0"/>
                <a:ea typeface="TITUS Cyberbit Basic" panose="02020603050405020304" pitchFamily="18" charset="0"/>
                <a:cs typeface="Georgia" panose="02040502050405020303" pitchFamily="18" charset="0"/>
              </a:rPr>
              <a:t>chodesh</a:t>
            </a:r>
            <a:r>
              <a:rPr lang="en-US" sz="2700" dirty="0" smtClean="0">
                <a:solidFill>
                  <a:srgbClr val="00B050"/>
                </a:solidFill>
                <a:latin typeface="Georgia" panose="02040502050405020303" pitchFamily="18" charset="0"/>
                <a:ea typeface="TITUS Cyberbit Basic" panose="02020603050405020304" pitchFamily="18" charset="0"/>
                <a:cs typeface="Georgia" panose="02040502050405020303" pitchFamily="18" charset="0"/>
              </a:rPr>
              <a:t>/new month cycle], </a:t>
            </a:r>
            <a:r>
              <a:rPr lang="en-US" sz="2700" dirty="0" smtClean="0">
                <a:solidFill>
                  <a:srgbClr val="E36C0A"/>
                </a:solidFill>
                <a:latin typeface="Georgia" panose="02040502050405020303" pitchFamily="18" charset="0"/>
                <a:ea typeface="TITUS Cyberbit Basic" panose="02020603050405020304" pitchFamily="18" charset="0"/>
                <a:cs typeface="Georgia" panose="02040502050405020303" pitchFamily="18" charset="0"/>
              </a:rPr>
              <a:t>or the </a:t>
            </a:r>
            <a:br>
              <a:rPr lang="en-US" sz="2700" dirty="0" smtClean="0">
                <a:solidFill>
                  <a:srgbClr val="E36C0A"/>
                </a:solidFill>
                <a:latin typeface="Georgia" panose="02040502050405020303" pitchFamily="18" charset="0"/>
                <a:ea typeface="TITUS Cyberbit Basic" panose="02020603050405020304" pitchFamily="18" charset="0"/>
                <a:cs typeface="Georgia" panose="02040502050405020303" pitchFamily="18" charset="0"/>
              </a:rPr>
            </a:br>
            <a:r>
              <a:rPr lang="en-US" sz="2700" b="1" i="1" u="sng" dirty="0" smtClean="0">
                <a:solidFill>
                  <a:srgbClr val="FF00FF"/>
                </a:solidFill>
                <a:uFill>
                  <a:solidFill>
                    <a:srgbClr val="00B050"/>
                  </a:solidFill>
                </a:uFill>
                <a:latin typeface="Georgia" panose="02040502050405020303" pitchFamily="18" charset="0"/>
                <a:ea typeface="TITUS Cyberbit Basic" panose="02020603050405020304" pitchFamily="18" charset="0"/>
                <a:cs typeface="Georgia" panose="02040502050405020303" pitchFamily="18" charset="0"/>
              </a:rPr>
              <a:t>third day</a:t>
            </a:r>
            <a:r>
              <a:rPr lang="en-US" sz="2700" b="1" i="1" dirty="0" smtClean="0">
                <a:solidFill>
                  <a:srgbClr val="FF00FF"/>
                </a:solidFill>
                <a:latin typeface="Georgia" panose="02040502050405020303" pitchFamily="18" charset="0"/>
                <a:ea typeface="TITUS Cyberbit Basic" panose="02020603050405020304" pitchFamily="18" charset="0"/>
                <a:cs typeface="Georgia" panose="02040502050405020303" pitchFamily="18" charset="0"/>
              </a:rPr>
              <a:t>,</a:t>
            </a:r>
            <a:r>
              <a:rPr lang="en-US" sz="2700" dirty="0" smtClean="0">
                <a:solidFill>
                  <a:srgbClr val="FF00FF"/>
                </a:solidFill>
                <a:latin typeface="Georgia" panose="02040502050405020303" pitchFamily="18" charset="0"/>
                <a:ea typeface="TITUS Cyberbit Basic" panose="02020603050405020304" pitchFamily="18" charset="0"/>
                <a:cs typeface="Georgia" panose="02040502050405020303" pitchFamily="18" charset="0"/>
              </a:rPr>
              <a:t> </a:t>
            </a:r>
            <a:r>
              <a:rPr lang="en-US" sz="2700" dirty="0" smtClean="0">
                <a:solidFill>
                  <a:srgbClr val="E36C0A"/>
                </a:solidFill>
                <a:latin typeface="Georgia" panose="02040502050405020303" pitchFamily="18" charset="0"/>
                <a:ea typeface="TITUS Cyberbit Basic" panose="02020603050405020304" pitchFamily="18" charset="0"/>
                <a:cs typeface="Georgia" panose="02040502050405020303" pitchFamily="18" charset="0"/>
              </a:rPr>
              <a:t>and see if there is good toward </a:t>
            </a:r>
            <a:r>
              <a:rPr lang="en-US" sz="2700" dirty="0" err="1" smtClean="0">
                <a:solidFill>
                  <a:srgbClr val="E36C0A"/>
                </a:solidFill>
                <a:latin typeface="Georgia" panose="02040502050405020303" pitchFamily="18" charset="0"/>
                <a:ea typeface="TITUS Cyberbit Basic" panose="02020603050405020304" pitchFamily="18" charset="0"/>
                <a:cs typeface="Georgia" panose="02040502050405020303" pitchFamily="18" charset="0"/>
              </a:rPr>
              <a:t>Dawid</a:t>
            </a:r>
            <a:r>
              <a:rPr lang="en-US" sz="2700" dirty="0" smtClean="0">
                <a:solidFill>
                  <a:srgbClr val="E36C0A"/>
                </a:solidFill>
                <a:latin typeface="TITUS Cyberbit Basic" panose="02020603050405020304" pitchFamily="18" charset="0"/>
                <a:ea typeface="Calibri" panose="020F0502020204030204" pitchFamily="34" charset="0"/>
                <a:cs typeface="Times New Roman" panose="02020603050405020304" pitchFamily="18" charset="0"/>
              </a:rPr>
              <a:t>̱</a:t>
            </a:r>
            <a:r>
              <a:rPr lang="en-US" sz="2700" dirty="0" smtClean="0">
                <a:solidFill>
                  <a:srgbClr val="E36C0A"/>
                </a:solidFill>
                <a:latin typeface="Georgia" panose="02040502050405020303" pitchFamily="18" charset="0"/>
                <a:ea typeface="TITUS Cyberbit Basic" panose="02020603050405020304" pitchFamily="18" charset="0"/>
                <a:cs typeface="Georgia" panose="02040502050405020303" pitchFamily="18" charset="0"/>
              </a:rPr>
              <a:t>, and I 		  	do not send to you or disclose it to you, </a:t>
            </a:r>
            <a:endParaRPr lang="en-US" sz="2800" b="1" u="sng" dirty="0">
              <a:solidFill>
                <a:srgbClr val="0000CC"/>
              </a:solidFill>
            </a:endParaRPr>
          </a:p>
        </p:txBody>
      </p:sp>
      <p:sp>
        <p:nvSpPr>
          <p:cNvPr id="61" name="Curved Right Arrow 60"/>
          <p:cNvSpPr/>
          <p:nvPr/>
        </p:nvSpPr>
        <p:spPr>
          <a:xfrm>
            <a:off x="2470105" y="4242775"/>
            <a:ext cx="1035094" cy="2185733"/>
          </a:xfrm>
          <a:prstGeom prst="curvedRightArrow">
            <a:avLst>
              <a:gd name="adj1" fmla="val 19560"/>
              <a:gd name="adj2" fmla="val 50000"/>
              <a:gd name="adj3" fmla="val 39723"/>
            </a:avLst>
          </a:prstGeom>
          <a:solidFill>
            <a:srgbClr val="66CCFF"/>
          </a:solidFill>
          <a:ln w="57150">
            <a:solidFill>
              <a:srgbClr val="FF0066"/>
            </a:solidFill>
          </a:ln>
          <a:effectLst>
            <a:glow rad="101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62" name="Straight Arrow Connector 61"/>
          <p:cNvCxnSpPr/>
          <p:nvPr/>
        </p:nvCxnSpPr>
        <p:spPr>
          <a:xfrm>
            <a:off x="3934691" y="5043055"/>
            <a:ext cx="2244436" cy="1052945"/>
          </a:xfrm>
          <a:prstGeom prst="straightConnector1">
            <a:avLst/>
          </a:prstGeom>
          <a:ln w="92075" cap="sq" cmpd="dbl">
            <a:solidFill>
              <a:srgbClr val="FF00FF"/>
            </a:solidFill>
            <a:tailEnd type="triangle"/>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p:nvPr/>
        </p:nvCxnSpPr>
        <p:spPr>
          <a:xfrm flipH="1" flipV="1">
            <a:off x="2579078" y="2790828"/>
            <a:ext cx="2894126" cy="18228"/>
          </a:xfrm>
          <a:prstGeom prst="straightConnector1">
            <a:avLst/>
          </a:prstGeom>
          <a:noFill/>
          <a:ln w="76200" cap="flat" cmpd="sng" algn="ctr">
            <a:solidFill>
              <a:srgbClr val="0000CC"/>
            </a:solidFill>
            <a:prstDash val="solid"/>
            <a:tailEnd type="arrow"/>
          </a:ln>
          <a:effectLst/>
          <a:scene3d>
            <a:camera prst="orthographicFront"/>
            <a:lightRig rig="threePt" dir="t"/>
          </a:scene3d>
          <a:sp3d>
            <a:bevelT prst="angle"/>
          </a:sp3d>
        </p:spPr>
      </p:cxnSp>
      <p:cxnSp>
        <p:nvCxnSpPr>
          <p:cNvPr id="65" name="Straight Connector 64"/>
          <p:cNvCxnSpPr/>
          <p:nvPr/>
        </p:nvCxnSpPr>
        <p:spPr>
          <a:xfrm>
            <a:off x="5473204" y="2790827"/>
            <a:ext cx="387929" cy="449722"/>
          </a:xfrm>
          <a:prstGeom prst="line">
            <a:avLst/>
          </a:prstGeom>
          <a:ln w="76200">
            <a:solidFill>
              <a:srgbClr val="0000CC"/>
            </a:solidFill>
            <a:headEnd type="oval" w="med" len="med"/>
            <a:tailEnd type="oval"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37" name="Title 1"/>
          <p:cNvSpPr txBox="1">
            <a:spLocks/>
          </p:cNvSpPr>
          <p:nvPr/>
        </p:nvSpPr>
        <p:spPr>
          <a:xfrm>
            <a:off x="1188720" y="126563"/>
            <a:ext cx="10332718" cy="670270"/>
          </a:xfrm>
          <a:prstGeom prst="rect">
            <a:avLst/>
          </a:prstGeom>
          <a:blipFill>
            <a:blip r:embed="rId3"/>
            <a:tile tx="0" ty="0" sx="100000" sy="100000" flip="none" algn="tl"/>
          </a:blipFill>
          <a:ln w="57150">
            <a:solidFill>
              <a:schemeClr val="accent4">
                <a:lumMod val="75000"/>
              </a:schemeClr>
            </a:solidFill>
          </a:ln>
          <a:scene3d>
            <a:camera prst="orthographicFront"/>
            <a:lightRig rig="threePt" dir="t"/>
          </a:scene3d>
          <a:sp3d>
            <a:bevelT w="152400" h="50800" prst="softRound"/>
          </a:sp3d>
        </p:spPr>
        <p:txBody>
          <a:bodyPr vert="horz" lIns="91440" tIns="45720" rIns="91440" bIns="45720" rtlCol="0" anchor="ctr">
            <a:normAutofit fontScale="82500" lnSpcReduction="10000"/>
            <a:sp3d extrusionH="57150">
              <a:bevelT h="25400" prst="softRound"/>
            </a:sp3d>
          </a:bodyPr>
          <a:lst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a:lstStyle>
          <a:p>
            <a:pPr algn="ctr"/>
            <a:r>
              <a:rPr lang="en-US" b="1" dirty="0" smtClean="0">
                <a:ln>
                  <a:solidFill>
                    <a:srgbClr val="CC00FF"/>
                  </a:solidFill>
                </a:ln>
                <a:solidFill>
                  <a:srgbClr val="90F1FE"/>
                </a:solidFill>
                <a:latin typeface="Comic Sans MS" panose="030F0702030302020204" pitchFamily="66" charset="0"/>
              </a:rPr>
              <a:t>THE familiar Calendar view</a:t>
            </a:r>
            <a:endParaRPr lang="en-US" b="1" dirty="0">
              <a:ln>
                <a:solidFill>
                  <a:srgbClr val="CC00FF"/>
                </a:solidFill>
              </a:ln>
              <a:solidFill>
                <a:srgbClr val="90F1FE"/>
              </a:solidFill>
              <a:latin typeface="Comic Sans MS" panose="030F0702030302020204" pitchFamily="66" charset="0"/>
            </a:endParaRPr>
          </a:p>
        </p:txBody>
      </p:sp>
    </p:spTree>
    <p:extLst>
      <p:ext uri="{BB962C8B-B14F-4D97-AF65-F5344CB8AC3E}">
        <p14:creationId xmlns:p14="http://schemas.microsoft.com/office/powerpoint/2010/main" val="148164254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wipe(down)">
                                      <p:cBhvr>
                                        <p:cTn id="7" dur="1250"/>
                                        <p:tgtEl>
                                          <p:spTgt spid="65"/>
                                        </p:tgtEl>
                                      </p:cBhvr>
                                    </p:animEffect>
                                  </p:childTnLst>
                                </p:cTn>
                              </p:par>
                              <p:par>
                                <p:cTn id="8" presetID="22" presetClass="entr" presetSubtype="2" fill="hold" nodeType="withEffect">
                                  <p:stCondLst>
                                    <p:cond delay="1000"/>
                                  </p:stCondLst>
                                  <p:childTnLst>
                                    <p:set>
                                      <p:cBhvr>
                                        <p:cTn id="9" dur="1" fill="hold">
                                          <p:stCondLst>
                                            <p:cond delay="0"/>
                                          </p:stCondLst>
                                        </p:cTn>
                                        <p:tgtEl>
                                          <p:spTgt spid="63"/>
                                        </p:tgtEl>
                                        <p:attrNameLst>
                                          <p:attrName>style.visibility</p:attrName>
                                        </p:attrNameLst>
                                      </p:cBhvr>
                                      <p:to>
                                        <p:strVal val="visible"/>
                                      </p:to>
                                    </p:set>
                                    <p:animEffect transition="in" filter="wipe(right)">
                                      <p:cBhvr>
                                        <p:cTn id="10" dur="1250"/>
                                        <p:tgtEl>
                                          <p:spTgt spid="6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61"/>
                                        </p:tgtEl>
                                        <p:attrNameLst>
                                          <p:attrName>style.visibility</p:attrName>
                                        </p:attrNameLst>
                                      </p:cBhvr>
                                      <p:to>
                                        <p:strVal val="visible"/>
                                      </p:to>
                                    </p:set>
                                    <p:animEffect transition="in" filter="wipe(up)">
                                      <p:cBhvr>
                                        <p:cTn id="15" dur="1500"/>
                                        <p:tgtEl>
                                          <p:spTgt spid="61"/>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62"/>
                                        </p:tgtEl>
                                        <p:attrNameLst>
                                          <p:attrName>style.visibility</p:attrName>
                                        </p:attrNameLst>
                                      </p:cBhvr>
                                      <p:to>
                                        <p:strVal val="visible"/>
                                      </p:to>
                                    </p:set>
                                    <p:animEffect transition="in" filter="wipe(left)">
                                      <p:cBhvr>
                                        <p:cTn id="20" dur="1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rgbClr val="FF6600"/>
            </a:gs>
            <a:gs pos="85000">
              <a:schemeClr val="accent1">
                <a:lumMod val="45000"/>
                <a:lumOff val="55000"/>
              </a:schemeClr>
            </a:gs>
            <a:gs pos="83000">
              <a:schemeClr val="accent1">
                <a:lumMod val="45000"/>
                <a:lumOff val="55000"/>
              </a:schemeClr>
            </a:gs>
            <a:gs pos="91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1766878-3199-4EAB-94E7-2D6D11070E14}" type="slidenum">
              <a:rPr lang="en-US" b="1" smtClean="0">
                <a:solidFill>
                  <a:schemeClr val="accent2"/>
                </a:solidFill>
              </a:rPr>
              <a:t>25</a:t>
            </a:fld>
            <a:endParaRPr lang="en-US" b="1" dirty="0">
              <a:solidFill>
                <a:schemeClr val="accent2"/>
              </a:solidFill>
            </a:endParaRPr>
          </a:p>
        </p:txBody>
      </p:sp>
      <p:sp>
        <p:nvSpPr>
          <p:cNvPr id="7" name="Content Placeholder 2"/>
          <p:cNvSpPr txBox="1">
            <a:spLocks/>
          </p:cNvSpPr>
          <p:nvPr/>
        </p:nvSpPr>
        <p:spPr>
          <a:xfrm>
            <a:off x="2529840" y="2026920"/>
            <a:ext cx="9479280" cy="4206240"/>
          </a:xfrm>
          <a:prstGeom prst="rect">
            <a:avLst/>
          </a:prstGeom>
        </p:spPr>
        <p:txBody>
          <a:bodyPr vert="horz" lIns="91440" tIns="45720" rIns="91440" bIns="45720" rtlCol="0" anchor="ctr">
            <a:noAutofit/>
            <a:scene3d>
              <a:camera prst="orthographicFront"/>
              <a:lightRig rig="threePt" dir="t"/>
            </a:scene3d>
            <a:sp3d extrusionH="57150">
              <a:bevelT h="25400" prst="softRound"/>
            </a:sp3d>
          </a:bodyPr>
          <a:lstStyle>
            <a:lvl1pPr marL="0" indent="0" algn="l" defTabSz="914400" rtl="0" eaLnBrk="1" latinLnBrk="0" hangingPunct="1">
              <a:lnSpc>
                <a:spcPct val="100000"/>
              </a:lnSpc>
              <a:spcBef>
                <a:spcPts val="700"/>
              </a:spcBef>
              <a:buClr>
                <a:schemeClr val="tx2"/>
              </a:buClr>
              <a:buFont typeface="Arial" panose="020B0604020202020204" pitchFamily="34" charset="0"/>
              <a:buNone/>
              <a:defRPr sz="2000" b="1" i="0" kern="1200" cap="all" spc="400" baseline="0">
                <a:solidFill>
                  <a:schemeClr val="accent1"/>
                </a:solidFill>
                <a:latin typeface="+mn-lt"/>
                <a:ea typeface="+mn-ea"/>
                <a:cs typeface="+mn-cs"/>
              </a:defRPr>
            </a:lvl1pPr>
            <a:lvl2pPr marL="457200" indent="0" algn="l" defTabSz="914400" rtl="0" eaLnBrk="1" latinLnBrk="0" hangingPunct="1">
              <a:lnSpc>
                <a:spcPct val="110000"/>
              </a:lnSpc>
              <a:spcBef>
                <a:spcPts val="700"/>
              </a:spcBef>
              <a:buClr>
                <a:schemeClr val="tx2"/>
              </a:buClr>
              <a:buFont typeface="Gill Sans MT" panose="020B0502020104020203"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110000"/>
              </a:lnSpc>
              <a:spcBef>
                <a:spcPts val="700"/>
              </a:spcBef>
              <a:buClr>
                <a:schemeClr val="tx2"/>
              </a:buClr>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110000"/>
              </a:lnSpc>
              <a:spcBef>
                <a:spcPts val="700"/>
              </a:spcBef>
              <a:buClr>
                <a:schemeClr val="tx2"/>
              </a:buClr>
              <a:buFont typeface="Gill Sans MT" panose="020B0502020104020203"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110000"/>
              </a:lnSpc>
              <a:spcBef>
                <a:spcPts val="700"/>
              </a:spcBef>
              <a:buClr>
                <a:schemeClr val="tx2"/>
              </a:buClr>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110000"/>
              </a:lnSpc>
              <a:spcBef>
                <a:spcPts val="700"/>
              </a:spcBef>
              <a:buClr>
                <a:schemeClr val="tx2"/>
              </a:buClr>
              <a:buFont typeface="Gill Sans MT" panose="020B0502020104020203"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110000"/>
              </a:lnSpc>
              <a:spcBef>
                <a:spcPts val="700"/>
              </a:spcBef>
              <a:buClr>
                <a:schemeClr val="tx2"/>
              </a:buClr>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110000"/>
              </a:lnSpc>
              <a:spcBef>
                <a:spcPts val="700"/>
              </a:spcBef>
              <a:buClr>
                <a:schemeClr val="tx2"/>
              </a:buClr>
              <a:buFont typeface="Gill Sans MT" panose="020B0502020104020203" pitchFamily="34" charset="0"/>
              <a:buNone/>
              <a:defRPr sz="1600" kern="1200" baseline="0">
                <a:solidFill>
                  <a:schemeClr val="tx1">
                    <a:tint val="75000"/>
                  </a:schemeClr>
                </a:solidFill>
                <a:latin typeface="+mn-lt"/>
                <a:ea typeface="+mn-ea"/>
                <a:cs typeface="+mn-cs"/>
              </a:defRPr>
            </a:lvl8pPr>
            <a:lvl9pPr marL="3657600" indent="0" algn="l" defTabSz="914400" rtl="0" eaLnBrk="1" latinLnBrk="0" hangingPunct="1">
              <a:lnSpc>
                <a:spcPct val="110000"/>
              </a:lnSpc>
              <a:spcBef>
                <a:spcPts val="700"/>
              </a:spcBef>
              <a:buClr>
                <a:schemeClr val="tx2"/>
              </a:buClr>
              <a:buFont typeface="Arial" panose="020B0604020202020204" pitchFamily="34" charset="0"/>
              <a:buNone/>
              <a:defRPr sz="1600" kern="1200" baseline="0">
                <a:solidFill>
                  <a:schemeClr val="tx1">
                    <a:tint val="75000"/>
                  </a:schemeClr>
                </a:solidFill>
                <a:latin typeface="+mn-lt"/>
                <a:ea typeface="+mn-ea"/>
                <a:cs typeface="+mn-cs"/>
              </a:defRPr>
            </a:lvl9pPr>
          </a:lstStyle>
          <a:p>
            <a:pPr algn="ctr">
              <a:spcBef>
                <a:spcPts val="0"/>
              </a:spcBef>
              <a:spcAft>
                <a:spcPts val="2400"/>
              </a:spcAft>
            </a:pPr>
            <a:r>
              <a:rPr lang="en-US" sz="4800" dirty="0">
                <a:solidFill>
                  <a:schemeClr val="accent2"/>
                </a:solidFill>
              </a:rPr>
              <a:t>regarding Saul’s wicked </a:t>
            </a:r>
            <a:r>
              <a:rPr lang="en-US" sz="4800" dirty="0" smtClean="0">
                <a:solidFill>
                  <a:schemeClr val="accent2"/>
                </a:solidFill>
              </a:rPr>
              <a:t>intent, does Jonathan count the </a:t>
            </a:r>
            <a:br>
              <a:rPr lang="en-US" sz="4800" dirty="0" smtClean="0">
                <a:solidFill>
                  <a:schemeClr val="accent2"/>
                </a:solidFill>
              </a:rPr>
            </a:br>
            <a:r>
              <a:rPr lang="en-US" sz="4800" dirty="0" smtClean="0">
                <a:solidFill>
                  <a:srgbClr val="CC0099"/>
                </a:solidFill>
              </a:rPr>
              <a:t>3 consecutive cycles </a:t>
            </a:r>
            <a:r>
              <a:rPr lang="en-US" sz="4800" dirty="0" smtClean="0">
                <a:solidFill>
                  <a:schemeClr val="accent2"/>
                </a:solidFill>
              </a:rPr>
              <a:t>the same as david?  </a:t>
            </a:r>
          </a:p>
        </p:txBody>
      </p:sp>
      <p:sp>
        <p:nvSpPr>
          <p:cNvPr id="9" name="TextBox 8"/>
          <p:cNvSpPr txBox="1"/>
          <p:nvPr/>
        </p:nvSpPr>
        <p:spPr>
          <a:xfrm>
            <a:off x="-457200" y="2759131"/>
            <a:ext cx="2987040" cy="1600438"/>
          </a:xfrm>
          <a:prstGeom prst="rect">
            <a:avLst/>
          </a:prstGeom>
          <a:noFill/>
        </p:spPr>
        <p:txBody>
          <a:bodyPr wrap="square" rtlCol="0">
            <a:spAutoFit/>
          </a:bodyPr>
          <a:lstStyle/>
          <a:p>
            <a:pPr algn="ctr"/>
            <a:r>
              <a:rPr lang="en-US" sz="8000" dirty="0" smtClean="0">
                <a:ln>
                  <a:solidFill>
                    <a:srgbClr val="00B0F0"/>
                  </a:solidFill>
                </a:ln>
                <a:solidFill>
                  <a:srgbClr val="CC0099"/>
                </a:solidFill>
                <a:effectLst>
                  <a:glow rad="215900">
                    <a:srgbClr val="FFFF00"/>
                  </a:glow>
                </a:effectLst>
                <a:latin typeface="Lucida Handwriting" pitchFamily="66" charset="0"/>
              </a:rPr>
              <a:t>#3</a:t>
            </a:r>
            <a:r>
              <a:rPr lang="en-US" sz="6600" dirty="0" smtClean="0">
                <a:ln>
                  <a:solidFill>
                    <a:srgbClr val="00B0F0"/>
                  </a:solidFill>
                </a:ln>
                <a:solidFill>
                  <a:srgbClr val="CC0099"/>
                </a:solidFill>
                <a:effectLst>
                  <a:glow rad="215900">
                    <a:srgbClr val="FFFF00"/>
                  </a:glow>
                </a:effectLst>
                <a:latin typeface="Lucida Handwriting" pitchFamily="66" charset="0"/>
              </a:rPr>
              <a:t> </a:t>
            </a:r>
            <a:endParaRPr lang="en-US" sz="6600" dirty="0">
              <a:ln>
                <a:solidFill>
                  <a:srgbClr val="00B0F0"/>
                </a:solidFill>
              </a:ln>
              <a:solidFill>
                <a:srgbClr val="CC0099"/>
              </a:solidFill>
              <a:effectLst>
                <a:glow rad="215900">
                  <a:srgbClr val="FFFF00"/>
                </a:glow>
              </a:effectLst>
              <a:latin typeface="Lucida Handwriting" pitchFamily="66" charset="0"/>
            </a:endParaRPr>
          </a:p>
          <a:p>
            <a:endParaRPr lang="en-US" dirty="0"/>
          </a:p>
        </p:txBody>
      </p:sp>
      <p:sp>
        <p:nvSpPr>
          <p:cNvPr id="11" name="Rectangle 10"/>
          <p:cNvSpPr/>
          <p:nvPr/>
        </p:nvSpPr>
        <p:spPr>
          <a:xfrm>
            <a:off x="2743200" y="440358"/>
            <a:ext cx="8944210" cy="1043300"/>
          </a:xfrm>
          <a:prstGeom prst="rect">
            <a:avLst/>
          </a:prstGeom>
          <a:gradFill>
            <a:gsLst>
              <a:gs pos="0">
                <a:srgbClr val="FFFF00"/>
              </a:gs>
              <a:gs pos="85000">
                <a:schemeClr val="accent1">
                  <a:lumMod val="45000"/>
                  <a:lumOff val="55000"/>
                </a:schemeClr>
              </a:gs>
              <a:gs pos="83000">
                <a:schemeClr val="accent1">
                  <a:lumMod val="45000"/>
                  <a:lumOff val="55000"/>
                </a:schemeClr>
              </a:gs>
              <a:gs pos="91000">
                <a:schemeClr val="accent1">
                  <a:lumMod val="30000"/>
                  <a:lumOff val="70000"/>
                </a:schemeClr>
              </a:gs>
            </a:gsLst>
            <a:lin ang="5400000" scaled="1"/>
          </a:gra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smtClean="0">
                <a:ln>
                  <a:solidFill>
                    <a:srgbClr val="0000CC"/>
                  </a:solidFill>
                </a:ln>
                <a:solidFill>
                  <a:srgbClr val="FF0066"/>
                </a:solidFill>
                <a:latin typeface="Segoe Print" pitchFamily="2" charset="0"/>
              </a:rPr>
              <a:t>Considering Carefully</a:t>
            </a:r>
            <a:endParaRPr lang="en-US" sz="4800" dirty="0">
              <a:ln>
                <a:solidFill>
                  <a:srgbClr val="0000CC"/>
                </a:solidFill>
              </a:ln>
              <a:solidFill>
                <a:srgbClr val="FF0066"/>
              </a:solidFill>
              <a:latin typeface="Segoe Print" pitchFamily="2" charset="0"/>
            </a:endParaRPr>
          </a:p>
        </p:txBody>
      </p:sp>
    </p:spTree>
    <p:extLst>
      <p:ext uri="{BB962C8B-B14F-4D97-AF65-F5344CB8AC3E}">
        <p14:creationId xmlns:p14="http://schemas.microsoft.com/office/powerpoint/2010/main" val="193764352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25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up)">
                                      <p:cBhvr>
                                        <p:cTn id="7" dur="1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Group 28"/>
          <p:cNvGrpSpPr/>
          <p:nvPr/>
        </p:nvGrpSpPr>
        <p:grpSpPr>
          <a:xfrm>
            <a:off x="1613263" y="2276501"/>
            <a:ext cx="9509758" cy="966650"/>
            <a:chOff x="1397727" y="2220686"/>
            <a:chExt cx="9509758" cy="914400"/>
          </a:xfrm>
        </p:grpSpPr>
        <p:sp>
          <p:nvSpPr>
            <p:cNvPr id="30" name="Rectangle 29"/>
            <p:cNvSpPr/>
            <p:nvPr/>
          </p:nvSpPr>
          <p:spPr>
            <a:xfrm>
              <a:off x="1397727" y="2220686"/>
              <a:ext cx="1358537" cy="914400"/>
            </a:xfrm>
            <a:prstGeom prst="rect">
              <a:avLst/>
            </a:prstGeom>
            <a:solidFill>
              <a:schemeClr val="accent5">
                <a:lumMod val="40000"/>
                <a:lumOff val="60000"/>
              </a:schemeClr>
            </a:solidFill>
            <a:ln>
              <a:solidFill>
                <a:schemeClr val="tx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b="1" dirty="0" smtClean="0">
                  <a:solidFill>
                    <a:srgbClr val="FF00FF"/>
                  </a:solidFill>
                </a:rPr>
                <a:t>30</a:t>
              </a:r>
              <a:endParaRPr lang="en-US" sz="2800" b="1" dirty="0">
                <a:solidFill>
                  <a:srgbClr val="FF00FF"/>
                </a:solidFill>
              </a:endParaRPr>
            </a:p>
          </p:txBody>
        </p:sp>
        <p:sp>
          <p:nvSpPr>
            <p:cNvPr id="31" name="Rectangle 30"/>
            <p:cNvSpPr/>
            <p:nvPr/>
          </p:nvSpPr>
          <p:spPr>
            <a:xfrm>
              <a:off x="2756263" y="2220686"/>
              <a:ext cx="1358537" cy="914400"/>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4114800" y="2220686"/>
              <a:ext cx="1358537" cy="914400"/>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5473337" y="2220686"/>
              <a:ext cx="1358537" cy="914400"/>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6831874" y="2220686"/>
              <a:ext cx="1358537" cy="914400"/>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a:off x="8190411" y="2220686"/>
              <a:ext cx="1358537" cy="914400"/>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9548948" y="2220686"/>
              <a:ext cx="1358537" cy="914400"/>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Content Placeholder 2"/>
          <p:cNvSpPr>
            <a:spLocks noGrp="1"/>
          </p:cNvSpPr>
          <p:nvPr>
            <p:ph idx="1"/>
          </p:nvPr>
        </p:nvSpPr>
        <p:spPr>
          <a:xfrm>
            <a:off x="940525" y="796833"/>
            <a:ext cx="10829108" cy="5875019"/>
          </a:xfrm>
        </p:spPr>
        <p:txBody>
          <a:bodyPr/>
          <a:lstStyle/>
          <a:p>
            <a:pPr marL="457200" lvl="1" indent="0">
              <a:buNone/>
            </a:pPr>
            <a:r>
              <a:rPr lang="en-US" dirty="0"/>
              <a:t>	</a:t>
            </a:r>
            <a:r>
              <a:rPr lang="en-US" dirty="0" smtClean="0"/>
              <a:t> </a:t>
            </a:r>
            <a:r>
              <a:rPr lang="en-US" sz="2800" dirty="0" smtClean="0"/>
              <a:t>1</a:t>
            </a:r>
            <a:r>
              <a:rPr lang="en-US" sz="2800" baseline="30000" dirty="0" smtClean="0"/>
              <a:t>st</a:t>
            </a:r>
            <a:r>
              <a:rPr lang="en-US" sz="2800" dirty="0" smtClean="0"/>
              <a:t>	       2</a:t>
            </a:r>
            <a:r>
              <a:rPr lang="en-US" sz="2800" baseline="30000" dirty="0" smtClean="0"/>
              <a:t>nd</a:t>
            </a:r>
            <a:r>
              <a:rPr lang="en-US" sz="2800" dirty="0" smtClean="0"/>
              <a:t> 	3</a:t>
            </a:r>
            <a:r>
              <a:rPr lang="en-US" sz="2800" baseline="30000" dirty="0" smtClean="0"/>
              <a:t>rd</a:t>
            </a:r>
            <a:r>
              <a:rPr lang="en-US" sz="2800" dirty="0" smtClean="0"/>
              <a:t> 	      4</a:t>
            </a:r>
            <a:r>
              <a:rPr lang="en-US" sz="2800" baseline="30000" dirty="0" smtClean="0"/>
              <a:t>th</a:t>
            </a:r>
            <a:r>
              <a:rPr lang="en-US" sz="2800" dirty="0" smtClean="0"/>
              <a:t> 	 5</a:t>
            </a:r>
            <a:r>
              <a:rPr lang="en-US" sz="2800" baseline="30000" dirty="0" smtClean="0"/>
              <a:t>th</a:t>
            </a:r>
            <a:r>
              <a:rPr lang="en-US" sz="2800" dirty="0" smtClean="0"/>
              <a:t> 	   </a:t>
            </a:r>
            <a:r>
              <a:rPr lang="en-US" sz="2800" dirty="0" smtClean="0">
                <a:solidFill>
                  <a:srgbClr val="00B050"/>
                </a:solidFill>
              </a:rPr>
              <a:t>Prep</a:t>
            </a:r>
            <a:r>
              <a:rPr lang="en-US" sz="2800" dirty="0"/>
              <a:t> </a:t>
            </a:r>
            <a:r>
              <a:rPr lang="en-US" sz="2800" dirty="0" smtClean="0"/>
              <a:t>      </a:t>
            </a:r>
            <a:r>
              <a:rPr lang="en-US" sz="2800" b="1" u="sng" dirty="0" err="1" smtClean="0">
                <a:solidFill>
                  <a:srgbClr val="0000CC"/>
                </a:solidFill>
              </a:rPr>
              <a:t>Sabb</a:t>
            </a:r>
            <a:endParaRPr lang="en-US" sz="2800" b="1" u="sng" dirty="0">
              <a:solidFill>
                <a:srgbClr val="0000CC"/>
              </a:solidFill>
            </a:endParaRPr>
          </a:p>
        </p:txBody>
      </p:sp>
      <p:sp>
        <p:nvSpPr>
          <p:cNvPr id="24" name="Slide Number Placeholder 23"/>
          <p:cNvSpPr>
            <a:spLocks noGrp="1"/>
          </p:cNvSpPr>
          <p:nvPr>
            <p:ph type="sldNum" sz="quarter" idx="12"/>
          </p:nvPr>
        </p:nvSpPr>
        <p:spPr>
          <a:xfrm>
            <a:off x="9034053" y="6408729"/>
            <a:ext cx="2819399" cy="345796"/>
          </a:xfrm>
        </p:spPr>
        <p:txBody>
          <a:bodyPr/>
          <a:lstStyle/>
          <a:p>
            <a:fld id="{71766878-3199-4EAB-94E7-2D6D11070E14}" type="slidenum">
              <a:rPr lang="en-US" b="1" smtClean="0">
                <a:solidFill>
                  <a:schemeClr val="tx1"/>
                </a:solidFill>
              </a:rPr>
              <a:t>26</a:t>
            </a:fld>
            <a:endParaRPr lang="en-US" b="1" dirty="0">
              <a:solidFill>
                <a:schemeClr val="tx1"/>
              </a:solidFill>
            </a:endParaRPr>
          </a:p>
        </p:txBody>
      </p:sp>
      <p:grpSp>
        <p:nvGrpSpPr>
          <p:cNvPr id="11" name="Group 10"/>
          <p:cNvGrpSpPr/>
          <p:nvPr/>
        </p:nvGrpSpPr>
        <p:grpSpPr>
          <a:xfrm>
            <a:off x="1613263" y="1319620"/>
            <a:ext cx="9509759" cy="966651"/>
            <a:chOff x="1397726" y="2220686"/>
            <a:chExt cx="9509759" cy="914401"/>
          </a:xfrm>
        </p:grpSpPr>
        <p:sp>
          <p:nvSpPr>
            <p:cNvPr id="4" name="Rectangle 3"/>
            <p:cNvSpPr/>
            <p:nvPr/>
          </p:nvSpPr>
          <p:spPr>
            <a:xfrm>
              <a:off x="1397726" y="2220686"/>
              <a:ext cx="1358537" cy="914400"/>
            </a:xfrm>
            <a:prstGeom prst="rect">
              <a:avLst/>
            </a:prstGeom>
            <a:solidFill>
              <a:schemeClr val="accent5">
                <a:lumMod val="40000"/>
                <a:lumOff val="60000"/>
              </a:schemeClr>
            </a:solidFill>
            <a:ln>
              <a:solidFill>
                <a:schemeClr val="tx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chemeClr val="tx1"/>
                  </a:solidFill>
                </a:rPr>
                <a:t>23</a:t>
              </a:r>
              <a:endParaRPr lang="en-US" sz="2800" dirty="0">
                <a:solidFill>
                  <a:schemeClr val="tx1"/>
                </a:solidFill>
              </a:endParaRPr>
            </a:p>
          </p:txBody>
        </p:sp>
        <p:sp>
          <p:nvSpPr>
            <p:cNvPr id="5" name="Rectangle 4"/>
            <p:cNvSpPr/>
            <p:nvPr/>
          </p:nvSpPr>
          <p:spPr>
            <a:xfrm>
              <a:off x="2756263" y="2220686"/>
              <a:ext cx="1358537" cy="914400"/>
            </a:xfrm>
            <a:prstGeom prst="rect">
              <a:avLst/>
            </a:prstGeom>
            <a:solidFill>
              <a:schemeClr val="accent5">
                <a:lumMod val="40000"/>
                <a:lumOff val="60000"/>
              </a:schemeClr>
            </a:solidFill>
            <a:ln>
              <a:solidFill>
                <a:schemeClr val="tx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chemeClr val="tx1"/>
                  </a:solidFill>
                </a:rPr>
                <a:t>24</a:t>
              </a:r>
              <a:endParaRPr lang="en-US" sz="2800" dirty="0">
                <a:solidFill>
                  <a:schemeClr val="tx1"/>
                </a:solidFill>
              </a:endParaRPr>
            </a:p>
          </p:txBody>
        </p:sp>
        <p:sp>
          <p:nvSpPr>
            <p:cNvPr id="6" name="Rectangle 5"/>
            <p:cNvSpPr/>
            <p:nvPr/>
          </p:nvSpPr>
          <p:spPr>
            <a:xfrm>
              <a:off x="4114800" y="2220686"/>
              <a:ext cx="1358537" cy="914400"/>
            </a:xfrm>
            <a:prstGeom prst="rect">
              <a:avLst/>
            </a:prstGeom>
            <a:solidFill>
              <a:schemeClr val="accent5">
                <a:lumMod val="40000"/>
                <a:lumOff val="60000"/>
              </a:schemeClr>
            </a:solidFill>
            <a:ln>
              <a:solidFill>
                <a:schemeClr val="tx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chemeClr val="tx1"/>
                  </a:solidFill>
                </a:rPr>
                <a:t>25</a:t>
              </a:r>
              <a:endParaRPr lang="en-US" sz="2800" dirty="0">
                <a:solidFill>
                  <a:schemeClr val="tx1"/>
                </a:solidFill>
              </a:endParaRPr>
            </a:p>
          </p:txBody>
        </p:sp>
        <p:sp>
          <p:nvSpPr>
            <p:cNvPr id="7" name="Rectangle 6"/>
            <p:cNvSpPr/>
            <p:nvPr/>
          </p:nvSpPr>
          <p:spPr>
            <a:xfrm>
              <a:off x="5473337" y="2220686"/>
              <a:ext cx="1358537" cy="914400"/>
            </a:xfrm>
            <a:prstGeom prst="rect">
              <a:avLst/>
            </a:prstGeom>
            <a:solidFill>
              <a:schemeClr val="accent5">
                <a:lumMod val="40000"/>
                <a:lumOff val="60000"/>
              </a:schemeClr>
            </a:solidFill>
            <a:ln>
              <a:solidFill>
                <a:schemeClr val="tx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chemeClr val="tx1"/>
                  </a:solidFill>
                </a:rPr>
                <a:t>26</a:t>
              </a:r>
              <a:endParaRPr lang="en-US" sz="2800" dirty="0">
                <a:solidFill>
                  <a:schemeClr val="tx1"/>
                </a:solidFill>
              </a:endParaRPr>
            </a:p>
          </p:txBody>
        </p:sp>
        <p:sp>
          <p:nvSpPr>
            <p:cNvPr id="8" name="Rectangle 7"/>
            <p:cNvSpPr/>
            <p:nvPr/>
          </p:nvSpPr>
          <p:spPr>
            <a:xfrm>
              <a:off x="6831874" y="2220686"/>
              <a:ext cx="1358537" cy="914400"/>
            </a:xfrm>
            <a:prstGeom prst="rect">
              <a:avLst/>
            </a:prstGeom>
            <a:solidFill>
              <a:schemeClr val="accent5">
                <a:lumMod val="40000"/>
                <a:lumOff val="60000"/>
              </a:schemeClr>
            </a:solidFill>
            <a:ln>
              <a:solidFill>
                <a:schemeClr val="tx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chemeClr val="tx1"/>
                  </a:solidFill>
                </a:rPr>
                <a:t>27</a:t>
              </a:r>
              <a:endParaRPr lang="en-US" sz="2800" dirty="0">
                <a:solidFill>
                  <a:schemeClr val="tx1"/>
                </a:solidFill>
              </a:endParaRPr>
            </a:p>
          </p:txBody>
        </p:sp>
        <p:sp>
          <p:nvSpPr>
            <p:cNvPr id="9" name="Rectangle 8"/>
            <p:cNvSpPr/>
            <p:nvPr/>
          </p:nvSpPr>
          <p:spPr>
            <a:xfrm>
              <a:off x="8190411" y="2220687"/>
              <a:ext cx="1358537" cy="914400"/>
            </a:xfrm>
            <a:prstGeom prst="rect">
              <a:avLst/>
            </a:prstGeom>
            <a:solidFill>
              <a:schemeClr val="accent5">
                <a:lumMod val="40000"/>
                <a:lumOff val="60000"/>
              </a:schemeClr>
            </a:solidFill>
            <a:ln>
              <a:solidFill>
                <a:schemeClr val="tx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chemeClr val="tx1"/>
                  </a:solidFill>
                </a:rPr>
                <a:t>28</a:t>
              </a:r>
              <a:endParaRPr lang="en-US" sz="2800" dirty="0">
                <a:solidFill>
                  <a:schemeClr val="tx1"/>
                </a:solidFill>
              </a:endParaRPr>
            </a:p>
          </p:txBody>
        </p:sp>
        <p:sp>
          <p:nvSpPr>
            <p:cNvPr id="10" name="Rectangle 9"/>
            <p:cNvSpPr/>
            <p:nvPr/>
          </p:nvSpPr>
          <p:spPr>
            <a:xfrm>
              <a:off x="9548948" y="2220686"/>
              <a:ext cx="1358537" cy="914400"/>
            </a:xfrm>
            <a:prstGeom prst="rect">
              <a:avLst/>
            </a:prstGeom>
            <a:solidFill>
              <a:schemeClr val="accent5">
                <a:lumMod val="40000"/>
                <a:lumOff val="60000"/>
              </a:schemeClr>
            </a:solidFill>
            <a:ln>
              <a:solidFill>
                <a:schemeClr val="tx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b="1" u="sng" dirty="0" smtClean="0">
                  <a:solidFill>
                    <a:srgbClr val="00B0F0"/>
                  </a:solidFill>
                </a:rPr>
                <a:t>29</a:t>
              </a:r>
              <a:endParaRPr lang="en-US" sz="2800" b="1" u="sng" dirty="0">
                <a:solidFill>
                  <a:srgbClr val="00B0F0"/>
                </a:solidFill>
              </a:endParaRPr>
            </a:p>
          </p:txBody>
        </p:sp>
      </p:grpSp>
      <p:grpSp>
        <p:nvGrpSpPr>
          <p:cNvPr id="12" name="Group 11"/>
          <p:cNvGrpSpPr/>
          <p:nvPr/>
        </p:nvGrpSpPr>
        <p:grpSpPr>
          <a:xfrm>
            <a:off x="1613263" y="5753190"/>
            <a:ext cx="9433559" cy="914400"/>
            <a:chOff x="1397726" y="2220686"/>
            <a:chExt cx="9433559" cy="914400"/>
          </a:xfrm>
        </p:grpSpPr>
        <p:sp>
          <p:nvSpPr>
            <p:cNvPr id="13" name="Rectangle 12"/>
            <p:cNvSpPr/>
            <p:nvPr/>
          </p:nvSpPr>
          <p:spPr>
            <a:xfrm>
              <a:off x="1397726" y="2220686"/>
              <a:ext cx="1358537" cy="914400"/>
            </a:xfrm>
            <a:prstGeom prst="rect">
              <a:avLst/>
            </a:prstGeom>
            <a:solidFill>
              <a:schemeClr val="bg1">
                <a:lumMod val="65000"/>
              </a:schemeClr>
            </a:solidFill>
            <a:ln>
              <a:solidFill>
                <a:schemeClr val="tx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sp>
          <p:nvSpPr>
            <p:cNvPr id="14" name="Rectangle 13"/>
            <p:cNvSpPr/>
            <p:nvPr/>
          </p:nvSpPr>
          <p:spPr>
            <a:xfrm>
              <a:off x="2756263" y="2220686"/>
              <a:ext cx="1358537" cy="914400"/>
            </a:xfrm>
            <a:prstGeom prst="rect">
              <a:avLst/>
            </a:prstGeom>
            <a:solidFill>
              <a:schemeClr val="accent1">
                <a:lumMod val="60000"/>
                <a:lumOff val="40000"/>
              </a:schemeClr>
            </a:solidFill>
            <a:ln>
              <a:solidFill>
                <a:schemeClr val="tx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82550" h="38100" prst="coolSlant"/>
              </a:sp3d>
            </a:bodyPr>
            <a:lstStyle/>
            <a:p>
              <a:pPr algn="ctr"/>
              <a:r>
                <a:rPr lang="en-US" sz="2800" b="1" dirty="0" smtClean="0">
                  <a:solidFill>
                    <a:srgbClr val="FF0000"/>
                  </a:solidFill>
                </a:rPr>
                <a:t>1</a:t>
              </a:r>
              <a:endParaRPr lang="en-US" sz="2800" b="1" dirty="0">
                <a:solidFill>
                  <a:srgbClr val="FF0000"/>
                </a:solidFill>
              </a:endParaRPr>
            </a:p>
          </p:txBody>
        </p:sp>
        <p:sp>
          <p:nvSpPr>
            <p:cNvPr id="15" name="Rectangle 14"/>
            <p:cNvSpPr/>
            <p:nvPr/>
          </p:nvSpPr>
          <p:spPr>
            <a:xfrm>
              <a:off x="4114800" y="2220686"/>
              <a:ext cx="1358537" cy="914400"/>
            </a:xfrm>
            <a:prstGeom prst="rect">
              <a:avLst/>
            </a:prstGeom>
            <a:solidFill>
              <a:schemeClr val="accent1">
                <a:lumMod val="60000"/>
                <a:lumOff val="40000"/>
              </a:schemeClr>
            </a:solidFill>
            <a:ln>
              <a:solidFill>
                <a:schemeClr val="tx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82550" h="38100" prst="coolSlant"/>
              </a:sp3d>
            </a:bodyPr>
            <a:lstStyle/>
            <a:p>
              <a:pPr algn="ctr"/>
              <a:r>
                <a:rPr lang="en-US" sz="2800" b="1" dirty="0" smtClean="0">
                  <a:solidFill>
                    <a:srgbClr val="FF0000"/>
                  </a:solidFill>
                </a:rPr>
                <a:t>2</a:t>
              </a:r>
              <a:endParaRPr lang="en-US" sz="2800" b="1" dirty="0">
                <a:solidFill>
                  <a:srgbClr val="FF0000"/>
                </a:solidFill>
              </a:endParaRPr>
            </a:p>
          </p:txBody>
        </p:sp>
        <p:sp>
          <p:nvSpPr>
            <p:cNvPr id="16" name="Rectangle 15"/>
            <p:cNvSpPr/>
            <p:nvPr/>
          </p:nvSpPr>
          <p:spPr>
            <a:xfrm>
              <a:off x="5473337" y="2220686"/>
              <a:ext cx="1358537" cy="914400"/>
            </a:xfrm>
            <a:prstGeom prst="rect">
              <a:avLst/>
            </a:prstGeom>
            <a:solidFill>
              <a:schemeClr val="accent1">
                <a:lumMod val="60000"/>
                <a:lumOff val="40000"/>
              </a:schemeClr>
            </a:solidFill>
            <a:ln>
              <a:solidFill>
                <a:schemeClr val="tx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82550" h="38100" prst="coolSlant"/>
              </a:sp3d>
            </a:bodyPr>
            <a:lstStyle/>
            <a:p>
              <a:pPr algn="ctr"/>
              <a:r>
                <a:rPr lang="en-US" sz="2800" b="1" dirty="0" smtClean="0">
                  <a:solidFill>
                    <a:srgbClr val="FF0000"/>
                  </a:solidFill>
                </a:rPr>
                <a:t>3</a:t>
              </a:r>
              <a:endParaRPr lang="en-US" sz="2800" b="1" dirty="0">
                <a:solidFill>
                  <a:srgbClr val="FF0000"/>
                </a:solidFill>
              </a:endParaRPr>
            </a:p>
          </p:txBody>
        </p:sp>
        <p:sp>
          <p:nvSpPr>
            <p:cNvPr id="17" name="Rectangle 16"/>
            <p:cNvSpPr/>
            <p:nvPr/>
          </p:nvSpPr>
          <p:spPr>
            <a:xfrm>
              <a:off x="6801394" y="2220686"/>
              <a:ext cx="1358537" cy="914400"/>
            </a:xfrm>
            <a:prstGeom prst="rect">
              <a:avLst/>
            </a:prstGeom>
            <a:solidFill>
              <a:schemeClr val="accent1">
                <a:lumMod val="60000"/>
                <a:lumOff val="40000"/>
              </a:schemeClr>
            </a:solidFill>
            <a:ln>
              <a:solidFill>
                <a:schemeClr val="tx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8129451" y="2220686"/>
              <a:ext cx="1358537" cy="914400"/>
            </a:xfrm>
            <a:prstGeom prst="rect">
              <a:avLst/>
            </a:prstGeom>
            <a:solidFill>
              <a:schemeClr val="accent1">
                <a:lumMod val="60000"/>
                <a:lumOff val="40000"/>
              </a:schemeClr>
            </a:solidFill>
            <a:ln>
              <a:solidFill>
                <a:schemeClr val="tx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9472748" y="2220686"/>
              <a:ext cx="1358537" cy="914400"/>
            </a:xfrm>
            <a:prstGeom prst="rect">
              <a:avLst/>
            </a:prstGeom>
            <a:solidFill>
              <a:schemeClr val="accent1">
                <a:lumMod val="60000"/>
                <a:lumOff val="40000"/>
              </a:schemeClr>
            </a:solidFill>
            <a:ln>
              <a:solidFill>
                <a:schemeClr val="tx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0" name="Rectangle 39"/>
          <p:cNvSpPr/>
          <p:nvPr/>
        </p:nvSpPr>
        <p:spPr>
          <a:xfrm>
            <a:off x="1158240" y="106680"/>
            <a:ext cx="10363200" cy="701040"/>
          </a:xfrm>
          <a:prstGeom prst="rect">
            <a:avLst/>
          </a:prstGeom>
          <a:gradFill>
            <a:gsLst>
              <a:gs pos="0">
                <a:srgbClr val="FFFF00"/>
              </a:gs>
              <a:gs pos="85000">
                <a:schemeClr val="accent1">
                  <a:lumMod val="45000"/>
                  <a:lumOff val="55000"/>
                </a:schemeClr>
              </a:gs>
              <a:gs pos="83000">
                <a:schemeClr val="accent1">
                  <a:lumMod val="45000"/>
                  <a:lumOff val="55000"/>
                </a:schemeClr>
              </a:gs>
              <a:gs pos="91000">
                <a:schemeClr val="accent1">
                  <a:lumMod val="30000"/>
                  <a:lumOff val="70000"/>
                </a:schemeClr>
              </a:gs>
            </a:gsLst>
            <a:lin ang="5400000" scaled="1"/>
          </a:gra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ln>
                  <a:solidFill>
                    <a:srgbClr val="0000CC"/>
                  </a:solidFill>
                </a:ln>
                <a:solidFill>
                  <a:srgbClr val="FF0066"/>
                </a:solidFill>
                <a:latin typeface="Segoe Print" pitchFamily="2" charset="0"/>
              </a:rPr>
              <a:t>Familiar Calendar: Jonathan Answers</a:t>
            </a:r>
            <a:endParaRPr lang="en-US" sz="4000" dirty="0">
              <a:ln>
                <a:solidFill>
                  <a:srgbClr val="0000CC"/>
                </a:solidFill>
              </a:ln>
              <a:solidFill>
                <a:srgbClr val="FF0066"/>
              </a:solidFill>
              <a:latin typeface="Segoe Print" pitchFamily="2" charset="0"/>
            </a:endParaRPr>
          </a:p>
        </p:txBody>
      </p:sp>
      <p:sp>
        <p:nvSpPr>
          <p:cNvPr id="42" name="Rectangle 41"/>
          <p:cNvSpPr/>
          <p:nvPr/>
        </p:nvSpPr>
        <p:spPr>
          <a:xfrm>
            <a:off x="96982" y="372783"/>
            <a:ext cx="554182" cy="5662257"/>
          </a:xfrm>
          <a:prstGeom prst="rect">
            <a:avLst/>
          </a:prstGeom>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t>29</a:t>
            </a:r>
          </a:p>
          <a:p>
            <a:pPr algn="ctr"/>
            <a:endParaRPr lang="en-US" sz="4400" dirty="0" smtClean="0"/>
          </a:p>
          <a:p>
            <a:pPr algn="ctr"/>
            <a:r>
              <a:rPr lang="en-US" sz="2800" dirty="0" smtClean="0"/>
              <a:t>30</a:t>
            </a:r>
          </a:p>
          <a:p>
            <a:pPr algn="ctr"/>
            <a:endParaRPr lang="en-US" sz="2800" dirty="0" smtClean="0"/>
          </a:p>
          <a:p>
            <a:pPr algn="ctr"/>
            <a:endParaRPr lang="en-US" sz="2800" dirty="0" smtClean="0"/>
          </a:p>
          <a:p>
            <a:pPr algn="ctr"/>
            <a:r>
              <a:rPr lang="en-US" sz="2800" dirty="0" smtClean="0"/>
              <a:t>1</a:t>
            </a:r>
          </a:p>
          <a:p>
            <a:pPr algn="ctr"/>
            <a:endParaRPr lang="en-US" sz="2800" dirty="0" smtClean="0"/>
          </a:p>
          <a:p>
            <a:pPr algn="ctr"/>
            <a:endParaRPr lang="en-US" sz="2800" dirty="0" smtClean="0"/>
          </a:p>
          <a:p>
            <a:pPr algn="ctr"/>
            <a:r>
              <a:rPr lang="en-US" sz="2800" dirty="0" smtClean="0"/>
              <a:t>2</a:t>
            </a:r>
          </a:p>
          <a:p>
            <a:pPr algn="ctr"/>
            <a:endParaRPr lang="en-US" sz="4400" dirty="0" smtClean="0"/>
          </a:p>
          <a:p>
            <a:pPr algn="ctr"/>
            <a:r>
              <a:rPr lang="en-US" sz="2800" dirty="0" smtClean="0"/>
              <a:t>3</a:t>
            </a:r>
            <a:endParaRPr lang="en-US" sz="2800" dirty="0"/>
          </a:p>
        </p:txBody>
      </p:sp>
      <p:sp>
        <p:nvSpPr>
          <p:cNvPr id="43" name="Content Placeholder 2"/>
          <p:cNvSpPr txBox="1">
            <a:spLocks/>
          </p:cNvSpPr>
          <p:nvPr/>
        </p:nvSpPr>
        <p:spPr>
          <a:xfrm>
            <a:off x="1023851" y="3258390"/>
            <a:ext cx="11000509" cy="2327701"/>
          </a:xfrm>
          <a:prstGeom prst="rect">
            <a:avLst/>
          </a:prstGeom>
        </p:spPr>
        <p:txBody>
          <a:bodyPr vert="horz" lIns="91440" tIns="45720" rIns="91440" bIns="45720" rtlCol="0">
            <a:normAutofit lnSpcReduction="10000"/>
            <a:scene3d>
              <a:camera prst="orthographicFront"/>
              <a:lightRig rig="threePt" dir="t"/>
            </a:scene3d>
            <a:sp3d extrusionH="57150">
              <a:bevelT w="82550" h="38100" prst="coolSlant"/>
            </a:sp3d>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marL="1920240" indent="-1920240">
              <a:lnSpc>
                <a:spcPct val="115000"/>
              </a:lnSpc>
              <a:spcBef>
                <a:spcPts val="0"/>
              </a:spcBef>
              <a:spcAft>
                <a:spcPts val="2400"/>
              </a:spcAft>
              <a:buClr>
                <a:srgbClr val="171312"/>
              </a:buClr>
              <a:buFont typeface="Arial" panose="020B0604020202020204" pitchFamily="34" charset="0"/>
              <a:buNone/>
            </a:pPr>
            <a:r>
              <a:rPr lang="en-US" sz="2700" dirty="0" smtClean="0">
                <a:solidFill>
                  <a:srgbClr val="008080"/>
                </a:solidFill>
                <a:latin typeface="Georgia" panose="02040502050405020303" pitchFamily="18" charset="0"/>
                <a:ea typeface="TITUS Cyberbit Basic" panose="02020603050405020304" pitchFamily="18" charset="0"/>
                <a:cs typeface="Georgia" panose="02040502050405020303" pitchFamily="18" charset="0"/>
              </a:rPr>
              <a:t>1 Sam 20:</a:t>
            </a:r>
            <a:r>
              <a:rPr lang="en-US" sz="2700" b="1" u="sng" dirty="0" smtClean="0">
                <a:solidFill>
                  <a:srgbClr val="CC0099"/>
                </a:solidFill>
                <a:latin typeface="Georgia" panose="02040502050405020303" pitchFamily="18" charset="0"/>
                <a:ea typeface="TITUS Cyberbit Basic" panose="02020603050405020304" pitchFamily="18" charset="0"/>
                <a:cs typeface="Georgia" panose="02040502050405020303" pitchFamily="18" charset="0"/>
              </a:rPr>
              <a:t>12</a:t>
            </a:r>
            <a:r>
              <a:rPr lang="en-US" sz="2700" dirty="0" smtClean="0">
                <a:solidFill>
                  <a:srgbClr val="008080"/>
                </a:solidFill>
                <a:latin typeface="Georgia" panose="02040502050405020303" pitchFamily="18" charset="0"/>
                <a:ea typeface="TITUS Cyberbit Basic" panose="02020603050405020304" pitchFamily="18" charset="0"/>
                <a:cs typeface="Georgia" panose="02040502050405020303" pitchFamily="18" charset="0"/>
              </a:rPr>
              <a:t>	</a:t>
            </a:r>
            <a:r>
              <a:rPr lang="en-US" sz="2700" dirty="0" smtClean="0">
                <a:solidFill>
                  <a:srgbClr val="E36C0A"/>
                </a:solidFill>
                <a:latin typeface="Georgia" panose="02040502050405020303" pitchFamily="18" charset="0"/>
                <a:ea typeface="TITUS Cyberbit Basic" panose="02020603050405020304" pitchFamily="18" charset="0"/>
                <a:cs typeface="Georgia" panose="02040502050405020303" pitchFamily="18" charset="0"/>
              </a:rPr>
              <a:t>And </a:t>
            </a:r>
            <a:r>
              <a:rPr lang="en-US" sz="2700" dirty="0" err="1" smtClean="0">
                <a:solidFill>
                  <a:srgbClr val="E36C0A"/>
                </a:solidFill>
                <a:latin typeface="Georgia" panose="02040502050405020303" pitchFamily="18" charset="0"/>
                <a:ea typeface="TITUS Cyberbit Basic" panose="02020603050405020304" pitchFamily="18" charset="0"/>
                <a:cs typeface="Georgia" panose="02040502050405020303" pitchFamily="18" charset="0"/>
              </a:rPr>
              <a:t>Yehonathan</a:t>
            </a:r>
            <a:r>
              <a:rPr lang="en-US" sz="2700" dirty="0" smtClean="0">
                <a:solidFill>
                  <a:srgbClr val="E36C0A"/>
                </a:solidFill>
                <a:latin typeface="Georgia" panose="02040502050405020303" pitchFamily="18" charset="0"/>
                <a:ea typeface="TITUS Cyberbit Basic" panose="02020603050405020304" pitchFamily="18" charset="0"/>
                <a:cs typeface="Georgia" panose="02040502050405020303" pitchFamily="18" charset="0"/>
              </a:rPr>
              <a:t> </a:t>
            </a:r>
            <a:r>
              <a:rPr lang="en-US" sz="2700" dirty="0" smtClean="0">
                <a:solidFill>
                  <a:srgbClr val="00B0F0"/>
                </a:solidFill>
                <a:latin typeface="Georgia" panose="02040502050405020303" pitchFamily="18" charset="0"/>
                <a:ea typeface="TITUS Cyberbit Basic" panose="02020603050405020304" pitchFamily="18" charset="0"/>
                <a:cs typeface="Georgia" panose="02040502050405020303" pitchFamily="18" charset="0"/>
              </a:rPr>
              <a:t>said</a:t>
            </a:r>
            <a:r>
              <a:rPr lang="en-US" sz="2700" dirty="0" smtClean="0">
                <a:solidFill>
                  <a:srgbClr val="E36C0A"/>
                </a:solidFill>
                <a:latin typeface="Georgia" panose="02040502050405020303" pitchFamily="18" charset="0"/>
                <a:ea typeface="TITUS Cyberbit Basic" panose="02020603050405020304" pitchFamily="18" charset="0"/>
                <a:cs typeface="Georgia" panose="02040502050405020303" pitchFamily="18" charset="0"/>
              </a:rPr>
              <a:t> to </a:t>
            </a:r>
            <a:r>
              <a:rPr lang="en-US" sz="2700" dirty="0" err="1" smtClean="0">
                <a:solidFill>
                  <a:srgbClr val="E36C0A"/>
                </a:solidFill>
                <a:latin typeface="Georgia" panose="02040502050405020303" pitchFamily="18" charset="0"/>
                <a:ea typeface="TITUS Cyberbit Basic" panose="02020603050405020304" pitchFamily="18" charset="0"/>
                <a:cs typeface="Georgia" panose="02040502050405020303" pitchFamily="18" charset="0"/>
              </a:rPr>
              <a:t>Dawid</a:t>
            </a:r>
            <a:r>
              <a:rPr lang="en-US" sz="2700" dirty="0" smtClean="0">
                <a:solidFill>
                  <a:srgbClr val="E36C0A"/>
                </a:solidFill>
                <a:latin typeface="TITUS Cyberbit Basic" panose="02020603050405020304" pitchFamily="18" charset="0"/>
                <a:ea typeface="Calibri" panose="020F0502020204030204" pitchFamily="34" charset="0"/>
                <a:cs typeface="Times New Roman" panose="02020603050405020304" pitchFamily="18" charset="0"/>
              </a:rPr>
              <a:t>̱</a:t>
            </a:r>
            <a:r>
              <a:rPr lang="en-US" sz="2700" dirty="0" smtClean="0">
                <a:solidFill>
                  <a:srgbClr val="E36C0A"/>
                </a:solidFill>
                <a:latin typeface="Georgia" panose="02040502050405020303" pitchFamily="18" charset="0"/>
                <a:ea typeface="TITUS Cyberbit Basic" panose="02020603050405020304" pitchFamily="18" charset="0"/>
                <a:cs typeface="Georgia" panose="02040502050405020303" pitchFamily="18" charset="0"/>
              </a:rPr>
              <a:t>, </a:t>
            </a:r>
            <a:r>
              <a:rPr lang="en-US" sz="2700" dirty="0" smtClean="0">
                <a:solidFill>
                  <a:srgbClr val="0000FF"/>
                </a:solidFill>
                <a:latin typeface="Georgia" panose="02040502050405020303" pitchFamily="18" charset="0"/>
                <a:ea typeface="TITUS Cyberbit Basic" panose="02020603050405020304" pitchFamily="18" charset="0"/>
                <a:cs typeface="Georgia" panose="02040502050405020303" pitchFamily="18" charset="0"/>
              </a:rPr>
              <a:t>“</a:t>
            </a:r>
            <a:r>
              <a:rPr lang="he-IL" sz="2700" b="1" dirty="0" smtClean="0">
                <a:solidFill>
                  <a:srgbClr val="0000FF"/>
                </a:solidFill>
                <a:latin typeface="Times New Roman" panose="02020603050405020304" pitchFamily="18" charset="0"/>
                <a:ea typeface="TITUS Cyberbit Basic" panose="02020603050405020304" pitchFamily="18" charset="0"/>
                <a:cs typeface="Times New Roman" panose="02020603050405020304" pitchFamily="18" charset="0"/>
              </a:rPr>
              <a:t>יהוה</a:t>
            </a:r>
            <a:r>
              <a:rPr lang="en-US" sz="2700" dirty="0" smtClean="0">
                <a:solidFill>
                  <a:srgbClr val="E36C0A"/>
                </a:solidFill>
                <a:latin typeface="Georgia" panose="02040502050405020303" pitchFamily="18" charset="0"/>
                <a:ea typeface="TITUS Cyberbit Basic" panose="02020603050405020304" pitchFamily="18" charset="0"/>
                <a:cs typeface="Georgia" panose="02040502050405020303" pitchFamily="18" charset="0"/>
              </a:rPr>
              <a:t> Elohim of Yisra’ĕl </a:t>
            </a:r>
            <a:r>
              <a:rPr lang="en-US" sz="2700" i="1" dirty="0" smtClean="0">
                <a:solidFill>
                  <a:srgbClr val="E36C0A"/>
                </a:solidFill>
                <a:latin typeface="Georgia" panose="02040502050405020303" pitchFamily="18" charset="0"/>
                <a:ea typeface="TITUS Cyberbit Basic" panose="02020603050405020304" pitchFamily="18" charset="0"/>
                <a:cs typeface="Georgia" panose="02040502050405020303" pitchFamily="18" charset="0"/>
              </a:rPr>
              <a:t>be witness</a:t>
            </a:r>
            <a:r>
              <a:rPr lang="en-US" sz="2700" dirty="0" smtClean="0">
                <a:solidFill>
                  <a:srgbClr val="E36C0A"/>
                </a:solidFill>
                <a:latin typeface="Georgia" panose="02040502050405020303" pitchFamily="18" charset="0"/>
                <a:ea typeface="TITUS Cyberbit Basic" panose="02020603050405020304" pitchFamily="18" charset="0"/>
                <a:cs typeface="Georgia" panose="02040502050405020303" pitchFamily="18" charset="0"/>
              </a:rPr>
              <a:t>!  When I search out my father sometime</a:t>
            </a:r>
            <a:br>
              <a:rPr lang="en-US" sz="2700" dirty="0" smtClean="0">
                <a:solidFill>
                  <a:srgbClr val="E36C0A"/>
                </a:solidFill>
                <a:latin typeface="Georgia" panose="02040502050405020303" pitchFamily="18" charset="0"/>
                <a:ea typeface="TITUS Cyberbit Basic" panose="02020603050405020304" pitchFamily="18" charset="0"/>
                <a:cs typeface="Georgia" panose="02040502050405020303" pitchFamily="18" charset="0"/>
              </a:rPr>
            </a:br>
            <a:r>
              <a:rPr lang="en-US" sz="2700" dirty="0" smtClean="0">
                <a:solidFill>
                  <a:srgbClr val="E36C0A"/>
                </a:solidFill>
                <a:latin typeface="Georgia" panose="02040502050405020303" pitchFamily="18" charset="0"/>
                <a:ea typeface="TITUS Cyberbit Basic" panose="02020603050405020304" pitchFamily="18" charset="0"/>
                <a:cs typeface="Georgia" panose="02040502050405020303" pitchFamily="18" charset="0"/>
              </a:rPr>
              <a:t>         </a:t>
            </a:r>
            <a:r>
              <a:rPr lang="en-US" sz="2700" b="1" i="1" dirty="0" smtClean="0">
                <a:solidFill>
                  <a:srgbClr val="FF00FF"/>
                </a:solidFill>
                <a:latin typeface="Georgia" panose="02040502050405020303" pitchFamily="18" charset="0"/>
                <a:ea typeface="TITUS Cyberbit Basic" panose="02020603050405020304" pitchFamily="18" charset="0"/>
                <a:cs typeface="Georgia" panose="02040502050405020303" pitchFamily="18" charset="0"/>
              </a:rPr>
              <a:t>tomorrow</a:t>
            </a:r>
            <a:r>
              <a:rPr lang="en-US" sz="2700" dirty="0" smtClean="0">
                <a:solidFill>
                  <a:srgbClr val="E36C0A"/>
                </a:solidFill>
                <a:latin typeface="Georgia" panose="02040502050405020303" pitchFamily="18" charset="0"/>
                <a:ea typeface="TITUS Cyberbit Basic" panose="02020603050405020304" pitchFamily="18" charset="0"/>
                <a:cs typeface="Georgia" panose="02040502050405020303" pitchFamily="18" charset="0"/>
              </a:rPr>
              <a:t> </a:t>
            </a:r>
            <a:r>
              <a:rPr lang="en-US" sz="2700" dirty="0" smtClean="0">
                <a:solidFill>
                  <a:srgbClr val="00B050"/>
                </a:solidFill>
                <a:latin typeface="Georgia" panose="02040502050405020303" pitchFamily="18" charset="0"/>
                <a:ea typeface="TITUS Cyberbit Basic" panose="02020603050405020304" pitchFamily="18" charset="0"/>
                <a:cs typeface="Georgia" panose="02040502050405020303" pitchFamily="18" charset="0"/>
              </a:rPr>
              <a:t>[</a:t>
            </a:r>
            <a:r>
              <a:rPr lang="en-US" sz="2700" dirty="0" err="1" smtClean="0">
                <a:solidFill>
                  <a:srgbClr val="00B050"/>
                </a:solidFill>
                <a:latin typeface="Georgia" panose="02040502050405020303" pitchFamily="18" charset="0"/>
                <a:ea typeface="TITUS Cyberbit Basic" panose="02020603050405020304" pitchFamily="18" charset="0"/>
                <a:cs typeface="Georgia" panose="02040502050405020303" pitchFamily="18" charset="0"/>
              </a:rPr>
              <a:t>chodesh</a:t>
            </a:r>
            <a:r>
              <a:rPr lang="en-US" sz="2700" dirty="0" smtClean="0">
                <a:solidFill>
                  <a:srgbClr val="00B050"/>
                </a:solidFill>
                <a:latin typeface="Georgia" panose="02040502050405020303" pitchFamily="18" charset="0"/>
                <a:ea typeface="TITUS Cyberbit Basic" panose="02020603050405020304" pitchFamily="18" charset="0"/>
                <a:cs typeface="Georgia" panose="02040502050405020303" pitchFamily="18" charset="0"/>
              </a:rPr>
              <a:t>/new month cycle], </a:t>
            </a:r>
            <a:r>
              <a:rPr lang="en-US" sz="2700" dirty="0" smtClean="0">
                <a:solidFill>
                  <a:srgbClr val="E36C0A"/>
                </a:solidFill>
                <a:latin typeface="Georgia" panose="02040502050405020303" pitchFamily="18" charset="0"/>
                <a:ea typeface="TITUS Cyberbit Basic" panose="02020603050405020304" pitchFamily="18" charset="0"/>
                <a:cs typeface="Georgia" panose="02040502050405020303" pitchFamily="18" charset="0"/>
              </a:rPr>
              <a:t>or the </a:t>
            </a:r>
            <a:br>
              <a:rPr lang="en-US" sz="2700" dirty="0" smtClean="0">
                <a:solidFill>
                  <a:srgbClr val="E36C0A"/>
                </a:solidFill>
                <a:latin typeface="Georgia" panose="02040502050405020303" pitchFamily="18" charset="0"/>
                <a:ea typeface="TITUS Cyberbit Basic" panose="02020603050405020304" pitchFamily="18" charset="0"/>
                <a:cs typeface="Georgia" panose="02040502050405020303" pitchFamily="18" charset="0"/>
              </a:rPr>
            </a:br>
            <a:r>
              <a:rPr lang="en-US" sz="2700" b="1" i="1" u="sng" dirty="0" smtClean="0">
                <a:solidFill>
                  <a:srgbClr val="FF00FF"/>
                </a:solidFill>
                <a:uFill>
                  <a:solidFill>
                    <a:srgbClr val="00B050"/>
                  </a:solidFill>
                </a:uFill>
                <a:latin typeface="Georgia" panose="02040502050405020303" pitchFamily="18" charset="0"/>
                <a:ea typeface="TITUS Cyberbit Basic" panose="02020603050405020304" pitchFamily="18" charset="0"/>
                <a:cs typeface="Georgia" panose="02040502050405020303" pitchFamily="18" charset="0"/>
              </a:rPr>
              <a:t>third day</a:t>
            </a:r>
            <a:r>
              <a:rPr lang="en-US" sz="2700" b="1" i="1" dirty="0" smtClean="0">
                <a:solidFill>
                  <a:srgbClr val="FF00FF"/>
                </a:solidFill>
                <a:latin typeface="Georgia" panose="02040502050405020303" pitchFamily="18" charset="0"/>
                <a:ea typeface="TITUS Cyberbit Basic" panose="02020603050405020304" pitchFamily="18" charset="0"/>
                <a:cs typeface="Georgia" panose="02040502050405020303" pitchFamily="18" charset="0"/>
              </a:rPr>
              <a:t>,</a:t>
            </a:r>
            <a:r>
              <a:rPr lang="en-US" sz="2700" dirty="0" smtClean="0">
                <a:solidFill>
                  <a:srgbClr val="FF00FF"/>
                </a:solidFill>
                <a:latin typeface="Georgia" panose="02040502050405020303" pitchFamily="18" charset="0"/>
                <a:ea typeface="TITUS Cyberbit Basic" panose="02020603050405020304" pitchFamily="18" charset="0"/>
                <a:cs typeface="Georgia" panose="02040502050405020303" pitchFamily="18" charset="0"/>
              </a:rPr>
              <a:t> </a:t>
            </a:r>
            <a:r>
              <a:rPr lang="en-US" sz="2700" dirty="0" smtClean="0">
                <a:solidFill>
                  <a:srgbClr val="E36C0A"/>
                </a:solidFill>
                <a:latin typeface="Georgia" panose="02040502050405020303" pitchFamily="18" charset="0"/>
                <a:ea typeface="TITUS Cyberbit Basic" panose="02020603050405020304" pitchFamily="18" charset="0"/>
                <a:cs typeface="Georgia" panose="02040502050405020303" pitchFamily="18" charset="0"/>
              </a:rPr>
              <a:t>and see if there is good toward </a:t>
            </a:r>
            <a:r>
              <a:rPr lang="en-US" sz="2700" dirty="0" err="1" smtClean="0">
                <a:solidFill>
                  <a:srgbClr val="E36C0A"/>
                </a:solidFill>
                <a:latin typeface="Georgia" panose="02040502050405020303" pitchFamily="18" charset="0"/>
                <a:ea typeface="TITUS Cyberbit Basic" panose="02020603050405020304" pitchFamily="18" charset="0"/>
                <a:cs typeface="Georgia" panose="02040502050405020303" pitchFamily="18" charset="0"/>
              </a:rPr>
              <a:t>Dawid</a:t>
            </a:r>
            <a:r>
              <a:rPr lang="en-US" sz="2700" dirty="0" smtClean="0">
                <a:solidFill>
                  <a:srgbClr val="E36C0A"/>
                </a:solidFill>
                <a:latin typeface="TITUS Cyberbit Basic" panose="02020603050405020304" pitchFamily="18" charset="0"/>
                <a:ea typeface="Calibri" panose="020F0502020204030204" pitchFamily="34" charset="0"/>
                <a:cs typeface="Times New Roman" panose="02020603050405020304" pitchFamily="18" charset="0"/>
              </a:rPr>
              <a:t>̱</a:t>
            </a:r>
            <a:r>
              <a:rPr lang="en-US" sz="2700" dirty="0" smtClean="0">
                <a:solidFill>
                  <a:srgbClr val="E36C0A"/>
                </a:solidFill>
                <a:latin typeface="Georgia" panose="02040502050405020303" pitchFamily="18" charset="0"/>
                <a:ea typeface="TITUS Cyberbit Basic" panose="02020603050405020304" pitchFamily="18" charset="0"/>
                <a:cs typeface="Georgia" panose="02040502050405020303" pitchFamily="18" charset="0"/>
              </a:rPr>
              <a:t>, and I 		  	do not send to you or disclose it to you, </a:t>
            </a:r>
            <a:endParaRPr lang="en-US" sz="2800" b="1" u="sng" dirty="0">
              <a:solidFill>
                <a:srgbClr val="0000CC"/>
              </a:solidFill>
            </a:endParaRPr>
          </a:p>
        </p:txBody>
      </p:sp>
      <p:sp>
        <p:nvSpPr>
          <p:cNvPr id="61" name="Curved Right Arrow 60"/>
          <p:cNvSpPr/>
          <p:nvPr/>
        </p:nvSpPr>
        <p:spPr>
          <a:xfrm>
            <a:off x="2470105" y="4242775"/>
            <a:ext cx="1035094" cy="2185733"/>
          </a:xfrm>
          <a:prstGeom prst="curvedRightArrow">
            <a:avLst>
              <a:gd name="adj1" fmla="val 19560"/>
              <a:gd name="adj2" fmla="val 50000"/>
              <a:gd name="adj3" fmla="val 39723"/>
            </a:avLst>
          </a:prstGeom>
          <a:solidFill>
            <a:srgbClr val="66CCFF"/>
          </a:solidFill>
          <a:ln w="57150">
            <a:solidFill>
              <a:srgbClr val="FF0066"/>
            </a:solidFill>
          </a:ln>
          <a:effectLst>
            <a:glow rad="101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62" name="Straight Arrow Connector 61"/>
          <p:cNvCxnSpPr/>
          <p:nvPr/>
        </p:nvCxnSpPr>
        <p:spPr>
          <a:xfrm>
            <a:off x="3934691" y="5043055"/>
            <a:ext cx="2244436" cy="1052945"/>
          </a:xfrm>
          <a:prstGeom prst="straightConnector1">
            <a:avLst/>
          </a:prstGeom>
          <a:ln w="92075" cap="sq" cmpd="dbl">
            <a:solidFill>
              <a:srgbClr val="FF00FF"/>
            </a:solidFill>
            <a:tailEnd type="triangle"/>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p:nvPr/>
        </p:nvCxnSpPr>
        <p:spPr>
          <a:xfrm flipH="1" flipV="1">
            <a:off x="2581836" y="2685996"/>
            <a:ext cx="2894127" cy="36459"/>
          </a:xfrm>
          <a:prstGeom prst="straightConnector1">
            <a:avLst/>
          </a:prstGeom>
          <a:noFill/>
          <a:ln w="76200" cap="flat" cmpd="sng" algn="ctr">
            <a:solidFill>
              <a:srgbClr val="0000CC"/>
            </a:solidFill>
            <a:prstDash val="solid"/>
            <a:tailEnd type="arrow"/>
          </a:ln>
          <a:effectLst/>
          <a:scene3d>
            <a:camera prst="orthographicFront"/>
            <a:lightRig rig="threePt" dir="t"/>
          </a:scene3d>
          <a:sp3d>
            <a:bevelT prst="angle"/>
          </a:sp3d>
        </p:spPr>
      </p:cxnSp>
      <p:cxnSp>
        <p:nvCxnSpPr>
          <p:cNvPr id="65" name="Straight Connector 64"/>
          <p:cNvCxnSpPr/>
          <p:nvPr/>
        </p:nvCxnSpPr>
        <p:spPr>
          <a:xfrm>
            <a:off x="5458691" y="2704913"/>
            <a:ext cx="387928" cy="535636"/>
          </a:xfrm>
          <a:prstGeom prst="line">
            <a:avLst/>
          </a:prstGeom>
          <a:ln w="76200">
            <a:solidFill>
              <a:srgbClr val="0000CC"/>
            </a:solidFill>
            <a:headEnd type="oval" w="med" len="med"/>
            <a:tailEnd type="oval"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44" name="Oval Callout 43"/>
          <p:cNvSpPr/>
          <p:nvPr/>
        </p:nvSpPr>
        <p:spPr>
          <a:xfrm>
            <a:off x="6059529" y="1779841"/>
            <a:ext cx="5315607" cy="3755672"/>
          </a:xfrm>
          <a:prstGeom prst="wedgeEllipseCallout">
            <a:avLst>
              <a:gd name="adj1" fmla="val -10995"/>
              <a:gd name="adj2" fmla="val -81213"/>
            </a:avLst>
          </a:prstGeom>
          <a:gradFill flip="none" rotWithShape="1">
            <a:gsLst>
              <a:gs pos="16000">
                <a:srgbClr val="FFFF00"/>
              </a:gs>
              <a:gs pos="50000">
                <a:srgbClr val="FF0066"/>
              </a:gs>
              <a:gs pos="75000">
                <a:srgbClr val="90F1FE"/>
              </a:gs>
            </a:gsLst>
            <a:path path="shap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smtClean="0">
                <a:solidFill>
                  <a:schemeClr val="tx1"/>
                </a:solidFill>
              </a:rPr>
              <a:t>Yes, Jonathan agreed with David!</a:t>
            </a:r>
            <a:endParaRPr lang="en-US" sz="5400" dirty="0">
              <a:solidFill>
                <a:schemeClr val="tx1"/>
              </a:solidFill>
            </a:endParaRPr>
          </a:p>
        </p:txBody>
      </p:sp>
      <p:sp>
        <p:nvSpPr>
          <p:cNvPr id="45" name="Rectangle 44"/>
          <p:cNvSpPr/>
          <p:nvPr/>
        </p:nvSpPr>
        <p:spPr>
          <a:xfrm>
            <a:off x="2836718" y="5067125"/>
            <a:ext cx="8932914" cy="701040"/>
          </a:xfrm>
          <a:prstGeom prst="rect">
            <a:avLst/>
          </a:prstGeom>
          <a:gradFill>
            <a:gsLst>
              <a:gs pos="0">
                <a:srgbClr val="FFFF00"/>
              </a:gs>
              <a:gs pos="85000">
                <a:schemeClr val="accent1">
                  <a:lumMod val="45000"/>
                  <a:lumOff val="55000"/>
                </a:schemeClr>
              </a:gs>
              <a:gs pos="83000">
                <a:schemeClr val="accent1">
                  <a:lumMod val="45000"/>
                  <a:lumOff val="55000"/>
                </a:schemeClr>
              </a:gs>
              <a:gs pos="91000">
                <a:schemeClr val="accent1">
                  <a:lumMod val="30000"/>
                  <a:lumOff val="70000"/>
                </a:schemeClr>
              </a:gs>
            </a:gsLst>
            <a:lin ang="5400000" scaled="1"/>
          </a:gra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ln>
                  <a:solidFill>
                    <a:srgbClr val="0000CC"/>
                  </a:solidFill>
                </a:ln>
                <a:solidFill>
                  <a:srgbClr val="FF0066"/>
                </a:solidFill>
                <a:latin typeface="Segoe Print" pitchFamily="2" charset="0"/>
              </a:rPr>
              <a:t>This is </a:t>
            </a:r>
            <a:r>
              <a:rPr lang="en-US" sz="2800" dirty="0">
                <a:ln>
                  <a:solidFill>
                    <a:srgbClr val="0000CC"/>
                  </a:solidFill>
                </a:ln>
                <a:solidFill>
                  <a:srgbClr val="FF0066"/>
                </a:solidFill>
                <a:latin typeface="Segoe Print" pitchFamily="2" charset="0"/>
              </a:rPr>
              <a:t>a</a:t>
            </a:r>
            <a:r>
              <a:rPr lang="en-US" sz="2800" dirty="0" smtClean="0">
                <a:ln>
                  <a:solidFill>
                    <a:srgbClr val="0000CC"/>
                  </a:solidFill>
                </a:ln>
                <a:solidFill>
                  <a:srgbClr val="FF0066"/>
                </a:solidFill>
                <a:latin typeface="Segoe Print" pitchFamily="2" charset="0"/>
              </a:rPr>
              <a:t> 2</a:t>
            </a:r>
            <a:r>
              <a:rPr lang="en-US" sz="2800" baseline="30000" dirty="0" smtClean="0">
                <a:ln>
                  <a:solidFill>
                    <a:srgbClr val="0000CC"/>
                  </a:solidFill>
                </a:ln>
                <a:solidFill>
                  <a:srgbClr val="FF0066"/>
                </a:solidFill>
                <a:latin typeface="Segoe Print" pitchFamily="2" charset="0"/>
              </a:rPr>
              <a:t>nd</a:t>
            </a:r>
            <a:r>
              <a:rPr lang="en-US" sz="2800" dirty="0" smtClean="0">
                <a:ln>
                  <a:solidFill>
                    <a:srgbClr val="0000CC"/>
                  </a:solidFill>
                </a:ln>
                <a:solidFill>
                  <a:srgbClr val="FF0066"/>
                </a:solidFill>
                <a:latin typeface="Segoe Print" pitchFamily="2" charset="0"/>
              </a:rPr>
              <a:t> Witness to the Covenant Calendar!</a:t>
            </a:r>
            <a:endParaRPr lang="en-US" sz="2800" dirty="0">
              <a:ln>
                <a:solidFill>
                  <a:srgbClr val="0000CC"/>
                </a:solidFill>
              </a:ln>
              <a:solidFill>
                <a:srgbClr val="FF0066"/>
              </a:solidFill>
              <a:latin typeface="Segoe Print" pitchFamily="2" charset="0"/>
            </a:endParaRPr>
          </a:p>
        </p:txBody>
      </p:sp>
    </p:spTree>
    <p:extLst>
      <p:ext uri="{BB962C8B-B14F-4D97-AF65-F5344CB8AC3E}">
        <p14:creationId xmlns:p14="http://schemas.microsoft.com/office/powerpoint/2010/main" val="388024584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grpId="0" nodeType="afterEffect">
                                  <p:stCondLst>
                                    <p:cond delay="500"/>
                                  </p:stCondLst>
                                  <p:childTnLst>
                                    <p:set>
                                      <p:cBhvr>
                                        <p:cTn id="6" dur="1" fill="hold">
                                          <p:stCondLst>
                                            <p:cond delay="0"/>
                                          </p:stCondLst>
                                        </p:cTn>
                                        <p:tgtEl>
                                          <p:spTgt spid="44"/>
                                        </p:tgtEl>
                                        <p:attrNameLst>
                                          <p:attrName>style.visibility</p:attrName>
                                        </p:attrNameLst>
                                      </p:cBhvr>
                                      <p:to>
                                        <p:strVal val="visible"/>
                                      </p:to>
                                    </p:set>
                                    <p:animEffect transition="in" filter="circle(out)">
                                      <p:cBhvr>
                                        <p:cTn id="7" dur="2000"/>
                                        <p:tgtEl>
                                          <p:spTgt spid="4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5"/>
                                        </p:tgtEl>
                                        <p:attrNameLst>
                                          <p:attrName>style.visibility</p:attrName>
                                        </p:attrNameLst>
                                      </p:cBhvr>
                                      <p:to>
                                        <p:strVal val="visible"/>
                                      </p:to>
                                    </p:set>
                                    <p:animEffect transition="in" filter="wipe(left)">
                                      <p:cBhvr>
                                        <p:cTn id="12" dur="125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0">
              <a:srgbClr val="FF6600"/>
            </a:gs>
            <a:gs pos="63000">
              <a:schemeClr val="accent1">
                <a:lumMod val="45000"/>
                <a:lumOff val="55000"/>
              </a:schemeClr>
            </a:gs>
            <a:gs pos="27000">
              <a:schemeClr val="accent1">
                <a:lumMod val="45000"/>
                <a:lumOff val="55000"/>
              </a:schemeClr>
            </a:gs>
            <a:gs pos="81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11658600" y="6528079"/>
            <a:ext cx="533400" cy="329921"/>
          </a:xfrm>
        </p:spPr>
        <p:txBody>
          <a:bodyPr/>
          <a:lstStyle/>
          <a:p>
            <a:fld id="{71766878-3199-4EAB-94E7-2D6D11070E14}" type="slidenum">
              <a:rPr lang="en-US" sz="1400" b="1" smtClean="0">
                <a:solidFill>
                  <a:schemeClr val="bg1"/>
                </a:solidFill>
              </a:rPr>
              <a:t>27</a:t>
            </a:fld>
            <a:endParaRPr lang="en-US" sz="1400" b="1" dirty="0">
              <a:solidFill>
                <a:schemeClr val="bg1"/>
              </a:solidFill>
            </a:endParaRPr>
          </a:p>
        </p:txBody>
      </p:sp>
      <p:sp>
        <p:nvSpPr>
          <p:cNvPr id="7" name="Content Placeholder 2"/>
          <p:cNvSpPr txBox="1">
            <a:spLocks/>
          </p:cNvSpPr>
          <p:nvPr/>
        </p:nvSpPr>
        <p:spPr>
          <a:xfrm>
            <a:off x="2293257" y="1232122"/>
            <a:ext cx="9757157" cy="5625877"/>
          </a:xfrm>
          <a:prstGeom prst="rect">
            <a:avLst/>
          </a:prstGeom>
        </p:spPr>
        <p:txBody>
          <a:bodyPr vert="horz" lIns="91440" tIns="45720" rIns="91440" bIns="45720" rtlCol="0" anchor="ctr">
            <a:noAutofit/>
            <a:scene3d>
              <a:camera prst="orthographicFront"/>
              <a:lightRig rig="threePt" dir="t"/>
            </a:scene3d>
            <a:sp3d extrusionH="57150">
              <a:bevelT h="25400" prst="softRound"/>
            </a:sp3d>
          </a:bodyPr>
          <a:lstStyle>
            <a:lvl1pPr marL="0" indent="0" algn="l" defTabSz="914400" rtl="0" eaLnBrk="1" latinLnBrk="0" hangingPunct="1">
              <a:lnSpc>
                <a:spcPct val="100000"/>
              </a:lnSpc>
              <a:spcBef>
                <a:spcPts val="700"/>
              </a:spcBef>
              <a:buClr>
                <a:schemeClr val="tx2"/>
              </a:buClr>
              <a:buFont typeface="Arial" panose="020B0604020202020204" pitchFamily="34" charset="0"/>
              <a:buNone/>
              <a:defRPr sz="2000" b="1" i="0" kern="1200" cap="all" spc="400" baseline="0">
                <a:solidFill>
                  <a:schemeClr val="accent1"/>
                </a:solidFill>
                <a:latin typeface="+mn-lt"/>
                <a:ea typeface="+mn-ea"/>
                <a:cs typeface="+mn-cs"/>
              </a:defRPr>
            </a:lvl1pPr>
            <a:lvl2pPr marL="457200" indent="0" algn="l" defTabSz="914400" rtl="0" eaLnBrk="1" latinLnBrk="0" hangingPunct="1">
              <a:lnSpc>
                <a:spcPct val="110000"/>
              </a:lnSpc>
              <a:spcBef>
                <a:spcPts val="700"/>
              </a:spcBef>
              <a:buClr>
                <a:schemeClr val="tx2"/>
              </a:buClr>
              <a:buFont typeface="Gill Sans MT" panose="020B0502020104020203"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110000"/>
              </a:lnSpc>
              <a:spcBef>
                <a:spcPts val="700"/>
              </a:spcBef>
              <a:buClr>
                <a:schemeClr val="tx2"/>
              </a:buClr>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110000"/>
              </a:lnSpc>
              <a:spcBef>
                <a:spcPts val="700"/>
              </a:spcBef>
              <a:buClr>
                <a:schemeClr val="tx2"/>
              </a:buClr>
              <a:buFont typeface="Gill Sans MT" panose="020B0502020104020203"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110000"/>
              </a:lnSpc>
              <a:spcBef>
                <a:spcPts val="700"/>
              </a:spcBef>
              <a:buClr>
                <a:schemeClr val="tx2"/>
              </a:buClr>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110000"/>
              </a:lnSpc>
              <a:spcBef>
                <a:spcPts val="700"/>
              </a:spcBef>
              <a:buClr>
                <a:schemeClr val="tx2"/>
              </a:buClr>
              <a:buFont typeface="Gill Sans MT" panose="020B0502020104020203"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110000"/>
              </a:lnSpc>
              <a:spcBef>
                <a:spcPts val="700"/>
              </a:spcBef>
              <a:buClr>
                <a:schemeClr val="tx2"/>
              </a:buClr>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110000"/>
              </a:lnSpc>
              <a:spcBef>
                <a:spcPts val="700"/>
              </a:spcBef>
              <a:buClr>
                <a:schemeClr val="tx2"/>
              </a:buClr>
              <a:buFont typeface="Gill Sans MT" panose="020B0502020104020203" pitchFamily="34" charset="0"/>
              <a:buNone/>
              <a:defRPr sz="1600" kern="1200" baseline="0">
                <a:solidFill>
                  <a:schemeClr val="tx1">
                    <a:tint val="75000"/>
                  </a:schemeClr>
                </a:solidFill>
                <a:latin typeface="+mn-lt"/>
                <a:ea typeface="+mn-ea"/>
                <a:cs typeface="+mn-cs"/>
              </a:defRPr>
            </a:lvl8pPr>
            <a:lvl9pPr marL="3657600" indent="0" algn="l" defTabSz="914400" rtl="0" eaLnBrk="1" latinLnBrk="0" hangingPunct="1">
              <a:lnSpc>
                <a:spcPct val="110000"/>
              </a:lnSpc>
              <a:spcBef>
                <a:spcPts val="700"/>
              </a:spcBef>
              <a:buClr>
                <a:schemeClr val="tx2"/>
              </a:buClr>
              <a:buFont typeface="Arial" panose="020B0604020202020204" pitchFamily="34" charset="0"/>
              <a:buNone/>
              <a:defRPr sz="1600" kern="1200" baseline="0">
                <a:solidFill>
                  <a:schemeClr val="tx1">
                    <a:tint val="75000"/>
                  </a:schemeClr>
                </a:solidFill>
                <a:latin typeface="+mn-lt"/>
                <a:ea typeface="+mn-ea"/>
                <a:cs typeface="+mn-cs"/>
              </a:defRPr>
            </a:lvl9pPr>
          </a:lstStyle>
          <a:p>
            <a:pPr algn="ctr">
              <a:spcBef>
                <a:spcPts val="0"/>
              </a:spcBef>
              <a:spcAft>
                <a:spcPts val="2400"/>
              </a:spcAft>
            </a:pPr>
            <a:r>
              <a:rPr lang="en-US" sz="4800" dirty="0" smtClean="0">
                <a:solidFill>
                  <a:schemeClr val="accent2"/>
                </a:solidFill>
              </a:rPr>
              <a:t>Will Jonathan provide   </a:t>
            </a:r>
            <a:br>
              <a:rPr lang="en-US" sz="4800" dirty="0" smtClean="0">
                <a:solidFill>
                  <a:schemeClr val="accent2"/>
                </a:solidFill>
              </a:rPr>
            </a:br>
            <a:r>
              <a:rPr lang="en-US" sz="4800" dirty="0" smtClean="0">
                <a:solidFill>
                  <a:schemeClr val="accent2"/>
                </a:solidFill>
              </a:rPr>
              <a:t>an </a:t>
            </a:r>
            <a:r>
              <a:rPr lang="en-US" sz="4800" dirty="0" smtClean="0">
                <a:ln>
                  <a:solidFill>
                    <a:sysClr val="windowText" lastClr="000000"/>
                  </a:solidFill>
                </a:ln>
                <a:solidFill>
                  <a:srgbClr val="FFFF00"/>
                </a:solidFill>
              </a:rPr>
              <a:t>affirmation</a:t>
            </a:r>
            <a:r>
              <a:rPr lang="en-US" sz="4800" dirty="0" smtClean="0">
                <a:solidFill>
                  <a:schemeClr val="accent2"/>
                </a:solidFill>
              </a:rPr>
              <a:t> for </a:t>
            </a:r>
            <a:br>
              <a:rPr lang="en-US" sz="4800" dirty="0" smtClean="0">
                <a:solidFill>
                  <a:schemeClr val="accent2"/>
                </a:solidFill>
              </a:rPr>
            </a:br>
            <a:r>
              <a:rPr lang="en-US" sz="4800" dirty="0" smtClean="0">
                <a:solidFill>
                  <a:schemeClr val="accent2"/>
                </a:solidFill>
              </a:rPr>
              <a:t>  his  </a:t>
            </a:r>
            <a:r>
              <a:rPr lang="en-US" sz="4800" dirty="0" smtClean="0">
                <a:solidFill>
                  <a:srgbClr val="CC0099"/>
                </a:solidFill>
              </a:rPr>
              <a:t>2</a:t>
            </a:r>
            <a:r>
              <a:rPr lang="en-US" sz="4800" baseline="30000" dirty="0" smtClean="0">
                <a:solidFill>
                  <a:srgbClr val="CC0099"/>
                </a:solidFill>
              </a:rPr>
              <a:t>nd </a:t>
            </a:r>
            <a:r>
              <a:rPr lang="en-US" sz="4800" dirty="0" smtClean="0">
                <a:solidFill>
                  <a:srgbClr val="CC0099"/>
                </a:solidFill>
              </a:rPr>
              <a:t> witness </a:t>
            </a:r>
            <a:r>
              <a:rPr lang="en-US" sz="4800" dirty="0" smtClean="0">
                <a:solidFill>
                  <a:schemeClr val="accent2"/>
                </a:solidFill>
              </a:rPr>
              <a:t/>
            </a:r>
            <a:br>
              <a:rPr lang="en-US" sz="4800" dirty="0" smtClean="0">
                <a:solidFill>
                  <a:schemeClr val="accent2"/>
                </a:solidFill>
              </a:rPr>
            </a:br>
            <a:r>
              <a:rPr lang="en-US" sz="4800" dirty="0" smtClean="0">
                <a:solidFill>
                  <a:schemeClr val="accent2"/>
                </a:solidFill>
              </a:rPr>
              <a:t>for the timing of the new month cycle?</a:t>
            </a:r>
          </a:p>
          <a:p>
            <a:pPr algn="ctr">
              <a:spcBef>
                <a:spcPts val="0"/>
              </a:spcBef>
              <a:spcAft>
                <a:spcPts val="2400"/>
              </a:spcAft>
            </a:pPr>
            <a:r>
              <a:rPr lang="en-US" sz="4800" dirty="0" smtClean="0">
                <a:solidFill>
                  <a:schemeClr val="accent2"/>
                </a:solidFill>
              </a:rPr>
              <a:t>Will this </a:t>
            </a:r>
            <a:r>
              <a:rPr lang="en-US" sz="4800" dirty="0" smtClean="0">
                <a:ln>
                  <a:solidFill>
                    <a:sysClr val="windowText" lastClr="000000"/>
                  </a:solidFill>
                </a:ln>
                <a:solidFill>
                  <a:srgbClr val="FFFF00"/>
                </a:solidFill>
              </a:rPr>
              <a:t>affirmation</a:t>
            </a:r>
            <a:r>
              <a:rPr lang="en-US" sz="4800" dirty="0" smtClean="0">
                <a:solidFill>
                  <a:schemeClr val="accent2"/>
                </a:solidFill>
              </a:rPr>
              <a:t> occur on the </a:t>
            </a:r>
            <a:r>
              <a:rPr lang="en-US" sz="4800" dirty="0" smtClean="0">
                <a:solidFill>
                  <a:srgbClr val="CC0099"/>
                </a:solidFill>
              </a:rPr>
              <a:t>30</a:t>
            </a:r>
            <a:r>
              <a:rPr lang="en-US" sz="4800" baseline="30000" dirty="0" smtClean="0">
                <a:solidFill>
                  <a:srgbClr val="CC0099"/>
                </a:solidFill>
              </a:rPr>
              <a:t>th</a:t>
            </a:r>
            <a:r>
              <a:rPr lang="en-US" sz="4800" dirty="0" smtClean="0">
                <a:solidFill>
                  <a:schemeClr val="accent2"/>
                </a:solidFill>
              </a:rPr>
              <a:t>?</a:t>
            </a:r>
          </a:p>
        </p:txBody>
      </p:sp>
      <p:sp>
        <p:nvSpPr>
          <p:cNvPr id="9" name="TextBox 8"/>
          <p:cNvSpPr txBox="1"/>
          <p:nvPr/>
        </p:nvSpPr>
        <p:spPr>
          <a:xfrm>
            <a:off x="-457200" y="2759131"/>
            <a:ext cx="2987040" cy="1600438"/>
          </a:xfrm>
          <a:prstGeom prst="rect">
            <a:avLst/>
          </a:prstGeom>
          <a:noFill/>
        </p:spPr>
        <p:txBody>
          <a:bodyPr wrap="square" rtlCol="0">
            <a:spAutoFit/>
          </a:bodyPr>
          <a:lstStyle/>
          <a:p>
            <a:pPr algn="ctr"/>
            <a:r>
              <a:rPr lang="en-US" sz="8000" dirty="0" smtClean="0">
                <a:ln>
                  <a:solidFill>
                    <a:srgbClr val="00B0F0"/>
                  </a:solidFill>
                </a:ln>
                <a:solidFill>
                  <a:srgbClr val="CC0099"/>
                </a:solidFill>
                <a:effectLst>
                  <a:glow rad="215900">
                    <a:srgbClr val="FFFF00"/>
                  </a:glow>
                </a:effectLst>
                <a:latin typeface="Lucida Handwriting" pitchFamily="66" charset="0"/>
              </a:rPr>
              <a:t>#4</a:t>
            </a:r>
            <a:r>
              <a:rPr lang="en-US" sz="6600" dirty="0" smtClean="0">
                <a:ln>
                  <a:solidFill>
                    <a:srgbClr val="00B0F0"/>
                  </a:solidFill>
                </a:ln>
                <a:solidFill>
                  <a:srgbClr val="CC0099"/>
                </a:solidFill>
                <a:effectLst>
                  <a:glow rad="215900">
                    <a:srgbClr val="FFFF00"/>
                  </a:glow>
                </a:effectLst>
                <a:latin typeface="Lucida Handwriting" pitchFamily="66" charset="0"/>
              </a:rPr>
              <a:t> </a:t>
            </a:r>
            <a:endParaRPr lang="en-US" sz="6600" dirty="0">
              <a:ln>
                <a:solidFill>
                  <a:srgbClr val="00B0F0"/>
                </a:solidFill>
              </a:ln>
              <a:solidFill>
                <a:srgbClr val="CC0099"/>
              </a:solidFill>
              <a:effectLst>
                <a:glow rad="215900">
                  <a:srgbClr val="FFFF00"/>
                </a:glow>
              </a:effectLst>
              <a:latin typeface="Lucida Handwriting" pitchFamily="66" charset="0"/>
            </a:endParaRPr>
          </a:p>
          <a:p>
            <a:endParaRPr lang="en-US" dirty="0"/>
          </a:p>
        </p:txBody>
      </p:sp>
      <p:sp>
        <p:nvSpPr>
          <p:cNvPr id="11" name="Rectangle 10"/>
          <p:cNvSpPr/>
          <p:nvPr/>
        </p:nvSpPr>
        <p:spPr>
          <a:xfrm>
            <a:off x="3918458" y="188823"/>
            <a:ext cx="6633428" cy="1043300"/>
          </a:xfrm>
          <a:prstGeom prst="rect">
            <a:avLst/>
          </a:prstGeom>
          <a:gradFill>
            <a:gsLst>
              <a:gs pos="0">
                <a:srgbClr val="FFFF00"/>
              </a:gs>
              <a:gs pos="85000">
                <a:schemeClr val="accent1">
                  <a:lumMod val="45000"/>
                  <a:lumOff val="55000"/>
                </a:schemeClr>
              </a:gs>
              <a:gs pos="83000">
                <a:schemeClr val="accent1">
                  <a:lumMod val="45000"/>
                  <a:lumOff val="55000"/>
                </a:schemeClr>
              </a:gs>
              <a:gs pos="91000">
                <a:schemeClr val="accent1">
                  <a:lumMod val="30000"/>
                  <a:lumOff val="70000"/>
                </a:schemeClr>
              </a:gs>
            </a:gsLst>
            <a:lin ang="5400000" scaled="1"/>
          </a:gra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smtClean="0">
                <a:ln>
                  <a:solidFill>
                    <a:srgbClr val="0000CC"/>
                  </a:solidFill>
                </a:ln>
                <a:solidFill>
                  <a:srgbClr val="FF0066"/>
                </a:solidFill>
                <a:latin typeface="Segoe Print" pitchFamily="2" charset="0"/>
              </a:rPr>
              <a:t>Time to Consider</a:t>
            </a:r>
            <a:endParaRPr lang="en-US" sz="4800" dirty="0">
              <a:ln>
                <a:solidFill>
                  <a:srgbClr val="0000CC"/>
                </a:solidFill>
              </a:ln>
              <a:solidFill>
                <a:srgbClr val="FF0066"/>
              </a:solidFill>
              <a:latin typeface="Segoe Print" pitchFamily="2" charset="0"/>
            </a:endParaRPr>
          </a:p>
        </p:txBody>
      </p:sp>
      <p:sp>
        <p:nvSpPr>
          <p:cNvPr id="6" name="Curved Left Arrow 5"/>
          <p:cNvSpPr/>
          <p:nvPr/>
        </p:nvSpPr>
        <p:spPr>
          <a:xfrm>
            <a:off x="10551886" y="499723"/>
            <a:ext cx="1640114" cy="3081677"/>
          </a:xfrm>
          <a:prstGeom prst="curvedLeftArrow">
            <a:avLst>
              <a:gd name="adj1" fmla="val 19540"/>
              <a:gd name="adj2" fmla="val 47454"/>
              <a:gd name="adj3" fmla="val 34828"/>
            </a:avLst>
          </a:prstGeom>
          <a:gradFill flip="none" rotWithShape="1">
            <a:gsLst>
              <a:gs pos="55000">
                <a:srgbClr val="CC00FF"/>
              </a:gs>
              <a:gs pos="68000">
                <a:srgbClr val="90F1FE"/>
              </a:gs>
              <a:gs pos="75000">
                <a:srgbClr val="FFFF00">
                  <a:lumMod val="48000"/>
                  <a:lumOff val="52000"/>
                </a:srgbClr>
              </a:gs>
              <a:gs pos="18000">
                <a:srgbClr val="FF0000"/>
              </a:gs>
            </a:gsLst>
            <a:lin ang="0" scaled="0"/>
            <a:tileRect/>
          </a:gradFill>
          <a:effectLst>
            <a:glow rad="101600">
              <a:srgbClr val="00FF00">
                <a:alpha val="6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15598475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50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0-#ppt_w/2"/>
                                          </p:val>
                                        </p:tav>
                                        <p:tav tm="100000">
                                          <p:val>
                                            <p:strVal val="#ppt_x"/>
                                          </p:val>
                                        </p:tav>
                                      </p:tavLst>
                                    </p:anim>
                                    <p:anim calcmode="lin" valueType="num">
                                      <p:cBhvr additive="base">
                                        <p:cTn id="8" dur="1000" fill="hold"/>
                                        <p:tgtEl>
                                          <p:spTgt spid="6"/>
                                        </p:tgtEl>
                                        <p:attrNameLst>
                                          <p:attrName>ppt_y</p:attrName>
                                        </p:attrNameLst>
                                      </p:cBhvr>
                                      <p:tavLst>
                                        <p:tav tm="0">
                                          <p:val>
                                            <p:strVal val="#ppt_y"/>
                                          </p:val>
                                        </p:tav>
                                        <p:tav tm="100000">
                                          <p:val>
                                            <p:strVal val="#ppt_y"/>
                                          </p:val>
                                        </p:tav>
                                      </p:tavLst>
                                    </p:anim>
                                  </p:childTnLst>
                                </p:cTn>
                              </p:par>
                              <p:par>
                                <p:cTn id="9" presetID="22" presetClass="entr" presetSubtype="1" fill="hold" nodeType="withEffect">
                                  <p:stCondLst>
                                    <p:cond delay="2000"/>
                                  </p:stCondLst>
                                  <p:childTnLst>
                                    <p:set>
                                      <p:cBhvr>
                                        <p:cTn id="10" dur="1" fill="hold">
                                          <p:stCondLst>
                                            <p:cond delay="0"/>
                                          </p:stCondLst>
                                        </p:cTn>
                                        <p:tgtEl>
                                          <p:spTgt spid="7">
                                            <p:txEl>
                                              <p:pRg st="0" end="0"/>
                                            </p:txEl>
                                          </p:spTgt>
                                        </p:tgtEl>
                                        <p:attrNameLst>
                                          <p:attrName>style.visibility</p:attrName>
                                        </p:attrNameLst>
                                      </p:cBhvr>
                                      <p:to>
                                        <p:strVal val="visible"/>
                                      </p:to>
                                    </p:set>
                                    <p:animEffect transition="in" filter="wipe(up)">
                                      <p:cBhvr>
                                        <p:cTn id="11" dur="1500"/>
                                        <p:tgtEl>
                                          <p:spTgt spid="7">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nodeType="clickEffect">
                                  <p:stCondLst>
                                    <p:cond delay="0"/>
                                  </p:stCondLst>
                                  <p:childTnLst>
                                    <p:set>
                                      <p:cBhvr>
                                        <p:cTn id="15" dur="1" fill="hold">
                                          <p:stCondLst>
                                            <p:cond delay="0"/>
                                          </p:stCondLst>
                                        </p:cTn>
                                        <p:tgtEl>
                                          <p:spTgt spid="7">
                                            <p:txEl>
                                              <p:pRg st="1" end="1"/>
                                            </p:txEl>
                                          </p:spTgt>
                                        </p:tgtEl>
                                        <p:attrNameLst>
                                          <p:attrName>style.visibility</p:attrName>
                                        </p:attrNameLst>
                                      </p:cBhvr>
                                      <p:to>
                                        <p:strVal val="visible"/>
                                      </p:to>
                                    </p:set>
                                    <p:animEffect transition="in" filter="wipe(up)">
                                      <p:cBhvr>
                                        <p:cTn id="16" dur="1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15236" y="189202"/>
            <a:ext cx="10451206" cy="1492132"/>
          </a:xfrm>
          <a:gradFill flip="none" rotWithShape="1">
            <a:gsLst>
              <a:gs pos="0">
                <a:srgbClr val="00FF00"/>
              </a:gs>
              <a:gs pos="74000">
                <a:schemeClr val="accent1">
                  <a:lumMod val="45000"/>
                  <a:lumOff val="55000"/>
                </a:schemeClr>
              </a:gs>
              <a:gs pos="83000">
                <a:schemeClr val="accent1">
                  <a:lumMod val="45000"/>
                  <a:lumOff val="55000"/>
                </a:schemeClr>
              </a:gs>
              <a:gs pos="100000">
                <a:schemeClr val="accent1">
                  <a:lumMod val="30000"/>
                  <a:lumOff val="70000"/>
                </a:schemeClr>
              </a:gs>
            </a:gsLst>
            <a:lin ang="13500000" scaled="1"/>
            <a:tileRect/>
          </a:gradFill>
          <a:ln w="38100">
            <a:solidFill>
              <a:srgbClr val="CC0099"/>
            </a:solidFill>
          </a:ln>
          <a:effectLst>
            <a:glow rad="228600">
              <a:schemeClr val="accent6">
                <a:satMod val="175000"/>
                <a:alpha val="40000"/>
              </a:schemeClr>
            </a:glow>
          </a:effectLst>
        </p:spPr>
        <p:txBody>
          <a:bodyPr>
            <a:normAutofit/>
            <a:scene3d>
              <a:camera prst="orthographicFront"/>
              <a:lightRig rig="threePt" dir="t"/>
            </a:scene3d>
            <a:sp3d extrusionH="57150">
              <a:bevelT w="38100" h="38100"/>
            </a:sp3d>
          </a:bodyPr>
          <a:lstStyle/>
          <a:p>
            <a:pPr algn="ctr"/>
            <a:r>
              <a:rPr lang="en-US" dirty="0" err="1" smtClean="0">
                <a:solidFill>
                  <a:schemeClr val="accent4">
                    <a:lumMod val="75000"/>
                  </a:schemeClr>
                </a:solidFill>
                <a:latin typeface="Georgia" panose="02040502050405020303" pitchFamily="18" charset="0"/>
              </a:rPr>
              <a:t>Yehonathan</a:t>
            </a:r>
            <a:r>
              <a:rPr lang="en-US" dirty="0" smtClean="0">
                <a:solidFill>
                  <a:schemeClr val="accent4">
                    <a:lumMod val="75000"/>
                  </a:schemeClr>
                </a:solidFill>
                <a:latin typeface="Georgia" panose="02040502050405020303" pitchFamily="18" charset="0"/>
              </a:rPr>
              <a:t> – </a:t>
            </a:r>
            <a:r>
              <a:rPr lang="en-US" dirty="0" smtClean="0">
                <a:solidFill>
                  <a:schemeClr val="tx1"/>
                </a:solidFill>
                <a:effectLst>
                  <a:glow rad="558800">
                    <a:srgbClr val="FFFF00"/>
                  </a:glow>
                </a:effectLst>
                <a:latin typeface="Georgia" panose="02040502050405020303" pitchFamily="18" charset="0"/>
              </a:rPr>
              <a:t>reaffirms </a:t>
            </a:r>
            <a:r>
              <a:rPr lang="en-US" dirty="0" smtClean="0">
                <a:solidFill>
                  <a:schemeClr val="accent4">
                    <a:lumMod val="75000"/>
                  </a:schemeClr>
                </a:solidFill>
                <a:latin typeface="Georgia" panose="02040502050405020303" pitchFamily="18" charset="0"/>
              </a:rPr>
              <a:t>the new month cycle</a:t>
            </a:r>
            <a:endParaRPr lang="en-US" dirty="0">
              <a:solidFill>
                <a:schemeClr val="accent4">
                  <a:lumMod val="75000"/>
                </a:schemeClr>
              </a:solidFill>
              <a:latin typeface="Georgia" panose="02040502050405020303" pitchFamily="18" charset="0"/>
            </a:endParaRPr>
          </a:p>
        </p:txBody>
      </p:sp>
      <p:sp>
        <p:nvSpPr>
          <p:cNvPr id="3" name="Content Placeholder 2"/>
          <p:cNvSpPr>
            <a:spLocks noGrp="1"/>
          </p:cNvSpPr>
          <p:nvPr>
            <p:ph idx="1"/>
          </p:nvPr>
        </p:nvSpPr>
        <p:spPr>
          <a:xfrm>
            <a:off x="1115236" y="1966331"/>
            <a:ext cx="10451206" cy="4767984"/>
          </a:xfrm>
          <a:solidFill>
            <a:schemeClr val="bg1"/>
          </a:solidFill>
          <a:scene3d>
            <a:camera prst="orthographicFront"/>
            <a:lightRig rig="threePt" dir="t"/>
          </a:scene3d>
          <a:sp3d>
            <a:bevelT w="152400" h="50800" prst="softRound"/>
          </a:sp3d>
        </p:spPr>
        <p:txBody>
          <a:bodyPr>
            <a:normAutofit/>
            <a:sp3d extrusionH="57150">
              <a:bevelT w="38100" h="38100"/>
            </a:sp3d>
          </a:bodyPr>
          <a:lstStyle/>
          <a:p>
            <a:r>
              <a:rPr lang="en-US" sz="3200" dirty="0" smtClean="0">
                <a:solidFill>
                  <a:srgbClr val="008080"/>
                </a:solidFill>
                <a:latin typeface="Georgia" panose="02040502050405020303" pitchFamily="18" charset="0"/>
              </a:rPr>
              <a:t>1 Sam </a:t>
            </a:r>
            <a:r>
              <a:rPr lang="en-US" sz="3200" dirty="0">
                <a:solidFill>
                  <a:srgbClr val="008080"/>
                </a:solidFill>
                <a:latin typeface="Georgia" panose="02040502050405020303" pitchFamily="18" charset="0"/>
              </a:rPr>
              <a:t>20:18</a:t>
            </a:r>
            <a:r>
              <a:rPr lang="en-US" sz="3200" dirty="0">
                <a:solidFill>
                  <a:prstClr val="black"/>
                </a:solidFill>
                <a:latin typeface="Georgia" panose="02040502050405020303" pitchFamily="18" charset="0"/>
              </a:rPr>
              <a:t>  So </a:t>
            </a:r>
            <a:r>
              <a:rPr lang="en-US" sz="3200" dirty="0" err="1">
                <a:solidFill>
                  <a:prstClr val="black"/>
                </a:solidFill>
                <a:latin typeface="Georgia" panose="02040502050405020303" pitchFamily="18" charset="0"/>
              </a:rPr>
              <a:t>Yehonathan</a:t>
            </a:r>
            <a:r>
              <a:rPr lang="en-US" sz="3200" dirty="0">
                <a:solidFill>
                  <a:prstClr val="black"/>
                </a:solidFill>
                <a:latin typeface="Georgia" panose="02040502050405020303" pitchFamily="18" charset="0"/>
              </a:rPr>
              <a:t> </a:t>
            </a:r>
            <a:r>
              <a:rPr lang="en-US" sz="3200" b="1" dirty="0">
                <a:solidFill>
                  <a:srgbClr val="CC0099"/>
                </a:solidFill>
                <a:latin typeface="Georgia" panose="02040502050405020303" pitchFamily="18" charset="0"/>
              </a:rPr>
              <a:t>said</a:t>
            </a:r>
            <a:r>
              <a:rPr lang="en-US" sz="3200" dirty="0">
                <a:solidFill>
                  <a:prstClr val="black"/>
                </a:solidFill>
                <a:latin typeface="Georgia" panose="02040502050405020303" pitchFamily="18" charset="0"/>
              </a:rPr>
              <a:t> to him, </a:t>
            </a:r>
            <a:endParaRPr lang="en-US" sz="3200" dirty="0" smtClean="0">
              <a:solidFill>
                <a:prstClr val="black"/>
              </a:solidFill>
              <a:latin typeface="Georgia" panose="02040502050405020303" pitchFamily="18" charset="0"/>
            </a:endParaRPr>
          </a:p>
          <a:p>
            <a:pPr marL="0" indent="0">
              <a:buNone/>
            </a:pPr>
            <a:r>
              <a:rPr lang="en-US" sz="3200" dirty="0" smtClean="0">
                <a:solidFill>
                  <a:prstClr val="black"/>
                </a:solidFill>
                <a:latin typeface="Georgia" panose="02040502050405020303" pitchFamily="18" charset="0"/>
              </a:rPr>
              <a:t> </a:t>
            </a:r>
          </a:p>
          <a:p>
            <a:pPr marL="0" indent="0">
              <a:buNone/>
            </a:pPr>
            <a:r>
              <a:rPr lang="en-US" sz="3200" dirty="0">
                <a:solidFill>
                  <a:prstClr val="black"/>
                </a:solidFill>
                <a:latin typeface="Georgia" panose="02040502050405020303" pitchFamily="18" charset="0"/>
              </a:rPr>
              <a:t> </a:t>
            </a:r>
            <a:r>
              <a:rPr lang="en-US" sz="3200" dirty="0" smtClean="0">
                <a:solidFill>
                  <a:prstClr val="black"/>
                </a:solidFill>
                <a:latin typeface="Georgia" panose="02040502050405020303" pitchFamily="18" charset="0"/>
              </a:rPr>
              <a:t>  </a:t>
            </a:r>
            <a:r>
              <a:rPr lang="en-US" sz="3200" b="1" dirty="0" smtClean="0">
                <a:solidFill>
                  <a:prstClr val="black"/>
                </a:solidFill>
                <a:effectLst>
                  <a:glow rad="127000">
                    <a:srgbClr val="FFFF00"/>
                  </a:glow>
                </a:effectLst>
                <a:latin typeface="Georgia" panose="02040502050405020303" pitchFamily="18" charset="0"/>
              </a:rPr>
              <a:t>“</a:t>
            </a:r>
            <a:r>
              <a:rPr lang="en-US" sz="3200" b="1" dirty="0">
                <a:solidFill>
                  <a:prstClr val="black"/>
                </a:solidFill>
                <a:effectLst>
                  <a:glow rad="127000">
                    <a:srgbClr val="FFFF00"/>
                  </a:glow>
                </a:effectLst>
                <a:latin typeface="Georgia" panose="02040502050405020303" pitchFamily="18" charset="0"/>
              </a:rPr>
              <a:t>Tomorrow </a:t>
            </a:r>
            <a:r>
              <a:rPr lang="en-US" sz="3200" dirty="0">
                <a:solidFill>
                  <a:prstClr val="black"/>
                </a:solidFill>
                <a:latin typeface="Georgia" panose="02040502050405020303" pitchFamily="18" charset="0"/>
              </a:rPr>
              <a:t>is the </a:t>
            </a:r>
            <a:r>
              <a:rPr lang="en-US" sz="3200" dirty="0" smtClean="0">
                <a:solidFill>
                  <a:prstClr val="black"/>
                </a:solidFill>
                <a:effectLst>
                  <a:glow rad="76200">
                    <a:srgbClr val="FF6600"/>
                  </a:glow>
                </a:effectLst>
                <a:latin typeface="Georgia" panose="02040502050405020303" pitchFamily="18" charset="0"/>
              </a:rPr>
              <a:t>New </a:t>
            </a:r>
            <a:r>
              <a:rPr lang="en-US" sz="1400" strike="sngStrike" dirty="0">
                <a:solidFill>
                  <a:prstClr val="black"/>
                </a:solidFill>
                <a:latin typeface="Georgia" panose="02040502050405020303" pitchFamily="18" charset="0"/>
              </a:rPr>
              <a:t>Moon</a:t>
            </a:r>
            <a:r>
              <a:rPr lang="en-US" sz="3200" dirty="0" smtClean="0">
                <a:solidFill>
                  <a:prstClr val="black"/>
                </a:solidFill>
                <a:effectLst>
                  <a:glow rad="76200">
                    <a:srgbClr val="FF6600"/>
                  </a:glow>
                </a:effectLst>
                <a:latin typeface="Georgia" panose="02040502050405020303" pitchFamily="18" charset="0"/>
              </a:rPr>
              <a:t> [Month]</a:t>
            </a:r>
            <a:r>
              <a:rPr lang="en-US" sz="3200" dirty="0" smtClean="0">
                <a:solidFill>
                  <a:prstClr val="black"/>
                </a:solidFill>
                <a:latin typeface="Georgia" panose="02040502050405020303" pitchFamily="18" charset="0"/>
              </a:rPr>
              <a:t>, </a:t>
            </a:r>
          </a:p>
          <a:p>
            <a:pPr marL="0" indent="0">
              <a:buNone/>
            </a:pPr>
            <a:endParaRPr lang="en-US" sz="3200" dirty="0">
              <a:solidFill>
                <a:prstClr val="black"/>
              </a:solidFill>
              <a:latin typeface="Georgia" panose="02040502050405020303" pitchFamily="18" charset="0"/>
            </a:endParaRPr>
          </a:p>
          <a:p>
            <a:pPr marL="0" indent="0">
              <a:buNone/>
            </a:pPr>
            <a:r>
              <a:rPr lang="en-US" sz="3200" dirty="0" smtClean="0">
                <a:solidFill>
                  <a:prstClr val="black"/>
                </a:solidFill>
                <a:latin typeface="Georgia" panose="02040502050405020303" pitchFamily="18" charset="0"/>
              </a:rPr>
              <a:t>   and </a:t>
            </a:r>
            <a:r>
              <a:rPr lang="en-US" sz="3200" dirty="0">
                <a:solidFill>
                  <a:prstClr val="black"/>
                </a:solidFill>
                <a:latin typeface="Georgia" panose="02040502050405020303" pitchFamily="18" charset="0"/>
              </a:rPr>
              <a:t>you shall be missed, because your seat shall </a:t>
            </a:r>
            <a:r>
              <a:rPr lang="en-US" sz="3200" dirty="0" smtClean="0">
                <a:solidFill>
                  <a:prstClr val="black"/>
                </a:solidFill>
                <a:latin typeface="Georgia" panose="02040502050405020303" pitchFamily="18" charset="0"/>
              </a:rPr>
              <a:t>be</a:t>
            </a:r>
            <a:br>
              <a:rPr lang="en-US" sz="3200" dirty="0" smtClean="0">
                <a:solidFill>
                  <a:prstClr val="black"/>
                </a:solidFill>
                <a:latin typeface="Georgia" panose="02040502050405020303" pitchFamily="18" charset="0"/>
              </a:rPr>
            </a:br>
            <a:r>
              <a:rPr lang="en-US" sz="3200" dirty="0" smtClean="0">
                <a:solidFill>
                  <a:prstClr val="black"/>
                </a:solidFill>
                <a:latin typeface="Georgia" panose="02040502050405020303" pitchFamily="18" charset="0"/>
              </a:rPr>
              <a:t>   empty.”</a:t>
            </a:r>
          </a:p>
        </p:txBody>
      </p:sp>
      <p:sp>
        <p:nvSpPr>
          <p:cNvPr id="4" name="Slide Number Placeholder 3"/>
          <p:cNvSpPr>
            <a:spLocks noGrp="1"/>
          </p:cNvSpPr>
          <p:nvPr>
            <p:ph type="sldNum" sz="quarter" idx="12"/>
          </p:nvPr>
        </p:nvSpPr>
        <p:spPr>
          <a:xfrm>
            <a:off x="8654669" y="6317507"/>
            <a:ext cx="2819399" cy="345796"/>
          </a:xfrm>
        </p:spPr>
        <p:txBody>
          <a:bodyPr/>
          <a:lstStyle/>
          <a:p>
            <a:fld id="{71766878-3199-4EAB-94E7-2D6D11070E14}" type="slidenum">
              <a:rPr lang="en-US" b="1" smtClean="0">
                <a:solidFill>
                  <a:schemeClr val="tx1"/>
                </a:solidFill>
              </a:rPr>
              <a:t>28</a:t>
            </a:fld>
            <a:endParaRPr lang="en-US" b="1" dirty="0">
              <a:solidFill>
                <a:schemeClr val="tx1"/>
              </a:solidFill>
            </a:endParaRPr>
          </a:p>
        </p:txBody>
      </p:sp>
      <p:sp>
        <p:nvSpPr>
          <p:cNvPr id="5" name="Rectangle 4"/>
          <p:cNvSpPr/>
          <p:nvPr/>
        </p:nvSpPr>
        <p:spPr>
          <a:xfrm>
            <a:off x="99083" y="1485023"/>
            <a:ext cx="554182" cy="4890656"/>
          </a:xfrm>
          <a:prstGeom prst="rect">
            <a:avLst/>
          </a:prstGeom>
          <a:ln w="28575">
            <a:solidFill>
              <a:srgbClr val="66CC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t>29</a:t>
            </a:r>
          </a:p>
          <a:p>
            <a:pPr algn="ctr"/>
            <a:r>
              <a:rPr lang="en-US" sz="2800" dirty="0" smtClean="0"/>
              <a:t> </a:t>
            </a:r>
            <a:r>
              <a:rPr lang="en-US" sz="2800" dirty="0" smtClean="0">
                <a:solidFill>
                  <a:srgbClr val="FFFF00"/>
                </a:solidFill>
                <a:effectLst>
                  <a:glow rad="228600">
                    <a:schemeClr val="accent4">
                      <a:satMod val="175000"/>
                      <a:alpha val="40000"/>
                    </a:schemeClr>
                  </a:glow>
                </a:effectLst>
              </a:rPr>
              <a:t>30</a:t>
            </a:r>
          </a:p>
          <a:p>
            <a:pPr algn="ctr"/>
            <a:endParaRPr lang="en-US" sz="2800" dirty="0" smtClean="0"/>
          </a:p>
          <a:p>
            <a:pPr algn="ctr"/>
            <a:endParaRPr lang="en-US" sz="2800" dirty="0" smtClean="0"/>
          </a:p>
          <a:p>
            <a:pPr algn="ctr"/>
            <a:r>
              <a:rPr lang="en-US" sz="2800" dirty="0" smtClean="0"/>
              <a:t>1</a:t>
            </a:r>
          </a:p>
          <a:p>
            <a:pPr algn="ctr"/>
            <a:endParaRPr lang="en-US" sz="2800" dirty="0" smtClean="0"/>
          </a:p>
          <a:p>
            <a:pPr algn="ctr"/>
            <a:r>
              <a:rPr lang="en-US" sz="2800" dirty="0" smtClean="0"/>
              <a:t> 2</a:t>
            </a:r>
          </a:p>
          <a:p>
            <a:pPr algn="ctr"/>
            <a:endParaRPr lang="en-US" sz="2800" dirty="0" smtClean="0"/>
          </a:p>
          <a:p>
            <a:pPr algn="ctr"/>
            <a:r>
              <a:rPr lang="en-US" sz="2800" dirty="0" smtClean="0"/>
              <a:t> 3</a:t>
            </a:r>
            <a:endParaRPr lang="en-US" sz="2800" dirty="0"/>
          </a:p>
        </p:txBody>
      </p:sp>
      <p:sp>
        <p:nvSpPr>
          <p:cNvPr id="6" name="Bent Arrow 5"/>
          <p:cNvSpPr/>
          <p:nvPr/>
        </p:nvSpPr>
        <p:spPr>
          <a:xfrm rot="10800000">
            <a:off x="653265" y="2452253"/>
            <a:ext cx="6364480" cy="789709"/>
          </a:xfrm>
          <a:prstGeom prst="bentArrow">
            <a:avLst>
              <a:gd name="adj1" fmla="val 20176"/>
              <a:gd name="adj2" fmla="val 50000"/>
              <a:gd name="adj3" fmla="val 50000"/>
              <a:gd name="adj4" fmla="val 43750"/>
            </a:avLst>
          </a:prstGeom>
          <a:solidFill>
            <a:srgbClr val="66CCFF"/>
          </a:solidFill>
          <a:ln w="28575">
            <a:solidFill>
              <a:srgbClr val="CC0099"/>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Bent Arrow 6"/>
          <p:cNvSpPr/>
          <p:nvPr/>
        </p:nvSpPr>
        <p:spPr>
          <a:xfrm rot="10800000">
            <a:off x="457199" y="3740724"/>
            <a:ext cx="2507674" cy="720439"/>
          </a:xfrm>
          <a:prstGeom prst="bentArrow">
            <a:avLst>
              <a:gd name="adj1" fmla="val 17308"/>
              <a:gd name="adj2" fmla="val 45225"/>
              <a:gd name="adj3" fmla="val 50000"/>
              <a:gd name="adj4" fmla="val 43750"/>
            </a:avLst>
          </a:prstGeom>
          <a:solidFill>
            <a:srgbClr val="CC00FF"/>
          </a:solidFill>
          <a:ln w="28575">
            <a:solidFill>
              <a:srgbClr val="0000CC"/>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Bent Arrow 7"/>
          <p:cNvSpPr/>
          <p:nvPr/>
        </p:nvSpPr>
        <p:spPr>
          <a:xfrm rot="10800000">
            <a:off x="2964867" y="3740723"/>
            <a:ext cx="2687787" cy="609600"/>
          </a:xfrm>
          <a:prstGeom prst="bentArrow">
            <a:avLst>
              <a:gd name="adj1" fmla="val 20455"/>
              <a:gd name="adj2" fmla="val 47986"/>
              <a:gd name="adj3" fmla="val 50000"/>
              <a:gd name="adj4" fmla="val 43750"/>
            </a:avLst>
          </a:prstGeom>
          <a:solidFill>
            <a:srgbClr val="CC00FF"/>
          </a:solidFill>
          <a:ln w="28575">
            <a:solidFill>
              <a:srgbClr val="0000CC"/>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Rectangle 10"/>
          <p:cNvSpPr/>
          <p:nvPr/>
        </p:nvSpPr>
        <p:spPr>
          <a:xfrm>
            <a:off x="3136473" y="5370754"/>
            <a:ext cx="7463246" cy="1004925"/>
          </a:xfrm>
          <a:prstGeom prst="rect">
            <a:avLst/>
          </a:prstGeom>
          <a:gradFill>
            <a:gsLst>
              <a:gs pos="0">
                <a:srgbClr val="FFFF00"/>
              </a:gs>
              <a:gs pos="85000">
                <a:schemeClr val="accent1">
                  <a:lumMod val="45000"/>
                  <a:lumOff val="55000"/>
                </a:schemeClr>
              </a:gs>
              <a:gs pos="83000">
                <a:schemeClr val="accent1">
                  <a:lumMod val="45000"/>
                  <a:lumOff val="55000"/>
                </a:schemeClr>
              </a:gs>
              <a:gs pos="91000">
                <a:schemeClr val="accent1">
                  <a:lumMod val="30000"/>
                  <a:lumOff val="70000"/>
                </a:schemeClr>
              </a:gs>
            </a:gsLst>
            <a:lin ang="5400000" scaled="1"/>
          </a:gra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ln>
                  <a:solidFill>
                    <a:srgbClr val="0000CC"/>
                  </a:solidFill>
                </a:ln>
                <a:solidFill>
                  <a:srgbClr val="FF0066"/>
                </a:solidFill>
                <a:latin typeface="Segoe Print" pitchFamily="2" charset="0"/>
              </a:rPr>
              <a:t>Jonathan’s conversation with David </a:t>
            </a:r>
            <a:br>
              <a:rPr lang="en-US" sz="2800" dirty="0" smtClean="0">
                <a:ln>
                  <a:solidFill>
                    <a:srgbClr val="0000CC"/>
                  </a:solidFill>
                </a:ln>
                <a:solidFill>
                  <a:srgbClr val="FF0066"/>
                </a:solidFill>
                <a:latin typeface="Segoe Print" pitchFamily="2" charset="0"/>
              </a:rPr>
            </a:br>
            <a:r>
              <a:rPr lang="en-US" sz="2800" dirty="0" smtClean="0">
                <a:ln>
                  <a:solidFill>
                    <a:srgbClr val="0000CC"/>
                  </a:solidFill>
                </a:ln>
                <a:solidFill>
                  <a:srgbClr val="FF0066"/>
                </a:solidFill>
                <a:latin typeface="Segoe Print" pitchFamily="2" charset="0"/>
              </a:rPr>
              <a:t>was held on the last day of the month.</a:t>
            </a:r>
            <a:endParaRPr lang="en-US" sz="2800" dirty="0">
              <a:ln>
                <a:solidFill>
                  <a:srgbClr val="0000CC"/>
                </a:solidFill>
              </a:ln>
              <a:solidFill>
                <a:srgbClr val="FF0066"/>
              </a:solidFill>
              <a:latin typeface="Segoe Print" pitchFamily="2" charset="0"/>
            </a:endParaRPr>
          </a:p>
        </p:txBody>
      </p:sp>
      <p:sp>
        <p:nvSpPr>
          <p:cNvPr id="10" name="Bent Arrow 9"/>
          <p:cNvSpPr/>
          <p:nvPr/>
        </p:nvSpPr>
        <p:spPr>
          <a:xfrm rot="10800000">
            <a:off x="5652654" y="3740722"/>
            <a:ext cx="1701874" cy="609599"/>
          </a:xfrm>
          <a:prstGeom prst="bentArrow">
            <a:avLst>
              <a:gd name="adj1" fmla="val 20455"/>
              <a:gd name="adj2" fmla="val 47986"/>
              <a:gd name="adj3" fmla="val 50000"/>
              <a:gd name="adj4" fmla="val 43750"/>
            </a:avLst>
          </a:prstGeom>
          <a:solidFill>
            <a:srgbClr val="CC00FF"/>
          </a:solidFill>
          <a:ln w="28575">
            <a:solidFill>
              <a:srgbClr val="0000CC"/>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407563149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left)">
                                      <p:cBhvr>
                                        <p:cTn id="7" dur="1500"/>
                                        <p:tgtEl>
                                          <p:spTgt spid="3">
                                            <p:txEl>
                                              <p:pRg st="2" end="2"/>
                                            </p:tx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wipe(left)">
                                      <p:cBhvr>
                                        <p:cTn id="10" dur="1500"/>
                                        <p:tgtEl>
                                          <p:spTgt spid="3">
                                            <p:txEl>
                                              <p:pRg st="4" end="4"/>
                                            </p:txEl>
                                          </p:spTgt>
                                        </p:tgtEl>
                                      </p:cBhvr>
                                    </p:animEffect>
                                  </p:childTnLst>
                                </p:cTn>
                              </p:par>
                              <p:par>
                                <p:cTn id="11" presetID="2" presetClass="entr" presetSubtype="4"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1250" fill="hold"/>
                                        <p:tgtEl>
                                          <p:spTgt spid="7"/>
                                        </p:tgtEl>
                                        <p:attrNameLst>
                                          <p:attrName>ppt_x</p:attrName>
                                        </p:attrNameLst>
                                      </p:cBhvr>
                                      <p:tavLst>
                                        <p:tav tm="0">
                                          <p:val>
                                            <p:strVal val="#ppt_x"/>
                                          </p:val>
                                        </p:tav>
                                        <p:tav tm="100000">
                                          <p:val>
                                            <p:strVal val="#ppt_x"/>
                                          </p:val>
                                        </p:tav>
                                      </p:tavLst>
                                    </p:anim>
                                    <p:anim calcmode="lin" valueType="num">
                                      <p:cBhvr additive="base">
                                        <p:cTn id="14" dur="1250" fill="hold"/>
                                        <p:tgtEl>
                                          <p:spTgt spid="7"/>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1250" fill="hold"/>
                                        <p:tgtEl>
                                          <p:spTgt spid="8"/>
                                        </p:tgtEl>
                                        <p:attrNameLst>
                                          <p:attrName>ppt_x</p:attrName>
                                        </p:attrNameLst>
                                      </p:cBhvr>
                                      <p:tavLst>
                                        <p:tav tm="0">
                                          <p:val>
                                            <p:strVal val="#ppt_x"/>
                                          </p:val>
                                        </p:tav>
                                        <p:tav tm="100000">
                                          <p:val>
                                            <p:strVal val="#ppt_x"/>
                                          </p:val>
                                        </p:tav>
                                      </p:tavLst>
                                    </p:anim>
                                    <p:anim calcmode="lin" valueType="num">
                                      <p:cBhvr additive="base">
                                        <p:cTn id="18" dur="1250" fill="hold"/>
                                        <p:tgtEl>
                                          <p:spTgt spid="8"/>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1250" fill="hold"/>
                                        <p:tgtEl>
                                          <p:spTgt spid="10"/>
                                        </p:tgtEl>
                                        <p:attrNameLst>
                                          <p:attrName>ppt_x</p:attrName>
                                        </p:attrNameLst>
                                      </p:cBhvr>
                                      <p:tavLst>
                                        <p:tav tm="0">
                                          <p:val>
                                            <p:strVal val="#ppt_x"/>
                                          </p:val>
                                        </p:tav>
                                        <p:tav tm="100000">
                                          <p:val>
                                            <p:strVal val="#ppt_x"/>
                                          </p:val>
                                        </p:tav>
                                      </p:tavLst>
                                    </p:anim>
                                    <p:anim calcmode="lin" valueType="num">
                                      <p:cBhvr additive="base">
                                        <p:cTn id="22" dur="125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left)">
                                      <p:cBhvr>
                                        <p:cTn id="27" dur="1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1" grpId="0" animBg="1"/>
      <p:bldP spid="10"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Group 28"/>
          <p:cNvGrpSpPr/>
          <p:nvPr/>
        </p:nvGrpSpPr>
        <p:grpSpPr>
          <a:xfrm>
            <a:off x="1613263" y="2276501"/>
            <a:ext cx="9509758" cy="966650"/>
            <a:chOff x="1397727" y="2220686"/>
            <a:chExt cx="9509758" cy="914400"/>
          </a:xfrm>
        </p:grpSpPr>
        <p:sp>
          <p:nvSpPr>
            <p:cNvPr id="30" name="Rectangle 29"/>
            <p:cNvSpPr/>
            <p:nvPr/>
          </p:nvSpPr>
          <p:spPr>
            <a:xfrm>
              <a:off x="1397727" y="2220686"/>
              <a:ext cx="1358537" cy="914400"/>
            </a:xfrm>
            <a:prstGeom prst="rect">
              <a:avLst/>
            </a:prstGeom>
            <a:solidFill>
              <a:schemeClr val="accent5">
                <a:lumMod val="40000"/>
                <a:lumOff val="60000"/>
              </a:schemeClr>
            </a:solidFill>
            <a:ln>
              <a:solidFill>
                <a:schemeClr val="tx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b="1" dirty="0" smtClean="0">
                  <a:solidFill>
                    <a:srgbClr val="FF00FF"/>
                  </a:solidFill>
                </a:rPr>
                <a:t>30</a:t>
              </a:r>
              <a:endParaRPr lang="en-US" sz="2800" b="1" dirty="0">
                <a:solidFill>
                  <a:srgbClr val="FF00FF"/>
                </a:solidFill>
              </a:endParaRPr>
            </a:p>
          </p:txBody>
        </p:sp>
        <p:sp>
          <p:nvSpPr>
            <p:cNvPr id="31" name="Rectangle 30"/>
            <p:cNvSpPr/>
            <p:nvPr/>
          </p:nvSpPr>
          <p:spPr>
            <a:xfrm>
              <a:off x="2756263" y="2220686"/>
              <a:ext cx="1358537" cy="914400"/>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4114800" y="2220686"/>
              <a:ext cx="1358537" cy="914400"/>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5473337" y="2220686"/>
              <a:ext cx="1358537" cy="914400"/>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6831874" y="2220686"/>
              <a:ext cx="1358537" cy="914400"/>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a:off x="8190411" y="2220686"/>
              <a:ext cx="1358537" cy="914400"/>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9548948" y="2220686"/>
              <a:ext cx="1358537" cy="914400"/>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Content Placeholder 2"/>
          <p:cNvSpPr>
            <a:spLocks noGrp="1"/>
          </p:cNvSpPr>
          <p:nvPr>
            <p:ph idx="1"/>
          </p:nvPr>
        </p:nvSpPr>
        <p:spPr>
          <a:xfrm>
            <a:off x="940525" y="796833"/>
            <a:ext cx="10829108" cy="5875019"/>
          </a:xfrm>
        </p:spPr>
        <p:txBody>
          <a:bodyPr/>
          <a:lstStyle/>
          <a:p>
            <a:pPr marL="457200" lvl="1" indent="0">
              <a:buNone/>
            </a:pPr>
            <a:r>
              <a:rPr lang="en-US" dirty="0"/>
              <a:t>	</a:t>
            </a:r>
            <a:r>
              <a:rPr lang="en-US" dirty="0" smtClean="0"/>
              <a:t> </a:t>
            </a:r>
            <a:r>
              <a:rPr lang="en-US" sz="2800" dirty="0" smtClean="0"/>
              <a:t>1</a:t>
            </a:r>
            <a:r>
              <a:rPr lang="en-US" sz="2800" baseline="30000" dirty="0" smtClean="0"/>
              <a:t>st</a:t>
            </a:r>
            <a:r>
              <a:rPr lang="en-US" sz="2800" dirty="0" smtClean="0"/>
              <a:t>	       2</a:t>
            </a:r>
            <a:r>
              <a:rPr lang="en-US" sz="2800" baseline="30000" dirty="0" smtClean="0"/>
              <a:t>nd</a:t>
            </a:r>
            <a:r>
              <a:rPr lang="en-US" sz="2800" dirty="0" smtClean="0"/>
              <a:t> 	3</a:t>
            </a:r>
            <a:r>
              <a:rPr lang="en-US" sz="2800" baseline="30000" dirty="0" smtClean="0"/>
              <a:t>rd</a:t>
            </a:r>
            <a:r>
              <a:rPr lang="en-US" sz="2800" dirty="0" smtClean="0"/>
              <a:t> 	      4</a:t>
            </a:r>
            <a:r>
              <a:rPr lang="en-US" sz="2800" baseline="30000" dirty="0" smtClean="0"/>
              <a:t>th</a:t>
            </a:r>
            <a:r>
              <a:rPr lang="en-US" sz="2800" dirty="0" smtClean="0"/>
              <a:t> 	 5</a:t>
            </a:r>
            <a:r>
              <a:rPr lang="en-US" sz="2800" baseline="30000" dirty="0" smtClean="0"/>
              <a:t>th</a:t>
            </a:r>
            <a:r>
              <a:rPr lang="en-US" sz="2800" dirty="0" smtClean="0"/>
              <a:t> 	   </a:t>
            </a:r>
            <a:r>
              <a:rPr lang="en-US" sz="2800" dirty="0" smtClean="0">
                <a:solidFill>
                  <a:srgbClr val="00B050"/>
                </a:solidFill>
              </a:rPr>
              <a:t>Prep</a:t>
            </a:r>
            <a:r>
              <a:rPr lang="en-US" sz="2800" dirty="0"/>
              <a:t> </a:t>
            </a:r>
            <a:r>
              <a:rPr lang="en-US" sz="2800" dirty="0" smtClean="0"/>
              <a:t>      </a:t>
            </a:r>
            <a:r>
              <a:rPr lang="en-US" sz="2800" b="1" u="sng" dirty="0" err="1" smtClean="0">
                <a:solidFill>
                  <a:srgbClr val="0000CC"/>
                </a:solidFill>
              </a:rPr>
              <a:t>Sabb</a:t>
            </a:r>
            <a:endParaRPr lang="en-US" sz="2800" b="1" u="sng" dirty="0">
              <a:solidFill>
                <a:srgbClr val="0000CC"/>
              </a:solidFill>
            </a:endParaRPr>
          </a:p>
        </p:txBody>
      </p:sp>
      <p:sp>
        <p:nvSpPr>
          <p:cNvPr id="24" name="Slide Number Placeholder 23"/>
          <p:cNvSpPr>
            <a:spLocks noGrp="1"/>
          </p:cNvSpPr>
          <p:nvPr>
            <p:ph type="sldNum" sz="quarter" idx="12"/>
          </p:nvPr>
        </p:nvSpPr>
        <p:spPr>
          <a:xfrm>
            <a:off x="9034053" y="6408729"/>
            <a:ext cx="2819399" cy="345796"/>
          </a:xfrm>
        </p:spPr>
        <p:txBody>
          <a:bodyPr/>
          <a:lstStyle/>
          <a:p>
            <a:fld id="{71766878-3199-4EAB-94E7-2D6D11070E14}" type="slidenum">
              <a:rPr lang="en-US" b="1" smtClean="0">
                <a:solidFill>
                  <a:schemeClr val="tx1"/>
                </a:solidFill>
              </a:rPr>
              <a:t>29</a:t>
            </a:fld>
            <a:endParaRPr lang="en-US" b="1" dirty="0">
              <a:solidFill>
                <a:schemeClr val="tx1"/>
              </a:solidFill>
            </a:endParaRPr>
          </a:p>
        </p:txBody>
      </p:sp>
      <p:grpSp>
        <p:nvGrpSpPr>
          <p:cNvPr id="11" name="Group 10"/>
          <p:cNvGrpSpPr/>
          <p:nvPr/>
        </p:nvGrpSpPr>
        <p:grpSpPr>
          <a:xfrm>
            <a:off x="1613263" y="1319620"/>
            <a:ext cx="9509759" cy="966651"/>
            <a:chOff x="1397726" y="2220686"/>
            <a:chExt cx="9509759" cy="914401"/>
          </a:xfrm>
        </p:grpSpPr>
        <p:sp>
          <p:nvSpPr>
            <p:cNvPr id="4" name="Rectangle 3"/>
            <p:cNvSpPr/>
            <p:nvPr/>
          </p:nvSpPr>
          <p:spPr>
            <a:xfrm>
              <a:off x="1397726" y="2220686"/>
              <a:ext cx="1358537" cy="914400"/>
            </a:xfrm>
            <a:prstGeom prst="rect">
              <a:avLst/>
            </a:prstGeom>
            <a:solidFill>
              <a:schemeClr val="accent5">
                <a:lumMod val="40000"/>
                <a:lumOff val="60000"/>
              </a:schemeClr>
            </a:solidFill>
            <a:ln>
              <a:solidFill>
                <a:schemeClr val="tx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chemeClr val="tx1"/>
                  </a:solidFill>
                </a:rPr>
                <a:t>23</a:t>
              </a:r>
              <a:endParaRPr lang="en-US" sz="2800" dirty="0">
                <a:solidFill>
                  <a:schemeClr val="tx1"/>
                </a:solidFill>
              </a:endParaRPr>
            </a:p>
          </p:txBody>
        </p:sp>
        <p:sp>
          <p:nvSpPr>
            <p:cNvPr id="5" name="Rectangle 4"/>
            <p:cNvSpPr/>
            <p:nvPr/>
          </p:nvSpPr>
          <p:spPr>
            <a:xfrm>
              <a:off x="2756263" y="2220686"/>
              <a:ext cx="1358537" cy="914400"/>
            </a:xfrm>
            <a:prstGeom prst="rect">
              <a:avLst/>
            </a:prstGeom>
            <a:solidFill>
              <a:schemeClr val="accent5">
                <a:lumMod val="40000"/>
                <a:lumOff val="60000"/>
              </a:schemeClr>
            </a:solidFill>
            <a:ln>
              <a:solidFill>
                <a:schemeClr val="tx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chemeClr val="tx1"/>
                  </a:solidFill>
                </a:rPr>
                <a:t>24</a:t>
              </a:r>
              <a:endParaRPr lang="en-US" sz="2800" dirty="0">
                <a:solidFill>
                  <a:schemeClr val="tx1"/>
                </a:solidFill>
              </a:endParaRPr>
            </a:p>
          </p:txBody>
        </p:sp>
        <p:sp>
          <p:nvSpPr>
            <p:cNvPr id="6" name="Rectangle 5"/>
            <p:cNvSpPr/>
            <p:nvPr/>
          </p:nvSpPr>
          <p:spPr>
            <a:xfrm>
              <a:off x="4114800" y="2220686"/>
              <a:ext cx="1358537" cy="914400"/>
            </a:xfrm>
            <a:prstGeom prst="rect">
              <a:avLst/>
            </a:prstGeom>
            <a:solidFill>
              <a:schemeClr val="accent5">
                <a:lumMod val="40000"/>
                <a:lumOff val="60000"/>
              </a:schemeClr>
            </a:solidFill>
            <a:ln>
              <a:solidFill>
                <a:schemeClr val="tx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chemeClr val="tx1"/>
                  </a:solidFill>
                </a:rPr>
                <a:t>25</a:t>
              </a:r>
              <a:endParaRPr lang="en-US" sz="2800" dirty="0">
                <a:solidFill>
                  <a:schemeClr val="tx1"/>
                </a:solidFill>
              </a:endParaRPr>
            </a:p>
          </p:txBody>
        </p:sp>
        <p:sp>
          <p:nvSpPr>
            <p:cNvPr id="7" name="Rectangle 6"/>
            <p:cNvSpPr/>
            <p:nvPr/>
          </p:nvSpPr>
          <p:spPr>
            <a:xfrm>
              <a:off x="5473337" y="2220686"/>
              <a:ext cx="1358537" cy="914400"/>
            </a:xfrm>
            <a:prstGeom prst="rect">
              <a:avLst/>
            </a:prstGeom>
            <a:solidFill>
              <a:schemeClr val="accent5">
                <a:lumMod val="40000"/>
                <a:lumOff val="60000"/>
              </a:schemeClr>
            </a:solidFill>
            <a:ln>
              <a:solidFill>
                <a:schemeClr val="tx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chemeClr val="tx1"/>
                  </a:solidFill>
                </a:rPr>
                <a:t>26</a:t>
              </a:r>
              <a:endParaRPr lang="en-US" sz="2800" dirty="0">
                <a:solidFill>
                  <a:schemeClr val="tx1"/>
                </a:solidFill>
              </a:endParaRPr>
            </a:p>
          </p:txBody>
        </p:sp>
        <p:sp>
          <p:nvSpPr>
            <p:cNvPr id="8" name="Rectangle 7"/>
            <p:cNvSpPr/>
            <p:nvPr/>
          </p:nvSpPr>
          <p:spPr>
            <a:xfrm>
              <a:off x="6831874" y="2220686"/>
              <a:ext cx="1358537" cy="914400"/>
            </a:xfrm>
            <a:prstGeom prst="rect">
              <a:avLst/>
            </a:prstGeom>
            <a:solidFill>
              <a:schemeClr val="accent5">
                <a:lumMod val="40000"/>
                <a:lumOff val="60000"/>
              </a:schemeClr>
            </a:solidFill>
            <a:ln>
              <a:solidFill>
                <a:schemeClr val="tx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chemeClr val="tx1"/>
                  </a:solidFill>
                </a:rPr>
                <a:t>27</a:t>
              </a:r>
              <a:endParaRPr lang="en-US" sz="2800" dirty="0">
                <a:solidFill>
                  <a:schemeClr val="tx1"/>
                </a:solidFill>
              </a:endParaRPr>
            </a:p>
          </p:txBody>
        </p:sp>
        <p:sp>
          <p:nvSpPr>
            <p:cNvPr id="9" name="Rectangle 8"/>
            <p:cNvSpPr/>
            <p:nvPr/>
          </p:nvSpPr>
          <p:spPr>
            <a:xfrm>
              <a:off x="8190411" y="2220687"/>
              <a:ext cx="1358537" cy="914400"/>
            </a:xfrm>
            <a:prstGeom prst="rect">
              <a:avLst/>
            </a:prstGeom>
            <a:solidFill>
              <a:schemeClr val="accent5">
                <a:lumMod val="40000"/>
                <a:lumOff val="60000"/>
              </a:schemeClr>
            </a:solidFill>
            <a:ln>
              <a:solidFill>
                <a:schemeClr val="tx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chemeClr val="tx1"/>
                  </a:solidFill>
                </a:rPr>
                <a:t>28</a:t>
              </a:r>
              <a:endParaRPr lang="en-US" sz="2800" dirty="0">
                <a:solidFill>
                  <a:schemeClr val="tx1"/>
                </a:solidFill>
              </a:endParaRPr>
            </a:p>
          </p:txBody>
        </p:sp>
        <p:sp>
          <p:nvSpPr>
            <p:cNvPr id="10" name="Rectangle 9"/>
            <p:cNvSpPr/>
            <p:nvPr/>
          </p:nvSpPr>
          <p:spPr>
            <a:xfrm>
              <a:off x="9548948" y="2220686"/>
              <a:ext cx="1358537" cy="914400"/>
            </a:xfrm>
            <a:prstGeom prst="rect">
              <a:avLst/>
            </a:prstGeom>
            <a:solidFill>
              <a:schemeClr val="accent5">
                <a:lumMod val="40000"/>
                <a:lumOff val="60000"/>
              </a:schemeClr>
            </a:solidFill>
            <a:ln>
              <a:solidFill>
                <a:schemeClr val="tx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b="1" u="sng" dirty="0" smtClean="0">
                  <a:solidFill>
                    <a:srgbClr val="00B0F0"/>
                  </a:solidFill>
                </a:rPr>
                <a:t>29</a:t>
              </a:r>
              <a:endParaRPr lang="en-US" sz="2800" b="1" u="sng" dirty="0">
                <a:solidFill>
                  <a:srgbClr val="00B0F0"/>
                </a:solidFill>
              </a:endParaRPr>
            </a:p>
          </p:txBody>
        </p:sp>
      </p:grpSp>
      <p:grpSp>
        <p:nvGrpSpPr>
          <p:cNvPr id="12" name="Group 11"/>
          <p:cNvGrpSpPr/>
          <p:nvPr/>
        </p:nvGrpSpPr>
        <p:grpSpPr>
          <a:xfrm>
            <a:off x="1613263" y="5735043"/>
            <a:ext cx="9433559" cy="914400"/>
            <a:chOff x="1397726" y="2220686"/>
            <a:chExt cx="9433559" cy="914400"/>
          </a:xfrm>
        </p:grpSpPr>
        <p:sp>
          <p:nvSpPr>
            <p:cNvPr id="13" name="Rectangle 12"/>
            <p:cNvSpPr/>
            <p:nvPr/>
          </p:nvSpPr>
          <p:spPr>
            <a:xfrm>
              <a:off x="1397726" y="2220686"/>
              <a:ext cx="1358537" cy="914400"/>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sp>
          <p:nvSpPr>
            <p:cNvPr id="14" name="Rectangle 13"/>
            <p:cNvSpPr/>
            <p:nvPr/>
          </p:nvSpPr>
          <p:spPr>
            <a:xfrm>
              <a:off x="2756263" y="2220686"/>
              <a:ext cx="1358537" cy="914400"/>
            </a:xfrm>
            <a:prstGeom prst="rect">
              <a:avLst/>
            </a:prstGeom>
            <a:gradFill>
              <a:gsLst>
                <a:gs pos="0">
                  <a:srgbClr val="FF6600"/>
                </a:gs>
                <a:gs pos="64999">
                  <a:srgbClr val="F0EBD5"/>
                </a:gs>
                <a:gs pos="100000">
                  <a:srgbClr val="D1C39F"/>
                </a:gs>
              </a:gsLst>
              <a:lin ang="5400000" scaled="0"/>
            </a:gradFill>
            <a:ln>
              <a:solidFill>
                <a:schemeClr val="tx1"/>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82550" h="38100" prst="coolSlant"/>
              </a:sp3d>
            </a:bodyPr>
            <a:lstStyle/>
            <a:p>
              <a:pPr algn="ctr"/>
              <a:r>
                <a:rPr lang="en-US" sz="2800" b="1" dirty="0" smtClean="0">
                  <a:solidFill>
                    <a:srgbClr val="FF0000"/>
                  </a:solidFill>
                </a:rPr>
                <a:t>1</a:t>
              </a:r>
              <a:endParaRPr lang="en-US" sz="2800" b="1" dirty="0">
                <a:solidFill>
                  <a:srgbClr val="FF0000"/>
                </a:solidFill>
              </a:endParaRPr>
            </a:p>
          </p:txBody>
        </p:sp>
        <p:sp>
          <p:nvSpPr>
            <p:cNvPr id="15" name="Rectangle 14"/>
            <p:cNvSpPr/>
            <p:nvPr/>
          </p:nvSpPr>
          <p:spPr>
            <a:xfrm>
              <a:off x="4114800" y="2220686"/>
              <a:ext cx="1358537" cy="914400"/>
            </a:xfrm>
            <a:prstGeom prst="rect">
              <a:avLst/>
            </a:prstGeom>
            <a:solidFill>
              <a:schemeClr val="accent1">
                <a:lumMod val="60000"/>
                <a:lumOff val="40000"/>
              </a:schemeClr>
            </a:solidFill>
            <a:ln>
              <a:solidFill>
                <a:schemeClr val="tx1"/>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82550" h="38100" prst="coolSlant"/>
              </a:sp3d>
            </a:bodyPr>
            <a:lstStyle/>
            <a:p>
              <a:pPr algn="ctr"/>
              <a:r>
                <a:rPr lang="en-US" sz="2800" b="1" dirty="0" smtClean="0">
                  <a:solidFill>
                    <a:srgbClr val="FF0000"/>
                  </a:solidFill>
                </a:rPr>
                <a:t>2</a:t>
              </a:r>
              <a:endParaRPr lang="en-US" sz="2800" b="1" dirty="0">
                <a:solidFill>
                  <a:srgbClr val="FF0000"/>
                </a:solidFill>
              </a:endParaRPr>
            </a:p>
          </p:txBody>
        </p:sp>
        <p:sp>
          <p:nvSpPr>
            <p:cNvPr id="16" name="Rectangle 15"/>
            <p:cNvSpPr/>
            <p:nvPr/>
          </p:nvSpPr>
          <p:spPr>
            <a:xfrm>
              <a:off x="5473337" y="2220686"/>
              <a:ext cx="1358537" cy="914400"/>
            </a:xfrm>
            <a:prstGeom prst="rect">
              <a:avLst/>
            </a:prstGeom>
            <a:solidFill>
              <a:schemeClr val="accent1">
                <a:lumMod val="60000"/>
                <a:lumOff val="40000"/>
              </a:schemeClr>
            </a:solidFill>
            <a:ln>
              <a:solidFill>
                <a:schemeClr val="tx1"/>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82550" h="38100" prst="coolSlant"/>
              </a:sp3d>
            </a:bodyPr>
            <a:lstStyle/>
            <a:p>
              <a:pPr algn="ctr"/>
              <a:r>
                <a:rPr lang="en-US" sz="2800" b="1" dirty="0" smtClean="0">
                  <a:solidFill>
                    <a:srgbClr val="FF0000"/>
                  </a:solidFill>
                </a:rPr>
                <a:t>3</a:t>
              </a:r>
              <a:endParaRPr lang="en-US" sz="2800" b="1" dirty="0">
                <a:solidFill>
                  <a:srgbClr val="FF0000"/>
                </a:solidFill>
              </a:endParaRPr>
            </a:p>
          </p:txBody>
        </p:sp>
        <p:sp>
          <p:nvSpPr>
            <p:cNvPr id="17" name="Rectangle 16"/>
            <p:cNvSpPr/>
            <p:nvPr/>
          </p:nvSpPr>
          <p:spPr>
            <a:xfrm>
              <a:off x="6801394" y="2220686"/>
              <a:ext cx="1358537" cy="914400"/>
            </a:xfrm>
            <a:prstGeom prst="rect">
              <a:avLst/>
            </a:prstGeom>
            <a:solidFill>
              <a:schemeClr val="accent1">
                <a:lumMod val="60000"/>
                <a:lumOff val="40000"/>
              </a:schemeClr>
            </a:solidFill>
            <a:ln>
              <a:solidFill>
                <a:schemeClr val="tx1"/>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8129451" y="2220686"/>
              <a:ext cx="1358537" cy="914400"/>
            </a:xfrm>
            <a:prstGeom prst="rect">
              <a:avLst/>
            </a:prstGeom>
            <a:solidFill>
              <a:schemeClr val="accent1">
                <a:lumMod val="60000"/>
                <a:lumOff val="40000"/>
              </a:schemeClr>
            </a:solidFill>
            <a:ln>
              <a:solidFill>
                <a:schemeClr val="tx1"/>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9472748" y="2220686"/>
              <a:ext cx="1358537" cy="914400"/>
            </a:xfrm>
            <a:prstGeom prst="rect">
              <a:avLst/>
            </a:prstGeom>
            <a:solidFill>
              <a:schemeClr val="accent1">
                <a:lumMod val="60000"/>
                <a:lumOff val="40000"/>
              </a:schemeClr>
            </a:solidFill>
            <a:ln>
              <a:solidFill>
                <a:schemeClr val="tx1"/>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0" name="Rectangle 39"/>
          <p:cNvSpPr/>
          <p:nvPr/>
        </p:nvSpPr>
        <p:spPr>
          <a:xfrm>
            <a:off x="1064621" y="106441"/>
            <a:ext cx="10580915" cy="701040"/>
          </a:xfrm>
          <a:prstGeom prst="rect">
            <a:avLst/>
          </a:prstGeom>
          <a:gradFill>
            <a:gsLst>
              <a:gs pos="0">
                <a:srgbClr val="FFFF00"/>
              </a:gs>
              <a:gs pos="85000">
                <a:schemeClr val="accent1">
                  <a:lumMod val="45000"/>
                  <a:lumOff val="55000"/>
                </a:schemeClr>
              </a:gs>
              <a:gs pos="83000">
                <a:schemeClr val="accent1">
                  <a:lumMod val="45000"/>
                  <a:lumOff val="55000"/>
                </a:schemeClr>
              </a:gs>
              <a:gs pos="91000">
                <a:schemeClr val="accent1">
                  <a:lumMod val="30000"/>
                  <a:lumOff val="70000"/>
                </a:schemeClr>
              </a:gs>
            </a:gsLst>
            <a:lin ang="5400000" scaled="1"/>
          </a:gra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ln>
                  <a:solidFill>
                    <a:srgbClr val="0000CC"/>
                  </a:solidFill>
                </a:ln>
                <a:solidFill>
                  <a:srgbClr val="FF0066"/>
                </a:solidFill>
                <a:latin typeface="Segoe Print" pitchFamily="2" charset="0"/>
              </a:rPr>
              <a:t>Familiar Calendar: Jonathan’s Reaffirmation</a:t>
            </a:r>
            <a:endParaRPr lang="en-US" sz="3600" dirty="0">
              <a:ln>
                <a:solidFill>
                  <a:srgbClr val="0000CC"/>
                </a:solidFill>
              </a:ln>
              <a:solidFill>
                <a:srgbClr val="FF0066"/>
              </a:solidFill>
              <a:latin typeface="Segoe Print" pitchFamily="2" charset="0"/>
            </a:endParaRPr>
          </a:p>
        </p:txBody>
      </p:sp>
      <p:sp>
        <p:nvSpPr>
          <p:cNvPr id="42" name="Rectangle 41"/>
          <p:cNvSpPr/>
          <p:nvPr/>
        </p:nvSpPr>
        <p:spPr>
          <a:xfrm>
            <a:off x="96982" y="372783"/>
            <a:ext cx="554182" cy="5662257"/>
          </a:xfrm>
          <a:prstGeom prst="rect">
            <a:avLst/>
          </a:prstGeom>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t>29</a:t>
            </a:r>
          </a:p>
          <a:p>
            <a:pPr algn="ctr"/>
            <a:endParaRPr lang="en-US" sz="4400" dirty="0" smtClean="0"/>
          </a:p>
          <a:p>
            <a:pPr algn="ctr"/>
            <a:r>
              <a:rPr lang="en-US" sz="2800" dirty="0" smtClean="0"/>
              <a:t>30</a:t>
            </a:r>
          </a:p>
          <a:p>
            <a:pPr algn="ctr"/>
            <a:endParaRPr lang="en-US" sz="2800" dirty="0" smtClean="0"/>
          </a:p>
          <a:p>
            <a:pPr algn="ctr"/>
            <a:endParaRPr lang="en-US" sz="2800" dirty="0" smtClean="0"/>
          </a:p>
          <a:p>
            <a:pPr algn="ctr"/>
            <a:r>
              <a:rPr lang="en-US" sz="2800" dirty="0" smtClean="0"/>
              <a:t>1</a:t>
            </a:r>
          </a:p>
          <a:p>
            <a:pPr algn="ctr"/>
            <a:endParaRPr lang="en-US" sz="2800" dirty="0" smtClean="0"/>
          </a:p>
          <a:p>
            <a:pPr algn="ctr"/>
            <a:endParaRPr lang="en-US" sz="2800" dirty="0" smtClean="0"/>
          </a:p>
          <a:p>
            <a:pPr algn="ctr"/>
            <a:r>
              <a:rPr lang="en-US" sz="2800" dirty="0" smtClean="0"/>
              <a:t>2</a:t>
            </a:r>
          </a:p>
          <a:p>
            <a:pPr algn="ctr"/>
            <a:endParaRPr lang="en-US" sz="4400" dirty="0" smtClean="0"/>
          </a:p>
          <a:p>
            <a:pPr algn="ctr"/>
            <a:r>
              <a:rPr lang="en-US" sz="2800" dirty="0" smtClean="0"/>
              <a:t>3</a:t>
            </a:r>
            <a:endParaRPr lang="en-US" sz="2800" dirty="0"/>
          </a:p>
        </p:txBody>
      </p:sp>
      <p:cxnSp>
        <p:nvCxnSpPr>
          <p:cNvPr id="63" name="Straight Arrow Connector 62"/>
          <p:cNvCxnSpPr/>
          <p:nvPr/>
        </p:nvCxnSpPr>
        <p:spPr>
          <a:xfrm flipH="1" flipV="1">
            <a:off x="2581837" y="2685997"/>
            <a:ext cx="3786305" cy="36458"/>
          </a:xfrm>
          <a:prstGeom prst="straightConnector1">
            <a:avLst/>
          </a:prstGeom>
          <a:noFill/>
          <a:ln w="76200" cap="flat" cmpd="sng" algn="ctr">
            <a:solidFill>
              <a:srgbClr val="0000CC"/>
            </a:solidFill>
            <a:prstDash val="solid"/>
            <a:headEnd type="none" w="med" len="med"/>
            <a:tailEnd type="arrow" w="med" len="med"/>
          </a:ln>
          <a:effectLst/>
          <a:scene3d>
            <a:camera prst="orthographicFront"/>
            <a:lightRig rig="threePt" dir="t"/>
          </a:scene3d>
          <a:sp3d>
            <a:bevelT/>
          </a:sp3d>
        </p:spPr>
      </p:cxnSp>
      <p:cxnSp>
        <p:nvCxnSpPr>
          <p:cNvPr id="65" name="Straight Connector 64"/>
          <p:cNvCxnSpPr/>
          <p:nvPr/>
        </p:nvCxnSpPr>
        <p:spPr>
          <a:xfrm>
            <a:off x="6334991" y="2702373"/>
            <a:ext cx="500149" cy="708847"/>
          </a:xfrm>
          <a:prstGeom prst="line">
            <a:avLst/>
          </a:prstGeom>
          <a:ln w="76200">
            <a:solidFill>
              <a:srgbClr val="0000CC"/>
            </a:solidFill>
            <a:headEnd type="oval" w="med" len="med"/>
            <a:tailEnd type="oval"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7" name="Content Placeholder 2"/>
          <p:cNvSpPr txBox="1">
            <a:spLocks/>
          </p:cNvSpPr>
          <p:nvPr/>
        </p:nvSpPr>
        <p:spPr>
          <a:xfrm>
            <a:off x="1122215" y="3288725"/>
            <a:ext cx="11014364" cy="2048558"/>
          </a:xfrm>
          <a:prstGeom prst="rect">
            <a:avLst/>
          </a:prstGeom>
        </p:spPr>
        <p:txBody>
          <a:bodyPr vert="horz" lIns="91440" tIns="45720" rIns="91440" bIns="45720" rtlCol="0">
            <a:normAutofit/>
            <a:scene3d>
              <a:camera prst="orthographicFront"/>
              <a:lightRig rig="threePt" dir="t"/>
            </a:scene3d>
            <a:sp3d extrusionH="57150">
              <a:bevelT w="38100" h="38100"/>
            </a:sp3d>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marL="0" indent="0">
              <a:buFont typeface="Arial" panose="020B0604020202020204" pitchFamily="34" charset="0"/>
              <a:buNone/>
            </a:pPr>
            <a:r>
              <a:rPr lang="en-US" sz="3200" dirty="0" smtClean="0">
                <a:solidFill>
                  <a:srgbClr val="008080"/>
                </a:solidFill>
                <a:latin typeface="Georgia" panose="02040502050405020303" pitchFamily="18" charset="0"/>
              </a:rPr>
              <a:t>1 Sam 20:</a:t>
            </a:r>
            <a:r>
              <a:rPr lang="en-US" sz="3200" u="sng" dirty="0" smtClean="0">
                <a:solidFill>
                  <a:srgbClr val="CC0099"/>
                </a:solidFill>
                <a:latin typeface="Georgia" panose="02040502050405020303" pitchFamily="18" charset="0"/>
              </a:rPr>
              <a:t>18</a:t>
            </a:r>
            <a:r>
              <a:rPr lang="en-US" sz="3200" dirty="0" smtClean="0">
                <a:solidFill>
                  <a:prstClr val="black"/>
                </a:solidFill>
                <a:latin typeface="Georgia" panose="02040502050405020303" pitchFamily="18" charset="0"/>
              </a:rPr>
              <a:t>  </a:t>
            </a:r>
            <a:r>
              <a:rPr lang="en-US" sz="3200" dirty="0" smtClean="0">
                <a:solidFill>
                  <a:srgbClr val="FF6600"/>
                </a:solidFill>
                <a:latin typeface="Georgia" panose="02040502050405020303" pitchFamily="18" charset="0"/>
              </a:rPr>
              <a:t>So </a:t>
            </a:r>
            <a:r>
              <a:rPr lang="en-US" sz="3200" dirty="0" err="1" smtClean="0">
                <a:solidFill>
                  <a:srgbClr val="FF6600"/>
                </a:solidFill>
                <a:latin typeface="Georgia" panose="02040502050405020303" pitchFamily="18" charset="0"/>
              </a:rPr>
              <a:t>Yehonathan</a:t>
            </a:r>
            <a:r>
              <a:rPr lang="en-US" sz="3200" dirty="0" smtClean="0">
                <a:solidFill>
                  <a:srgbClr val="FF6600"/>
                </a:solidFill>
                <a:latin typeface="Georgia" panose="02040502050405020303" pitchFamily="18" charset="0"/>
              </a:rPr>
              <a:t> </a:t>
            </a:r>
            <a:r>
              <a:rPr lang="en-US" sz="3200" dirty="0" smtClean="0">
                <a:solidFill>
                  <a:srgbClr val="00B0F0"/>
                </a:solidFill>
                <a:latin typeface="Georgia" panose="02040502050405020303" pitchFamily="18" charset="0"/>
              </a:rPr>
              <a:t>said</a:t>
            </a:r>
            <a:r>
              <a:rPr lang="en-US" sz="3200" dirty="0" smtClean="0">
                <a:solidFill>
                  <a:srgbClr val="FF6600"/>
                </a:solidFill>
                <a:latin typeface="Georgia" panose="02040502050405020303" pitchFamily="18" charset="0"/>
              </a:rPr>
              <a:t> to him, </a:t>
            </a:r>
            <a:r>
              <a:rPr lang="en-US" sz="3200" b="1" dirty="0" smtClean="0">
                <a:solidFill>
                  <a:srgbClr val="FF0066"/>
                </a:solidFill>
                <a:latin typeface="Georgia" panose="02040502050405020303" pitchFamily="18" charset="0"/>
              </a:rPr>
              <a:t>“Tomorrow </a:t>
            </a:r>
            <a:r>
              <a:rPr lang="en-US" sz="3200" dirty="0" smtClean="0">
                <a:solidFill>
                  <a:srgbClr val="FF6600"/>
                </a:solidFill>
                <a:latin typeface="Georgia" panose="02040502050405020303" pitchFamily="18" charset="0"/>
              </a:rPr>
              <a:t>is the </a:t>
            </a:r>
            <a:r>
              <a:rPr lang="en-US" sz="3200" dirty="0" smtClean="0">
                <a:solidFill>
                  <a:srgbClr val="00B050"/>
                </a:solidFill>
                <a:latin typeface="Georgia" panose="02040502050405020303" pitchFamily="18" charset="0"/>
              </a:rPr>
              <a:t>New</a:t>
            </a:r>
            <a:r>
              <a:rPr lang="en-US" sz="3200" dirty="0" smtClean="0">
                <a:solidFill>
                  <a:srgbClr val="FF6600"/>
                </a:solidFill>
                <a:latin typeface="Georgia" panose="02040502050405020303" pitchFamily="18" charset="0"/>
              </a:rPr>
              <a:t> </a:t>
            </a:r>
            <a:r>
              <a:rPr lang="en-US" sz="1400" strike="sngStrike" dirty="0" smtClean="0">
                <a:solidFill>
                  <a:schemeClr val="tx1">
                    <a:lumMod val="95000"/>
                    <a:lumOff val="5000"/>
                  </a:schemeClr>
                </a:solidFill>
                <a:latin typeface="Georgia" panose="02040502050405020303" pitchFamily="18" charset="0"/>
              </a:rPr>
              <a:t>Moon</a:t>
            </a:r>
            <a:r>
              <a:rPr lang="en-US" sz="3200" dirty="0" smtClean="0">
                <a:solidFill>
                  <a:srgbClr val="FF6600"/>
                </a:solidFill>
                <a:latin typeface="Georgia" panose="02040502050405020303" pitchFamily="18" charset="0"/>
              </a:rPr>
              <a:t> </a:t>
            </a:r>
            <a:r>
              <a:rPr lang="en-US" sz="3200" dirty="0" smtClean="0">
                <a:solidFill>
                  <a:srgbClr val="00B050"/>
                </a:solidFill>
                <a:latin typeface="Georgia" panose="02040502050405020303" pitchFamily="18" charset="0"/>
              </a:rPr>
              <a:t>[Month – </a:t>
            </a:r>
            <a:r>
              <a:rPr lang="en-US" sz="3200" dirty="0" err="1" smtClean="0">
                <a:solidFill>
                  <a:srgbClr val="00B050"/>
                </a:solidFill>
                <a:latin typeface="Georgia" panose="02040502050405020303" pitchFamily="18" charset="0"/>
              </a:rPr>
              <a:t>chodesh</a:t>
            </a:r>
            <a:r>
              <a:rPr lang="en-US" sz="3200" dirty="0" smtClean="0">
                <a:solidFill>
                  <a:srgbClr val="00B050"/>
                </a:solidFill>
                <a:latin typeface="Georgia" panose="02040502050405020303" pitchFamily="18" charset="0"/>
              </a:rPr>
              <a:t>], </a:t>
            </a:r>
            <a:r>
              <a:rPr lang="en-US" sz="3200" dirty="0" smtClean="0">
                <a:solidFill>
                  <a:srgbClr val="FF6600"/>
                </a:solidFill>
                <a:latin typeface="Georgia" panose="02040502050405020303" pitchFamily="18" charset="0"/>
              </a:rPr>
              <a:t>and 		you shall be missed, because      your seat shall be 	   empty.”</a:t>
            </a:r>
            <a:endParaRPr lang="en-US" sz="3200" b="1" u="sng" dirty="0">
              <a:solidFill>
                <a:srgbClr val="FF6600"/>
              </a:solidFill>
            </a:endParaRPr>
          </a:p>
        </p:txBody>
      </p:sp>
      <p:cxnSp>
        <p:nvCxnSpPr>
          <p:cNvPr id="45" name="Straight Connector 44"/>
          <p:cNvCxnSpPr/>
          <p:nvPr/>
        </p:nvCxnSpPr>
        <p:spPr>
          <a:xfrm flipV="1">
            <a:off x="3976616" y="5406520"/>
            <a:ext cx="4136869" cy="24423"/>
          </a:xfrm>
          <a:prstGeom prst="line">
            <a:avLst/>
          </a:prstGeom>
          <a:ln w="101600">
            <a:solidFill>
              <a:srgbClr val="CC00FF"/>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flipH="1">
            <a:off x="3664266" y="4313004"/>
            <a:ext cx="887075" cy="1658305"/>
          </a:xfrm>
          <a:prstGeom prst="straightConnector1">
            <a:avLst/>
          </a:prstGeom>
          <a:noFill/>
          <a:ln w="76200" cap="flat" cmpd="sng" algn="ctr">
            <a:solidFill>
              <a:srgbClr val="CC00FF"/>
            </a:solidFill>
            <a:prstDash val="solid"/>
            <a:miter lim="800000"/>
            <a:headEnd type="none" w="med" len="med"/>
            <a:tailEnd type="arrow" w="med" len="med"/>
          </a:ln>
          <a:effectLst/>
          <a:scene3d>
            <a:camera prst="orthographicFront"/>
            <a:lightRig rig="threePt" dir="t"/>
          </a:scene3d>
          <a:sp3d>
            <a:bevelT/>
          </a:sp3d>
        </p:spPr>
      </p:cxnSp>
      <p:cxnSp>
        <p:nvCxnSpPr>
          <p:cNvPr id="44" name="Straight Connector 43"/>
          <p:cNvCxnSpPr/>
          <p:nvPr/>
        </p:nvCxnSpPr>
        <p:spPr>
          <a:xfrm flipV="1">
            <a:off x="8113485" y="3967927"/>
            <a:ext cx="986245" cy="1438593"/>
          </a:xfrm>
          <a:prstGeom prst="line">
            <a:avLst/>
          </a:prstGeom>
          <a:ln w="76200">
            <a:solidFill>
              <a:srgbClr val="CC00FF"/>
            </a:solidFill>
            <a:headEnd type="oval" w="med" len="med"/>
            <a:tailEnd type="oval"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3904352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7">
                                            <p:txEl>
                                              <p:pRg st="0" end="0"/>
                                            </p:txEl>
                                          </p:spTgt>
                                        </p:tgtEl>
                                        <p:attrNameLst>
                                          <p:attrName>style.visibility</p:attrName>
                                        </p:attrNameLst>
                                      </p:cBhvr>
                                      <p:to>
                                        <p:strVal val="visible"/>
                                      </p:to>
                                    </p:set>
                                    <p:animEffect transition="in" filter="wipe(left)">
                                      <p:cBhvr>
                                        <p:cTn id="7" dur="1250"/>
                                        <p:tgtEl>
                                          <p:spTgt spid="37">
                                            <p:txEl>
                                              <p:pRg st="0" end="0"/>
                                            </p:txEl>
                                          </p:spTgt>
                                        </p:tgtEl>
                                      </p:cBhvr>
                                    </p:animEffect>
                                  </p:childTnLst>
                                </p:cTn>
                              </p:par>
                            </p:childTnLst>
                          </p:cTn>
                        </p:par>
                        <p:par>
                          <p:cTn id="8" fill="hold">
                            <p:stCondLst>
                              <p:cond delay="1250"/>
                            </p:stCondLst>
                            <p:childTnLst>
                              <p:par>
                                <p:cTn id="9" presetID="22" presetClass="entr" presetSubtype="4" fill="hold" nodeType="afterEffect">
                                  <p:stCondLst>
                                    <p:cond delay="0"/>
                                  </p:stCondLst>
                                  <p:childTnLst>
                                    <p:set>
                                      <p:cBhvr>
                                        <p:cTn id="10" dur="1" fill="hold">
                                          <p:stCondLst>
                                            <p:cond delay="0"/>
                                          </p:stCondLst>
                                        </p:cTn>
                                        <p:tgtEl>
                                          <p:spTgt spid="65"/>
                                        </p:tgtEl>
                                        <p:attrNameLst>
                                          <p:attrName>style.visibility</p:attrName>
                                        </p:attrNameLst>
                                      </p:cBhvr>
                                      <p:to>
                                        <p:strVal val="visible"/>
                                      </p:to>
                                    </p:set>
                                    <p:animEffect transition="in" filter="wipe(down)">
                                      <p:cBhvr>
                                        <p:cTn id="11" dur="1750"/>
                                        <p:tgtEl>
                                          <p:spTgt spid="65"/>
                                        </p:tgtEl>
                                      </p:cBhvr>
                                    </p:animEffect>
                                  </p:childTnLst>
                                </p:cTn>
                              </p:par>
                            </p:childTnLst>
                          </p:cTn>
                        </p:par>
                        <p:par>
                          <p:cTn id="12" fill="hold">
                            <p:stCondLst>
                              <p:cond delay="3000"/>
                            </p:stCondLst>
                            <p:childTnLst>
                              <p:par>
                                <p:cTn id="13" presetID="22" presetClass="entr" presetSubtype="2" fill="hold" nodeType="afterEffect">
                                  <p:stCondLst>
                                    <p:cond delay="0"/>
                                  </p:stCondLst>
                                  <p:childTnLst>
                                    <p:set>
                                      <p:cBhvr>
                                        <p:cTn id="14" dur="1" fill="hold">
                                          <p:stCondLst>
                                            <p:cond delay="0"/>
                                          </p:stCondLst>
                                        </p:cTn>
                                        <p:tgtEl>
                                          <p:spTgt spid="63"/>
                                        </p:tgtEl>
                                        <p:attrNameLst>
                                          <p:attrName>style.visibility</p:attrName>
                                        </p:attrNameLst>
                                      </p:cBhvr>
                                      <p:to>
                                        <p:strVal val="visible"/>
                                      </p:to>
                                    </p:set>
                                    <p:animEffect transition="in" filter="wipe(right)">
                                      <p:cBhvr>
                                        <p:cTn id="15" dur="1750"/>
                                        <p:tgtEl>
                                          <p:spTgt spid="63"/>
                                        </p:tgtEl>
                                      </p:cBhvr>
                                    </p:animEffect>
                                  </p:childTnLst>
                                </p:cTn>
                              </p:par>
                            </p:childTnLst>
                          </p:cTn>
                        </p:par>
                        <p:par>
                          <p:cTn id="16" fill="hold">
                            <p:stCondLst>
                              <p:cond delay="4750"/>
                            </p:stCondLst>
                            <p:childTnLst>
                              <p:par>
                                <p:cTn id="17" presetID="22" presetClass="entr" presetSubtype="1" fill="hold" nodeType="afterEffect">
                                  <p:stCondLst>
                                    <p:cond delay="1500"/>
                                  </p:stCondLst>
                                  <p:childTnLst>
                                    <p:set>
                                      <p:cBhvr>
                                        <p:cTn id="18" dur="1" fill="hold">
                                          <p:stCondLst>
                                            <p:cond delay="0"/>
                                          </p:stCondLst>
                                        </p:cTn>
                                        <p:tgtEl>
                                          <p:spTgt spid="44"/>
                                        </p:tgtEl>
                                        <p:attrNameLst>
                                          <p:attrName>style.visibility</p:attrName>
                                        </p:attrNameLst>
                                      </p:cBhvr>
                                      <p:to>
                                        <p:strVal val="visible"/>
                                      </p:to>
                                    </p:set>
                                    <p:animEffect transition="in" filter="wipe(up)">
                                      <p:cBhvr>
                                        <p:cTn id="19" dur="1750"/>
                                        <p:tgtEl>
                                          <p:spTgt spid="44"/>
                                        </p:tgtEl>
                                      </p:cBhvr>
                                    </p:animEffect>
                                  </p:childTnLst>
                                </p:cTn>
                              </p:par>
                            </p:childTnLst>
                          </p:cTn>
                        </p:par>
                        <p:par>
                          <p:cTn id="20" fill="hold">
                            <p:stCondLst>
                              <p:cond delay="8000"/>
                            </p:stCondLst>
                            <p:childTnLst>
                              <p:par>
                                <p:cTn id="21" presetID="22" presetClass="entr" presetSubtype="2" fill="hold" nodeType="afterEffect">
                                  <p:stCondLst>
                                    <p:cond delay="0"/>
                                  </p:stCondLst>
                                  <p:childTnLst>
                                    <p:set>
                                      <p:cBhvr>
                                        <p:cTn id="22" dur="1" fill="hold">
                                          <p:stCondLst>
                                            <p:cond delay="0"/>
                                          </p:stCondLst>
                                        </p:cTn>
                                        <p:tgtEl>
                                          <p:spTgt spid="45"/>
                                        </p:tgtEl>
                                        <p:attrNameLst>
                                          <p:attrName>style.visibility</p:attrName>
                                        </p:attrNameLst>
                                      </p:cBhvr>
                                      <p:to>
                                        <p:strVal val="visible"/>
                                      </p:to>
                                    </p:set>
                                    <p:animEffect transition="in" filter="wipe(right)">
                                      <p:cBhvr>
                                        <p:cTn id="23" dur="1750"/>
                                        <p:tgtEl>
                                          <p:spTgt spid="45"/>
                                        </p:tgtEl>
                                      </p:cBhvr>
                                    </p:animEffect>
                                  </p:childTnLst>
                                </p:cTn>
                              </p:par>
                            </p:childTnLst>
                          </p:cTn>
                        </p:par>
                        <p:par>
                          <p:cTn id="24" fill="hold">
                            <p:stCondLst>
                              <p:cond delay="9750"/>
                            </p:stCondLst>
                            <p:childTnLst>
                              <p:par>
                                <p:cTn id="25" presetID="22" presetClass="entr" presetSubtype="1" fill="hold" nodeType="afterEffect">
                                  <p:stCondLst>
                                    <p:cond delay="500"/>
                                  </p:stCondLst>
                                  <p:childTnLst>
                                    <p:set>
                                      <p:cBhvr>
                                        <p:cTn id="26" dur="1" fill="hold">
                                          <p:stCondLst>
                                            <p:cond delay="0"/>
                                          </p:stCondLst>
                                        </p:cTn>
                                        <p:tgtEl>
                                          <p:spTgt spid="41"/>
                                        </p:tgtEl>
                                        <p:attrNameLst>
                                          <p:attrName>style.visibility</p:attrName>
                                        </p:attrNameLst>
                                      </p:cBhvr>
                                      <p:to>
                                        <p:strVal val="visible"/>
                                      </p:to>
                                    </p:set>
                                    <p:animEffect transition="in" filter="wipe(up)">
                                      <p:cBhvr>
                                        <p:cTn id="27" dur="125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5" name="Straight Connector 44"/>
          <p:cNvCxnSpPr/>
          <p:nvPr/>
        </p:nvCxnSpPr>
        <p:spPr>
          <a:xfrm>
            <a:off x="3962102" y="5396431"/>
            <a:ext cx="3914691" cy="0"/>
          </a:xfrm>
          <a:prstGeom prst="line">
            <a:avLst/>
          </a:prstGeom>
          <a:ln w="101600">
            <a:solidFill>
              <a:srgbClr val="CC00FF"/>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grpSp>
        <p:nvGrpSpPr>
          <p:cNvPr id="29" name="Group 28"/>
          <p:cNvGrpSpPr/>
          <p:nvPr/>
        </p:nvGrpSpPr>
        <p:grpSpPr>
          <a:xfrm>
            <a:off x="1613263" y="2276501"/>
            <a:ext cx="9509758" cy="966650"/>
            <a:chOff x="1397727" y="2220686"/>
            <a:chExt cx="9509758" cy="914400"/>
          </a:xfrm>
        </p:grpSpPr>
        <p:sp>
          <p:nvSpPr>
            <p:cNvPr id="30" name="Rectangle 29"/>
            <p:cNvSpPr/>
            <p:nvPr/>
          </p:nvSpPr>
          <p:spPr>
            <a:xfrm>
              <a:off x="1397727" y="2220686"/>
              <a:ext cx="1358537" cy="914400"/>
            </a:xfrm>
            <a:prstGeom prst="rect">
              <a:avLst/>
            </a:prstGeom>
            <a:solidFill>
              <a:schemeClr val="accent5">
                <a:lumMod val="40000"/>
                <a:lumOff val="60000"/>
              </a:schemeClr>
            </a:solidFill>
            <a:ln>
              <a:solidFill>
                <a:schemeClr val="tx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b="1" dirty="0" smtClean="0">
                  <a:solidFill>
                    <a:srgbClr val="FF00FF"/>
                  </a:solidFill>
                </a:rPr>
                <a:t>30</a:t>
              </a:r>
              <a:endParaRPr lang="en-US" sz="2800" b="1" dirty="0">
                <a:solidFill>
                  <a:srgbClr val="FF00FF"/>
                </a:solidFill>
              </a:endParaRPr>
            </a:p>
          </p:txBody>
        </p:sp>
        <p:sp>
          <p:nvSpPr>
            <p:cNvPr id="31" name="Rectangle 30"/>
            <p:cNvSpPr/>
            <p:nvPr/>
          </p:nvSpPr>
          <p:spPr>
            <a:xfrm>
              <a:off x="2756263" y="2220686"/>
              <a:ext cx="1358537" cy="914400"/>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4114800" y="2220686"/>
              <a:ext cx="1358537" cy="914400"/>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5473337" y="2220686"/>
              <a:ext cx="1358537" cy="914400"/>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6831874" y="2220686"/>
              <a:ext cx="1358537" cy="914400"/>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a:off x="8190411" y="2220686"/>
              <a:ext cx="1358537" cy="914400"/>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9548948" y="2220686"/>
              <a:ext cx="1358537" cy="914400"/>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Content Placeholder 2"/>
          <p:cNvSpPr>
            <a:spLocks noGrp="1"/>
          </p:cNvSpPr>
          <p:nvPr>
            <p:ph idx="1"/>
          </p:nvPr>
        </p:nvSpPr>
        <p:spPr>
          <a:xfrm>
            <a:off x="940525" y="796833"/>
            <a:ext cx="10829108" cy="5875019"/>
          </a:xfrm>
        </p:spPr>
        <p:txBody>
          <a:bodyPr/>
          <a:lstStyle/>
          <a:p>
            <a:pPr marL="457200" lvl="1" indent="0">
              <a:buNone/>
            </a:pPr>
            <a:r>
              <a:rPr lang="en-US" dirty="0"/>
              <a:t>	</a:t>
            </a:r>
            <a:r>
              <a:rPr lang="en-US" dirty="0" smtClean="0"/>
              <a:t> </a:t>
            </a:r>
            <a:r>
              <a:rPr lang="en-US" sz="2800" dirty="0" smtClean="0"/>
              <a:t>1</a:t>
            </a:r>
            <a:r>
              <a:rPr lang="en-US" sz="2800" baseline="30000" dirty="0" smtClean="0"/>
              <a:t>st</a:t>
            </a:r>
            <a:r>
              <a:rPr lang="en-US" sz="2800" dirty="0" smtClean="0"/>
              <a:t>	       2</a:t>
            </a:r>
            <a:r>
              <a:rPr lang="en-US" sz="2800" baseline="30000" dirty="0" smtClean="0"/>
              <a:t>nd</a:t>
            </a:r>
            <a:r>
              <a:rPr lang="en-US" sz="2800" dirty="0" smtClean="0"/>
              <a:t> 	3</a:t>
            </a:r>
            <a:r>
              <a:rPr lang="en-US" sz="2800" baseline="30000" dirty="0" smtClean="0"/>
              <a:t>rd</a:t>
            </a:r>
            <a:r>
              <a:rPr lang="en-US" sz="2800" dirty="0" smtClean="0"/>
              <a:t> 	      4</a:t>
            </a:r>
            <a:r>
              <a:rPr lang="en-US" sz="2800" baseline="30000" dirty="0" smtClean="0"/>
              <a:t>th</a:t>
            </a:r>
            <a:r>
              <a:rPr lang="en-US" sz="2800" dirty="0" smtClean="0"/>
              <a:t> 	 5</a:t>
            </a:r>
            <a:r>
              <a:rPr lang="en-US" sz="2800" baseline="30000" dirty="0" smtClean="0"/>
              <a:t>th</a:t>
            </a:r>
            <a:r>
              <a:rPr lang="en-US" sz="2800" dirty="0" smtClean="0"/>
              <a:t> 	   </a:t>
            </a:r>
            <a:r>
              <a:rPr lang="en-US" sz="2800" dirty="0" smtClean="0">
                <a:solidFill>
                  <a:srgbClr val="00B050"/>
                </a:solidFill>
              </a:rPr>
              <a:t>Prep</a:t>
            </a:r>
            <a:r>
              <a:rPr lang="en-US" sz="2800" dirty="0"/>
              <a:t> </a:t>
            </a:r>
            <a:r>
              <a:rPr lang="en-US" sz="2800" dirty="0" smtClean="0"/>
              <a:t>      </a:t>
            </a:r>
            <a:r>
              <a:rPr lang="en-US" sz="2800" b="1" u="sng" dirty="0" err="1" smtClean="0">
                <a:solidFill>
                  <a:srgbClr val="0000CC"/>
                </a:solidFill>
              </a:rPr>
              <a:t>Sabb</a:t>
            </a:r>
            <a:endParaRPr lang="en-US" sz="2800" b="1" u="sng" dirty="0">
              <a:solidFill>
                <a:srgbClr val="0000CC"/>
              </a:solidFill>
            </a:endParaRPr>
          </a:p>
        </p:txBody>
      </p:sp>
      <p:sp>
        <p:nvSpPr>
          <p:cNvPr id="24" name="Slide Number Placeholder 23"/>
          <p:cNvSpPr>
            <a:spLocks noGrp="1"/>
          </p:cNvSpPr>
          <p:nvPr>
            <p:ph type="sldNum" sz="quarter" idx="12"/>
          </p:nvPr>
        </p:nvSpPr>
        <p:spPr>
          <a:xfrm>
            <a:off x="9034053" y="6408729"/>
            <a:ext cx="2819399" cy="345796"/>
          </a:xfrm>
        </p:spPr>
        <p:txBody>
          <a:bodyPr/>
          <a:lstStyle/>
          <a:p>
            <a:fld id="{71766878-3199-4EAB-94E7-2D6D11070E14}" type="slidenum">
              <a:rPr lang="en-US" b="1" smtClean="0">
                <a:solidFill>
                  <a:schemeClr val="tx1"/>
                </a:solidFill>
              </a:rPr>
              <a:t>30</a:t>
            </a:fld>
            <a:endParaRPr lang="en-US" b="1" dirty="0">
              <a:solidFill>
                <a:schemeClr val="tx1"/>
              </a:solidFill>
            </a:endParaRPr>
          </a:p>
        </p:txBody>
      </p:sp>
      <p:grpSp>
        <p:nvGrpSpPr>
          <p:cNvPr id="11" name="Group 10"/>
          <p:cNvGrpSpPr/>
          <p:nvPr/>
        </p:nvGrpSpPr>
        <p:grpSpPr>
          <a:xfrm>
            <a:off x="1613263" y="1319620"/>
            <a:ext cx="9509759" cy="966651"/>
            <a:chOff x="1397726" y="2220686"/>
            <a:chExt cx="9509759" cy="914401"/>
          </a:xfrm>
        </p:grpSpPr>
        <p:sp>
          <p:nvSpPr>
            <p:cNvPr id="4" name="Rectangle 3"/>
            <p:cNvSpPr/>
            <p:nvPr/>
          </p:nvSpPr>
          <p:spPr>
            <a:xfrm>
              <a:off x="1397726" y="2220686"/>
              <a:ext cx="1358537" cy="914400"/>
            </a:xfrm>
            <a:prstGeom prst="rect">
              <a:avLst/>
            </a:prstGeom>
            <a:solidFill>
              <a:schemeClr val="accent5">
                <a:lumMod val="40000"/>
                <a:lumOff val="60000"/>
              </a:schemeClr>
            </a:solidFill>
            <a:ln>
              <a:solidFill>
                <a:schemeClr val="tx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chemeClr val="tx1"/>
                  </a:solidFill>
                </a:rPr>
                <a:t>23</a:t>
              </a:r>
              <a:endParaRPr lang="en-US" sz="2800" dirty="0">
                <a:solidFill>
                  <a:schemeClr val="tx1"/>
                </a:solidFill>
              </a:endParaRPr>
            </a:p>
          </p:txBody>
        </p:sp>
        <p:sp>
          <p:nvSpPr>
            <p:cNvPr id="5" name="Rectangle 4"/>
            <p:cNvSpPr/>
            <p:nvPr/>
          </p:nvSpPr>
          <p:spPr>
            <a:xfrm>
              <a:off x="2756263" y="2220686"/>
              <a:ext cx="1358537" cy="914400"/>
            </a:xfrm>
            <a:prstGeom prst="rect">
              <a:avLst/>
            </a:prstGeom>
            <a:solidFill>
              <a:schemeClr val="accent5">
                <a:lumMod val="40000"/>
                <a:lumOff val="60000"/>
              </a:schemeClr>
            </a:solidFill>
            <a:ln>
              <a:solidFill>
                <a:schemeClr val="tx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chemeClr val="tx1"/>
                  </a:solidFill>
                </a:rPr>
                <a:t>24</a:t>
              </a:r>
              <a:endParaRPr lang="en-US" sz="2800" dirty="0">
                <a:solidFill>
                  <a:schemeClr val="tx1"/>
                </a:solidFill>
              </a:endParaRPr>
            </a:p>
          </p:txBody>
        </p:sp>
        <p:sp>
          <p:nvSpPr>
            <p:cNvPr id="6" name="Rectangle 5"/>
            <p:cNvSpPr/>
            <p:nvPr/>
          </p:nvSpPr>
          <p:spPr>
            <a:xfrm>
              <a:off x="4114800" y="2220686"/>
              <a:ext cx="1358537" cy="914400"/>
            </a:xfrm>
            <a:prstGeom prst="rect">
              <a:avLst/>
            </a:prstGeom>
            <a:solidFill>
              <a:schemeClr val="accent5">
                <a:lumMod val="40000"/>
                <a:lumOff val="60000"/>
              </a:schemeClr>
            </a:solidFill>
            <a:ln>
              <a:solidFill>
                <a:schemeClr val="tx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chemeClr val="tx1"/>
                  </a:solidFill>
                </a:rPr>
                <a:t>25</a:t>
              </a:r>
              <a:endParaRPr lang="en-US" sz="2800" dirty="0">
                <a:solidFill>
                  <a:schemeClr val="tx1"/>
                </a:solidFill>
              </a:endParaRPr>
            </a:p>
          </p:txBody>
        </p:sp>
        <p:sp>
          <p:nvSpPr>
            <p:cNvPr id="7" name="Rectangle 6"/>
            <p:cNvSpPr/>
            <p:nvPr/>
          </p:nvSpPr>
          <p:spPr>
            <a:xfrm>
              <a:off x="5473337" y="2220686"/>
              <a:ext cx="1358537" cy="914400"/>
            </a:xfrm>
            <a:prstGeom prst="rect">
              <a:avLst/>
            </a:prstGeom>
            <a:solidFill>
              <a:schemeClr val="accent5">
                <a:lumMod val="40000"/>
                <a:lumOff val="60000"/>
              </a:schemeClr>
            </a:solidFill>
            <a:ln>
              <a:solidFill>
                <a:schemeClr val="tx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chemeClr val="tx1"/>
                  </a:solidFill>
                </a:rPr>
                <a:t>26</a:t>
              </a:r>
              <a:endParaRPr lang="en-US" sz="2800" dirty="0">
                <a:solidFill>
                  <a:schemeClr val="tx1"/>
                </a:solidFill>
              </a:endParaRPr>
            </a:p>
          </p:txBody>
        </p:sp>
        <p:sp>
          <p:nvSpPr>
            <p:cNvPr id="8" name="Rectangle 7"/>
            <p:cNvSpPr/>
            <p:nvPr/>
          </p:nvSpPr>
          <p:spPr>
            <a:xfrm>
              <a:off x="6831874" y="2220686"/>
              <a:ext cx="1358537" cy="914400"/>
            </a:xfrm>
            <a:prstGeom prst="rect">
              <a:avLst/>
            </a:prstGeom>
            <a:solidFill>
              <a:schemeClr val="accent5">
                <a:lumMod val="40000"/>
                <a:lumOff val="60000"/>
              </a:schemeClr>
            </a:solidFill>
            <a:ln>
              <a:solidFill>
                <a:schemeClr val="tx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chemeClr val="tx1"/>
                  </a:solidFill>
                </a:rPr>
                <a:t>27</a:t>
              </a:r>
              <a:endParaRPr lang="en-US" sz="2800" dirty="0">
                <a:solidFill>
                  <a:schemeClr val="tx1"/>
                </a:solidFill>
              </a:endParaRPr>
            </a:p>
          </p:txBody>
        </p:sp>
        <p:sp>
          <p:nvSpPr>
            <p:cNvPr id="9" name="Rectangle 8"/>
            <p:cNvSpPr/>
            <p:nvPr/>
          </p:nvSpPr>
          <p:spPr>
            <a:xfrm>
              <a:off x="8190411" y="2220687"/>
              <a:ext cx="1358537" cy="914400"/>
            </a:xfrm>
            <a:prstGeom prst="rect">
              <a:avLst/>
            </a:prstGeom>
            <a:solidFill>
              <a:schemeClr val="accent5">
                <a:lumMod val="40000"/>
                <a:lumOff val="60000"/>
              </a:schemeClr>
            </a:solidFill>
            <a:ln>
              <a:solidFill>
                <a:schemeClr val="tx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chemeClr val="tx1"/>
                  </a:solidFill>
                </a:rPr>
                <a:t>28</a:t>
              </a:r>
              <a:endParaRPr lang="en-US" sz="2800" dirty="0">
                <a:solidFill>
                  <a:schemeClr val="tx1"/>
                </a:solidFill>
              </a:endParaRPr>
            </a:p>
          </p:txBody>
        </p:sp>
        <p:sp>
          <p:nvSpPr>
            <p:cNvPr id="10" name="Rectangle 9"/>
            <p:cNvSpPr/>
            <p:nvPr/>
          </p:nvSpPr>
          <p:spPr>
            <a:xfrm>
              <a:off x="9548948" y="2220686"/>
              <a:ext cx="1358537" cy="914400"/>
            </a:xfrm>
            <a:prstGeom prst="rect">
              <a:avLst/>
            </a:prstGeom>
            <a:solidFill>
              <a:schemeClr val="accent5">
                <a:lumMod val="40000"/>
                <a:lumOff val="60000"/>
              </a:schemeClr>
            </a:solidFill>
            <a:ln>
              <a:solidFill>
                <a:schemeClr val="tx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b="1" u="sng" dirty="0" smtClean="0">
                  <a:solidFill>
                    <a:srgbClr val="00B0F0"/>
                  </a:solidFill>
                </a:rPr>
                <a:t>29</a:t>
              </a:r>
              <a:endParaRPr lang="en-US" sz="2800" b="1" u="sng" dirty="0">
                <a:solidFill>
                  <a:srgbClr val="00B0F0"/>
                </a:solidFill>
              </a:endParaRPr>
            </a:p>
          </p:txBody>
        </p:sp>
      </p:grpSp>
      <p:grpSp>
        <p:nvGrpSpPr>
          <p:cNvPr id="12" name="Group 11"/>
          <p:cNvGrpSpPr/>
          <p:nvPr/>
        </p:nvGrpSpPr>
        <p:grpSpPr>
          <a:xfrm>
            <a:off x="1613263" y="5824310"/>
            <a:ext cx="9433559" cy="914400"/>
            <a:chOff x="1397726" y="2220686"/>
            <a:chExt cx="9433559" cy="914400"/>
          </a:xfrm>
        </p:grpSpPr>
        <p:sp>
          <p:nvSpPr>
            <p:cNvPr id="13" name="Rectangle 12"/>
            <p:cNvSpPr/>
            <p:nvPr/>
          </p:nvSpPr>
          <p:spPr>
            <a:xfrm>
              <a:off x="1397726" y="2220686"/>
              <a:ext cx="1358537" cy="914400"/>
            </a:xfrm>
            <a:prstGeom prst="rect">
              <a:avLst/>
            </a:prstGeom>
            <a:solidFill>
              <a:schemeClr val="bg1">
                <a:lumMod val="65000"/>
              </a:schemeClr>
            </a:solidFill>
            <a:ln>
              <a:solidFill>
                <a:schemeClr val="tx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sp>
          <p:nvSpPr>
            <p:cNvPr id="14" name="Rectangle 13"/>
            <p:cNvSpPr/>
            <p:nvPr/>
          </p:nvSpPr>
          <p:spPr>
            <a:xfrm>
              <a:off x="2756263" y="2220686"/>
              <a:ext cx="1358537" cy="914400"/>
            </a:xfrm>
            <a:prstGeom prst="rect">
              <a:avLst/>
            </a:prstGeom>
            <a:gradFill>
              <a:gsLst>
                <a:gs pos="0">
                  <a:srgbClr val="FF6600"/>
                </a:gs>
                <a:gs pos="64999">
                  <a:srgbClr val="F0EBD5"/>
                </a:gs>
                <a:gs pos="100000">
                  <a:srgbClr val="D1C39F"/>
                </a:gs>
              </a:gsLst>
              <a:lin ang="5400000" scaled="0"/>
            </a:gradFill>
            <a:ln>
              <a:solidFill>
                <a:schemeClr val="tx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82550" h="38100" prst="coolSlant"/>
              </a:sp3d>
            </a:bodyPr>
            <a:lstStyle/>
            <a:p>
              <a:pPr algn="ctr"/>
              <a:r>
                <a:rPr lang="en-US" sz="2800" b="1" dirty="0" smtClean="0">
                  <a:solidFill>
                    <a:srgbClr val="FF0000"/>
                  </a:solidFill>
                </a:rPr>
                <a:t>1</a:t>
              </a:r>
              <a:endParaRPr lang="en-US" sz="2800" b="1" dirty="0">
                <a:solidFill>
                  <a:srgbClr val="FF0000"/>
                </a:solidFill>
              </a:endParaRPr>
            </a:p>
          </p:txBody>
        </p:sp>
        <p:sp>
          <p:nvSpPr>
            <p:cNvPr id="15" name="Rectangle 14"/>
            <p:cNvSpPr/>
            <p:nvPr/>
          </p:nvSpPr>
          <p:spPr>
            <a:xfrm>
              <a:off x="4114800" y="2220686"/>
              <a:ext cx="1358537" cy="914400"/>
            </a:xfrm>
            <a:prstGeom prst="rect">
              <a:avLst/>
            </a:prstGeom>
            <a:solidFill>
              <a:schemeClr val="accent1">
                <a:lumMod val="60000"/>
                <a:lumOff val="40000"/>
              </a:schemeClr>
            </a:solidFill>
            <a:ln>
              <a:solidFill>
                <a:schemeClr val="tx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82550" h="38100" prst="coolSlant"/>
              </a:sp3d>
            </a:bodyPr>
            <a:lstStyle/>
            <a:p>
              <a:pPr algn="ctr"/>
              <a:r>
                <a:rPr lang="en-US" sz="2800" b="1" dirty="0" smtClean="0">
                  <a:solidFill>
                    <a:srgbClr val="FF0000"/>
                  </a:solidFill>
                </a:rPr>
                <a:t>2</a:t>
              </a:r>
              <a:endParaRPr lang="en-US" sz="2800" b="1" dirty="0">
                <a:solidFill>
                  <a:srgbClr val="FF0000"/>
                </a:solidFill>
              </a:endParaRPr>
            </a:p>
          </p:txBody>
        </p:sp>
        <p:sp>
          <p:nvSpPr>
            <p:cNvPr id="16" name="Rectangle 15"/>
            <p:cNvSpPr/>
            <p:nvPr/>
          </p:nvSpPr>
          <p:spPr>
            <a:xfrm>
              <a:off x="5473337" y="2220686"/>
              <a:ext cx="1358537" cy="914400"/>
            </a:xfrm>
            <a:prstGeom prst="rect">
              <a:avLst/>
            </a:prstGeom>
            <a:solidFill>
              <a:schemeClr val="accent1">
                <a:lumMod val="60000"/>
                <a:lumOff val="40000"/>
              </a:schemeClr>
            </a:solidFill>
            <a:ln>
              <a:solidFill>
                <a:schemeClr val="tx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82550" h="38100" prst="coolSlant"/>
              </a:sp3d>
            </a:bodyPr>
            <a:lstStyle/>
            <a:p>
              <a:pPr algn="ctr"/>
              <a:r>
                <a:rPr lang="en-US" sz="2800" b="1" dirty="0" smtClean="0">
                  <a:solidFill>
                    <a:srgbClr val="FF0000"/>
                  </a:solidFill>
                </a:rPr>
                <a:t>3</a:t>
              </a:r>
              <a:endParaRPr lang="en-US" sz="2800" b="1" dirty="0">
                <a:solidFill>
                  <a:srgbClr val="FF0000"/>
                </a:solidFill>
              </a:endParaRPr>
            </a:p>
          </p:txBody>
        </p:sp>
        <p:sp>
          <p:nvSpPr>
            <p:cNvPr id="17" name="Rectangle 16"/>
            <p:cNvSpPr/>
            <p:nvPr/>
          </p:nvSpPr>
          <p:spPr>
            <a:xfrm>
              <a:off x="6801394" y="2220686"/>
              <a:ext cx="1358537" cy="914400"/>
            </a:xfrm>
            <a:prstGeom prst="rect">
              <a:avLst/>
            </a:prstGeom>
            <a:solidFill>
              <a:schemeClr val="accent1">
                <a:lumMod val="60000"/>
                <a:lumOff val="40000"/>
              </a:schemeClr>
            </a:solidFill>
            <a:ln>
              <a:solidFill>
                <a:schemeClr val="tx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8129451" y="2220686"/>
              <a:ext cx="1358537" cy="914400"/>
            </a:xfrm>
            <a:prstGeom prst="rect">
              <a:avLst/>
            </a:prstGeom>
            <a:solidFill>
              <a:schemeClr val="accent1">
                <a:lumMod val="60000"/>
                <a:lumOff val="40000"/>
              </a:schemeClr>
            </a:solidFill>
            <a:ln>
              <a:solidFill>
                <a:schemeClr val="tx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9472748" y="2220686"/>
              <a:ext cx="1358537" cy="914400"/>
            </a:xfrm>
            <a:prstGeom prst="rect">
              <a:avLst/>
            </a:prstGeom>
            <a:solidFill>
              <a:schemeClr val="accent1">
                <a:lumMod val="60000"/>
                <a:lumOff val="40000"/>
              </a:schemeClr>
            </a:solidFill>
            <a:ln>
              <a:solidFill>
                <a:schemeClr val="tx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0" name="Rectangle 39"/>
          <p:cNvSpPr/>
          <p:nvPr/>
        </p:nvSpPr>
        <p:spPr>
          <a:xfrm>
            <a:off x="1158239" y="106680"/>
            <a:ext cx="10611393" cy="701040"/>
          </a:xfrm>
          <a:prstGeom prst="rect">
            <a:avLst/>
          </a:prstGeom>
          <a:gradFill>
            <a:gsLst>
              <a:gs pos="0">
                <a:srgbClr val="FFFF00"/>
              </a:gs>
              <a:gs pos="85000">
                <a:schemeClr val="accent1">
                  <a:lumMod val="45000"/>
                  <a:lumOff val="55000"/>
                </a:schemeClr>
              </a:gs>
              <a:gs pos="83000">
                <a:schemeClr val="accent1">
                  <a:lumMod val="45000"/>
                  <a:lumOff val="55000"/>
                </a:schemeClr>
              </a:gs>
              <a:gs pos="91000">
                <a:schemeClr val="accent1">
                  <a:lumMod val="30000"/>
                  <a:lumOff val="70000"/>
                </a:schemeClr>
              </a:gs>
            </a:gsLst>
            <a:lin ang="5400000" scaled="1"/>
          </a:gra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ln>
                  <a:solidFill>
                    <a:srgbClr val="0000CC"/>
                  </a:solidFill>
                </a:ln>
                <a:solidFill>
                  <a:srgbClr val="FF0066"/>
                </a:solidFill>
                <a:latin typeface="Segoe Print" pitchFamily="2" charset="0"/>
              </a:rPr>
              <a:t>Familiar Calendar: Jonathan’s Reaffirmation</a:t>
            </a:r>
            <a:endParaRPr lang="en-US" sz="3600" dirty="0">
              <a:ln>
                <a:solidFill>
                  <a:srgbClr val="0000CC"/>
                </a:solidFill>
              </a:ln>
              <a:solidFill>
                <a:srgbClr val="FF0066"/>
              </a:solidFill>
              <a:latin typeface="Segoe Print" pitchFamily="2" charset="0"/>
            </a:endParaRPr>
          </a:p>
        </p:txBody>
      </p:sp>
      <p:sp>
        <p:nvSpPr>
          <p:cNvPr id="42" name="Rectangle 41"/>
          <p:cNvSpPr/>
          <p:nvPr/>
        </p:nvSpPr>
        <p:spPr>
          <a:xfrm>
            <a:off x="96982" y="372783"/>
            <a:ext cx="554182" cy="5662257"/>
          </a:xfrm>
          <a:prstGeom prst="rect">
            <a:avLst/>
          </a:prstGeom>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t>29</a:t>
            </a:r>
          </a:p>
          <a:p>
            <a:pPr algn="ctr"/>
            <a:endParaRPr lang="en-US" sz="4400" dirty="0" smtClean="0"/>
          </a:p>
          <a:p>
            <a:pPr algn="ctr"/>
            <a:r>
              <a:rPr lang="en-US" sz="2800" dirty="0" smtClean="0"/>
              <a:t>30</a:t>
            </a:r>
          </a:p>
          <a:p>
            <a:pPr algn="ctr"/>
            <a:endParaRPr lang="en-US" sz="2800" dirty="0" smtClean="0"/>
          </a:p>
          <a:p>
            <a:pPr algn="ctr"/>
            <a:endParaRPr lang="en-US" sz="2800" dirty="0" smtClean="0"/>
          </a:p>
          <a:p>
            <a:pPr algn="ctr"/>
            <a:r>
              <a:rPr lang="en-US" sz="2800" dirty="0" smtClean="0"/>
              <a:t>1</a:t>
            </a:r>
          </a:p>
          <a:p>
            <a:pPr algn="ctr"/>
            <a:endParaRPr lang="en-US" sz="2800" dirty="0" smtClean="0"/>
          </a:p>
          <a:p>
            <a:pPr algn="ctr"/>
            <a:endParaRPr lang="en-US" sz="2800" dirty="0" smtClean="0"/>
          </a:p>
          <a:p>
            <a:pPr algn="ctr"/>
            <a:r>
              <a:rPr lang="en-US" sz="2800" dirty="0" smtClean="0"/>
              <a:t>2</a:t>
            </a:r>
          </a:p>
          <a:p>
            <a:pPr algn="ctr"/>
            <a:endParaRPr lang="en-US" sz="4400" dirty="0" smtClean="0"/>
          </a:p>
          <a:p>
            <a:pPr algn="ctr"/>
            <a:r>
              <a:rPr lang="en-US" sz="2800" dirty="0" smtClean="0"/>
              <a:t>3</a:t>
            </a:r>
            <a:endParaRPr lang="en-US" sz="2800" dirty="0"/>
          </a:p>
        </p:txBody>
      </p:sp>
      <p:cxnSp>
        <p:nvCxnSpPr>
          <p:cNvPr id="63" name="Straight Arrow Connector 62"/>
          <p:cNvCxnSpPr/>
          <p:nvPr/>
        </p:nvCxnSpPr>
        <p:spPr>
          <a:xfrm flipH="1" flipV="1">
            <a:off x="2581837" y="2685997"/>
            <a:ext cx="3786305" cy="36458"/>
          </a:xfrm>
          <a:prstGeom prst="straightConnector1">
            <a:avLst/>
          </a:prstGeom>
          <a:noFill/>
          <a:ln w="76200" cap="flat" cmpd="sng" algn="ctr">
            <a:solidFill>
              <a:srgbClr val="0000CC"/>
            </a:solidFill>
            <a:prstDash val="solid"/>
            <a:tailEnd type="arrow"/>
          </a:ln>
          <a:effectLst/>
          <a:scene3d>
            <a:camera prst="orthographicFront"/>
            <a:lightRig rig="threePt" dir="t"/>
          </a:scene3d>
          <a:sp3d>
            <a:bevelT/>
          </a:sp3d>
        </p:spPr>
      </p:cxnSp>
      <p:cxnSp>
        <p:nvCxnSpPr>
          <p:cNvPr id="65" name="Straight Connector 64"/>
          <p:cNvCxnSpPr/>
          <p:nvPr/>
        </p:nvCxnSpPr>
        <p:spPr>
          <a:xfrm>
            <a:off x="6334991" y="2702373"/>
            <a:ext cx="500149" cy="708847"/>
          </a:xfrm>
          <a:prstGeom prst="line">
            <a:avLst/>
          </a:prstGeom>
          <a:ln w="76200">
            <a:solidFill>
              <a:srgbClr val="0000CC"/>
            </a:solidFill>
            <a:headEnd type="oval" w="med" len="med"/>
            <a:tailEnd type="oval"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37" name="Content Placeholder 2"/>
          <p:cNvSpPr txBox="1">
            <a:spLocks/>
          </p:cNvSpPr>
          <p:nvPr/>
        </p:nvSpPr>
        <p:spPr>
          <a:xfrm>
            <a:off x="1122215" y="3288725"/>
            <a:ext cx="11014364" cy="2048558"/>
          </a:xfrm>
          <a:prstGeom prst="rect">
            <a:avLst/>
          </a:prstGeom>
        </p:spPr>
        <p:txBody>
          <a:bodyPr vert="horz" lIns="91440" tIns="45720" rIns="91440" bIns="45720" rtlCol="0">
            <a:normAutofit/>
            <a:scene3d>
              <a:camera prst="orthographicFront"/>
              <a:lightRig rig="threePt" dir="t"/>
            </a:scene3d>
            <a:sp3d extrusionH="57150">
              <a:bevelT h="25400" prst="softRound"/>
            </a:sp3d>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marL="0" indent="0">
              <a:buFont typeface="Arial" panose="020B0604020202020204" pitchFamily="34" charset="0"/>
              <a:buNone/>
            </a:pPr>
            <a:r>
              <a:rPr lang="en-US" sz="3200" dirty="0" smtClean="0">
                <a:solidFill>
                  <a:srgbClr val="008080"/>
                </a:solidFill>
                <a:latin typeface="Georgia" panose="02040502050405020303" pitchFamily="18" charset="0"/>
              </a:rPr>
              <a:t>1 Sam 20:</a:t>
            </a:r>
            <a:r>
              <a:rPr lang="en-US" sz="3200" u="sng" dirty="0" smtClean="0">
                <a:solidFill>
                  <a:srgbClr val="CC0099"/>
                </a:solidFill>
                <a:latin typeface="Georgia" panose="02040502050405020303" pitchFamily="18" charset="0"/>
              </a:rPr>
              <a:t>18</a:t>
            </a:r>
            <a:r>
              <a:rPr lang="en-US" sz="3200" dirty="0" smtClean="0">
                <a:solidFill>
                  <a:prstClr val="black"/>
                </a:solidFill>
                <a:latin typeface="Georgia" panose="02040502050405020303" pitchFamily="18" charset="0"/>
              </a:rPr>
              <a:t>  </a:t>
            </a:r>
            <a:r>
              <a:rPr lang="en-US" sz="3200" dirty="0" smtClean="0">
                <a:solidFill>
                  <a:srgbClr val="FF6600"/>
                </a:solidFill>
                <a:latin typeface="Georgia" panose="02040502050405020303" pitchFamily="18" charset="0"/>
              </a:rPr>
              <a:t>So </a:t>
            </a:r>
            <a:r>
              <a:rPr lang="en-US" sz="3200" dirty="0" err="1" smtClean="0">
                <a:solidFill>
                  <a:srgbClr val="FF6600"/>
                </a:solidFill>
                <a:latin typeface="Georgia" panose="02040502050405020303" pitchFamily="18" charset="0"/>
              </a:rPr>
              <a:t>Yehonathan</a:t>
            </a:r>
            <a:r>
              <a:rPr lang="en-US" sz="3200" dirty="0" smtClean="0">
                <a:solidFill>
                  <a:srgbClr val="FF6600"/>
                </a:solidFill>
                <a:latin typeface="Georgia" panose="02040502050405020303" pitchFamily="18" charset="0"/>
              </a:rPr>
              <a:t> </a:t>
            </a:r>
            <a:r>
              <a:rPr lang="en-US" sz="3200" dirty="0" smtClean="0">
                <a:solidFill>
                  <a:srgbClr val="00B0F0"/>
                </a:solidFill>
                <a:latin typeface="Georgia" panose="02040502050405020303" pitchFamily="18" charset="0"/>
              </a:rPr>
              <a:t>said</a:t>
            </a:r>
            <a:r>
              <a:rPr lang="en-US" sz="3200" dirty="0" smtClean="0">
                <a:solidFill>
                  <a:srgbClr val="FF6600"/>
                </a:solidFill>
                <a:latin typeface="Georgia" panose="02040502050405020303" pitchFamily="18" charset="0"/>
              </a:rPr>
              <a:t> to him, </a:t>
            </a:r>
            <a:r>
              <a:rPr lang="en-US" sz="3200" b="1" dirty="0" smtClean="0">
                <a:solidFill>
                  <a:srgbClr val="FF0066"/>
                </a:solidFill>
                <a:latin typeface="Georgia" panose="02040502050405020303" pitchFamily="18" charset="0"/>
              </a:rPr>
              <a:t>“Tomorrow </a:t>
            </a:r>
            <a:r>
              <a:rPr lang="en-US" sz="3200" dirty="0" smtClean="0">
                <a:solidFill>
                  <a:srgbClr val="FF6600"/>
                </a:solidFill>
                <a:latin typeface="Georgia" panose="02040502050405020303" pitchFamily="18" charset="0"/>
              </a:rPr>
              <a:t>is the </a:t>
            </a:r>
            <a:r>
              <a:rPr lang="en-US" sz="3200" dirty="0" smtClean="0">
                <a:solidFill>
                  <a:srgbClr val="00B050"/>
                </a:solidFill>
                <a:latin typeface="Georgia" panose="02040502050405020303" pitchFamily="18" charset="0"/>
              </a:rPr>
              <a:t>New</a:t>
            </a:r>
            <a:r>
              <a:rPr lang="en-US" sz="3200" dirty="0" smtClean="0">
                <a:solidFill>
                  <a:srgbClr val="FF6600"/>
                </a:solidFill>
                <a:latin typeface="Georgia" panose="02040502050405020303" pitchFamily="18" charset="0"/>
              </a:rPr>
              <a:t> </a:t>
            </a:r>
            <a:r>
              <a:rPr lang="en-US" sz="3200" dirty="0" smtClean="0">
                <a:solidFill>
                  <a:schemeClr val="tx1">
                    <a:lumMod val="95000"/>
                    <a:lumOff val="5000"/>
                  </a:schemeClr>
                </a:solidFill>
                <a:latin typeface="Georgia" panose="02040502050405020303" pitchFamily="18" charset="0"/>
              </a:rPr>
              <a:t>Moon</a:t>
            </a:r>
            <a:r>
              <a:rPr lang="en-US" sz="3200" dirty="0" smtClean="0">
                <a:solidFill>
                  <a:srgbClr val="FF6600"/>
                </a:solidFill>
                <a:latin typeface="Georgia" panose="02040502050405020303" pitchFamily="18" charset="0"/>
              </a:rPr>
              <a:t> </a:t>
            </a:r>
            <a:r>
              <a:rPr lang="en-US" sz="3200" dirty="0" smtClean="0">
                <a:solidFill>
                  <a:srgbClr val="00B050"/>
                </a:solidFill>
                <a:latin typeface="Georgia" panose="02040502050405020303" pitchFamily="18" charset="0"/>
              </a:rPr>
              <a:t>[Month – </a:t>
            </a:r>
            <a:r>
              <a:rPr lang="en-US" sz="3200" dirty="0" err="1" smtClean="0">
                <a:solidFill>
                  <a:srgbClr val="00B050"/>
                </a:solidFill>
                <a:latin typeface="Georgia" panose="02040502050405020303" pitchFamily="18" charset="0"/>
              </a:rPr>
              <a:t>chodesh</a:t>
            </a:r>
            <a:r>
              <a:rPr lang="en-US" sz="3200" dirty="0" smtClean="0">
                <a:solidFill>
                  <a:srgbClr val="00B050"/>
                </a:solidFill>
                <a:latin typeface="Georgia" panose="02040502050405020303" pitchFamily="18" charset="0"/>
              </a:rPr>
              <a:t>], </a:t>
            </a:r>
            <a:r>
              <a:rPr lang="en-US" sz="3200" dirty="0" smtClean="0">
                <a:solidFill>
                  <a:srgbClr val="FF6600"/>
                </a:solidFill>
                <a:latin typeface="Georgia" panose="02040502050405020303" pitchFamily="18" charset="0"/>
              </a:rPr>
              <a:t>and 		you shall be missed, because      your seat shall be 	   empty.</a:t>
            </a:r>
            <a:endParaRPr lang="en-US" sz="3200" b="1" u="sng" dirty="0">
              <a:solidFill>
                <a:srgbClr val="FF6600"/>
              </a:solidFill>
            </a:endParaRPr>
          </a:p>
        </p:txBody>
      </p:sp>
      <p:cxnSp>
        <p:nvCxnSpPr>
          <p:cNvPr id="44" name="Straight Connector 43"/>
          <p:cNvCxnSpPr/>
          <p:nvPr/>
        </p:nvCxnSpPr>
        <p:spPr>
          <a:xfrm flipV="1">
            <a:off x="7876793" y="3874854"/>
            <a:ext cx="1229689" cy="1533260"/>
          </a:xfrm>
          <a:prstGeom prst="line">
            <a:avLst/>
          </a:prstGeom>
          <a:ln w="76200">
            <a:solidFill>
              <a:srgbClr val="CC00FF"/>
            </a:solidFill>
            <a:headEnd type="oval" w="med" len="med"/>
            <a:tailEnd type="oval"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flipH="1">
            <a:off x="3678779" y="4313004"/>
            <a:ext cx="796210" cy="1658305"/>
          </a:xfrm>
          <a:prstGeom prst="straightConnector1">
            <a:avLst/>
          </a:prstGeom>
          <a:noFill/>
          <a:ln w="76200" cap="flat" cmpd="sng" algn="ctr">
            <a:solidFill>
              <a:srgbClr val="CC00FF"/>
            </a:solidFill>
            <a:prstDash val="solid"/>
            <a:miter lim="800000"/>
            <a:headEnd type="none" w="med" len="med"/>
            <a:tailEnd type="arrow" w="med" len="med"/>
          </a:ln>
          <a:effectLst/>
          <a:scene3d>
            <a:camera prst="orthographicFront"/>
            <a:lightRig rig="threePt" dir="t"/>
          </a:scene3d>
          <a:sp3d>
            <a:bevelT/>
          </a:sp3d>
        </p:spPr>
      </p:cxnSp>
      <p:sp>
        <p:nvSpPr>
          <p:cNvPr id="47" name="Oval Callout 46"/>
          <p:cNvSpPr/>
          <p:nvPr/>
        </p:nvSpPr>
        <p:spPr>
          <a:xfrm>
            <a:off x="4722309" y="1747139"/>
            <a:ext cx="7047323" cy="2766322"/>
          </a:xfrm>
          <a:prstGeom prst="wedgeEllipseCallout">
            <a:avLst>
              <a:gd name="adj1" fmla="val 21786"/>
              <a:gd name="adj2" fmla="val -90299"/>
            </a:avLst>
          </a:prstGeom>
          <a:gradFill flip="none" rotWithShape="1">
            <a:gsLst>
              <a:gs pos="16000">
                <a:srgbClr val="FFFF00"/>
              </a:gs>
              <a:gs pos="50000">
                <a:srgbClr val="FF0066"/>
              </a:gs>
              <a:gs pos="75000">
                <a:srgbClr val="90F1FE"/>
              </a:gs>
            </a:gsLst>
            <a:path path="shape">
              <a:fillToRect l="50000" t="50000" r="50000" b="50000"/>
            </a:path>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smtClean="0">
                <a:solidFill>
                  <a:schemeClr val="tx1"/>
                </a:solidFill>
              </a:rPr>
              <a:t>Yes, </a:t>
            </a:r>
            <a:r>
              <a:rPr lang="en-US" sz="5400" u="sng" dirty="0" smtClean="0">
                <a:solidFill>
                  <a:schemeClr val="tx1"/>
                </a:solidFill>
              </a:rPr>
              <a:t>again</a:t>
            </a:r>
            <a:r>
              <a:rPr lang="en-US" sz="5400" dirty="0" smtClean="0">
                <a:solidFill>
                  <a:schemeClr val="tx1"/>
                </a:solidFill>
              </a:rPr>
              <a:t> Jonathan agrees with David!</a:t>
            </a:r>
            <a:endParaRPr lang="en-US" sz="5400" dirty="0">
              <a:solidFill>
                <a:schemeClr val="tx1"/>
              </a:solidFill>
            </a:endParaRPr>
          </a:p>
        </p:txBody>
      </p:sp>
      <p:sp>
        <p:nvSpPr>
          <p:cNvPr id="46" name="Rectangle 45"/>
          <p:cNvSpPr/>
          <p:nvPr/>
        </p:nvSpPr>
        <p:spPr>
          <a:xfrm>
            <a:off x="1191387" y="4881109"/>
            <a:ext cx="10620156" cy="818084"/>
          </a:xfrm>
          <a:prstGeom prst="rect">
            <a:avLst/>
          </a:prstGeom>
          <a:gradFill>
            <a:gsLst>
              <a:gs pos="0">
                <a:srgbClr val="FFFF00"/>
              </a:gs>
              <a:gs pos="85000">
                <a:schemeClr val="accent1">
                  <a:lumMod val="45000"/>
                  <a:lumOff val="55000"/>
                </a:schemeClr>
              </a:gs>
              <a:gs pos="83000">
                <a:schemeClr val="accent1">
                  <a:lumMod val="45000"/>
                  <a:lumOff val="55000"/>
                </a:schemeClr>
              </a:gs>
              <a:gs pos="91000">
                <a:schemeClr val="accent1">
                  <a:lumMod val="30000"/>
                  <a:lumOff val="70000"/>
                </a:schemeClr>
              </a:gs>
            </a:gsLst>
            <a:lin ang="5400000" scaled="1"/>
          </a:gra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ln>
                  <a:solidFill>
                    <a:srgbClr val="0000CC"/>
                  </a:solidFill>
                </a:ln>
                <a:solidFill>
                  <a:srgbClr val="FF0066"/>
                </a:solidFill>
                <a:latin typeface="Segoe Print" pitchFamily="2" charset="0"/>
              </a:rPr>
              <a:t>Vs. 18 is the 2</a:t>
            </a:r>
            <a:r>
              <a:rPr lang="en-US" sz="2800" baseline="30000" dirty="0" smtClean="0">
                <a:ln>
                  <a:solidFill>
                    <a:srgbClr val="0000CC"/>
                  </a:solidFill>
                </a:ln>
                <a:solidFill>
                  <a:srgbClr val="FF0066"/>
                </a:solidFill>
                <a:latin typeface="Segoe Print" pitchFamily="2" charset="0"/>
              </a:rPr>
              <a:t>nd</a:t>
            </a:r>
            <a:r>
              <a:rPr lang="en-US" sz="2800" dirty="0" smtClean="0">
                <a:ln>
                  <a:solidFill>
                    <a:srgbClr val="0000CC"/>
                  </a:solidFill>
                </a:ln>
                <a:solidFill>
                  <a:srgbClr val="FF0066"/>
                </a:solidFill>
                <a:latin typeface="Segoe Print" pitchFamily="2" charset="0"/>
              </a:rPr>
              <a:t> Witness to David’s timing declaration!</a:t>
            </a:r>
            <a:endParaRPr lang="en-US" sz="2800" dirty="0">
              <a:ln>
                <a:solidFill>
                  <a:srgbClr val="0000CC"/>
                </a:solidFill>
              </a:ln>
              <a:solidFill>
                <a:srgbClr val="FF0066"/>
              </a:solidFill>
              <a:latin typeface="Segoe Print" pitchFamily="2" charset="0"/>
            </a:endParaRPr>
          </a:p>
        </p:txBody>
      </p:sp>
    </p:spTree>
    <p:extLst>
      <p:ext uri="{BB962C8B-B14F-4D97-AF65-F5344CB8AC3E}">
        <p14:creationId xmlns:p14="http://schemas.microsoft.com/office/powerpoint/2010/main" val="140594125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p:cTn id="7" dur="2000" fill="hold"/>
                                        <p:tgtEl>
                                          <p:spTgt spid="47"/>
                                        </p:tgtEl>
                                        <p:attrNameLst>
                                          <p:attrName>ppt_w</p:attrName>
                                        </p:attrNameLst>
                                      </p:cBhvr>
                                      <p:tavLst>
                                        <p:tav tm="0">
                                          <p:val>
                                            <p:fltVal val="0"/>
                                          </p:val>
                                        </p:tav>
                                        <p:tav tm="100000">
                                          <p:val>
                                            <p:strVal val="#ppt_w"/>
                                          </p:val>
                                        </p:tav>
                                      </p:tavLst>
                                    </p:anim>
                                    <p:anim calcmode="lin" valueType="num">
                                      <p:cBhvr>
                                        <p:cTn id="8" dur="2000" fill="hold"/>
                                        <p:tgtEl>
                                          <p:spTgt spid="47"/>
                                        </p:tgtEl>
                                        <p:attrNameLst>
                                          <p:attrName>ppt_h</p:attrName>
                                        </p:attrNameLst>
                                      </p:cBhvr>
                                      <p:tavLst>
                                        <p:tav tm="0">
                                          <p:val>
                                            <p:fltVal val="0"/>
                                          </p:val>
                                        </p:tav>
                                        <p:tav tm="100000">
                                          <p:val>
                                            <p:strVal val="#ppt_h"/>
                                          </p:val>
                                        </p:tav>
                                      </p:tavLst>
                                    </p:anim>
                                    <p:anim calcmode="lin" valueType="num">
                                      <p:cBhvr>
                                        <p:cTn id="9" dur="2000" fill="hold"/>
                                        <p:tgtEl>
                                          <p:spTgt spid="47"/>
                                        </p:tgtEl>
                                        <p:attrNameLst>
                                          <p:attrName>style.rotation</p:attrName>
                                        </p:attrNameLst>
                                      </p:cBhvr>
                                      <p:tavLst>
                                        <p:tav tm="0">
                                          <p:val>
                                            <p:fltVal val="90"/>
                                          </p:val>
                                        </p:tav>
                                        <p:tav tm="100000">
                                          <p:val>
                                            <p:fltVal val="0"/>
                                          </p:val>
                                        </p:tav>
                                      </p:tavLst>
                                    </p:anim>
                                    <p:animEffect transition="in" filter="fade">
                                      <p:cBhvr>
                                        <p:cTn id="10" dur="2000"/>
                                        <p:tgtEl>
                                          <p:spTgt spid="47"/>
                                        </p:tgtEl>
                                      </p:cBhvr>
                                    </p:animEffect>
                                  </p:childTnLst>
                                </p:cTn>
                              </p:par>
                              <p:par>
                                <p:cTn id="11" presetID="22" presetClass="entr" presetSubtype="8" fill="hold" grpId="0" nodeType="withEffect">
                                  <p:stCondLst>
                                    <p:cond delay="2750"/>
                                  </p:stCondLst>
                                  <p:childTnLst>
                                    <p:set>
                                      <p:cBhvr>
                                        <p:cTn id="12" dur="1" fill="hold">
                                          <p:stCondLst>
                                            <p:cond delay="0"/>
                                          </p:stCondLst>
                                        </p:cTn>
                                        <p:tgtEl>
                                          <p:spTgt spid="46"/>
                                        </p:tgtEl>
                                        <p:attrNameLst>
                                          <p:attrName>style.visibility</p:attrName>
                                        </p:attrNameLst>
                                      </p:cBhvr>
                                      <p:to>
                                        <p:strVal val="visible"/>
                                      </p:to>
                                    </p:set>
                                    <p:animEffect transition="in" filter="wipe(left)">
                                      <p:cBhvr>
                                        <p:cTn id="13" dur="125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6"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0">
              <a:srgbClr val="FF6600"/>
            </a:gs>
            <a:gs pos="85000">
              <a:schemeClr val="accent1">
                <a:lumMod val="45000"/>
                <a:lumOff val="55000"/>
              </a:schemeClr>
            </a:gs>
            <a:gs pos="83000">
              <a:schemeClr val="accent1">
                <a:lumMod val="45000"/>
                <a:lumOff val="55000"/>
              </a:schemeClr>
            </a:gs>
            <a:gs pos="91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11677250" y="6551302"/>
            <a:ext cx="486229" cy="286378"/>
          </a:xfrm>
        </p:spPr>
        <p:txBody>
          <a:bodyPr/>
          <a:lstStyle/>
          <a:p>
            <a:fld id="{71766878-3199-4EAB-94E7-2D6D11070E14}" type="slidenum">
              <a:rPr lang="en-US" sz="1400" b="1" smtClean="0">
                <a:solidFill>
                  <a:schemeClr val="bg1"/>
                </a:solidFill>
              </a:rPr>
              <a:t>31</a:t>
            </a:fld>
            <a:endParaRPr lang="en-US" sz="1400" b="1" dirty="0">
              <a:solidFill>
                <a:schemeClr val="bg1"/>
              </a:solidFill>
            </a:endParaRPr>
          </a:p>
        </p:txBody>
      </p:sp>
      <p:sp>
        <p:nvSpPr>
          <p:cNvPr id="7" name="Content Placeholder 2"/>
          <p:cNvSpPr txBox="1">
            <a:spLocks/>
          </p:cNvSpPr>
          <p:nvPr/>
        </p:nvSpPr>
        <p:spPr>
          <a:xfrm>
            <a:off x="2743200" y="1335314"/>
            <a:ext cx="9250680" cy="5355772"/>
          </a:xfrm>
          <a:prstGeom prst="rect">
            <a:avLst/>
          </a:prstGeom>
        </p:spPr>
        <p:txBody>
          <a:bodyPr vert="horz" lIns="91440" tIns="45720" rIns="91440" bIns="45720" rtlCol="0" anchor="ctr">
            <a:noAutofit/>
            <a:scene3d>
              <a:camera prst="orthographicFront"/>
              <a:lightRig rig="threePt" dir="t"/>
            </a:scene3d>
            <a:sp3d extrusionH="57150">
              <a:bevelT h="25400" prst="softRound"/>
            </a:sp3d>
          </a:bodyPr>
          <a:lstStyle>
            <a:lvl1pPr marL="0" indent="0" algn="l" defTabSz="914400" rtl="0" eaLnBrk="1" latinLnBrk="0" hangingPunct="1">
              <a:lnSpc>
                <a:spcPct val="100000"/>
              </a:lnSpc>
              <a:spcBef>
                <a:spcPts val="700"/>
              </a:spcBef>
              <a:buClr>
                <a:schemeClr val="tx2"/>
              </a:buClr>
              <a:buFont typeface="Arial" panose="020B0604020202020204" pitchFamily="34" charset="0"/>
              <a:buNone/>
              <a:defRPr sz="2000" b="1" i="0" kern="1200" cap="all" spc="400" baseline="0">
                <a:solidFill>
                  <a:schemeClr val="accent1"/>
                </a:solidFill>
                <a:latin typeface="+mn-lt"/>
                <a:ea typeface="+mn-ea"/>
                <a:cs typeface="+mn-cs"/>
              </a:defRPr>
            </a:lvl1pPr>
            <a:lvl2pPr marL="457200" indent="0" algn="l" defTabSz="914400" rtl="0" eaLnBrk="1" latinLnBrk="0" hangingPunct="1">
              <a:lnSpc>
                <a:spcPct val="110000"/>
              </a:lnSpc>
              <a:spcBef>
                <a:spcPts val="700"/>
              </a:spcBef>
              <a:buClr>
                <a:schemeClr val="tx2"/>
              </a:buClr>
              <a:buFont typeface="Gill Sans MT" panose="020B0502020104020203"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110000"/>
              </a:lnSpc>
              <a:spcBef>
                <a:spcPts val="700"/>
              </a:spcBef>
              <a:buClr>
                <a:schemeClr val="tx2"/>
              </a:buClr>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110000"/>
              </a:lnSpc>
              <a:spcBef>
                <a:spcPts val="700"/>
              </a:spcBef>
              <a:buClr>
                <a:schemeClr val="tx2"/>
              </a:buClr>
              <a:buFont typeface="Gill Sans MT" panose="020B0502020104020203"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110000"/>
              </a:lnSpc>
              <a:spcBef>
                <a:spcPts val="700"/>
              </a:spcBef>
              <a:buClr>
                <a:schemeClr val="tx2"/>
              </a:buClr>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110000"/>
              </a:lnSpc>
              <a:spcBef>
                <a:spcPts val="700"/>
              </a:spcBef>
              <a:buClr>
                <a:schemeClr val="tx2"/>
              </a:buClr>
              <a:buFont typeface="Gill Sans MT" panose="020B0502020104020203"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110000"/>
              </a:lnSpc>
              <a:spcBef>
                <a:spcPts val="700"/>
              </a:spcBef>
              <a:buClr>
                <a:schemeClr val="tx2"/>
              </a:buClr>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110000"/>
              </a:lnSpc>
              <a:spcBef>
                <a:spcPts val="700"/>
              </a:spcBef>
              <a:buClr>
                <a:schemeClr val="tx2"/>
              </a:buClr>
              <a:buFont typeface="Gill Sans MT" panose="020B0502020104020203" pitchFamily="34" charset="0"/>
              <a:buNone/>
              <a:defRPr sz="1600" kern="1200" baseline="0">
                <a:solidFill>
                  <a:schemeClr val="tx1">
                    <a:tint val="75000"/>
                  </a:schemeClr>
                </a:solidFill>
                <a:latin typeface="+mn-lt"/>
                <a:ea typeface="+mn-ea"/>
                <a:cs typeface="+mn-cs"/>
              </a:defRPr>
            </a:lvl8pPr>
            <a:lvl9pPr marL="3657600" indent="0" algn="l" defTabSz="914400" rtl="0" eaLnBrk="1" latinLnBrk="0" hangingPunct="1">
              <a:lnSpc>
                <a:spcPct val="110000"/>
              </a:lnSpc>
              <a:spcBef>
                <a:spcPts val="700"/>
              </a:spcBef>
              <a:buClr>
                <a:schemeClr val="tx2"/>
              </a:buClr>
              <a:buFont typeface="Arial" panose="020B0604020202020204" pitchFamily="34" charset="0"/>
              <a:buNone/>
              <a:defRPr sz="1600" kern="1200" baseline="0">
                <a:solidFill>
                  <a:schemeClr val="tx1">
                    <a:tint val="75000"/>
                  </a:schemeClr>
                </a:solidFill>
                <a:latin typeface="+mn-lt"/>
                <a:ea typeface="+mn-ea"/>
                <a:cs typeface="+mn-cs"/>
              </a:defRPr>
            </a:lvl9pPr>
          </a:lstStyle>
          <a:p>
            <a:pPr algn="ctr">
              <a:spcBef>
                <a:spcPts val="0"/>
              </a:spcBef>
              <a:spcAft>
                <a:spcPts val="2400"/>
              </a:spcAft>
            </a:pPr>
            <a:r>
              <a:rPr lang="en-US" sz="4400" dirty="0" smtClean="0">
                <a:solidFill>
                  <a:schemeClr val="accent2"/>
                </a:solidFill>
              </a:rPr>
              <a:t>How did Jonathan count to 3?</a:t>
            </a:r>
          </a:p>
          <a:p>
            <a:pPr marL="914400" indent="-914400" algn="ctr">
              <a:spcBef>
                <a:spcPts val="0"/>
              </a:spcBef>
              <a:spcAft>
                <a:spcPts val="2400"/>
              </a:spcAft>
              <a:buAutoNum type="arabicPeriod"/>
            </a:pPr>
            <a:r>
              <a:rPr lang="en-US" sz="4400" dirty="0" smtClean="0">
                <a:solidFill>
                  <a:schemeClr val="accent2"/>
                </a:solidFill>
              </a:rPr>
              <a:t>From the </a:t>
            </a:r>
            <a:r>
              <a:rPr lang="en-US" sz="4400" dirty="0" smtClean="0">
                <a:ln>
                  <a:solidFill>
                    <a:sysClr val="windowText" lastClr="000000"/>
                  </a:solidFill>
                </a:ln>
                <a:solidFill>
                  <a:schemeClr val="accent2"/>
                </a:solidFill>
                <a:effectLst>
                  <a:glow rad="127000">
                    <a:srgbClr val="FF00FF"/>
                  </a:glow>
                </a:effectLst>
              </a:rPr>
              <a:t>second</a:t>
            </a:r>
            <a:r>
              <a:rPr lang="en-US" sz="4400" dirty="0" smtClean="0">
                <a:solidFill>
                  <a:schemeClr val="accent2"/>
                </a:solidFill>
              </a:rPr>
              <a:t> cycle of the month</a:t>
            </a:r>
            <a:r>
              <a:rPr lang="en-US" sz="4400" dirty="0" smtClean="0">
                <a:ln>
                  <a:solidFill>
                    <a:sysClr val="windowText" lastClr="000000"/>
                  </a:solidFill>
                </a:ln>
                <a:solidFill>
                  <a:schemeClr val="accent2"/>
                </a:solidFill>
                <a:effectLst>
                  <a:glow rad="292100">
                    <a:srgbClr val="FF00FF">
                      <a:alpha val="40000"/>
                    </a:srgbClr>
                  </a:glow>
                </a:effectLst>
              </a:rPr>
              <a:t>?</a:t>
            </a:r>
            <a:r>
              <a:rPr lang="en-US" sz="4400" dirty="0" smtClean="0">
                <a:solidFill>
                  <a:schemeClr val="accent2"/>
                </a:solidFill>
              </a:rPr>
              <a:t> </a:t>
            </a:r>
          </a:p>
          <a:p>
            <a:pPr marL="914400" indent="-914400" algn="ctr">
              <a:spcBef>
                <a:spcPts val="0"/>
              </a:spcBef>
              <a:spcAft>
                <a:spcPts val="2400"/>
              </a:spcAft>
              <a:buAutoNum type="arabicPeriod"/>
            </a:pPr>
            <a:r>
              <a:rPr lang="en-US" sz="4400" dirty="0" smtClean="0">
                <a:solidFill>
                  <a:srgbClr val="CC0099"/>
                </a:solidFill>
              </a:rPr>
              <a:t>Or …</a:t>
            </a:r>
            <a:r>
              <a:rPr lang="en-US" sz="4400" dirty="0" smtClean="0">
                <a:solidFill>
                  <a:schemeClr val="accent2"/>
                </a:solidFill>
              </a:rPr>
              <a:t> From the new month cycle?</a:t>
            </a:r>
          </a:p>
        </p:txBody>
      </p:sp>
      <p:sp>
        <p:nvSpPr>
          <p:cNvPr id="9" name="TextBox 8"/>
          <p:cNvSpPr txBox="1"/>
          <p:nvPr/>
        </p:nvSpPr>
        <p:spPr>
          <a:xfrm>
            <a:off x="-457200" y="2759131"/>
            <a:ext cx="2987040" cy="1600438"/>
          </a:xfrm>
          <a:prstGeom prst="rect">
            <a:avLst/>
          </a:prstGeom>
          <a:noFill/>
        </p:spPr>
        <p:txBody>
          <a:bodyPr wrap="square" rtlCol="0">
            <a:spAutoFit/>
          </a:bodyPr>
          <a:lstStyle/>
          <a:p>
            <a:pPr algn="ctr"/>
            <a:r>
              <a:rPr lang="en-US" sz="8000" dirty="0" smtClean="0">
                <a:ln>
                  <a:solidFill>
                    <a:srgbClr val="00B0F0"/>
                  </a:solidFill>
                </a:ln>
                <a:solidFill>
                  <a:srgbClr val="CC0099"/>
                </a:solidFill>
                <a:effectLst>
                  <a:glow rad="215900">
                    <a:srgbClr val="FFFF00"/>
                  </a:glow>
                </a:effectLst>
                <a:latin typeface="Lucida Handwriting" pitchFamily="66" charset="0"/>
              </a:rPr>
              <a:t>#5</a:t>
            </a:r>
            <a:r>
              <a:rPr lang="en-US" sz="6600" dirty="0" smtClean="0">
                <a:ln>
                  <a:solidFill>
                    <a:srgbClr val="00B0F0"/>
                  </a:solidFill>
                </a:ln>
                <a:solidFill>
                  <a:srgbClr val="CC0099"/>
                </a:solidFill>
                <a:effectLst>
                  <a:glow rad="215900">
                    <a:srgbClr val="FFFF00"/>
                  </a:glow>
                </a:effectLst>
                <a:latin typeface="Lucida Handwriting" pitchFamily="66" charset="0"/>
              </a:rPr>
              <a:t> </a:t>
            </a:r>
            <a:endParaRPr lang="en-US" sz="6600" dirty="0">
              <a:ln>
                <a:solidFill>
                  <a:srgbClr val="00B0F0"/>
                </a:solidFill>
              </a:ln>
              <a:solidFill>
                <a:srgbClr val="CC0099"/>
              </a:solidFill>
              <a:effectLst>
                <a:glow rad="215900">
                  <a:srgbClr val="FFFF00"/>
                </a:glow>
              </a:effectLst>
              <a:latin typeface="Lucida Handwriting" pitchFamily="66" charset="0"/>
            </a:endParaRPr>
          </a:p>
          <a:p>
            <a:endParaRPr lang="en-US" dirty="0"/>
          </a:p>
        </p:txBody>
      </p:sp>
      <p:sp>
        <p:nvSpPr>
          <p:cNvPr id="11" name="Rectangle 10"/>
          <p:cNvSpPr/>
          <p:nvPr/>
        </p:nvSpPr>
        <p:spPr>
          <a:xfrm>
            <a:off x="2743200" y="322746"/>
            <a:ext cx="8944210" cy="1043300"/>
          </a:xfrm>
          <a:prstGeom prst="rect">
            <a:avLst/>
          </a:prstGeom>
          <a:gradFill>
            <a:gsLst>
              <a:gs pos="0">
                <a:srgbClr val="FFFF00"/>
              </a:gs>
              <a:gs pos="85000">
                <a:schemeClr val="accent1">
                  <a:lumMod val="45000"/>
                  <a:lumOff val="55000"/>
                </a:schemeClr>
              </a:gs>
              <a:gs pos="83000">
                <a:schemeClr val="accent1">
                  <a:lumMod val="45000"/>
                  <a:lumOff val="55000"/>
                </a:schemeClr>
              </a:gs>
              <a:gs pos="91000">
                <a:schemeClr val="accent1">
                  <a:lumMod val="30000"/>
                  <a:lumOff val="70000"/>
                </a:schemeClr>
              </a:gs>
            </a:gsLst>
            <a:lin ang="5400000" scaled="1"/>
          </a:gra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smtClean="0">
                <a:ln>
                  <a:solidFill>
                    <a:srgbClr val="0000CC"/>
                  </a:solidFill>
                </a:ln>
                <a:solidFill>
                  <a:srgbClr val="FF0066"/>
                </a:solidFill>
                <a:latin typeface="Segoe Print" pitchFamily="2" charset="0"/>
              </a:rPr>
              <a:t>Another Point to Consider</a:t>
            </a:r>
            <a:endParaRPr lang="en-US" sz="4800" dirty="0">
              <a:ln>
                <a:solidFill>
                  <a:srgbClr val="0000CC"/>
                </a:solidFill>
              </a:ln>
              <a:solidFill>
                <a:srgbClr val="FF0066"/>
              </a:solidFill>
              <a:latin typeface="Segoe Print" pitchFamily="2" charset="0"/>
            </a:endParaRPr>
          </a:p>
        </p:txBody>
      </p:sp>
      <p:sp>
        <p:nvSpPr>
          <p:cNvPr id="3" name="Lightning Bolt 2"/>
          <p:cNvSpPr/>
          <p:nvPr/>
        </p:nvSpPr>
        <p:spPr>
          <a:xfrm rot="4783768">
            <a:off x="10609730" y="1763108"/>
            <a:ext cx="1466026" cy="1491504"/>
          </a:xfrm>
          <a:prstGeom prst="lightningBolt">
            <a:avLst/>
          </a:prstGeom>
          <a:solidFill>
            <a:srgbClr val="00FF00"/>
          </a:solidFill>
          <a:ln w="57150">
            <a:solidFill>
              <a:srgbClr val="FF00FF"/>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9902588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50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up)">
                                      <p:cBhvr>
                                        <p:cTn id="7" dur="1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wipe(up)">
                                      <p:cBhvr>
                                        <p:cTn id="12" dur="1500"/>
                                        <p:tgtEl>
                                          <p:spTgt spid="7">
                                            <p:txEl>
                                              <p:pRg st="1" end="1"/>
                                            </p:txEl>
                                          </p:spTgt>
                                        </p:tgtEl>
                                      </p:cBhvr>
                                    </p:animEffect>
                                  </p:childTnLst>
                                </p:cTn>
                              </p:par>
                              <p:par>
                                <p:cTn id="13" presetID="31"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1500" fill="hold"/>
                                        <p:tgtEl>
                                          <p:spTgt spid="3"/>
                                        </p:tgtEl>
                                        <p:attrNameLst>
                                          <p:attrName>ppt_w</p:attrName>
                                        </p:attrNameLst>
                                      </p:cBhvr>
                                      <p:tavLst>
                                        <p:tav tm="0">
                                          <p:val>
                                            <p:fltVal val="0"/>
                                          </p:val>
                                        </p:tav>
                                        <p:tav tm="100000">
                                          <p:val>
                                            <p:strVal val="#ppt_w"/>
                                          </p:val>
                                        </p:tav>
                                      </p:tavLst>
                                    </p:anim>
                                    <p:anim calcmode="lin" valueType="num">
                                      <p:cBhvr>
                                        <p:cTn id="16" dur="1500" fill="hold"/>
                                        <p:tgtEl>
                                          <p:spTgt spid="3"/>
                                        </p:tgtEl>
                                        <p:attrNameLst>
                                          <p:attrName>ppt_h</p:attrName>
                                        </p:attrNameLst>
                                      </p:cBhvr>
                                      <p:tavLst>
                                        <p:tav tm="0">
                                          <p:val>
                                            <p:fltVal val="0"/>
                                          </p:val>
                                        </p:tav>
                                        <p:tav tm="100000">
                                          <p:val>
                                            <p:strVal val="#ppt_h"/>
                                          </p:val>
                                        </p:tav>
                                      </p:tavLst>
                                    </p:anim>
                                    <p:anim calcmode="lin" valueType="num">
                                      <p:cBhvr>
                                        <p:cTn id="17" dur="1500" fill="hold"/>
                                        <p:tgtEl>
                                          <p:spTgt spid="3"/>
                                        </p:tgtEl>
                                        <p:attrNameLst>
                                          <p:attrName>style.rotation</p:attrName>
                                        </p:attrNameLst>
                                      </p:cBhvr>
                                      <p:tavLst>
                                        <p:tav tm="0">
                                          <p:val>
                                            <p:fltVal val="90"/>
                                          </p:val>
                                        </p:tav>
                                        <p:tav tm="100000">
                                          <p:val>
                                            <p:fltVal val="0"/>
                                          </p:val>
                                        </p:tav>
                                      </p:tavLst>
                                    </p:anim>
                                    <p:animEffect transition="in" filter="fade">
                                      <p:cBhvr>
                                        <p:cTn id="18" dur="1500"/>
                                        <p:tgtEl>
                                          <p:spTgt spid="3"/>
                                        </p:tgtEl>
                                      </p:cBhvr>
                                    </p:animEffect>
                                  </p:childTnLst>
                                </p:cTn>
                              </p:par>
                              <p:par>
                                <p:cTn id="19" presetID="35" presetClass="emph" presetSubtype="0" repeatCount="3000" fill="hold" grpId="1" nodeType="withEffect">
                                  <p:stCondLst>
                                    <p:cond delay="2250"/>
                                  </p:stCondLst>
                                  <p:childTnLst>
                                    <p:anim calcmode="discrete" valueType="str">
                                      <p:cBhvr>
                                        <p:cTn id="20" dur="1000" fill="hold"/>
                                        <p:tgtEl>
                                          <p:spTgt spid="3"/>
                                        </p:tgtEl>
                                        <p:attrNameLst>
                                          <p:attrName>style.visibility</p:attrName>
                                        </p:attrNameLst>
                                      </p:cBhvr>
                                      <p:tavLst>
                                        <p:tav tm="0">
                                          <p:val>
                                            <p:strVal val="hidden"/>
                                          </p:val>
                                        </p:tav>
                                        <p:tav tm="50000">
                                          <p:val>
                                            <p:strVal val="visible"/>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7">
                                            <p:txEl>
                                              <p:pRg st="2" end="2"/>
                                            </p:txEl>
                                          </p:spTgt>
                                        </p:tgtEl>
                                        <p:attrNameLst>
                                          <p:attrName>style.visibility</p:attrName>
                                        </p:attrNameLst>
                                      </p:cBhvr>
                                      <p:to>
                                        <p:strVal val="visible"/>
                                      </p:to>
                                    </p:set>
                                    <p:animEffect transition="in" filter="wipe(up)">
                                      <p:cBhvr>
                                        <p:cTn id="25" dur="1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17370" y="289561"/>
            <a:ext cx="9152708" cy="6431914"/>
          </a:xfrm>
        </p:spPr>
        <p:txBody>
          <a:bodyPr anchor="t">
            <a:normAutofit/>
          </a:bodyPr>
          <a:lstStyle/>
          <a:p>
            <a:pPr algn="ctr"/>
            <a:r>
              <a:rPr lang="en-US" sz="3200" dirty="0" smtClean="0">
                <a:latin typeface="Comic Sans MS" panose="030F0702030302020204" pitchFamily="66" charset="0"/>
              </a:rPr>
              <a:t/>
            </a:r>
            <a:br>
              <a:rPr lang="en-US" sz="3200" dirty="0" smtClean="0">
                <a:latin typeface="Comic Sans MS" panose="030F0702030302020204" pitchFamily="66" charset="0"/>
              </a:rPr>
            </a:br>
            <a:r>
              <a:rPr lang="en-US" sz="3200" dirty="0" smtClean="0">
                <a:latin typeface="Comic Sans MS" panose="030F0702030302020204" pitchFamily="66" charset="0"/>
              </a:rPr>
              <a:t/>
            </a:r>
            <a:br>
              <a:rPr lang="en-US" sz="3200" dirty="0" smtClean="0">
                <a:latin typeface="Comic Sans MS" panose="030F0702030302020204" pitchFamily="66" charset="0"/>
              </a:rPr>
            </a:br>
            <a:r>
              <a:rPr lang="en-US" sz="3200" dirty="0" smtClean="0">
                <a:solidFill>
                  <a:srgbClr val="FF00FF"/>
                </a:solidFill>
                <a:latin typeface="Comic Sans MS" panose="030F0702030302020204" pitchFamily="66" charset="0"/>
              </a:rPr>
              <a:t/>
            </a:r>
            <a:br>
              <a:rPr lang="en-US" sz="3200" dirty="0" smtClean="0">
                <a:solidFill>
                  <a:srgbClr val="FF00FF"/>
                </a:solidFill>
                <a:latin typeface="Comic Sans MS" panose="030F0702030302020204" pitchFamily="66" charset="0"/>
              </a:rPr>
            </a:br>
            <a:r>
              <a:rPr lang="en-US" sz="3200" dirty="0" smtClean="0">
                <a:solidFill>
                  <a:srgbClr val="FF00FF"/>
                </a:solidFill>
                <a:latin typeface="Comic Sans MS" panose="030F0702030302020204" pitchFamily="66" charset="0"/>
              </a:rPr>
              <a:t/>
            </a:r>
            <a:br>
              <a:rPr lang="en-US" sz="3200" dirty="0" smtClean="0">
                <a:solidFill>
                  <a:srgbClr val="FF00FF"/>
                </a:solidFill>
                <a:latin typeface="Comic Sans MS" panose="030F0702030302020204" pitchFamily="66" charset="0"/>
              </a:rPr>
            </a:br>
            <a:endParaRPr lang="en-US" dirty="0">
              <a:solidFill>
                <a:srgbClr val="FF00FF"/>
              </a:solidFill>
              <a:latin typeface="Comic Sans MS" panose="030F0702030302020204" pitchFamily="66" charset="0"/>
            </a:endParaRPr>
          </a:p>
        </p:txBody>
      </p:sp>
      <p:sp>
        <p:nvSpPr>
          <p:cNvPr id="5" name="Rectangle 4"/>
          <p:cNvSpPr/>
          <p:nvPr/>
        </p:nvSpPr>
        <p:spPr>
          <a:xfrm>
            <a:off x="274320" y="246019"/>
            <a:ext cx="792480" cy="6431913"/>
          </a:xfrm>
          <a:prstGeom prst="rect">
            <a:avLst/>
          </a:prstGeom>
          <a:solidFill>
            <a:schemeClr val="tx1">
              <a:lumMod val="85000"/>
            </a:schemeClr>
          </a:solidFill>
          <a:effectLst>
            <a:glow rad="228600">
              <a:srgbClr val="FF6600">
                <a:alpha val="40000"/>
              </a:srgbClr>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US" sz="6000" dirty="0" smtClean="0">
                <a:solidFill>
                  <a:srgbClr val="C00000"/>
                </a:solidFill>
              </a:rPr>
              <a:t>INS IGHT</a:t>
            </a:r>
            <a:endParaRPr lang="en-US" sz="6000" dirty="0">
              <a:solidFill>
                <a:srgbClr val="C00000"/>
              </a:solidFill>
            </a:endParaRPr>
          </a:p>
        </p:txBody>
      </p:sp>
      <p:sp>
        <p:nvSpPr>
          <p:cNvPr id="6" name="Rectangle 5"/>
          <p:cNvSpPr/>
          <p:nvPr/>
        </p:nvSpPr>
        <p:spPr>
          <a:xfrm>
            <a:off x="2773680" y="1936114"/>
            <a:ext cx="9418320" cy="24688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US" sz="3200" b="1" cap="all" spc="800" dirty="0">
                <a:ln>
                  <a:solidFill>
                    <a:srgbClr val="0000CC"/>
                  </a:solidFill>
                </a:ln>
                <a:solidFill>
                  <a:srgbClr val="FF00FF"/>
                </a:solidFill>
                <a:latin typeface="Comic Sans MS" panose="030F0702030302020204" pitchFamily="66" charset="0"/>
                <a:ea typeface="+mj-ea"/>
                <a:cs typeface="+mj-cs"/>
              </a:rPr>
              <a:t>Jonathan has an opportunity here to assert by solid </a:t>
            </a:r>
            <a:r>
              <a:rPr lang="en-US" sz="3200" b="1" cap="all" spc="800" dirty="0" err="1" smtClean="0">
                <a:ln>
                  <a:solidFill>
                    <a:srgbClr val="0000CC"/>
                  </a:solidFill>
                </a:ln>
                <a:solidFill>
                  <a:srgbClr val="FF00FF"/>
                </a:solidFill>
                <a:latin typeface="Comic Sans MS" panose="030F0702030302020204" pitchFamily="66" charset="0"/>
                <a:ea typeface="+mj-ea"/>
                <a:cs typeface="+mj-cs"/>
              </a:rPr>
              <a:t>categorization,where</a:t>
            </a:r>
            <a:r>
              <a:rPr lang="en-US" sz="3200" b="1" cap="all" spc="800" dirty="0" smtClean="0">
                <a:ln>
                  <a:solidFill>
                    <a:srgbClr val="0000CC"/>
                  </a:solidFill>
                </a:ln>
                <a:solidFill>
                  <a:srgbClr val="FF00FF"/>
                </a:solidFill>
                <a:latin typeface="Comic Sans MS" panose="030F0702030302020204" pitchFamily="66" charset="0"/>
                <a:ea typeface="+mj-ea"/>
                <a:cs typeface="+mj-cs"/>
              </a:rPr>
              <a:t> </a:t>
            </a:r>
            <a:r>
              <a:rPr lang="en-US" sz="3200" b="1" cap="all" spc="800" dirty="0">
                <a:ln>
                  <a:solidFill>
                    <a:srgbClr val="0000CC"/>
                  </a:solidFill>
                </a:ln>
                <a:solidFill>
                  <a:srgbClr val="FF00FF"/>
                </a:solidFill>
                <a:latin typeface="Comic Sans MS" panose="030F0702030302020204" pitchFamily="66" charset="0"/>
                <a:ea typeface="+mj-ea"/>
                <a:cs typeface="+mj-cs"/>
              </a:rPr>
              <a:t>the new month cycle belongs!</a:t>
            </a:r>
            <a:endParaRPr lang="en-US" b="1" dirty="0">
              <a:ln>
                <a:solidFill>
                  <a:srgbClr val="0000CC"/>
                </a:solidFill>
              </a:ln>
            </a:endParaRPr>
          </a:p>
        </p:txBody>
      </p:sp>
      <p:sp>
        <p:nvSpPr>
          <p:cNvPr id="7" name="Rectangle 6"/>
          <p:cNvSpPr/>
          <p:nvPr/>
        </p:nvSpPr>
        <p:spPr>
          <a:xfrm>
            <a:off x="2418080" y="4528181"/>
            <a:ext cx="9697717" cy="2209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US" sz="3200" b="1" cap="all" spc="800" dirty="0">
                <a:solidFill>
                  <a:srgbClr val="FF6600"/>
                </a:solidFill>
                <a:latin typeface="Comic Sans MS" panose="030F0702030302020204" pitchFamily="66" charset="0"/>
                <a:ea typeface="+mj-ea"/>
                <a:cs typeface="+mj-cs"/>
              </a:rPr>
              <a:t>Does Jonathan seize this opportunity to declare the new month cycle as being </a:t>
            </a:r>
            <a:r>
              <a:rPr lang="en-US" sz="3200" b="1" cap="all" spc="800" dirty="0" smtClean="0">
                <a:solidFill>
                  <a:srgbClr val="FF6600"/>
                </a:solidFill>
                <a:effectLst>
                  <a:glow rad="88900">
                    <a:srgbClr val="00FF00"/>
                  </a:glow>
                </a:effectLst>
                <a:latin typeface="Comic Sans MS" panose="030F0702030302020204" pitchFamily="66" charset="0"/>
                <a:ea typeface="+mj-ea"/>
                <a:cs typeface="+mj-cs"/>
              </a:rPr>
              <a:t>separated from the week?</a:t>
            </a:r>
            <a:endParaRPr lang="en-US" b="1" dirty="0">
              <a:effectLst>
                <a:glow rad="88900">
                  <a:srgbClr val="00FF00"/>
                </a:glow>
              </a:effectLst>
            </a:endParaRPr>
          </a:p>
        </p:txBody>
      </p:sp>
      <p:sp>
        <p:nvSpPr>
          <p:cNvPr id="4" name="Slide Number Placeholder 3"/>
          <p:cNvSpPr>
            <a:spLocks noGrp="1"/>
          </p:cNvSpPr>
          <p:nvPr>
            <p:ph type="sldNum" sz="quarter" idx="12"/>
          </p:nvPr>
        </p:nvSpPr>
        <p:spPr>
          <a:xfrm>
            <a:off x="11612878" y="6370319"/>
            <a:ext cx="457200" cy="351155"/>
          </a:xfrm>
        </p:spPr>
        <p:txBody>
          <a:bodyPr/>
          <a:lstStyle/>
          <a:p>
            <a:fld id="{71766878-3199-4EAB-94E7-2D6D11070E14}" type="slidenum">
              <a:rPr lang="en-US" smtClean="0"/>
              <a:pPr/>
              <a:t>32</a:t>
            </a:fld>
            <a:endParaRPr lang="en-US" dirty="0"/>
          </a:p>
        </p:txBody>
      </p:sp>
      <p:sp>
        <p:nvSpPr>
          <p:cNvPr id="8" name="Rectangle 7"/>
          <p:cNvSpPr/>
          <p:nvPr/>
        </p:nvSpPr>
        <p:spPr>
          <a:xfrm>
            <a:off x="2525487" y="9752"/>
            <a:ext cx="9544592" cy="18031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US" sz="3200" b="1" cap="all" spc="800" dirty="0">
                <a:solidFill>
                  <a:srgbClr val="F7F0DF"/>
                </a:solidFill>
                <a:latin typeface="Comic Sans MS" panose="030F0702030302020204" pitchFamily="66" charset="0"/>
                <a:ea typeface="+mj-ea"/>
                <a:cs typeface="+mj-cs"/>
              </a:rPr>
              <a:t>Why the question about counting from the </a:t>
            </a:r>
            <a:r>
              <a:rPr lang="en-US" sz="3200" b="1" u="sng" cap="all" spc="800" dirty="0">
                <a:solidFill>
                  <a:srgbClr val="90F1FE"/>
                </a:solidFill>
                <a:latin typeface="Comic Sans MS" panose="030F0702030302020204" pitchFamily="66" charset="0"/>
                <a:ea typeface="+mj-ea"/>
                <a:cs typeface="+mj-cs"/>
              </a:rPr>
              <a:t>2</a:t>
            </a:r>
            <a:r>
              <a:rPr lang="en-US" sz="3200" b="1" u="sng" cap="all" spc="800" baseline="30000" dirty="0">
                <a:solidFill>
                  <a:srgbClr val="90F1FE"/>
                </a:solidFill>
                <a:latin typeface="Comic Sans MS" panose="030F0702030302020204" pitchFamily="66" charset="0"/>
                <a:ea typeface="+mj-ea"/>
                <a:cs typeface="+mj-cs"/>
              </a:rPr>
              <a:t>nd</a:t>
            </a:r>
            <a:r>
              <a:rPr lang="en-US" sz="3200" b="1" cap="all" spc="800" dirty="0">
                <a:solidFill>
                  <a:srgbClr val="F7F0DF"/>
                </a:solidFill>
                <a:latin typeface="Comic Sans MS" panose="030F0702030302020204" pitchFamily="66" charset="0"/>
                <a:ea typeface="+mj-ea"/>
                <a:cs typeface="+mj-cs"/>
              </a:rPr>
              <a:t> cycle of the month?</a:t>
            </a:r>
            <a:endParaRPr lang="en-US" b="1" dirty="0"/>
          </a:p>
        </p:txBody>
      </p:sp>
    </p:spTree>
    <p:extLst>
      <p:ext uri="{BB962C8B-B14F-4D97-AF65-F5344CB8AC3E}">
        <p14:creationId xmlns:p14="http://schemas.microsoft.com/office/powerpoint/2010/main" val="27484261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50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7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31"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1000" fill="hold"/>
                                        <p:tgtEl>
                                          <p:spTgt spid="7"/>
                                        </p:tgtEl>
                                        <p:attrNameLst>
                                          <p:attrName>ppt_w</p:attrName>
                                        </p:attrNameLst>
                                      </p:cBhvr>
                                      <p:tavLst>
                                        <p:tav tm="0">
                                          <p:val>
                                            <p:fltVal val="0"/>
                                          </p:val>
                                        </p:tav>
                                        <p:tav tm="100000">
                                          <p:val>
                                            <p:strVal val="#ppt_w"/>
                                          </p:val>
                                        </p:tav>
                                      </p:tavLst>
                                    </p:anim>
                                    <p:anim calcmode="lin" valueType="num">
                                      <p:cBhvr>
                                        <p:cTn id="18" dur="1000" fill="hold"/>
                                        <p:tgtEl>
                                          <p:spTgt spid="7"/>
                                        </p:tgtEl>
                                        <p:attrNameLst>
                                          <p:attrName>ppt_h</p:attrName>
                                        </p:attrNameLst>
                                      </p:cBhvr>
                                      <p:tavLst>
                                        <p:tav tm="0">
                                          <p:val>
                                            <p:fltVal val="0"/>
                                          </p:val>
                                        </p:tav>
                                        <p:tav tm="100000">
                                          <p:val>
                                            <p:strVal val="#ppt_h"/>
                                          </p:val>
                                        </p:tav>
                                      </p:tavLst>
                                    </p:anim>
                                    <p:anim calcmode="lin" valueType="num">
                                      <p:cBhvr>
                                        <p:cTn id="19" dur="1000" fill="hold"/>
                                        <p:tgtEl>
                                          <p:spTgt spid="7"/>
                                        </p:tgtEl>
                                        <p:attrNameLst>
                                          <p:attrName>style.rotation</p:attrName>
                                        </p:attrNameLst>
                                      </p:cBhvr>
                                      <p:tavLst>
                                        <p:tav tm="0">
                                          <p:val>
                                            <p:fltVal val="90"/>
                                          </p:val>
                                        </p:tav>
                                        <p:tav tm="100000">
                                          <p:val>
                                            <p:fltVal val="0"/>
                                          </p:val>
                                        </p:tav>
                                      </p:tavLst>
                                    </p:anim>
                                    <p:animEffect transition="in" filter="fade">
                                      <p:cBhvr>
                                        <p:cTn id="2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55964" y="382385"/>
            <a:ext cx="10834254" cy="684415"/>
          </a:xfrm>
          <a:gradFill>
            <a:gsLst>
              <a:gs pos="0">
                <a:srgbClr val="FF660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38100">
            <a:solidFill>
              <a:srgbClr val="CC00FF"/>
            </a:solidFill>
          </a:ln>
          <a:effectLst>
            <a:glow rad="228600">
              <a:schemeClr val="accent1">
                <a:satMod val="175000"/>
                <a:alpha val="40000"/>
              </a:schemeClr>
            </a:glow>
          </a:effectLst>
          <a:scene3d>
            <a:camera prst="orthographicFront"/>
            <a:lightRig rig="threePt" dir="t"/>
          </a:scene3d>
          <a:sp3d>
            <a:bevelT/>
          </a:sp3d>
        </p:spPr>
        <p:txBody>
          <a:bodyPr>
            <a:normAutofit fontScale="90000"/>
          </a:bodyPr>
          <a:lstStyle/>
          <a:p>
            <a:r>
              <a:rPr lang="en-US" dirty="0" smtClean="0">
                <a:latin typeface="Georgia" panose="02040502050405020303" pitchFamily="18" charset="0"/>
              </a:rPr>
              <a:t>Jonathan continues speaking</a:t>
            </a:r>
            <a:endParaRPr lang="en-US" dirty="0">
              <a:latin typeface="Georgia" panose="02040502050405020303" pitchFamily="18" charset="0"/>
            </a:endParaRPr>
          </a:p>
        </p:txBody>
      </p:sp>
      <p:sp>
        <p:nvSpPr>
          <p:cNvPr id="3" name="Content Placeholder 2"/>
          <p:cNvSpPr>
            <a:spLocks noGrp="1"/>
          </p:cNvSpPr>
          <p:nvPr>
            <p:ph idx="1"/>
          </p:nvPr>
        </p:nvSpPr>
        <p:spPr>
          <a:xfrm>
            <a:off x="955964" y="1385455"/>
            <a:ext cx="10834254" cy="5336020"/>
          </a:xfrm>
          <a:gradFill flip="none" rotWithShape="1">
            <a:gsLst>
              <a:gs pos="0">
                <a:schemeClr val="accent5"/>
              </a:gs>
              <a:gs pos="50000">
                <a:schemeClr val="accent1">
                  <a:lumMod val="20000"/>
                  <a:lumOff val="80000"/>
                </a:schemeClr>
              </a:gs>
              <a:gs pos="100000">
                <a:schemeClr val="accent5"/>
              </a:gs>
            </a:gsLst>
            <a:lin ang="5400000" scaled="1"/>
            <a:tileRect/>
          </a:gradFill>
          <a:ln w="57150">
            <a:solidFill>
              <a:schemeClr val="accent1">
                <a:lumMod val="50000"/>
              </a:schemeClr>
            </a:solidFill>
          </a:ln>
          <a:scene3d>
            <a:camera prst="orthographicFront"/>
            <a:lightRig rig="threePt" dir="t"/>
          </a:scene3d>
          <a:sp3d>
            <a:bevelT w="152400" h="50800" prst="softRound"/>
          </a:sp3d>
        </p:spPr>
        <p:txBody>
          <a:bodyPr>
            <a:normAutofit/>
            <a:sp3d extrusionH="57150">
              <a:bevelT w="38100" h="38100"/>
            </a:sp3d>
          </a:bodyPr>
          <a:lstStyle/>
          <a:p>
            <a:pPr marL="0" indent="0">
              <a:buNone/>
            </a:pPr>
            <a:r>
              <a:rPr lang="en-US" sz="3200" dirty="0" smtClean="0">
                <a:solidFill>
                  <a:srgbClr val="008080"/>
                </a:solidFill>
                <a:latin typeface="Georgia" panose="02040502050405020303" pitchFamily="18" charset="0"/>
              </a:rPr>
              <a:t>1 Sam </a:t>
            </a:r>
            <a:r>
              <a:rPr lang="en-US" sz="3200" dirty="0">
                <a:solidFill>
                  <a:srgbClr val="008080"/>
                </a:solidFill>
                <a:latin typeface="Georgia" panose="02040502050405020303" pitchFamily="18" charset="0"/>
              </a:rPr>
              <a:t>20:19</a:t>
            </a:r>
            <a:r>
              <a:rPr lang="en-US" sz="3200" dirty="0">
                <a:solidFill>
                  <a:prstClr val="black"/>
                </a:solidFill>
                <a:latin typeface="Georgia" panose="02040502050405020303" pitchFamily="18" charset="0"/>
              </a:rPr>
              <a:t>  “And on the </a:t>
            </a:r>
            <a:r>
              <a:rPr lang="en-US" sz="3200" b="1" dirty="0">
                <a:solidFill>
                  <a:prstClr val="black"/>
                </a:solidFill>
                <a:effectLst>
                  <a:glow rad="127000">
                    <a:srgbClr val="FFFF00"/>
                  </a:glow>
                </a:effectLst>
                <a:latin typeface="Georgia" panose="02040502050405020303" pitchFamily="18" charset="0"/>
              </a:rPr>
              <a:t>third day, </a:t>
            </a:r>
            <a:r>
              <a:rPr lang="en-US" sz="3200" dirty="0">
                <a:solidFill>
                  <a:prstClr val="black"/>
                </a:solidFill>
                <a:latin typeface="Georgia" panose="02040502050405020303" pitchFamily="18" charset="0"/>
              </a:rPr>
              <a:t>go down quickly and </a:t>
            </a:r>
            <a:r>
              <a:rPr lang="en-US" sz="3200" dirty="0" smtClean="0">
                <a:solidFill>
                  <a:prstClr val="black"/>
                </a:solidFill>
                <a:latin typeface="Georgia" panose="02040502050405020303" pitchFamily="18" charset="0"/>
              </a:rPr>
              <a:t>	you shall </a:t>
            </a:r>
            <a:r>
              <a:rPr lang="en-US" sz="3200" dirty="0">
                <a:solidFill>
                  <a:prstClr val="black"/>
                </a:solidFill>
                <a:latin typeface="Georgia" panose="02040502050405020303" pitchFamily="18" charset="0"/>
              </a:rPr>
              <a:t>come to the </a:t>
            </a:r>
            <a:r>
              <a:rPr lang="en-US" sz="3200" dirty="0" smtClean="0">
                <a:solidFill>
                  <a:prstClr val="black"/>
                </a:solidFill>
                <a:latin typeface="Georgia" panose="02040502050405020303" pitchFamily="18" charset="0"/>
              </a:rPr>
              <a:t>	place where </a:t>
            </a:r>
            <a:r>
              <a:rPr lang="en-US" sz="3200" dirty="0">
                <a:solidFill>
                  <a:prstClr val="black"/>
                </a:solidFill>
                <a:latin typeface="Georgia" panose="02040502050405020303" pitchFamily="18" charset="0"/>
              </a:rPr>
              <a:t>you hid on the </a:t>
            </a:r>
            <a:r>
              <a:rPr lang="en-US" sz="3200" dirty="0" smtClean="0">
                <a:solidFill>
                  <a:prstClr val="black"/>
                </a:solidFill>
                <a:latin typeface="Georgia" panose="02040502050405020303" pitchFamily="18" charset="0"/>
              </a:rPr>
              <a:t>	day </a:t>
            </a:r>
            <a:r>
              <a:rPr lang="en-US" sz="3200" dirty="0">
                <a:solidFill>
                  <a:prstClr val="black"/>
                </a:solidFill>
                <a:latin typeface="Georgia" panose="02040502050405020303" pitchFamily="18" charset="0"/>
              </a:rPr>
              <a:t>of </a:t>
            </a:r>
            <a:r>
              <a:rPr lang="en-US" sz="3200" dirty="0" smtClean="0">
                <a:solidFill>
                  <a:prstClr val="black"/>
                </a:solidFill>
                <a:latin typeface="Georgia" panose="02040502050405020303" pitchFamily="18" charset="0"/>
              </a:rPr>
              <a:t>the </a:t>
            </a:r>
            <a:r>
              <a:rPr lang="en-US" sz="3200" dirty="0">
                <a:solidFill>
                  <a:prstClr val="black"/>
                </a:solidFill>
                <a:latin typeface="Georgia" panose="02040502050405020303" pitchFamily="18" charset="0"/>
              </a:rPr>
              <a:t>deed, and </a:t>
            </a:r>
            <a:r>
              <a:rPr lang="en-US" sz="3200" dirty="0" smtClean="0">
                <a:solidFill>
                  <a:prstClr val="black"/>
                </a:solidFill>
                <a:latin typeface="Georgia" panose="02040502050405020303" pitchFamily="18" charset="0"/>
              </a:rPr>
              <a:t>	shall remain </a:t>
            </a:r>
            <a:r>
              <a:rPr lang="en-US" sz="3200" dirty="0">
                <a:solidFill>
                  <a:prstClr val="black"/>
                </a:solidFill>
                <a:latin typeface="Georgia" panose="02040502050405020303" pitchFamily="18" charset="0"/>
              </a:rPr>
              <a:t>by the stone </a:t>
            </a:r>
            <a:r>
              <a:rPr lang="en-US" sz="3200" dirty="0" smtClean="0">
                <a:solidFill>
                  <a:prstClr val="black"/>
                </a:solidFill>
                <a:latin typeface="Georgia" panose="02040502050405020303" pitchFamily="18" charset="0"/>
              </a:rPr>
              <a:t>	</a:t>
            </a:r>
            <a:r>
              <a:rPr lang="en-US" sz="3200" dirty="0" err="1" smtClean="0">
                <a:solidFill>
                  <a:prstClr val="black"/>
                </a:solidFill>
                <a:latin typeface="Georgia" panose="02040502050405020303" pitchFamily="18" charset="0"/>
              </a:rPr>
              <a:t>Ětsel</a:t>
            </a:r>
            <a:r>
              <a:rPr lang="en-US" sz="3200" dirty="0" smtClean="0">
                <a:solidFill>
                  <a:prstClr val="black"/>
                </a:solidFill>
                <a:latin typeface="Georgia" panose="02040502050405020303" pitchFamily="18" charset="0"/>
              </a:rPr>
              <a:t>.”</a:t>
            </a:r>
            <a:endParaRPr lang="en-US" sz="3200" dirty="0"/>
          </a:p>
        </p:txBody>
      </p:sp>
      <p:sp>
        <p:nvSpPr>
          <p:cNvPr id="7" name="Rectangle 6"/>
          <p:cNvSpPr/>
          <p:nvPr/>
        </p:nvSpPr>
        <p:spPr>
          <a:xfrm>
            <a:off x="126792" y="196550"/>
            <a:ext cx="554182" cy="4890656"/>
          </a:xfrm>
          <a:prstGeom prst="rect">
            <a:avLst/>
          </a:prstGeom>
          <a:ln w="28575">
            <a:solidFill>
              <a:srgbClr val="66CC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t>29</a:t>
            </a:r>
          </a:p>
          <a:p>
            <a:pPr algn="ctr"/>
            <a:r>
              <a:rPr lang="en-US" sz="2800" dirty="0" smtClean="0"/>
              <a:t> </a:t>
            </a:r>
            <a:r>
              <a:rPr lang="en-US" sz="2800" dirty="0" smtClean="0">
                <a:ln>
                  <a:solidFill>
                    <a:sysClr val="windowText" lastClr="000000"/>
                  </a:solidFill>
                </a:ln>
                <a:solidFill>
                  <a:srgbClr val="90F1FE"/>
                </a:solidFill>
                <a:effectLst>
                  <a:glow rad="304800">
                    <a:srgbClr val="FF00FF">
                      <a:alpha val="40000"/>
                    </a:srgbClr>
                  </a:glow>
                </a:effectLst>
              </a:rPr>
              <a:t>30</a:t>
            </a:r>
          </a:p>
          <a:p>
            <a:pPr algn="ctr"/>
            <a:endParaRPr lang="en-US" sz="2800" dirty="0" smtClean="0"/>
          </a:p>
          <a:p>
            <a:pPr algn="ctr"/>
            <a:endParaRPr lang="en-US" sz="2800" dirty="0" smtClean="0"/>
          </a:p>
          <a:p>
            <a:pPr algn="ctr"/>
            <a:r>
              <a:rPr lang="en-US" sz="2800" dirty="0" smtClean="0"/>
              <a:t>1</a:t>
            </a:r>
          </a:p>
          <a:p>
            <a:pPr algn="ctr"/>
            <a:endParaRPr lang="en-US" sz="2800" dirty="0" smtClean="0"/>
          </a:p>
          <a:p>
            <a:pPr algn="ctr"/>
            <a:r>
              <a:rPr lang="en-US" sz="2800" dirty="0" smtClean="0"/>
              <a:t> 2</a:t>
            </a:r>
          </a:p>
          <a:p>
            <a:pPr algn="ctr"/>
            <a:endParaRPr lang="en-US" sz="2800" dirty="0" smtClean="0"/>
          </a:p>
          <a:p>
            <a:pPr algn="ctr"/>
            <a:r>
              <a:rPr lang="en-US" sz="2800" dirty="0" smtClean="0"/>
              <a:t> 3</a:t>
            </a:r>
            <a:endParaRPr lang="en-US" sz="2800" dirty="0"/>
          </a:p>
        </p:txBody>
      </p:sp>
      <p:sp>
        <p:nvSpPr>
          <p:cNvPr id="8" name="Bent Arrow 7"/>
          <p:cNvSpPr/>
          <p:nvPr/>
        </p:nvSpPr>
        <p:spPr>
          <a:xfrm rot="10800000">
            <a:off x="581891" y="1951629"/>
            <a:ext cx="5641488" cy="3135575"/>
          </a:xfrm>
          <a:prstGeom prst="bentArrow">
            <a:avLst>
              <a:gd name="adj1" fmla="val 7877"/>
              <a:gd name="adj2" fmla="val 16992"/>
              <a:gd name="adj3" fmla="val 25000"/>
              <a:gd name="adj4" fmla="val 86947"/>
            </a:avLst>
          </a:prstGeom>
          <a:solidFill>
            <a:srgbClr val="FFFF00"/>
          </a:solidFill>
          <a:ln w="38100">
            <a:solidFill>
              <a:srgbClr val="CC00FF"/>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Rectangle 8"/>
          <p:cNvSpPr/>
          <p:nvPr/>
        </p:nvSpPr>
        <p:spPr>
          <a:xfrm>
            <a:off x="5972176" y="3114675"/>
            <a:ext cx="5788330" cy="3606800"/>
          </a:xfrm>
          <a:prstGeom prst="rect">
            <a:avLst/>
          </a:prstGeom>
          <a:gradFill flip="none" rotWithShape="1">
            <a:gsLst>
              <a:gs pos="53000">
                <a:srgbClr val="00B0F0"/>
              </a:gs>
              <a:gs pos="86000">
                <a:srgbClr val="FFFF00"/>
              </a:gs>
              <a:gs pos="100000">
                <a:srgbClr val="D1C39F"/>
              </a:gs>
            </a:gsLst>
            <a:path path="shape">
              <a:fillToRect l="50000" t="50000" r="50000" b="50000"/>
            </a:path>
            <a:tileRect/>
          </a:gra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US" sz="3200" dirty="0" smtClean="0">
                <a:solidFill>
                  <a:schemeClr val="tx1"/>
                </a:solidFill>
              </a:rPr>
              <a:t>The “3</a:t>
            </a:r>
            <a:r>
              <a:rPr lang="en-US" sz="3200" baseline="30000" dirty="0" smtClean="0">
                <a:solidFill>
                  <a:schemeClr val="tx1"/>
                </a:solidFill>
              </a:rPr>
              <a:t>rd</a:t>
            </a:r>
            <a:r>
              <a:rPr lang="en-US" sz="3200" dirty="0" smtClean="0">
                <a:solidFill>
                  <a:schemeClr val="tx1"/>
                </a:solidFill>
              </a:rPr>
              <a:t> day” is not identified by a named week day designation, but is recognized as integral with the cycles of the month.  </a:t>
            </a:r>
            <a:r>
              <a:rPr lang="en-US" sz="3200" u="sng" dirty="0" smtClean="0">
                <a:solidFill>
                  <a:schemeClr val="tx1"/>
                </a:solidFill>
              </a:rPr>
              <a:t>Jonathan does</a:t>
            </a:r>
            <a:r>
              <a:rPr lang="en-US" sz="3200" dirty="0" smtClean="0">
                <a:solidFill>
                  <a:schemeClr val="tx1"/>
                </a:solidFill>
              </a:rPr>
              <a:t> </a:t>
            </a:r>
            <a:r>
              <a:rPr lang="en-US" sz="3200" b="1" u="sng" dirty="0" smtClean="0">
                <a:solidFill>
                  <a:srgbClr val="FF0000"/>
                </a:solidFill>
              </a:rPr>
              <a:t>not</a:t>
            </a:r>
            <a:r>
              <a:rPr lang="en-US" sz="3200" b="1" dirty="0" smtClean="0">
                <a:solidFill>
                  <a:srgbClr val="FF0000"/>
                </a:solidFill>
              </a:rPr>
              <a:t> </a:t>
            </a:r>
            <a:r>
              <a:rPr lang="en-US" sz="3200" u="sng" dirty="0" smtClean="0">
                <a:solidFill>
                  <a:schemeClr val="tx1"/>
                </a:solidFill>
              </a:rPr>
              <a:t>categorize the 1</a:t>
            </a:r>
            <a:r>
              <a:rPr lang="en-US" sz="3200" u="sng" baseline="30000" dirty="0" smtClean="0">
                <a:solidFill>
                  <a:schemeClr val="tx1"/>
                </a:solidFill>
              </a:rPr>
              <a:t>st</a:t>
            </a:r>
            <a:r>
              <a:rPr lang="en-US" sz="3200" u="sng" dirty="0" smtClean="0">
                <a:solidFill>
                  <a:schemeClr val="tx1"/>
                </a:solidFill>
              </a:rPr>
              <a:t> cycle of the month as being</a:t>
            </a:r>
            <a:r>
              <a:rPr lang="en-US" sz="3200" dirty="0" smtClean="0">
                <a:solidFill>
                  <a:schemeClr val="tx1"/>
                </a:solidFill>
              </a:rPr>
              <a:t> </a:t>
            </a:r>
            <a:r>
              <a:rPr lang="en-US" sz="3200" b="1" u="sng" dirty="0" smtClean="0">
                <a:solidFill>
                  <a:srgbClr val="FF0000"/>
                </a:solidFill>
              </a:rPr>
              <a:t>separate</a:t>
            </a:r>
            <a:r>
              <a:rPr lang="en-US" sz="3200" b="1" dirty="0" smtClean="0">
                <a:solidFill>
                  <a:srgbClr val="FF0000"/>
                </a:solidFill>
              </a:rPr>
              <a:t>! </a:t>
            </a:r>
            <a:endParaRPr lang="en-US" sz="3200" b="1" dirty="0">
              <a:solidFill>
                <a:srgbClr val="FF0000"/>
              </a:solidFill>
            </a:endParaRPr>
          </a:p>
        </p:txBody>
      </p:sp>
      <p:sp>
        <p:nvSpPr>
          <p:cNvPr id="4" name="Slide Number Placeholder 3"/>
          <p:cNvSpPr>
            <a:spLocks noGrp="1"/>
          </p:cNvSpPr>
          <p:nvPr>
            <p:ph type="sldNum" sz="quarter" idx="12"/>
          </p:nvPr>
        </p:nvSpPr>
        <p:spPr>
          <a:xfrm>
            <a:off x="8941107" y="6353646"/>
            <a:ext cx="2819399" cy="345796"/>
          </a:xfrm>
        </p:spPr>
        <p:txBody>
          <a:bodyPr/>
          <a:lstStyle/>
          <a:p>
            <a:fld id="{71766878-3199-4EAB-94E7-2D6D11070E14}" type="slidenum">
              <a:rPr lang="en-US" b="1" smtClean="0">
                <a:solidFill>
                  <a:schemeClr val="tx1"/>
                </a:solidFill>
              </a:rPr>
              <a:t>33</a:t>
            </a:fld>
            <a:endParaRPr lang="en-US" b="1" dirty="0">
              <a:solidFill>
                <a:schemeClr val="tx1"/>
              </a:solidFill>
            </a:endParaRPr>
          </a:p>
        </p:txBody>
      </p:sp>
    </p:spTree>
    <p:extLst>
      <p:ext uri="{BB962C8B-B14F-4D97-AF65-F5344CB8AC3E}">
        <p14:creationId xmlns:p14="http://schemas.microsoft.com/office/powerpoint/2010/main" val="335302359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50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3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1000" fill="hold"/>
                                        <p:tgtEl>
                                          <p:spTgt spid="9"/>
                                        </p:tgtEl>
                                        <p:attrNameLst>
                                          <p:attrName>ppt_w</p:attrName>
                                        </p:attrNameLst>
                                      </p:cBhvr>
                                      <p:tavLst>
                                        <p:tav tm="0">
                                          <p:val>
                                            <p:fltVal val="0"/>
                                          </p:val>
                                        </p:tav>
                                        <p:tav tm="100000">
                                          <p:val>
                                            <p:strVal val="#ppt_w"/>
                                          </p:val>
                                        </p:tav>
                                      </p:tavLst>
                                    </p:anim>
                                    <p:anim calcmode="lin" valueType="num">
                                      <p:cBhvr>
                                        <p:cTn id="13" dur="1000" fill="hold"/>
                                        <p:tgtEl>
                                          <p:spTgt spid="9"/>
                                        </p:tgtEl>
                                        <p:attrNameLst>
                                          <p:attrName>ppt_h</p:attrName>
                                        </p:attrNameLst>
                                      </p:cBhvr>
                                      <p:tavLst>
                                        <p:tav tm="0">
                                          <p:val>
                                            <p:fltVal val="0"/>
                                          </p:val>
                                        </p:tav>
                                        <p:tav tm="100000">
                                          <p:val>
                                            <p:strVal val="#ppt_h"/>
                                          </p:val>
                                        </p:tav>
                                      </p:tavLst>
                                    </p:anim>
                                    <p:anim calcmode="lin" valueType="num">
                                      <p:cBhvr>
                                        <p:cTn id="14" dur="1000" fill="hold"/>
                                        <p:tgtEl>
                                          <p:spTgt spid="9"/>
                                        </p:tgtEl>
                                        <p:attrNameLst>
                                          <p:attrName>style.rotation</p:attrName>
                                        </p:attrNameLst>
                                      </p:cBhvr>
                                      <p:tavLst>
                                        <p:tav tm="0">
                                          <p:val>
                                            <p:fltVal val="90"/>
                                          </p:val>
                                        </p:tav>
                                        <p:tav tm="100000">
                                          <p:val>
                                            <p:fltVal val="0"/>
                                          </p:val>
                                        </p:tav>
                                      </p:tavLst>
                                    </p:anim>
                                    <p:animEffect transition="in" filter="fade">
                                      <p:cBhvr>
                                        <p:cTn id="15"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30308" y="534929"/>
            <a:ext cx="10663707" cy="881178"/>
          </a:xfrm>
          <a:solidFill>
            <a:srgbClr val="E8B9FF"/>
          </a:solidFill>
          <a:ln w="38100">
            <a:solidFill>
              <a:srgbClr val="9900CC"/>
            </a:solidFill>
          </a:ln>
          <a:scene3d>
            <a:camera prst="orthographicFront"/>
            <a:lightRig rig="threePt" dir="t"/>
          </a:scene3d>
          <a:sp3d>
            <a:bevelT w="114300" prst="artDeco"/>
          </a:sp3d>
        </p:spPr>
        <p:txBody>
          <a:bodyPr lIns="91440" anchor="ctr">
            <a:normAutofit/>
            <a:sp3d extrusionH="57150">
              <a:bevelT w="38100" h="38100"/>
            </a:sp3d>
          </a:bodyPr>
          <a:lstStyle/>
          <a:p>
            <a:pPr algn="ctr"/>
            <a:r>
              <a:rPr lang="en-US" i="1" dirty="0" smtClean="0">
                <a:solidFill>
                  <a:schemeClr val="accent2"/>
                </a:solidFill>
                <a:latin typeface="Georgia" panose="02040502050405020303" pitchFamily="18" charset="0"/>
              </a:rPr>
              <a:t>Jonathan counts to three</a:t>
            </a:r>
            <a:endParaRPr lang="en-US" i="1" dirty="0">
              <a:solidFill>
                <a:schemeClr val="accent2"/>
              </a:solidFill>
              <a:latin typeface="Georgia" panose="02040502050405020303" pitchFamily="18" charset="0"/>
            </a:endParaRPr>
          </a:p>
        </p:txBody>
      </p:sp>
      <p:sp>
        <p:nvSpPr>
          <p:cNvPr id="3" name="Content Placeholder 2"/>
          <p:cNvSpPr>
            <a:spLocks noGrp="1"/>
          </p:cNvSpPr>
          <p:nvPr>
            <p:ph idx="1"/>
          </p:nvPr>
        </p:nvSpPr>
        <p:spPr>
          <a:xfrm>
            <a:off x="1030309" y="1704109"/>
            <a:ext cx="10663707" cy="4477750"/>
          </a:xfrm>
        </p:spPr>
        <p:txBody>
          <a:bodyPr>
            <a:normAutofit/>
            <a:scene3d>
              <a:camera prst="orthographicFront"/>
              <a:lightRig rig="threePt" dir="t"/>
            </a:scene3d>
            <a:sp3d extrusionH="57150">
              <a:bevelT w="38100" h="38100" prst="relaxedInset"/>
            </a:sp3d>
          </a:bodyPr>
          <a:lstStyle/>
          <a:p>
            <a:pPr marL="0" indent="0">
              <a:buNone/>
            </a:pPr>
            <a:r>
              <a:rPr lang="en-US" sz="2800" dirty="0" smtClean="0">
                <a:solidFill>
                  <a:srgbClr val="008080"/>
                </a:solidFill>
                <a:latin typeface="Georgia" panose="02040502050405020303" pitchFamily="18" charset="0"/>
              </a:rPr>
              <a:t>New Month Day  </a:t>
            </a:r>
            <a:r>
              <a:rPr lang="en-US" sz="2800" dirty="0" smtClean="0">
                <a:solidFill>
                  <a:schemeClr val="tx1"/>
                </a:solidFill>
                <a:latin typeface="Arial Narrow" panose="020B0606020202030204" pitchFamily="34" charset="0"/>
              </a:rPr>
              <a:t>(New Moon Day)  as day #1.</a:t>
            </a:r>
          </a:p>
          <a:p>
            <a:pPr marL="0" indent="0">
              <a:buNone/>
            </a:pPr>
            <a:r>
              <a:rPr lang="en-US" sz="2800" dirty="0" smtClean="0">
                <a:solidFill>
                  <a:srgbClr val="008080"/>
                </a:solidFill>
                <a:latin typeface="Georgia" panose="02040502050405020303" pitchFamily="18" charset="0"/>
              </a:rPr>
              <a:t> </a:t>
            </a:r>
            <a:endParaRPr lang="en-US" sz="2800" dirty="0">
              <a:solidFill>
                <a:srgbClr val="008080"/>
              </a:solidFill>
              <a:latin typeface="Georgia" panose="02040502050405020303" pitchFamily="18" charset="0"/>
            </a:endParaRPr>
          </a:p>
          <a:p>
            <a:pPr marL="0" indent="0">
              <a:buNone/>
            </a:pPr>
            <a:endParaRPr lang="en-US" sz="2800" dirty="0" smtClean="0">
              <a:solidFill>
                <a:srgbClr val="008080"/>
              </a:solidFill>
              <a:latin typeface="Georgia" panose="02040502050405020303" pitchFamily="18" charset="0"/>
            </a:endParaRPr>
          </a:p>
          <a:p>
            <a:pPr marL="0" indent="0">
              <a:buNone/>
            </a:pPr>
            <a:endParaRPr lang="en-US" sz="2800" dirty="0">
              <a:solidFill>
                <a:srgbClr val="008080"/>
              </a:solidFill>
              <a:latin typeface="Georgia" panose="02040502050405020303" pitchFamily="18" charset="0"/>
            </a:endParaRPr>
          </a:p>
          <a:p>
            <a:pPr marL="0" indent="0">
              <a:buNone/>
            </a:pPr>
            <a:endParaRPr lang="en-US" sz="2800" dirty="0" smtClean="0">
              <a:solidFill>
                <a:srgbClr val="008080"/>
              </a:solidFill>
              <a:latin typeface="Georgia" panose="02040502050405020303" pitchFamily="18" charset="0"/>
            </a:endParaRPr>
          </a:p>
          <a:p>
            <a:pPr marL="0" indent="0">
              <a:buNone/>
            </a:pPr>
            <a:r>
              <a:rPr lang="en-US" sz="2800" dirty="0" smtClean="0">
                <a:solidFill>
                  <a:srgbClr val="008080"/>
                </a:solidFill>
                <a:latin typeface="Georgia" panose="02040502050405020303" pitchFamily="18" charset="0"/>
              </a:rPr>
              <a:t>1 Sam </a:t>
            </a:r>
            <a:r>
              <a:rPr lang="en-US" sz="2800" dirty="0">
                <a:solidFill>
                  <a:srgbClr val="008080"/>
                </a:solidFill>
                <a:latin typeface="Georgia" panose="02040502050405020303" pitchFamily="18" charset="0"/>
              </a:rPr>
              <a:t>20:19</a:t>
            </a:r>
            <a:r>
              <a:rPr lang="en-US" sz="2800" dirty="0">
                <a:solidFill>
                  <a:prstClr val="black"/>
                </a:solidFill>
                <a:latin typeface="Georgia" panose="02040502050405020303" pitchFamily="18" charset="0"/>
              </a:rPr>
              <a:t>  “And on </a:t>
            </a:r>
            <a:r>
              <a:rPr lang="en-US" sz="2800" b="1" u="sng" dirty="0">
                <a:solidFill>
                  <a:srgbClr val="FF0066"/>
                </a:solidFill>
                <a:latin typeface="Georgia" panose="02040502050405020303" pitchFamily="18" charset="0"/>
              </a:rPr>
              <a:t>the third day</a:t>
            </a:r>
            <a:r>
              <a:rPr lang="en-US" sz="2800" b="1" dirty="0">
                <a:solidFill>
                  <a:srgbClr val="FF0066"/>
                </a:solidFill>
                <a:latin typeface="Georgia" panose="02040502050405020303" pitchFamily="18" charset="0"/>
              </a:rPr>
              <a:t>, </a:t>
            </a:r>
            <a:r>
              <a:rPr lang="en-US" sz="2800" dirty="0">
                <a:solidFill>
                  <a:prstClr val="black"/>
                </a:solidFill>
                <a:latin typeface="Georgia" panose="02040502050405020303" pitchFamily="18" charset="0"/>
              </a:rPr>
              <a:t>go down quickly and you shall come to the place where you hid on the day of the deed, </a:t>
            </a:r>
            <a:r>
              <a:rPr lang="en-US" sz="2800" dirty="0" smtClean="0">
                <a:solidFill>
                  <a:prstClr val="black"/>
                </a:solidFill>
                <a:latin typeface="Georgia" panose="02040502050405020303" pitchFamily="18" charset="0"/>
              </a:rPr>
              <a:t/>
            </a:r>
            <a:br>
              <a:rPr lang="en-US" sz="2800" dirty="0" smtClean="0">
                <a:solidFill>
                  <a:prstClr val="black"/>
                </a:solidFill>
                <a:latin typeface="Georgia" panose="02040502050405020303" pitchFamily="18" charset="0"/>
              </a:rPr>
            </a:br>
            <a:r>
              <a:rPr lang="en-US" sz="2800" dirty="0" smtClean="0">
                <a:solidFill>
                  <a:prstClr val="black"/>
                </a:solidFill>
                <a:latin typeface="Georgia" panose="02040502050405020303" pitchFamily="18" charset="0"/>
              </a:rPr>
              <a:t>and </a:t>
            </a:r>
            <a:r>
              <a:rPr lang="en-US" sz="2800" dirty="0">
                <a:solidFill>
                  <a:prstClr val="black"/>
                </a:solidFill>
                <a:latin typeface="Georgia" panose="02040502050405020303" pitchFamily="18" charset="0"/>
              </a:rPr>
              <a:t>shall remain by the stone </a:t>
            </a:r>
            <a:r>
              <a:rPr lang="en-US" sz="2800" dirty="0" err="1">
                <a:solidFill>
                  <a:prstClr val="black"/>
                </a:solidFill>
                <a:latin typeface="Georgia" panose="02040502050405020303" pitchFamily="18" charset="0"/>
              </a:rPr>
              <a:t>Ětsel</a:t>
            </a:r>
            <a:r>
              <a:rPr lang="en-US" sz="2800" dirty="0" smtClean="0">
                <a:solidFill>
                  <a:prstClr val="black"/>
                </a:solidFill>
                <a:latin typeface="Georgia" panose="02040502050405020303" pitchFamily="18" charset="0"/>
              </a:rPr>
              <a:t>.” </a:t>
            </a:r>
            <a:endParaRPr lang="en-US" sz="2800" dirty="0"/>
          </a:p>
        </p:txBody>
      </p:sp>
      <p:sp>
        <p:nvSpPr>
          <p:cNvPr id="12" name="Slide Number Placeholder 11"/>
          <p:cNvSpPr>
            <a:spLocks noGrp="1"/>
          </p:cNvSpPr>
          <p:nvPr>
            <p:ph type="sldNum" sz="quarter" idx="12"/>
          </p:nvPr>
        </p:nvSpPr>
        <p:spPr>
          <a:xfrm>
            <a:off x="11420838" y="6477430"/>
            <a:ext cx="455127" cy="345796"/>
          </a:xfrm>
        </p:spPr>
        <p:txBody>
          <a:bodyPr/>
          <a:lstStyle/>
          <a:p>
            <a:fld id="{71766878-3199-4EAB-94E7-2D6D11070E14}" type="slidenum">
              <a:rPr lang="en-US" b="1" smtClean="0">
                <a:solidFill>
                  <a:schemeClr val="tx1"/>
                </a:solidFill>
              </a:rPr>
              <a:t>34</a:t>
            </a:fld>
            <a:endParaRPr lang="en-US" b="1" dirty="0">
              <a:solidFill>
                <a:schemeClr val="tx1"/>
              </a:solidFill>
            </a:endParaRPr>
          </a:p>
        </p:txBody>
      </p:sp>
      <p:grpSp>
        <p:nvGrpSpPr>
          <p:cNvPr id="14" name="Group 13"/>
          <p:cNvGrpSpPr/>
          <p:nvPr/>
        </p:nvGrpSpPr>
        <p:grpSpPr>
          <a:xfrm>
            <a:off x="1585959" y="2016612"/>
            <a:ext cx="9509759" cy="2510366"/>
            <a:chOff x="1585959" y="1382761"/>
            <a:chExt cx="9509759" cy="2510366"/>
          </a:xfrm>
        </p:grpSpPr>
        <p:grpSp>
          <p:nvGrpSpPr>
            <p:cNvPr id="4" name="Group 3"/>
            <p:cNvGrpSpPr/>
            <p:nvPr/>
          </p:nvGrpSpPr>
          <p:grpSpPr>
            <a:xfrm>
              <a:off x="1585959" y="2250136"/>
              <a:ext cx="9509759" cy="914400"/>
              <a:chOff x="1397726" y="2220686"/>
              <a:chExt cx="9509759" cy="914400"/>
            </a:xfrm>
          </p:grpSpPr>
          <p:sp>
            <p:nvSpPr>
              <p:cNvPr id="5" name="Rectangle 4"/>
              <p:cNvSpPr/>
              <p:nvPr/>
            </p:nvSpPr>
            <p:spPr>
              <a:xfrm>
                <a:off x="1397726" y="2220686"/>
                <a:ext cx="1358537" cy="914400"/>
              </a:xfrm>
              <a:prstGeom prst="rect">
                <a:avLst/>
              </a:prstGeom>
              <a:solidFill>
                <a:schemeClr val="bg1">
                  <a:lumMod val="5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b="1" dirty="0" smtClean="0">
                    <a:solidFill>
                      <a:srgbClr val="00FF00"/>
                    </a:solidFill>
                  </a:rPr>
                  <a:t>30</a:t>
                </a:r>
                <a:endParaRPr lang="en-US" sz="2800" b="1" dirty="0">
                  <a:solidFill>
                    <a:srgbClr val="00FF00"/>
                  </a:solidFill>
                </a:endParaRPr>
              </a:p>
            </p:txBody>
          </p:sp>
          <p:sp>
            <p:nvSpPr>
              <p:cNvPr id="6" name="Rectangle 5"/>
              <p:cNvSpPr/>
              <p:nvPr/>
            </p:nvSpPr>
            <p:spPr>
              <a:xfrm>
                <a:off x="2756263" y="2220686"/>
                <a:ext cx="1358537" cy="914400"/>
              </a:xfrm>
              <a:prstGeom prst="rect">
                <a:avLst/>
              </a:prstGeom>
              <a:gradFill>
                <a:gsLst>
                  <a:gs pos="0">
                    <a:srgbClr val="00B0F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2800" dirty="0" smtClean="0">
                    <a:solidFill>
                      <a:srgbClr val="FF0000"/>
                    </a:solidFill>
                  </a:rPr>
                  <a:t>1</a:t>
                </a:r>
                <a:endParaRPr lang="en-US" sz="2800" dirty="0">
                  <a:solidFill>
                    <a:srgbClr val="FF0000"/>
                  </a:solidFill>
                </a:endParaRPr>
              </a:p>
            </p:txBody>
          </p:sp>
          <p:sp>
            <p:nvSpPr>
              <p:cNvPr id="7" name="Rectangle 6"/>
              <p:cNvSpPr/>
              <p:nvPr/>
            </p:nvSpPr>
            <p:spPr>
              <a:xfrm>
                <a:off x="4114800" y="2220686"/>
                <a:ext cx="1358537" cy="914400"/>
              </a:xfrm>
              <a:prstGeom prst="rect">
                <a:avLst/>
              </a:prstGeom>
              <a:gradFill>
                <a:gsLst>
                  <a:gs pos="0">
                    <a:srgbClr val="00B0F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2800" dirty="0" smtClean="0">
                    <a:solidFill>
                      <a:srgbClr val="FF0000"/>
                    </a:solidFill>
                  </a:rPr>
                  <a:t>2</a:t>
                </a:r>
                <a:endParaRPr lang="en-US" sz="2800" dirty="0">
                  <a:solidFill>
                    <a:srgbClr val="FF0000"/>
                  </a:solidFill>
                </a:endParaRPr>
              </a:p>
            </p:txBody>
          </p:sp>
          <p:sp>
            <p:nvSpPr>
              <p:cNvPr id="8" name="Rectangle 7"/>
              <p:cNvSpPr/>
              <p:nvPr/>
            </p:nvSpPr>
            <p:spPr>
              <a:xfrm>
                <a:off x="5473337" y="2220686"/>
                <a:ext cx="1358537" cy="914400"/>
              </a:xfrm>
              <a:prstGeom prst="rect">
                <a:avLst/>
              </a:prstGeom>
              <a:gradFill>
                <a:gsLst>
                  <a:gs pos="0">
                    <a:srgbClr val="00B0F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2800" dirty="0" smtClean="0">
                    <a:solidFill>
                      <a:srgbClr val="FF0000"/>
                    </a:solidFill>
                  </a:rPr>
                  <a:t>3</a:t>
                </a:r>
                <a:endParaRPr lang="en-US" sz="2800" dirty="0">
                  <a:solidFill>
                    <a:srgbClr val="FF0000"/>
                  </a:solidFill>
                </a:endParaRPr>
              </a:p>
            </p:txBody>
          </p:sp>
          <p:sp>
            <p:nvSpPr>
              <p:cNvPr id="9" name="Rectangle 8"/>
              <p:cNvSpPr/>
              <p:nvPr/>
            </p:nvSpPr>
            <p:spPr>
              <a:xfrm>
                <a:off x="6831874" y="2220686"/>
                <a:ext cx="1358537" cy="914400"/>
              </a:xfrm>
              <a:prstGeom prst="rect">
                <a:avLst/>
              </a:prstGeom>
              <a:solidFill>
                <a:schemeClr val="accent1">
                  <a:lumMod val="60000"/>
                  <a:lumOff val="4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8190411" y="2220686"/>
                <a:ext cx="1358537" cy="914400"/>
              </a:xfrm>
              <a:prstGeom prst="rect">
                <a:avLst/>
              </a:prstGeom>
              <a:solidFill>
                <a:schemeClr val="accent1">
                  <a:lumMod val="60000"/>
                  <a:lumOff val="4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548948" y="2220686"/>
                <a:ext cx="1358537" cy="914400"/>
              </a:xfrm>
              <a:prstGeom prst="rect">
                <a:avLst/>
              </a:prstGeom>
              <a:solidFill>
                <a:schemeClr val="accent1">
                  <a:lumMod val="60000"/>
                  <a:lumOff val="4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3" name="Straight Connector 12"/>
            <p:cNvCxnSpPr/>
            <p:nvPr/>
          </p:nvCxnSpPr>
          <p:spPr>
            <a:xfrm>
              <a:off x="3984581" y="1382761"/>
              <a:ext cx="1931831" cy="0"/>
            </a:xfrm>
            <a:prstGeom prst="line">
              <a:avLst/>
            </a:prstGeom>
            <a:ln w="38100">
              <a:solidFill>
                <a:srgbClr val="FF00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2497186" y="1527199"/>
              <a:ext cx="1015839" cy="1022818"/>
            </a:xfrm>
            <a:prstGeom prst="straightConnector1">
              <a:avLst/>
            </a:prstGeom>
            <a:noFill/>
            <a:ln w="76200" cap="flat" cmpd="sng" algn="ctr">
              <a:solidFill>
                <a:srgbClr val="FF6600"/>
              </a:solidFill>
              <a:prstDash val="solid"/>
              <a:headEnd type="none" w="med" len="med"/>
              <a:tailEnd type="arrow" w="med" len="med"/>
            </a:ln>
            <a:effectLst/>
            <a:scene3d>
              <a:camera prst="orthographicFront"/>
              <a:lightRig rig="threePt" dir="t"/>
            </a:scene3d>
            <a:sp3d>
              <a:bevelT/>
            </a:sp3d>
          </p:spPr>
        </p:cxnSp>
        <p:cxnSp>
          <p:nvCxnSpPr>
            <p:cNvPr id="19" name="Straight Arrow Connector 18"/>
            <p:cNvCxnSpPr/>
            <p:nvPr/>
          </p:nvCxnSpPr>
          <p:spPr>
            <a:xfrm flipV="1">
              <a:off x="5730845" y="2897748"/>
              <a:ext cx="558926" cy="995379"/>
            </a:xfrm>
            <a:prstGeom prst="straightConnector1">
              <a:avLst/>
            </a:prstGeom>
            <a:noFill/>
            <a:ln w="76200" cap="flat" cmpd="sng" algn="ctr">
              <a:solidFill>
                <a:srgbClr val="CC00FF"/>
              </a:solidFill>
              <a:prstDash val="solid"/>
              <a:headEnd type="none" w="med" len="med"/>
              <a:tailEnd type="arrow" w="med" len="med"/>
            </a:ln>
            <a:effectLst/>
            <a:scene3d>
              <a:camera prst="orthographicFront"/>
              <a:lightRig rig="threePt" dir="t"/>
            </a:scene3d>
            <a:sp3d>
              <a:bevelT/>
            </a:sp3d>
          </p:spPr>
        </p:cxnSp>
      </p:grpSp>
      <p:sp>
        <p:nvSpPr>
          <p:cNvPr id="15" name="Rectangle 14"/>
          <p:cNvSpPr/>
          <p:nvPr/>
        </p:nvSpPr>
        <p:spPr>
          <a:xfrm>
            <a:off x="222875" y="2243777"/>
            <a:ext cx="1353252" cy="1554610"/>
          </a:xfrm>
          <a:prstGeom prst="rect">
            <a:avLst/>
          </a:prstGeom>
          <a:solidFill>
            <a:schemeClr val="bg1">
              <a:lumMod val="50000"/>
            </a:schemeClr>
          </a:solidFill>
          <a:ln w="38100">
            <a:solidFill>
              <a:srgbClr val="FF66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2400" dirty="0" smtClean="0">
                <a:solidFill>
                  <a:schemeClr val="bg1"/>
                </a:solidFill>
              </a:rPr>
              <a:t>Jonathon is speaking here - </a:t>
            </a:r>
            <a:endParaRPr lang="en-CA" sz="2400" dirty="0">
              <a:solidFill>
                <a:schemeClr val="bg1"/>
              </a:solidFill>
            </a:endParaRPr>
          </a:p>
        </p:txBody>
      </p:sp>
      <p:cxnSp>
        <p:nvCxnSpPr>
          <p:cNvPr id="18" name="Straight Arrow Connector 17"/>
          <p:cNvCxnSpPr/>
          <p:nvPr/>
        </p:nvCxnSpPr>
        <p:spPr>
          <a:xfrm flipV="1">
            <a:off x="1288026" y="3351019"/>
            <a:ext cx="707922" cy="257420"/>
          </a:xfrm>
          <a:prstGeom prst="straightConnector1">
            <a:avLst/>
          </a:prstGeom>
          <a:ln w="57150">
            <a:solidFill>
              <a:srgbClr val="00FF00"/>
            </a:solidFill>
            <a:tailEnd type="arrow"/>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038098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gradFill>
          <a:gsLst>
            <a:gs pos="0">
              <a:srgbClr val="FF6600"/>
            </a:gs>
            <a:gs pos="85000">
              <a:schemeClr val="accent1">
                <a:lumMod val="45000"/>
                <a:lumOff val="55000"/>
              </a:schemeClr>
            </a:gs>
            <a:gs pos="83000">
              <a:schemeClr val="accent1">
                <a:lumMod val="45000"/>
                <a:lumOff val="55000"/>
              </a:schemeClr>
            </a:gs>
            <a:gs pos="91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1766878-3199-4EAB-94E7-2D6D11070E14}" type="slidenum">
              <a:rPr lang="en-US" b="1" smtClean="0">
                <a:solidFill>
                  <a:schemeClr val="bg1"/>
                </a:solidFill>
              </a:rPr>
              <a:t>35</a:t>
            </a:fld>
            <a:endParaRPr lang="en-US" b="1" dirty="0">
              <a:solidFill>
                <a:schemeClr val="bg1"/>
              </a:solidFill>
            </a:endParaRPr>
          </a:p>
        </p:txBody>
      </p:sp>
      <p:sp>
        <p:nvSpPr>
          <p:cNvPr id="7" name="Content Placeholder 2"/>
          <p:cNvSpPr txBox="1">
            <a:spLocks/>
          </p:cNvSpPr>
          <p:nvPr/>
        </p:nvSpPr>
        <p:spPr>
          <a:xfrm>
            <a:off x="2956560" y="1645920"/>
            <a:ext cx="8730850" cy="4892040"/>
          </a:xfrm>
          <a:prstGeom prst="rect">
            <a:avLst/>
          </a:prstGeom>
        </p:spPr>
        <p:txBody>
          <a:bodyPr vert="horz" lIns="91440" tIns="45720" rIns="91440" bIns="45720" rtlCol="0" anchor="ctr">
            <a:noAutofit/>
            <a:scene3d>
              <a:camera prst="orthographicFront"/>
              <a:lightRig rig="threePt" dir="t"/>
            </a:scene3d>
            <a:sp3d extrusionH="57150">
              <a:bevelT h="25400" prst="softRound"/>
            </a:sp3d>
          </a:bodyPr>
          <a:lstStyle>
            <a:lvl1pPr marL="0" indent="0" algn="l" defTabSz="914400" rtl="0" eaLnBrk="1" latinLnBrk="0" hangingPunct="1">
              <a:lnSpc>
                <a:spcPct val="100000"/>
              </a:lnSpc>
              <a:spcBef>
                <a:spcPts val="700"/>
              </a:spcBef>
              <a:buClr>
                <a:schemeClr val="tx2"/>
              </a:buClr>
              <a:buFont typeface="Arial" panose="020B0604020202020204" pitchFamily="34" charset="0"/>
              <a:buNone/>
              <a:defRPr sz="2000" b="1" i="0" kern="1200" cap="all" spc="400" baseline="0">
                <a:solidFill>
                  <a:schemeClr val="accent1"/>
                </a:solidFill>
                <a:latin typeface="+mn-lt"/>
                <a:ea typeface="+mn-ea"/>
                <a:cs typeface="+mn-cs"/>
              </a:defRPr>
            </a:lvl1pPr>
            <a:lvl2pPr marL="457200" indent="0" algn="l" defTabSz="914400" rtl="0" eaLnBrk="1" latinLnBrk="0" hangingPunct="1">
              <a:lnSpc>
                <a:spcPct val="110000"/>
              </a:lnSpc>
              <a:spcBef>
                <a:spcPts val="700"/>
              </a:spcBef>
              <a:buClr>
                <a:schemeClr val="tx2"/>
              </a:buClr>
              <a:buFont typeface="Gill Sans MT" panose="020B0502020104020203"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110000"/>
              </a:lnSpc>
              <a:spcBef>
                <a:spcPts val="700"/>
              </a:spcBef>
              <a:buClr>
                <a:schemeClr val="tx2"/>
              </a:buClr>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110000"/>
              </a:lnSpc>
              <a:spcBef>
                <a:spcPts val="700"/>
              </a:spcBef>
              <a:buClr>
                <a:schemeClr val="tx2"/>
              </a:buClr>
              <a:buFont typeface="Gill Sans MT" panose="020B0502020104020203"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110000"/>
              </a:lnSpc>
              <a:spcBef>
                <a:spcPts val="700"/>
              </a:spcBef>
              <a:buClr>
                <a:schemeClr val="tx2"/>
              </a:buClr>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110000"/>
              </a:lnSpc>
              <a:spcBef>
                <a:spcPts val="700"/>
              </a:spcBef>
              <a:buClr>
                <a:schemeClr val="tx2"/>
              </a:buClr>
              <a:buFont typeface="Gill Sans MT" panose="020B0502020104020203"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110000"/>
              </a:lnSpc>
              <a:spcBef>
                <a:spcPts val="700"/>
              </a:spcBef>
              <a:buClr>
                <a:schemeClr val="tx2"/>
              </a:buClr>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110000"/>
              </a:lnSpc>
              <a:spcBef>
                <a:spcPts val="700"/>
              </a:spcBef>
              <a:buClr>
                <a:schemeClr val="tx2"/>
              </a:buClr>
              <a:buFont typeface="Gill Sans MT" panose="020B0502020104020203" pitchFamily="34" charset="0"/>
              <a:buNone/>
              <a:defRPr sz="1600" kern="1200" baseline="0">
                <a:solidFill>
                  <a:schemeClr val="tx1">
                    <a:tint val="75000"/>
                  </a:schemeClr>
                </a:solidFill>
                <a:latin typeface="+mn-lt"/>
                <a:ea typeface="+mn-ea"/>
                <a:cs typeface="+mn-cs"/>
              </a:defRPr>
            </a:lvl8pPr>
            <a:lvl9pPr marL="3657600" indent="0" algn="l" defTabSz="914400" rtl="0" eaLnBrk="1" latinLnBrk="0" hangingPunct="1">
              <a:lnSpc>
                <a:spcPct val="110000"/>
              </a:lnSpc>
              <a:spcBef>
                <a:spcPts val="700"/>
              </a:spcBef>
              <a:buClr>
                <a:schemeClr val="tx2"/>
              </a:buClr>
              <a:buFont typeface="Arial" panose="020B0604020202020204" pitchFamily="34" charset="0"/>
              <a:buNone/>
              <a:defRPr sz="1600" kern="1200" baseline="0">
                <a:solidFill>
                  <a:schemeClr val="tx1">
                    <a:tint val="75000"/>
                  </a:schemeClr>
                </a:solidFill>
                <a:latin typeface="+mn-lt"/>
                <a:ea typeface="+mn-ea"/>
                <a:cs typeface="+mn-cs"/>
              </a:defRPr>
            </a:lvl9pPr>
          </a:lstStyle>
          <a:p>
            <a:pPr algn="ctr">
              <a:spcBef>
                <a:spcPts val="0"/>
              </a:spcBef>
              <a:spcAft>
                <a:spcPts val="2400"/>
              </a:spcAft>
            </a:pPr>
            <a:r>
              <a:rPr lang="en-US" sz="4800" dirty="0" smtClean="0">
                <a:solidFill>
                  <a:schemeClr val="accent2"/>
                </a:solidFill>
              </a:rPr>
              <a:t>What happened at the evening meal on the </a:t>
            </a:r>
            <a:br>
              <a:rPr lang="en-US" sz="4800" dirty="0" smtClean="0">
                <a:solidFill>
                  <a:schemeClr val="accent2"/>
                </a:solidFill>
              </a:rPr>
            </a:br>
            <a:r>
              <a:rPr lang="en-US" sz="4800" dirty="0" smtClean="0">
                <a:solidFill>
                  <a:schemeClr val="accent2"/>
                </a:solidFill>
              </a:rPr>
              <a:t>new month cycle?</a:t>
            </a:r>
          </a:p>
          <a:p>
            <a:pPr algn="ctr">
              <a:spcBef>
                <a:spcPts val="0"/>
              </a:spcBef>
              <a:spcAft>
                <a:spcPts val="2400"/>
              </a:spcAft>
            </a:pPr>
            <a:r>
              <a:rPr lang="en-US" sz="4800" dirty="0" smtClean="0">
                <a:solidFill>
                  <a:schemeClr val="accent2"/>
                </a:solidFill>
              </a:rPr>
              <a:t>Where was David? </a:t>
            </a:r>
          </a:p>
          <a:p>
            <a:pPr algn="ctr">
              <a:spcBef>
                <a:spcPts val="0"/>
              </a:spcBef>
              <a:spcAft>
                <a:spcPts val="2400"/>
              </a:spcAft>
            </a:pPr>
            <a:r>
              <a:rPr lang="en-US" sz="4800" dirty="0" smtClean="0">
                <a:solidFill>
                  <a:schemeClr val="accent2"/>
                </a:solidFill>
              </a:rPr>
              <a:t>What did Saul say?</a:t>
            </a:r>
          </a:p>
        </p:txBody>
      </p:sp>
      <p:sp>
        <p:nvSpPr>
          <p:cNvPr id="9" name="TextBox 8"/>
          <p:cNvSpPr txBox="1"/>
          <p:nvPr/>
        </p:nvSpPr>
        <p:spPr>
          <a:xfrm>
            <a:off x="-457200" y="2759131"/>
            <a:ext cx="2987040" cy="1600438"/>
          </a:xfrm>
          <a:prstGeom prst="rect">
            <a:avLst/>
          </a:prstGeom>
          <a:noFill/>
        </p:spPr>
        <p:txBody>
          <a:bodyPr wrap="square" rtlCol="0">
            <a:spAutoFit/>
          </a:bodyPr>
          <a:lstStyle/>
          <a:p>
            <a:pPr algn="ctr"/>
            <a:r>
              <a:rPr lang="en-US" sz="8000" dirty="0" smtClean="0">
                <a:ln>
                  <a:solidFill>
                    <a:srgbClr val="00B0F0"/>
                  </a:solidFill>
                </a:ln>
                <a:solidFill>
                  <a:srgbClr val="CC0099"/>
                </a:solidFill>
                <a:effectLst>
                  <a:glow rad="215900">
                    <a:srgbClr val="FFFF00"/>
                  </a:glow>
                </a:effectLst>
                <a:latin typeface="Lucida Handwriting" pitchFamily="66" charset="0"/>
              </a:rPr>
              <a:t>#6</a:t>
            </a:r>
            <a:r>
              <a:rPr lang="en-US" sz="6600" dirty="0" smtClean="0">
                <a:ln>
                  <a:solidFill>
                    <a:srgbClr val="00B0F0"/>
                  </a:solidFill>
                </a:ln>
                <a:solidFill>
                  <a:srgbClr val="CC0099"/>
                </a:solidFill>
                <a:effectLst>
                  <a:glow rad="215900">
                    <a:srgbClr val="FFFF00"/>
                  </a:glow>
                </a:effectLst>
                <a:latin typeface="Lucida Handwriting" pitchFamily="66" charset="0"/>
              </a:rPr>
              <a:t> </a:t>
            </a:r>
            <a:endParaRPr lang="en-US" sz="6600" dirty="0">
              <a:ln>
                <a:solidFill>
                  <a:srgbClr val="00B0F0"/>
                </a:solidFill>
              </a:ln>
              <a:solidFill>
                <a:srgbClr val="CC0099"/>
              </a:solidFill>
              <a:effectLst>
                <a:glow rad="215900">
                  <a:srgbClr val="FFFF00"/>
                </a:glow>
              </a:effectLst>
              <a:latin typeface="Lucida Handwriting" pitchFamily="66" charset="0"/>
            </a:endParaRPr>
          </a:p>
          <a:p>
            <a:endParaRPr lang="en-US" dirty="0"/>
          </a:p>
        </p:txBody>
      </p:sp>
      <p:sp>
        <p:nvSpPr>
          <p:cNvPr id="11" name="Rectangle 10"/>
          <p:cNvSpPr/>
          <p:nvPr/>
        </p:nvSpPr>
        <p:spPr>
          <a:xfrm>
            <a:off x="2743200" y="440358"/>
            <a:ext cx="8944210" cy="1043300"/>
          </a:xfrm>
          <a:prstGeom prst="rect">
            <a:avLst/>
          </a:prstGeom>
          <a:gradFill>
            <a:gsLst>
              <a:gs pos="0">
                <a:srgbClr val="FFFF00"/>
              </a:gs>
              <a:gs pos="85000">
                <a:schemeClr val="accent1">
                  <a:lumMod val="45000"/>
                  <a:lumOff val="55000"/>
                </a:schemeClr>
              </a:gs>
              <a:gs pos="83000">
                <a:schemeClr val="accent1">
                  <a:lumMod val="45000"/>
                  <a:lumOff val="55000"/>
                </a:schemeClr>
              </a:gs>
              <a:gs pos="91000">
                <a:schemeClr val="accent1">
                  <a:lumMod val="30000"/>
                  <a:lumOff val="70000"/>
                </a:schemeClr>
              </a:gs>
            </a:gsLst>
            <a:lin ang="5400000" scaled="1"/>
          </a:gra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smtClean="0">
                <a:ln>
                  <a:solidFill>
                    <a:srgbClr val="0000CC"/>
                  </a:solidFill>
                </a:ln>
                <a:solidFill>
                  <a:srgbClr val="FF0066"/>
                </a:solidFill>
                <a:latin typeface="Segoe Print" pitchFamily="2" charset="0"/>
              </a:rPr>
              <a:t> New Points to Analyze</a:t>
            </a:r>
            <a:endParaRPr lang="en-US" sz="4800" dirty="0">
              <a:ln>
                <a:solidFill>
                  <a:srgbClr val="0000CC"/>
                </a:solidFill>
              </a:ln>
              <a:solidFill>
                <a:srgbClr val="FF0066"/>
              </a:solidFill>
              <a:latin typeface="Segoe Print" pitchFamily="2" charset="0"/>
            </a:endParaRPr>
          </a:p>
        </p:txBody>
      </p:sp>
    </p:spTree>
    <p:extLst>
      <p:ext uri="{BB962C8B-B14F-4D97-AF65-F5344CB8AC3E}">
        <p14:creationId xmlns:p14="http://schemas.microsoft.com/office/powerpoint/2010/main" val="282549045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75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up)">
                                      <p:cBhvr>
                                        <p:cTn id="7" dur="1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wipe(up)">
                                      <p:cBhvr>
                                        <p:cTn id="12" dur="1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wipe(up)">
                                      <p:cBhvr>
                                        <p:cTn id="17" dur="1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gradFill>
          <a:gsLst>
            <a:gs pos="0">
              <a:srgbClr val="FF00FF">
                <a:alpha val="0"/>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72457" y="174754"/>
            <a:ext cx="10777516" cy="712124"/>
          </a:xfrm>
          <a:gradFill>
            <a:gsLst>
              <a:gs pos="46000">
                <a:srgbClr val="FFFF0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57150">
            <a:solidFill>
              <a:schemeClr val="accent1">
                <a:lumMod val="75000"/>
              </a:schemeClr>
            </a:solidFill>
          </a:ln>
          <a:scene3d>
            <a:camera prst="orthographicFront"/>
            <a:lightRig rig="threePt" dir="t"/>
          </a:scene3d>
          <a:sp3d>
            <a:bevelT w="152400" h="50800" prst="softRound"/>
          </a:sp3d>
        </p:spPr>
        <p:txBody>
          <a:bodyPr anchor="ctr">
            <a:normAutofit/>
            <a:sp3d extrusionH="57150">
              <a:bevelT w="38100" h="38100" prst="angle"/>
            </a:sp3d>
          </a:bodyPr>
          <a:lstStyle/>
          <a:p>
            <a:pPr algn="ctr"/>
            <a:r>
              <a:rPr lang="en-US" sz="4000" dirty="0" smtClean="0">
                <a:solidFill>
                  <a:schemeClr val="accent1">
                    <a:lumMod val="75000"/>
                  </a:schemeClr>
                </a:solidFill>
                <a:latin typeface="Comic Sans MS" panose="030F0702030302020204" pitchFamily="66" charset="0"/>
              </a:rPr>
              <a:t>David’s location; Saul is silent</a:t>
            </a:r>
            <a:endParaRPr lang="en-US" sz="4000" dirty="0">
              <a:solidFill>
                <a:schemeClr val="accent1">
                  <a:lumMod val="75000"/>
                </a:schemeClr>
              </a:solidFill>
              <a:latin typeface="Comic Sans MS" panose="030F0702030302020204" pitchFamily="66" charset="0"/>
            </a:endParaRPr>
          </a:p>
        </p:txBody>
      </p:sp>
      <p:sp>
        <p:nvSpPr>
          <p:cNvPr id="3" name="Content Placeholder 2"/>
          <p:cNvSpPr>
            <a:spLocks noGrp="1"/>
          </p:cNvSpPr>
          <p:nvPr>
            <p:ph idx="1"/>
          </p:nvPr>
        </p:nvSpPr>
        <p:spPr>
          <a:xfrm>
            <a:off x="1094509" y="955964"/>
            <a:ext cx="10626436" cy="5777345"/>
          </a:xfrm>
        </p:spPr>
        <p:txBody>
          <a:bodyPr>
            <a:normAutofit/>
            <a:scene3d>
              <a:camera prst="orthographicFront"/>
              <a:lightRig rig="threePt" dir="t"/>
            </a:scene3d>
            <a:sp3d extrusionH="57150">
              <a:bevelT w="38100" h="38100"/>
            </a:sp3d>
          </a:bodyPr>
          <a:lstStyle/>
          <a:p>
            <a:pPr marL="0" indent="0">
              <a:buNone/>
            </a:pPr>
            <a:r>
              <a:rPr lang="en-US" sz="2800" dirty="0" smtClean="0">
                <a:solidFill>
                  <a:srgbClr val="008080"/>
                </a:solidFill>
                <a:latin typeface="Georgia" panose="02040502050405020303" pitchFamily="18" charset="0"/>
              </a:rPr>
              <a:t>1 Sam </a:t>
            </a:r>
            <a:r>
              <a:rPr lang="en-US" sz="2800" dirty="0">
                <a:solidFill>
                  <a:srgbClr val="008080"/>
                </a:solidFill>
                <a:latin typeface="Georgia" panose="02040502050405020303" pitchFamily="18" charset="0"/>
              </a:rPr>
              <a:t>20:24</a:t>
            </a:r>
            <a:r>
              <a:rPr lang="en-US" sz="2800" dirty="0">
                <a:solidFill>
                  <a:prstClr val="black"/>
                </a:solidFill>
                <a:latin typeface="Georgia" panose="02040502050405020303" pitchFamily="18" charset="0"/>
              </a:rPr>
              <a:t>  </a:t>
            </a:r>
            <a:r>
              <a:rPr lang="en-US" sz="2800" dirty="0">
                <a:solidFill>
                  <a:srgbClr val="FF6600"/>
                </a:solidFill>
                <a:latin typeface="Georgia" panose="02040502050405020303" pitchFamily="18" charset="0"/>
              </a:rPr>
              <a:t>And </a:t>
            </a:r>
            <a:r>
              <a:rPr lang="en-US" sz="2800" dirty="0" err="1">
                <a:solidFill>
                  <a:srgbClr val="FF6600"/>
                </a:solidFill>
                <a:latin typeface="Georgia" panose="02040502050405020303" pitchFamily="18" charset="0"/>
              </a:rPr>
              <a:t>Dawi</a:t>
            </a:r>
            <a:r>
              <a:rPr lang="en-US" sz="2800" dirty="0" err="1">
                <a:solidFill>
                  <a:srgbClr val="FF6600"/>
                </a:solidFill>
                <a:latin typeface="TITUS Cyberbit Basic" panose="02020603050405020304" pitchFamily="18" charset="0"/>
              </a:rPr>
              <a:t>d</a:t>
            </a:r>
            <a:r>
              <a:rPr lang="en-US" sz="2800" dirty="0">
                <a:solidFill>
                  <a:srgbClr val="FF6600"/>
                </a:solidFill>
                <a:latin typeface="TITUS Cyberbit Basic" panose="02020603050405020304" pitchFamily="18" charset="0"/>
              </a:rPr>
              <a:t>̱</a:t>
            </a:r>
            <a:r>
              <a:rPr lang="en-US" sz="2800" dirty="0">
                <a:solidFill>
                  <a:srgbClr val="FF6600"/>
                </a:solidFill>
                <a:latin typeface="Georgia" panose="02040502050405020303" pitchFamily="18" charset="0"/>
              </a:rPr>
              <a:t> </a:t>
            </a:r>
            <a:r>
              <a:rPr lang="en-US" sz="2800" u="sng" dirty="0">
                <a:solidFill>
                  <a:srgbClr val="FF6600"/>
                </a:solidFill>
                <a:latin typeface="Georgia" panose="02040502050405020303" pitchFamily="18" charset="0"/>
              </a:rPr>
              <a:t>hid in the field</a:t>
            </a:r>
            <a:r>
              <a:rPr lang="en-US" sz="2800" dirty="0">
                <a:solidFill>
                  <a:srgbClr val="FF6600"/>
                </a:solidFill>
                <a:latin typeface="Georgia" panose="02040502050405020303" pitchFamily="18" charset="0"/>
              </a:rPr>
              <a:t>. </a:t>
            </a:r>
            <a:r>
              <a:rPr lang="en-US" sz="2800" dirty="0" smtClean="0">
                <a:solidFill>
                  <a:srgbClr val="FF6600"/>
                </a:solidFill>
                <a:latin typeface="Georgia" panose="02040502050405020303" pitchFamily="18" charset="0"/>
              </a:rPr>
              <a:t> And </a:t>
            </a:r>
            <a:r>
              <a:rPr lang="en-US" sz="2800" dirty="0">
                <a:solidFill>
                  <a:srgbClr val="FF6600"/>
                </a:solidFill>
                <a:latin typeface="Georgia" panose="02040502050405020303" pitchFamily="18" charset="0"/>
              </a:rPr>
              <a:t>when the </a:t>
            </a:r>
            <a:r>
              <a:rPr lang="en-US" sz="2800" dirty="0" smtClean="0">
                <a:solidFill>
                  <a:srgbClr val="FF6600"/>
                </a:solidFill>
                <a:latin typeface="Georgia" panose="02040502050405020303" pitchFamily="18" charset="0"/>
              </a:rPr>
              <a:t/>
            </a:r>
            <a:br>
              <a:rPr lang="en-US" sz="2800" dirty="0" smtClean="0">
                <a:solidFill>
                  <a:srgbClr val="FF6600"/>
                </a:solidFill>
                <a:latin typeface="Georgia" panose="02040502050405020303" pitchFamily="18" charset="0"/>
              </a:rPr>
            </a:br>
            <a:r>
              <a:rPr lang="en-US" sz="2800" dirty="0" smtClean="0">
                <a:solidFill>
                  <a:srgbClr val="00B050"/>
                </a:solidFill>
                <a:latin typeface="Georgia" panose="02040502050405020303" pitchFamily="18" charset="0"/>
              </a:rPr>
              <a:t>New</a:t>
            </a:r>
            <a:r>
              <a:rPr lang="en-US" sz="2800" dirty="0" smtClean="0">
                <a:solidFill>
                  <a:srgbClr val="FF6600"/>
                </a:solidFill>
                <a:latin typeface="Georgia" panose="02040502050405020303" pitchFamily="18" charset="0"/>
              </a:rPr>
              <a:t> </a:t>
            </a:r>
            <a:r>
              <a:rPr lang="en-US" sz="1400" dirty="0">
                <a:solidFill>
                  <a:schemeClr val="tx1"/>
                </a:solidFill>
                <a:latin typeface="Georgia" panose="02040502050405020303" pitchFamily="18" charset="0"/>
              </a:rPr>
              <a:t>Moon</a:t>
            </a:r>
            <a:r>
              <a:rPr lang="en-US" sz="2800" dirty="0">
                <a:solidFill>
                  <a:srgbClr val="FF6600"/>
                </a:solidFill>
                <a:latin typeface="Georgia" panose="02040502050405020303" pitchFamily="18" charset="0"/>
              </a:rPr>
              <a:t> </a:t>
            </a:r>
            <a:r>
              <a:rPr lang="en-US" sz="2800" dirty="0" smtClean="0">
                <a:solidFill>
                  <a:srgbClr val="00B050"/>
                </a:solidFill>
                <a:latin typeface="Georgia" panose="02040502050405020303" pitchFamily="18" charset="0"/>
              </a:rPr>
              <a:t>[Month / </a:t>
            </a:r>
            <a:r>
              <a:rPr lang="en-US" sz="2800" dirty="0" err="1" smtClean="0">
                <a:solidFill>
                  <a:srgbClr val="00B050"/>
                </a:solidFill>
                <a:latin typeface="Georgia" panose="02040502050405020303" pitchFamily="18" charset="0"/>
              </a:rPr>
              <a:t>chodesh</a:t>
            </a:r>
            <a:r>
              <a:rPr lang="en-US" sz="2800" dirty="0" smtClean="0">
                <a:solidFill>
                  <a:srgbClr val="00B050"/>
                </a:solidFill>
                <a:latin typeface="Georgia" panose="02040502050405020303" pitchFamily="18" charset="0"/>
              </a:rPr>
              <a:t>]</a:t>
            </a:r>
            <a:r>
              <a:rPr lang="en-US" sz="2800" dirty="0" smtClean="0">
                <a:solidFill>
                  <a:srgbClr val="FF6600"/>
                </a:solidFill>
                <a:latin typeface="Georgia" panose="02040502050405020303" pitchFamily="18" charset="0"/>
              </a:rPr>
              <a:t> came</a:t>
            </a:r>
            <a:r>
              <a:rPr lang="en-US" sz="2800" dirty="0">
                <a:solidFill>
                  <a:srgbClr val="FF6600"/>
                </a:solidFill>
                <a:latin typeface="Georgia" panose="02040502050405020303" pitchFamily="18" charset="0"/>
              </a:rPr>
              <a:t>, the sovereign sat down by the food to eat</a:t>
            </a:r>
            <a:r>
              <a:rPr lang="en-US" sz="2800" dirty="0" smtClean="0">
                <a:solidFill>
                  <a:srgbClr val="FF6600"/>
                </a:solidFill>
                <a:latin typeface="Georgia" panose="02040502050405020303" pitchFamily="18" charset="0"/>
              </a:rPr>
              <a:t>.</a:t>
            </a:r>
          </a:p>
          <a:p>
            <a:pPr marL="0" indent="0">
              <a:buNone/>
            </a:pPr>
            <a:endParaRPr lang="en-US" sz="2800" dirty="0">
              <a:solidFill>
                <a:srgbClr val="FF6600"/>
              </a:solidFill>
              <a:latin typeface="Georgia" panose="02040502050405020303" pitchFamily="18" charset="0"/>
            </a:endParaRPr>
          </a:p>
          <a:p>
            <a:pPr marL="0" indent="0">
              <a:buNone/>
            </a:pPr>
            <a:endParaRPr lang="en-US" sz="2800" dirty="0" smtClean="0">
              <a:solidFill>
                <a:srgbClr val="FF6600"/>
              </a:solidFill>
              <a:latin typeface="Georgia" panose="02040502050405020303" pitchFamily="18" charset="0"/>
            </a:endParaRPr>
          </a:p>
          <a:p>
            <a:pPr marL="0" indent="0">
              <a:buNone/>
            </a:pPr>
            <a:r>
              <a:rPr lang="en-US" sz="2800" dirty="0" smtClean="0">
                <a:solidFill>
                  <a:srgbClr val="008080"/>
                </a:solidFill>
                <a:latin typeface="Georgia" panose="02040502050405020303" pitchFamily="18" charset="0"/>
              </a:rPr>
              <a:t>1 Sam </a:t>
            </a:r>
            <a:r>
              <a:rPr lang="en-US" sz="2800" dirty="0">
                <a:solidFill>
                  <a:srgbClr val="008080"/>
                </a:solidFill>
                <a:latin typeface="Georgia" panose="02040502050405020303" pitchFamily="18" charset="0"/>
              </a:rPr>
              <a:t>20:25</a:t>
            </a:r>
            <a:r>
              <a:rPr lang="en-US" sz="2800" dirty="0">
                <a:solidFill>
                  <a:prstClr val="black"/>
                </a:solidFill>
                <a:latin typeface="Georgia" panose="02040502050405020303" pitchFamily="18" charset="0"/>
              </a:rPr>
              <a:t>  And the sovereign sat on his seat, as at other times, on a seat by the wall, with </a:t>
            </a:r>
            <a:r>
              <a:rPr lang="en-US" sz="2800" dirty="0" err="1">
                <a:solidFill>
                  <a:prstClr val="black"/>
                </a:solidFill>
                <a:latin typeface="Georgia" panose="02040502050405020303" pitchFamily="18" charset="0"/>
              </a:rPr>
              <a:t>Yehonathan</a:t>
            </a:r>
            <a:r>
              <a:rPr lang="en-US" sz="2800" dirty="0">
                <a:solidFill>
                  <a:prstClr val="black"/>
                </a:solidFill>
                <a:latin typeface="Georgia" panose="02040502050405020303" pitchFamily="18" charset="0"/>
              </a:rPr>
              <a:t> standing, and </a:t>
            </a:r>
            <a:r>
              <a:rPr lang="en-US" sz="2800" dirty="0" err="1">
                <a:solidFill>
                  <a:prstClr val="black"/>
                </a:solidFill>
                <a:latin typeface="Georgia" panose="02040502050405020303" pitchFamily="18" charset="0"/>
              </a:rPr>
              <a:t>A</a:t>
            </a:r>
            <a:r>
              <a:rPr lang="en-US" sz="2800" dirty="0" err="1">
                <a:solidFill>
                  <a:prstClr val="black"/>
                </a:solidFill>
                <a:latin typeface="TITUS Cyberbit Basic" panose="02020603050405020304" pitchFamily="18" charset="0"/>
              </a:rPr>
              <a:t>ḇ</a:t>
            </a:r>
            <a:r>
              <a:rPr lang="en-US" sz="2800" dirty="0" err="1">
                <a:solidFill>
                  <a:prstClr val="black"/>
                </a:solidFill>
                <a:latin typeface="Georgia" panose="02040502050405020303" pitchFamily="18" charset="0"/>
              </a:rPr>
              <a:t>nĕr</a:t>
            </a:r>
            <a:r>
              <a:rPr lang="en-US" sz="2800" dirty="0">
                <a:solidFill>
                  <a:prstClr val="black"/>
                </a:solidFill>
                <a:latin typeface="Georgia" panose="02040502050405020303" pitchFamily="18" charset="0"/>
              </a:rPr>
              <a:t> sitting by </a:t>
            </a:r>
            <a:r>
              <a:rPr lang="en-US" sz="2800" dirty="0" err="1">
                <a:solidFill>
                  <a:prstClr val="black"/>
                </a:solidFill>
                <a:latin typeface="Georgia" panose="02040502050405020303" pitchFamily="18" charset="0"/>
              </a:rPr>
              <a:t>Sha’ul’s</a:t>
            </a:r>
            <a:r>
              <a:rPr lang="en-US" sz="2800" dirty="0">
                <a:solidFill>
                  <a:prstClr val="black"/>
                </a:solidFill>
                <a:latin typeface="Georgia" panose="02040502050405020303" pitchFamily="18" charset="0"/>
              </a:rPr>
              <a:t> side, </a:t>
            </a:r>
            <a:endParaRPr lang="en-US" sz="2800" dirty="0" smtClean="0">
              <a:solidFill>
                <a:prstClr val="black"/>
              </a:solidFill>
              <a:effectLst>
                <a:glow rad="228600">
                  <a:schemeClr val="accent4">
                    <a:satMod val="175000"/>
                    <a:alpha val="40000"/>
                  </a:schemeClr>
                </a:glow>
              </a:effectLst>
              <a:latin typeface="Georgia" panose="02040502050405020303" pitchFamily="18" charset="0"/>
            </a:endParaRPr>
          </a:p>
          <a:p>
            <a:pPr marL="0" indent="0">
              <a:buNone/>
            </a:pPr>
            <a:endParaRPr lang="en-US" sz="2800" dirty="0">
              <a:solidFill>
                <a:prstClr val="black"/>
              </a:solidFill>
              <a:effectLst>
                <a:glow rad="228600">
                  <a:schemeClr val="accent4">
                    <a:satMod val="175000"/>
                    <a:alpha val="40000"/>
                  </a:schemeClr>
                </a:glow>
              </a:effectLst>
              <a:latin typeface="Georgia" panose="02040502050405020303" pitchFamily="18" charset="0"/>
            </a:endParaRPr>
          </a:p>
          <a:p>
            <a:pPr marL="0" indent="0">
              <a:buNone/>
            </a:pPr>
            <a:r>
              <a:rPr lang="en-US" sz="2800" dirty="0" smtClean="0">
                <a:solidFill>
                  <a:srgbClr val="008080"/>
                </a:solidFill>
                <a:latin typeface="Georgia" panose="02040502050405020303" pitchFamily="18" charset="0"/>
              </a:rPr>
              <a:t>1 Sam </a:t>
            </a:r>
            <a:r>
              <a:rPr lang="en-US" sz="2800" dirty="0">
                <a:solidFill>
                  <a:srgbClr val="008080"/>
                </a:solidFill>
                <a:latin typeface="Georgia" panose="02040502050405020303" pitchFamily="18" charset="0"/>
              </a:rPr>
              <a:t>20:26</a:t>
            </a:r>
            <a:r>
              <a:rPr lang="en-US" sz="2800" dirty="0">
                <a:solidFill>
                  <a:prstClr val="black"/>
                </a:solidFill>
                <a:latin typeface="Georgia" panose="02040502050405020303" pitchFamily="18" charset="0"/>
              </a:rPr>
              <a:t>  But </a:t>
            </a:r>
            <a:r>
              <a:rPr lang="en-US" sz="2800" dirty="0" err="1">
                <a:solidFill>
                  <a:prstClr val="black"/>
                </a:solidFill>
                <a:latin typeface="Georgia" panose="02040502050405020303" pitchFamily="18" charset="0"/>
              </a:rPr>
              <a:t>Sha’ul</a:t>
            </a:r>
            <a:r>
              <a:rPr lang="en-US" sz="2800" dirty="0">
                <a:solidFill>
                  <a:prstClr val="black"/>
                </a:solidFill>
                <a:latin typeface="Georgia" panose="02040502050405020303" pitchFamily="18" charset="0"/>
              </a:rPr>
              <a:t> spoke not </a:t>
            </a:r>
            <a:r>
              <a:rPr lang="en-US" sz="2800" i="1" dirty="0">
                <a:solidFill>
                  <a:prstClr val="black"/>
                </a:solidFill>
                <a:latin typeface="Georgia" panose="02040502050405020303" pitchFamily="18" charset="0"/>
              </a:rPr>
              <a:t>a word</a:t>
            </a:r>
            <a:r>
              <a:rPr lang="en-US" sz="2800" dirty="0">
                <a:solidFill>
                  <a:prstClr val="black"/>
                </a:solidFill>
                <a:latin typeface="Georgia" panose="02040502050405020303" pitchFamily="18" charset="0"/>
              </a:rPr>
              <a:t> </a:t>
            </a:r>
            <a:r>
              <a:rPr lang="en-US" sz="2800" dirty="0">
                <a:solidFill>
                  <a:prstClr val="black"/>
                </a:solidFill>
                <a:effectLst>
                  <a:glow rad="228600">
                    <a:schemeClr val="accent4">
                      <a:satMod val="175000"/>
                      <a:alpha val="40000"/>
                    </a:schemeClr>
                  </a:glow>
                </a:effectLst>
                <a:latin typeface="Georgia" panose="02040502050405020303" pitchFamily="18" charset="0"/>
              </a:rPr>
              <a:t>that day, </a:t>
            </a:r>
            <a:r>
              <a:rPr lang="en-US" sz="2800" dirty="0">
                <a:solidFill>
                  <a:prstClr val="black"/>
                </a:solidFill>
                <a:latin typeface="Georgia" panose="02040502050405020303" pitchFamily="18" charset="0"/>
              </a:rPr>
              <a:t>for he thought, “It is an accident; he is not clean, for he has not been cleansed.” </a:t>
            </a:r>
          </a:p>
        </p:txBody>
      </p:sp>
      <p:sp>
        <p:nvSpPr>
          <p:cNvPr id="12" name="Slide Number Placeholder 11"/>
          <p:cNvSpPr>
            <a:spLocks noGrp="1"/>
          </p:cNvSpPr>
          <p:nvPr>
            <p:ph type="sldNum" sz="quarter" idx="12"/>
          </p:nvPr>
        </p:nvSpPr>
        <p:spPr>
          <a:xfrm>
            <a:off x="8947273" y="6408730"/>
            <a:ext cx="2819399" cy="345796"/>
          </a:xfrm>
        </p:spPr>
        <p:txBody>
          <a:bodyPr/>
          <a:lstStyle/>
          <a:p>
            <a:fld id="{71766878-3199-4EAB-94E7-2D6D11070E14}" type="slidenum">
              <a:rPr lang="en-US" b="1" smtClean="0">
                <a:solidFill>
                  <a:schemeClr val="tx1"/>
                </a:solidFill>
              </a:rPr>
              <a:t>36</a:t>
            </a:fld>
            <a:endParaRPr lang="en-US" b="1" dirty="0">
              <a:solidFill>
                <a:schemeClr val="tx1"/>
              </a:solidFill>
            </a:endParaRPr>
          </a:p>
        </p:txBody>
      </p:sp>
      <p:grpSp>
        <p:nvGrpSpPr>
          <p:cNvPr id="4" name="Group 3"/>
          <p:cNvGrpSpPr/>
          <p:nvPr/>
        </p:nvGrpSpPr>
        <p:grpSpPr>
          <a:xfrm>
            <a:off x="1652847" y="2660070"/>
            <a:ext cx="9509759" cy="914400"/>
            <a:chOff x="1397726" y="2220686"/>
            <a:chExt cx="9509759" cy="914400"/>
          </a:xfrm>
        </p:grpSpPr>
        <p:sp>
          <p:nvSpPr>
            <p:cNvPr id="5" name="Rectangle 4"/>
            <p:cNvSpPr/>
            <p:nvPr/>
          </p:nvSpPr>
          <p:spPr>
            <a:xfrm>
              <a:off x="1397726" y="2220686"/>
              <a:ext cx="1358537" cy="914400"/>
            </a:xfrm>
            <a:prstGeom prst="rect">
              <a:avLst/>
            </a:prstGeom>
            <a:solidFill>
              <a:schemeClr val="bg1">
                <a:lumMod val="5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sp>
          <p:nvSpPr>
            <p:cNvPr id="6" name="Rectangle 5"/>
            <p:cNvSpPr/>
            <p:nvPr/>
          </p:nvSpPr>
          <p:spPr>
            <a:xfrm>
              <a:off x="2756263" y="2220686"/>
              <a:ext cx="1358537" cy="914400"/>
            </a:xfrm>
            <a:prstGeom prst="rect">
              <a:avLst/>
            </a:prstGeom>
            <a:gradFill>
              <a:gsLst>
                <a:gs pos="38000">
                  <a:srgbClr val="90F1FE"/>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2800" dirty="0" smtClean="0">
                  <a:solidFill>
                    <a:srgbClr val="FF0000"/>
                  </a:solidFill>
                </a:rPr>
                <a:t>1</a:t>
              </a:r>
              <a:endParaRPr lang="en-US" sz="2800" dirty="0">
                <a:solidFill>
                  <a:srgbClr val="FF0000"/>
                </a:solidFill>
              </a:endParaRPr>
            </a:p>
          </p:txBody>
        </p:sp>
        <p:sp>
          <p:nvSpPr>
            <p:cNvPr id="7" name="Rectangle 6"/>
            <p:cNvSpPr/>
            <p:nvPr/>
          </p:nvSpPr>
          <p:spPr>
            <a:xfrm>
              <a:off x="4114800" y="2220686"/>
              <a:ext cx="1358537" cy="914400"/>
            </a:xfrm>
            <a:prstGeom prst="rect">
              <a:avLst/>
            </a:prstGeom>
            <a:solidFill>
              <a:schemeClr val="accent1">
                <a:lumMod val="60000"/>
                <a:lumOff val="4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2800" dirty="0" smtClean="0">
                  <a:solidFill>
                    <a:srgbClr val="FF0000"/>
                  </a:solidFill>
                </a:rPr>
                <a:t>2</a:t>
              </a:r>
              <a:endParaRPr lang="en-US" sz="2800" dirty="0">
                <a:solidFill>
                  <a:srgbClr val="FF0000"/>
                </a:solidFill>
              </a:endParaRPr>
            </a:p>
          </p:txBody>
        </p:sp>
        <p:sp>
          <p:nvSpPr>
            <p:cNvPr id="8" name="Rectangle 7"/>
            <p:cNvSpPr/>
            <p:nvPr/>
          </p:nvSpPr>
          <p:spPr>
            <a:xfrm>
              <a:off x="5473337" y="2220686"/>
              <a:ext cx="1358537" cy="914400"/>
            </a:xfrm>
            <a:prstGeom prst="rect">
              <a:avLst/>
            </a:prstGeom>
            <a:solidFill>
              <a:schemeClr val="accent1">
                <a:lumMod val="60000"/>
                <a:lumOff val="4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2800" dirty="0" smtClean="0">
                  <a:solidFill>
                    <a:srgbClr val="FF0000"/>
                  </a:solidFill>
                </a:rPr>
                <a:t>3</a:t>
              </a:r>
              <a:endParaRPr lang="en-US" sz="2800" dirty="0">
                <a:solidFill>
                  <a:srgbClr val="FF0000"/>
                </a:solidFill>
              </a:endParaRPr>
            </a:p>
          </p:txBody>
        </p:sp>
        <p:sp>
          <p:nvSpPr>
            <p:cNvPr id="9" name="Rectangle 8"/>
            <p:cNvSpPr/>
            <p:nvPr/>
          </p:nvSpPr>
          <p:spPr>
            <a:xfrm>
              <a:off x="6831874" y="2220686"/>
              <a:ext cx="1358537" cy="914400"/>
            </a:xfrm>
            <a:prstGeom prst="rect">
              <a:avLst/>
            </a:prstGeom>
            <a:solidFill>
              <a:schemeClr val="accent1">
                <a:lumMod val="60000"/>
                <a:lumOff val="4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8190411" y="2220686"/>
              <a:ext cx="1358537" cy="914400"/>
            </a:xfrm>
            <a:prstGeom prst="rect">
              <a:avLst/>
            </a:prstGeom>
            <a:solidFill>
              <a:schemeClr val="accent1">
                <a:lumMod val="60000"/>
                <a:lumOff val="4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548948" y="2220686"/>
              <a:ext cx="1358537" cy="914400"/>
            </a:xfrm>
            <a:prstGeom prst="rect">
              <a:avLst/>
            </a:prstGeom>
            <a:solidFill>
              <a:schemeClr val="accent1">
                <a:lumMod val="60000"/>
                <a:lumOff val="4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3" name="Straight Connector 12"/>
          <p:cNvCxnSpPr/>
          <p:nvPr/>
        </p:nvCxnSpPr>
        <p:spPr>
          <a:xfrm flipV="1">
            <a:off x="2027719" y="1770741"/>
            <a:ext cx="381652" cy="5937"/>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3687979" y="1932708"/>
            <a:ext cx="1337" cy="935182"/>
          </a:xfrm>
          <a:prstGeom prst="straightConnector1">
            <a:avLst/>
          </a:prstGeom>
          <a:noFill/>
          <a:ln w="76200" cap="flat" cmpd="sng" algn="ctr">
            <a:solidFill>
              <a:srgbClr val="CC00FF"/>
            </a:solidFill>
            <a:prstDash val="solid"/>
            <a:headEnd type="none" w="med" len="med"/>
            <a:tailEnd type="arrow" w="med" len="med"/>
          </a:ln>
          <a:effectLst/>
          <a:scene3d>
            <a:camera prst="orthographicFront"/>
            <a:lightRig rig="threePt" dir="t"/>
          </a:scene3d>
          <a:sp3d>
            <a:bevelT prst="relaxedInset"/>
          </a:sp3d>
        </p:spPr>
      </p:cxnSp>
      <p:sp>
        <p:nvSpPr>
          <p:cNvPr id="20" name="Lightning Bolt 19"/>
          <p:cNvSpPr/>
          <p:nvPr/>
        </p:nvSpPr>
        <p:spPr>
          <a:xfrm rot="5400000">
            <a:off x="9217728" y="4202377"/>
            <a:ext cx="1205340" cy="1861458"/>
          </a:xfrm>
          <a:prstGeom prst="lightningBolt">
            <a:avLst/>
          </a:prstGeom>
          <a:solidFill>
            <a:srgbClr val="00B0F0"/>
          </a:solidFill>
          <a:ln w="57150">
            <a:solidFill>
              <a:srgbClr val="CC00FF"/>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3687979" y="4537362"/>
            <a:ext cx="5572692" cy="519545"/>
          </a:xfrm>
          <a:prstGeom prst="rect">
            <a:avLst/>
          </a:prstGeom>
          <a:solidFill>
            <a:srgbClr val="FFFF00"/>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defTabSz="914400">
              <a:lnSpc>
                <a:spcPct val="110000"/>
              </a:lnSpc>
              <a:spcBef>
                <a:spcPts val="700"/>
              </a:spcBef>
              <a:buClr>
                <a:srgbClr val="171312"/>
              </a:buClr>
            </a:pPr>
            <a:r>
              <a:rPr lang="en-US" sz="2800" dirty="0">
                <a:solidFill>
                  <a:prstClr val="black"/>
                </a:solidFill>
                <a:effectLst>
                  <a:glow rad="228600">
                    <a:schemeClr val="accent6">
                      <a:satMod val="175000"/>
                      <a:alpha val="40000"/>
                    </a:schemeClr>
                  </a:glow>
                </a:effectLst>
                <a:latin typeface="Georgia" panose="02040502050405020303" pitchFamily="18" charset="0"/>
              </a:rPr>
              <a:t>but the place of </a:t>
            </a:r>
            <a:r>
              <a:rPr lang="en-US" sz="2800" dirty="0" err="1">
                <a:solidFill>
                  <a:prstClr val="black"/>
                </a:solidFill>
                <a:effectLst>
                  <a:glow rad="228600">
                    <a:schemeClr val="accent6">
                      <a:satMod val="175000"/>
                      <a:alpha val="40000"/>
                    </a:schemeClr>
                  </a:glow>
                </a:effectLst>
                <a:latin typeface="Georgia" panose="02040502050405020303" pitchFamily="18" charset="0"/>
              </a:rPr>
              <a:t>Dawi</a:t>
            </a:r>
            <a:r>
              <a:rPr lang="en-US" sz="2800" dirty="0" err="1">
                <a:solidFill>
                  <a:prstClr val="black"/>
                </a:solidFill>
                <a:effectLst>
                  <a:glow rad="228600">
                    <a:schemeClr val="accent6">
                      <a:satMod val="175000"/>
                      <a:alpha val="40000"/>
                    </a:schemeClr>
                  </a:glow>
                </a:effectLst>
                <a:latin typeface="TITUS Cyberbit Basic" panose="02020603050405020304" pitchFamily="18" charset="0"/>
              </a:rPr>
              <a:t>d</a:t>
            </a:r>
            <a:r>
              <a:rPr lang="en-US" sz="2800" dirty="0">
                <a:solidFill>
                  <a:prstClr val="black"/>
                </a:solidFill>
                <a:effectLst>
                  <a:glow rad="228600">
                    <a:schemeClr val="accent6">
                      <a:satMod val="175000"/>
                      <a:alpha val="40000"/>
                    </a:schemeClr>
                  </a:glow>
                </a:effectLst>
                <a:latin typeface="TITUS Cyberbit Basic" panose="02020603050405020304" pitchFamily="18" charset="0"/>
              </a:rPr>
              <a:t>̱</a:t>
            </a:r>
            <a:r>
              <a:rPr lang="en-US" sz="2800" dirty="0">
                <a:solidFill>
                  <a:prstClr val="black"/>
                </a:solidFill>
                <a:effectLst>
                  <a:glow rad="228600">
                    <a:schemeClr val="accent6">
                      <a:satMod val="175000"/>
                      <a:alpha val="40000"/>
                    </a:schemeClr>
                  </a:glow>
                </a:effectLst>
                <a:latin typeface="Georgia" panose="02040502050405020303" pitchFamily="18" charset="0"/>
              </a:rPr>
              <a:t> was empty. </a:t>
            </a:r>
          </a:p>
        </p:txBody>
      </p:sp>
    </p:spTree>
    <p:extLst>
      <p:ext uri="{BB962C8B-B14F-4D97-AF65-F5344CB8AC3E}">
        <p14:creationId xmlns:p14="http://schemas.microsoft.com/office/powerpoint/2010/main" val="117970723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repeatCount="2000" fill="hold" nodeType="withEffect">
                                  <p:stCondLst>
                                    <p:cond delay="1000"/>
                                  </p:stCondLst>
                                  <p:childTnLst>
                                    <p:set>
                                      <p:cBhvr>
                                        <p:cTn id="6" dur="1" fill="hold">
                                          <p:stCondLst>
                                            <p:cond delay="0"/>
                                          </p:stCondLst>
                                        </p:cTn>
                                        <p:tgtEl>
                                          <p:spTgt spid="14"/>
                                        </p:tgtEl>
                                        <p:attrNameLst>
                                          <p:attrName>style.visibility</p:attrName>
                                        </p:attrNameLst>
                                      </p:cBhvr>
                                      <p:to>
                                        <p:strVal val="visible"/>
                                      </p:to>
                                    </p:set>
                                    <p:animEffect transition="in" filter="wipe(up)">
                                      <p:cBhvr>
                                        <p:cTn id="7" dur="175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 calcmode="lin" valueType="num">
                                      <p:cBhvr>
                                        <p:cTn id="12"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3"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14"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15" dur="1000"/>
                                        <p:tgtEl>
                                          <p:spTgt spid="3">
                                            <p:txEl>
                                              <p:pRg st="3" end="3"/>
                                            </p:txEl>
                                          </p:spTgt>
                                        </p:tgtEl>
                                      </p:cBhvr>
                                    </p:animEffect>
                                  </p:childTnLst>
                                </p:cTn>
                              </p:par>
                              <p:par>
                                <p:cTn id="16" presetID="31" presetClass="entr" presetSubtype="0" fill="hold" grpId="0" nodeType="withEffect">
                                  <p:stCondLst>
                                    <p:cond delay="5000"/>
                                  </p:stCondLst>
                                  <p:childTnLst>
                                    <p:set>
                                      <p:cBhvr>
                                        <p:cTn id="17" dur="1" fill="hold">
                                          <p:stCondLst>
                                            <p:cond delay="0"/>
                                          </p:stCondLst>
                                        </p:cTn>
                                        <p:tgtEl>
                                          <p:spTgt spid="15"/>
                                        </p:tgtEl>
                                        <p:attrNameLst>
                                          <p:attrName>style.visibility</p:attrName>
                                        </p:attrNameLst>
                                      </p:cBhvr>
                                      <p:to>
                                        <p:strVal val="visible"/>
                                      </p:to>
                                    </p:set>
                                    <p:anim calcmode="lin" valueType="num">
                                      <p:cBhvr>
                                        <p:cTn id="18" dur="1000" fill="hold"/>
                                        <p:tgtEl>
                                          <p:spTgt spid="15"/>
                                        </p:tgtEl>
                                        <p:attrNameLst>
                                          <p:attrName>ppt_w</p:attrName>
                                        </p:attrNameLst>
                                      </p:cBhvr>
                                      <p:tavLst>
                                        <p:tav tm="0">
                                          <p:val>
                                            <p:fltVal val="0"/>
                                          </p:val>
                                        </p:tav>
                                        <p:tav tm="100000">
                                          <p:val>
                                            <p:strVal val="#ppt_w"/>
                                          </p:val>
                                        </p:tav>
                                      </p:tavLst>
                                    </p:anim>
                                    <p:anim calcmode="lin" valueType="num">
                                      <p:cBhvr>
                                        <p:cTn id="19" dur="1000" fill="hold"/>
                                        <p:tgtEl>
                                          <p:spTgt spid="15"/>
                                        </p:tgtEl>
                                        <p:attrNameLst>
                                          <p:attrName>ppt_h</p:attrName>
                                        </p:attrNameLst>
                                      </p:cBhvr>
                                      <p:tavLst>
                                        <p:tav tm="0">
                                          <p:val>
                                            <p:fltVal val="0"/>
                                          </p:val>
                                        </p:tav>
                                        <p:tav tm="100000">
                                          <p:val>
                                            <p:strVal val="#ppt_h"/>
                                          </p:val>
                                        </p:tav>
                                      </p:tavLst>
                                    </p:anim>
                                    <p:anim calcmode="lin" valueType="num">
                                      <p:cBhvr>
                                        <p:cTn id="20" dur="1000" fill="hold"/>
                                        <p:tgtEl>
                                          <p:spTgt spid="15"/>
                                        </p:tgtEl>
                                        <p:attrNameLst>
                                          <p:attrName>style.rotation</p:attrName>
                                        </p:attrNameLst>
                                      </p:cBhvr>
                                      <p:tavLst>
                                        <p:tav tm="0">
                                          <p:val>
                                            <p:fltVal val="90"/>
                                          </p:val>
                                        </p:tav>
                                        <p:tav tm="100000">
                                          <p:val>
                                            <p:fltVal val="0"/>
                                          </p:val>
                                        </p:tav>
                                      </p:tavLst>
                                    </p:anim>
                                    <p:animEffect transition="in" filter="fade">
                                      <p:cBhvr>
                                        <p:cTn id="21" dur="1000"/>
                                        <p:tgtEl>
                                          <p:spTgt spid="15"/>
                                        </p:tgtEl>
                                      </p:cBhvr>
                                    </p:animEffect>
                                  </p:childTnLst>
                                </p:cTn>
                              </p:par>
                            </p:childTnLst>
                          </p:cTn>
                        </p:par>
                      </p:childTnLst>
                    </p:cTn>
                  </p:par>
                  <p:par>
                    <p:cTn id="22" fill="hold">
                      <p:stCondLst>
                        <p:cond delay="indefinite"/>
                      </p:stCondLst>
                      <p:childTnLst>
                        <p:par>
                          <p:cTn id="23" fill="hold">
                            <p:stCondLst>
                              <p:cond delay="0"/>
                            </p:stCondLst>
                            <p:childTnLst>
                              <p:par>
                                <p:cTn id="24" presetID="26" presetClass="entr" presetSubtype="0" fill="hold" nodeType="click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wipe(down)">
                                      <p:cBhvr>
                                        <p:cTn id="26" dur="580">
                                          <p:stCondLst>
                                            <p:cond delay="0"/>
                                          </p:stCondLst>
                                        </p:cTn>
                                        <p:tgtEl>
                                          <p:spTgt spid="3">
                                            <p:txEl>
                                              <p:pRg st="5" end="5"/>
                                            </p:txEl>
                                          </p:spTgt>
                                        </p:tgtEl>
                                      </p:cBhvr>
                                    </p:animEffect>
                                    <p:anim calcmode="lin" valueType="num">
                                      <p:cBhvr>
                                        <p:cTn id="27"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28"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29"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30"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31"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32" dur="26">
                                          <p:stCondLst>
                                            <p:cond delay="650"/>
                                          </p:stCondLst>
                                        </p:cTn>
                                        <p:tgtEl>
                                          <p:spTgt spid="3">
                                            <p:txEl>
                                              <p:pRg st="5" end="5"/>
                                            </p:txEl>
                                          </p:spTgt>
                                        </p:tgtEl>
                                      </p:cBhvr>
                                      <p:to x="100000" y="60000"/>
                                    </p:animScale>
                                    <p:animScale>
                                      <p:cBhvr>
                                        <p:cTn id="33" dur="166" decel="50000">
                                          <p:stCondLst>
                                            <p:cond delay="676"/>
                                          </p:stCondLst>
                                        </p:cTn>
                                        <p:tgtEl>
                                          <p:spTgt spid="3">
                                            <p:txEl>
                                              <p:pRg st="5" end="5"/>
                                            </p:txEl>
                                          </p:spTgt>
                                        </p:tgtEl>
                                      </p:cBhvr>
                                      <p:to x="100000" y="100000"/>
                                    </p:animScale>
                                    <p:animScale>
                                      <p:cBhvr>
                                        <p:cTn id="34" dur="26">
                                          <p:stCondLst>
                                            <p:cond delay="1312"/>
                                          </p:stCondLst>
                                        </p:cTn>
                                        <p:tgtEl>
                                          <p:spTgt spid="3">
                                            <p:txEl>
                                              <p:pRg st="5" end="5"/>
                                            </p:txEl>
                                          </p:spTgt>
                                        </p:tgtEl>
                                      </p:cBhvr>
                                      <p:to x="100000" y="80000"/>
                                    </p:animScale>
                                    <p:animScale>
                                      <p:cBhvr>
                                        <p:cTn id="35" dur="166" decel="50000">
                                          <p:stCondLst>
                                            <p:cond delay="1338"/>
                                          </p:stCondLst>
                                        </p:cTn>
                                        <p:tgtEl>
                                          <p:spTgt spid="3">
                                            <p:txEl>
                                              <p:pRg st="5" end="5"/>
                                            </p:txEl>
                                          </p:spTgt>
                                        </p:tgtEl>
                                      </p:cBhvr>
                                      <p:to x="100000" y="100000"/>
                                    </p:animScale>
                                    <p:animScale>
                                      <p:cBhvr>
                                        <p:cTn id="36" dur="26">
                                          <p:stCondLst>
                                            <p:cond delay="1642"/>
                                          </p:stCondLst>
                                        </p:cTn>
                                        <p:tgtEl>
                                          <p:spTgt spid="3">
                                            <p:txEl>
                                              <p:pRg st="5" end="5"/>
                                            </p:txEl>
                                          </p:spTgt>
                                        </p:tgtEl>
                                      </p:cBhvr>
                                      <p:to x="100000" y="90000"/>
                                    </p:animScale>
                                    <p:animScale>
                                      <p:cBhvr>
                                        <p:cTn id="37" dur="166" decel="50000">
                                          <p:stCondLst>
                                            <p:cond delay="1668"/>
                                          </p:stCondLst>
                                        </p:cTn>
                                        <p:tgtEl>
                                          <p:spTgt spid="3">
                                            <p:txEl>
                                              <p:pRg st="5" end="5"/>
                                            </p:txEl>
                                          </p:spTgt>
                                        </p:tgtEl>
                                      </p:cBhvr>
                                      <p:to x="100000" y="100000"/>
                                    </p:animScale>
                                    <p:animScale>
                                      <p:cBhvr>
                                        <p:cTn id="38" dur="26">
                                          <p:stCondLst>
                                            <p:cond delay="1808"/>
                                          </p:stCondLst>
                                        </p:cTn>
                                        <p:tgtEl>
                                          <p:spTgt spid="3">
                                            <p:txEl>
                                              <p:pRg st="5" end="5"/>
                                            </p:txEl>
                                          </p:spTgt>
                                        </p:tgtEl>
                                      </p:cBhvr>
                                      <p:to x="100000" y="95000"/>
                                    </p:animScale>
                                    <p:animScale>
                                      <p:cBhvr>
                                        <p:cTn id="39" dur="166" decel="50000">
                                          <p:stCondLst>
                                            <p:cond delay="1834"/>
                                          </p:stCondLst>
                                        </p:cTn>
                                        <p:tgtEl>
                                          <p:spTgt spid="3">
                                            <p:txEl>
                                              <p:pRg st="5" end="5"/>
                                            </p:txEl>
                                          </p:spTgt>
                                        </p:tgtEl>
                                      </p:cBhvr>
                                      <p:to x="100000" y="100000"/>
                                    </p:animScale>
                                  </p:childTnLst>
                                </p:cTn>
                              </p:par>
                              <p:par>
                                <p:cTn id="40" presetID="2" presetClass="entr" presetSubtype="8" fill="hold" grpId="0" nodeType="withEffect">
                                  <p:stCondLst>
                                    <p:cond delay="750"/>
                                  </p:stCondLst>
                                  <p:childTnLst>
                                    <p:set>
                                      <p:cBhvr>
                                        <p:cTn id="41" dur="1" fill="hold">
                                          <p:stCondLst>
                                            <p:cond delay="0"/>
                                          </p:stCondLst>
                                        </p:cTn>
                                        <p:tgtEl>
                                          <p:spTgt spid="20"/>
                                        </p:tgtEl>
                                        <p:attrNameLst>
                                          <p:attrName>style.visibility</p:attrName>
                                        </p:attrNameLst>
                                      </p:cBhvr>
                                      <p:to>
                                        <p:strVal val="visible"/>
                                      </p:to>
                                    </p:set>
                                    <p:anim calcmode="lin" valueType="num">
                                      <p:cBhvr additive="base">
                                        <p:cTn id="42" dur="1750" fill="hold"/>
                                        <p:tgtEl>
                                          <p:spTgt spid="20"/>
                                        </p:tgtEl>
                                        <p:attrNameLst>
                                          <p:attrName>ppt_x</p:attrName>
                                        </p:attrNameLst>
                                      </p:cBhvr>
                                      <p:tavLst>
                                        <p:tav tm="0">
                                          <p:val>
                                            <p:strVal val="0-#ppt_w/2"/>
                                          </p:val>
                                        </p:tav>
                                        <p:tav tm="100000">
                                          <p:val>
                                            <p:strVal val="#ppt_x"/>
                                          </p:val>
                                        </p:tav>
                                      </p:tavLst>
                                    </p:anim>
                                    <p:anim calcmode="lin" valueType="num">
                                      <p:cBhvr additive="base">
                                        <p:cTn id="43" dur="175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15"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bg>
      <p:bgPr>
        <a:gradFill>
          <a:gsLst>
            <a:gs pos="69000">
              <a:schemeClr val="accent4">
                <a:lumMod val="60000"/>
                <a:lumOff val="40000"/>
              </a:schemeClr>
            </a:gs>
            <a:gs pos="19000">
              <a:schemeClr val="accent1">
                <a:lumMod val="45000"/>
                <a:lumOff val="55000"/>
              </a:schemeClr>
            </a:gs>
            <a:gs pos="8000">
              <a:schemeClr val="accent1">
                <a:lumMod val="45000"/>
                <a:lumOff val="55000"/>
              </a:schemeClr>
            </a:gs>
            <a:gs pos="9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1766878-3199-4EAB-94E7-2D6D11070E14}" type="slidenum">
              <a:rPr lang="en-US" b="1" smtClean="0">
                <a:solidFill>
                  <a:schemeClr val="bg1"/>
                </a:solidFill>
              </a:rPr>
              <a:t>37</a:t>
            </a:fld>
            <a:endParaRPr lang="en-US" b="1" dirty="0">
              <a:solidFill>
                <a:schemeClr val="bg1"/>
              </a:solidFill>
            </a:endParaRPr>
          </a:p>
        </p:txBody>
      </p:sp>
      <p:sp>
        <p:nvSpPr>
          <p:cNvPr id="7" name="Content Placeholder 2"/>
          <p:cNvSpPr txBox="1">
            <a:spLocks/>
          </p:cNvSpPr>
          <p:nvPr/>
        </p:nvSpPr>
        <p:spPr>
          <a:xfrm>
            <a:off x="2956560" y="1676400"/>
            <a:ext cx="8730850" cy="4206240"/>
          </a:xfrm>
          <a:prstGeom prst="rect">
            <a:avLst/>
          </a:prstGeom>
        </p:spPr>
        <p:txBody>
          <a:bodyPr vert="horz" lIns="91440" tIns="45720" rIns="91440" bIns="45720" rtlCol="0" anchor="ctr">
            <a:noAutofit/>
            <a:scene3d>
              <a:camera prst="orthographicFront"/>
              <a:lightRig rig="threePt" dir="t"/>
            </a:scene3d>
            <a:sp3d extrusionH="57150">
              <a:bevelT h="25400" prst="softRound"/>
            </a:sp3d>
          </a:bodyPr>
          <a:lstStyle>
            <a:lvl1pPr marL="0" indent="0" algn="l" defTabSz="914400" rtl="0" eaLnBrk="1" latinLnBrk="0" hangingPunct="1">
              <a:lnSpc>
                <a:spcPct val="100000"/>
              </a:lnSpc>
              <a:spcBef>
                <a:spcPts val="700"/>
              </a:spcBef>
              <a:buClr>
                <a:schemeClr val="tx2"/>
              </a:buClr>
              <a:buFont typeface="Arial" panose="020B0604020202020204" pitchFamily="34" charset="0"/>
              <a:buNone/>
              <a:defRPr sz="2000" b="1" i="0" kern="1200" cap="all" spc="400" baseline="0">
                <a:solidFill>
                  <a:schemeClr val="accent1"/>
                </a:solidFill>
                <a:latin typeface="+mn-lt"/>
                <a:ea typeface="+mn-ea"/>
                <a:cs typeface="+mn-cs"/>
              </a:defRPr>
            </a:lvl1pPr>
            <a:lvl2pPr marL="457200" indent="0" algn="l" defTabSz="914400" rtl="0" eaLnBrk="1" latinLnBrk="0" hangingPunct="1">
              <a:lnSpc>
                <a:spcPct val="110000"/>
              </a:lnSpc>
              <a:spcBef>
                <a:spcPts val="700"/>
              </a:spcBef>
              <a:buClr>
                <a:schemeClr val="tx2"/>
              </a:buClr>
              <a:buFont typeface="Gill Sans MT" panose="020B0502020104020203"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110000"/>
              </a:lnSpc>
              <a:spcBef>
                <a:spcPts val="700"/>
              </a:spcBef>
              <a:buClr>
                <a:schemeClr val="tx2"/>
              </a:buClr>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110000"/>
              </a:lnSpc>
              <a:spcBef>
                <a:spcPts val="700"/>
              </a:spcBef>
              <a:buClr>
                <a:schemeClr val="tx2"/>
              </a:buClr>
              <a:buFont typeface="Gill Sans MT" panose="020B0502020104020203"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110000"/>
              </a:lnSpc>
              <a:spcBef>
                <a:spcPts val="700"/>
              </a:spcBef>
              <a:buClr>
                <a:schemeClr val="tx2"/>
              </a:buClr>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110000"/>
              </a:lnSpc>
              <a:spcBef>
                <a:spcPts val="700"/>
              </a:spcBef>
              <a:buClr>
                <a:schemeClr val="tx2"/>
              </a:buClr>
              <a:buFont typeface="Gill Sans MT" panose="020B0502020104020203"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110000"/>
              </a:lnSpc>
              <a:spcBef>
                <a:spcPts val="700"/>
              </a:spcBef>
              <a:buClr>
                <a:schemeClr val="tx2"/>
              </a:buClr>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110000"/>
              </a:lnSpc>
              <a:spcBef>
                <a:spcPts val="700"/>
              </a:spcBef>
              <a:buClr>
                <a:schemeClr val="tx2"/>
              </a:buClr>
              <a:buFont typeface="Gill Sans MT" panose="020B0502020104020203" pitchFamily="34" charset="0"/>
              <a:buNone/>
              <a:defRPr sz="1600" kern="1200" baseline="0">
                <a:solidFill>
                  <a:schemeClr val="tx1">
                    <a:tint val="75000"/>
                  </a:schemeClr>
                </a:solidFill>
                <a:latin typeface="+mn-lt"/>
                <a:ea typeface="+mn-ea"/>
                <a:cs typeface="+mn-cs"/>
              </a:defRPr>
            </a:lvl8pPr>
            <a:lvl9pPr marL="3657600" indent="0" algn="l" defTabSz="914400" rtl="0" eaLnBrk="1" latinLnBrk="0" hangingPunct="1">
              <a:lnSpc>
                <a:spcPct val="110000"/>
              </a:lnSpc>
              <a:spcBef>
                <a:spcPts val="700"/>
              </a:spcBef>
              <a:buClr>
                <a:schemeClr val="tx2"/>
              </a:buClr>
              <a:buFont typeface="Arial" panose="020B0604020202020204" pitchFamily="34" charset="0"/>
              <a:buNone/>
              <a:defRPr sz="1600" kern="1200" baseline="0">
                <a:solidFill>
                  <a:schemeClr val="tx1">
                    <a:tint val="75000"/>
                  </a:schemeClr>
                </a:solidFill>
                <a:latin typeface="+mn-lt"/>
                <a:ea typeface="+mn-ea"/>
                <a:cs typeface="+mn-cs"/>
              </a:defRPr>
            </a:lvl9pPr>
          </a:lstStyle>
          <a:p>
            <a:pPr algn="ctr">
              <a:spcBef>
                <a:spcPts val="0"/>
              </a:spcBef>
              <a:spcAft>
                <a:spcPts val="2400"/>
              </a:spcAft>
            </a:pPr>
            <a:r>
              <a:rPr lang="en-US" sz="4800" dirty="0" smtClean="0">
                <a:solidFill>
                  <a:schemeClr val="accent2"/>
                </a:solidFill>
              </a:rPr>
              <a:t>Why is </a:t>
            </a:r>
            <a:r>
              <a:rPr lang="en-US" sz="4800" dirty="0" err="1" smtClean="0">
                <a:solidFill>
                  <a:srgbClr val="CC0099"/>
                </a:solidFill>
              </a:rPr>
              <a:t>vs</a:t>
            </a:r>
            <a:r>
              <a:rPr lang="en-US" sz="4800" dirty="0" smtClean="0">
                <a:solidFill>
                  <a:srgbClr val="CC0099"/>
                </a:solidFill>
              </a:rPr>
              <a:t> 27 </a:t>
            </a:r>
            <a:r>
              <a:rPr lang="en-US" sz="4800" dirty="0" smtClean="0">
                <a:solidFill>
                  <a:schemeClr val="accent2"/>
                </a:solidFill>
              </a:rPr>
              <a:t>of </a:t>
            </a:r>
            <a:br>
              <a:rPr lang="en-US" sz="4800" dirty="0" smtClean="0">
                <a:solidFill>
                  <a:schemeClr val="accent2"/>
                </a:solidFill>
              </a:rPr>
            </a:br>
            <a:r>
              <a:rPr lang="en-US" sz="4800" dirty="0" smtClean="0">
                <a:solidFill>
                  <a:schemeClr val="accent2"/>
                </a:solidFill>
              </a:rPr>
              <a:t>1 Samuel 20 so important?</a:t>
            </a:r>
          </a:p>
        </p:txBody>
      </p:sp>
      <p:sp>
        <p:nvSpPr>
          <p:cNvPr id="9" name="TextBox 8"/>
          <p:cNvSpPr txBox="1"/>
          <p:nvPr/>
        </p:nvSpPr>
        <p:spPr>
          <a:xfrm>
            <a:off x="0" y="2805130"/>
            <a:ext cx="1915996" cy="1600438"/>
          </a:xfrm>
          <a:prstGeom prst="rect">
            <a:avLst/>
          </a:prstGeom>
          <a:noFill/>
        </p:spPr>
        <p:txBody>
          <a:bodyPr wrap="square" rtlCol="0">
            <a:spAutoFit/>
          </a:bodyPr>
          <a:lstStyle/>
          <a:p>
            <a:pPr algn="ctr"/>
            <a:r>
              <a:rPr lang="en-US" sz="8000" dirty="0" smtClean="0">
                <a:ln>
                  <a:solidFill>
                    <a:srgbClr val="00B0F0"/>
                  </a:solidFill>
                </a:ln>
                <a:solidFill>
                  <a:srgbClr val="CC0099"/>
                </a:solidFill>
                <a:effectLst>
                  <a:glow rad="215900">
                    <a:srgbClr val="FFFF00"/>
                  </a:glow>
                </a:effectLst>
                <a:latin typeface="Lucida Handwriting" pitchFamily="66" charset="0"/>
              </a:rPr>
              <a:t>#7</a:t>
            </a:r>
            <a:r>
              <a:rPr lang="en-US" sz="6600" dirty="0" smtClean="0">
                <a:ln>
                  <a:solidFill>
                    <a:srgbClr val="00B0F0"/>
                  </a:solidFill>
                </a:ln>
                <a:solidFill>
                  <a:srgbClr val="CC0099"/>
                </a:solidFill>
                <a:effectLst>
                  <a:glow rad="215900">
                    <a:srgbClr val="FFFF00"/>
                  </a:glow>
                </a:effectLst>
                <a:latin typeface="Lucida Handwriting" pitchFamily="66" charset="0"/>
              </a:rPr>
              <a:t> </a:t>
            </a:r>
            <a:endParaRPr lang="en-US" sz="6600" dirty="0">
              <a:ln>
                <a:solidFill>
                  <a:srgbClr val="00B0F0"/>
                </a:solidFill>
              </a:ln>
              <a:solidFill>
                <a:srgbClr val="CC0099"/>
              </a:solidFill>
              <a:effectLst>
                <a:glow rad="215900">
                  <a:srgbClr val="FFFF00"/>
                </a:glow>
              </a:effectLst>
              <a:latin typeface="Lucida Handwriting" pitchFamily="66" charset="0"/>
            </a:endParaRPr>
          </a:p>
          <a:p>
            <a:endParaRPr lang="en-US" dirty="0"/>
          </a:p>
        </p:txBody>
      </p:sp>
      <p:sp>
        <p:nvSpPr>
          <p:cNvPr id="11" name="Rectangle 10"/>
          <p:cNvSpPr/>
          <p:nvPr/>
        </p:nvSpPr>
        <p:spPr>
          <a:xfrm>
            <a:off x="4243505" y="440358"/>
            <a:ext cx="6156960" cy="1647522"/>
          </a:xfrm>
          <a:prstGeom prst="rect">
            <a:avLst/>
          </a:prstGeom>
          <a:gradFill>
            <a:gsLst>
              <a:gs pos="0">
                <a:srgbClr val="FBEAC7"/>
              </a:gs>
              <a:gs pos="17999">
                <a:srgbClr val="FEE7F2"/>
              </a:gs>
              <a:gs pos="36000">
                <a:srgbClr val="FAC77D"/>
              </a:gs>
              <a:gs pos="61000">
                <a:srgbClr val="FBA97D"/>
              </a:gs>
              <a:gs pos="82001">
                <a:srgbClr val="FBD49C"/>
              </a:gs>
              <a:gs pos="100000">
                <a:srgbClr val="FEE7F2"/>
              </a:gs>
            </a:gsLst>
            <a:lin ang="5400000" scaled="0"/>
          </a:gra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smtClean="0">
                <a:ln>
                  <a:solidFill>
                    <a:srgbClr val="0000CC"/>
                  </a:solidFill>
                </a:ln>
                <a:solidFill>
                  <a:srgbClr val="FF0066"/>
                </a:solidFill>
                <a:latin typeface="Segoe Print" pitchFamily="2" charset="0"/>
              </a:rPr>
              <a:t>Important Point </a:t>
            </a:r>
            <a:br>
              <a:rPr lang="en-US" sz="4800" dirty="0" smtClean="0">
                <a:ln>
                  <a:solidFill>
                    <a:srgbClr val="0000CC"/>
                  </a:solidFill>
                </a:ln>
                <a:solidFill>
                  <a:srgbClr val="FF0066"/>
                </a:solidFill>
                <a:latin typeface="Segoe Print" pitchFamily="2" charset="0"/>
              </a:rPr>
            </a:br>
            <a:r>
              <a:rPr lang="en-US" sz="4800" dirty="0" smtClean="0">
                <a:ln>
                  <a:solidFill>
                    <a:srgbClr val="0000CC"/>
                  </a:solidFill>
                </a:ln>
                <a:solidFill>
                  <a:srgbClr val="FF0066"/>
                </a:solidFill>
                <a:latin typeface="Segoe Print" pitchFamily="2" charset="0"/>
              </a:rPr>
              <a:t>to Consider</a:t>
            </a:r>
            <a:endParaRPr lang="en-US" sz="4800" dirty="0">
              <a:ln>
                <a:solidFill>
                  <a:srgbClr val="0000CC"/>
                </a:solidFill>
              </a:ln>
              <a:solidFill>
                <a:srgbClr val="FF0066"/>
              </a:solidFill>
              <a:latin typeface="Segoe Print" pitchFamily="2" charset="0"/>
            </a:endParaRPr>
          </a:p>
        </p:txBody>
      </p:sp>
    </p:spTree>
    <p:extLst>
      <p:ext uri="{BB962C8B-B14F-4D97-AF65-F5344CB8AC3E}">
        <p14:creationId xmlns:p14="http://schemas.microsoft.com/office/powerpoint/2010/main" val="278206358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75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up)">
                                      <p:cBhvr>
                                        <p:cTn id="7" dur="1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gradFill>
          <a:gsLst>
            <a:gs pos="0">
              <a:srgbClr val="FFC00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53885" y="338159"/>
            <a:ext cx="9183189" cy="754084"/>
          </a:xfrm>
          <a:gradFill>
            <a:gsLst>
              <a:gs pos="39000">
                <a:srgbClr val="FF0000"/>
              </a:gs>
              <a:gs pos="50000">
                <a:schemeClr val="accent1">
                  <a:lumMod val="45000"/>
                  <a:lumOff val="55000"/>
                </a:schemeClr>
              </a:gs>
            </a:gsLst>
            <a:lin ang="7800000" scaled="0"/>
          </a:gradFill>
          <a:scene3d>
            <a:camera prst="orthographicFront"/>
            <a:lightRig rig="threePt" dir="t"/>
          </a:scene3d>
          <a:sp3d>
            <a:bevelT w="114300" prst="artDeco"/>
          </a:sp3d>
        </p:spPr>
        <p:txBody>
          <a:bodyPr>
            <a:normAutofit fontScale="90000"/>
            <a:sp3d extrusionH="57150">
              <a:bevelT w="38100" h="38100"/>
            </a:sp3d>
          </a:bodyPr>
          <a:lstStyle/>
          <a:p>
            <a:pPr algn="ctr"/>
            <a:r>
              <a:rPr lang="en-US" dirty="0" smtClean="0">
                <a:solidFill>
                  <a:schemeClr val="accent1">
                    <a:lumMod val="75000"/>
                  </a:schemeClr>
                </a:solidFill>
                <a:latin typeface="Georgia" panose="02040502050405020303" pitchFamily="18" charset="0"/>
              </a:rPr>
              <a:t>While David was hiding</a:t>
            </a:r>
            <a:endParaRPr lang="en-US" dirty="0">
              <a:solidFill>
                <a:schemeClr val="accent1">
                  <a:lumMod val="75000"/>
                </a:schemeClr>
              </a:solidFill>
              <a:latin typeface="Georgia" panose="02040502050405020303" pitchFamily="18" charset="0"/>
            </a:endParaRPr>
          </a:p>
        </p:txBody>
      </p:sp>
      <p:sp>
        <p:nvSpPr>
          <p:cNvPr id="3" name="Content Placeholder 2"/>
          <p:cNvSpPr>
            <a:spLocks noGrp="1"/>
          </p:cNvSpPr>
          <p:nvPr>
            <p:ph idx="1"/>
          </p:nvPr>
        </p:nvSpPr>
        <p:spPr>
          <a:xfrm>
            <a:off x="947451" y="1564926"/>
            <a:ext cx="10796058" cy="3787591"/>
          </a:xfrm>
        </p:spPr>
        <p:txBody>
          <a:bodyPr>
            <a:normAutofit/>
            <a:scene3d>
              <a:camera prst="orthographicFront"/>
              <a:lightRig rig="threePt" dir="t"/>
            </a:scene3d>
            <a:sp3d extrusionH="57150">
              <a:bevelT w="38100" h="38100" prst="angle"/>
            </a:sp3d>
          </a:bodyPr>
          <a:lstStyle/>
          <a:p>
            <a:pPr marL="457200" indent="-914400">
              <a:spcBef>
                <a:spcPts val="0"/>
              </a:spcBef>
              <a:buNone/>
            </a:pPr>
            <a:r>
              <a:rPr lang="en-US" sz="3200" dirty="0" smtClean="0">
                <a:solidFill>
                  <a:srgbClr val="008080"/>
                </a:solidFill>
                <a:latin typeface="Georgia" panose="02040502050405020303" pitchFamily="18" charset="0"/>
              </a:rPr>
              <a:t>1 Sam 20:</a:t>
            </a:r>
            <a:r>
              <a:rPr lang="en-US" sz="3200" b="1" u="sng" dirty="0" smtClean="0">
                <a:solidFill>
                  <a:srgbClr val="C00000"/>
                </a:solidFill>
                <a:latin typeface="Georgia" panose="02040502050405020303" pitchFamily="18" charset="0"/>
              </a:rPr>
              <a:t>27</a:t>
            </a:r>
            <a:r>
              <a:rPr lang="en-US" sz="3200" dirty="0" smtClean="0">
                <a:solidFill>
                  <a:srgbClr val="008080"/>
                </a:solidFill>
                <a:latin typeface="Georgia" panose="02040502050405020303" pitchFamily="18" charset="0"/>
              </a:rPr>
              <a:t> -</a:t>
            </a:r>
            <a:r>
              <a:rPr lang="en-US" sz="3200" dirty="0" smtClean="0">
                <a:solidFill>
                  <a:prstClr val="black"/>
                </a:solidFill>
                <a:latin typeface="Georgia" panose="02040502050405020303" pitchFamily="18" charset="0"/>
              </a:rPr>
              <a:t> (</a:t>
            </a:r>
            <a:r>
              <a:rPr lang="en-US" sz="3200" dirty="0" smtClean="0">
                <a:solidFill>
                  <a:srgbClr val="FF0000"/>
                </a:solidFill>
                <a:latin typeface="Georgia" panose="02040502050405020303" pitchFamily="18" charset="0"/>
              </a:rPr>
              <a:t>A</a:t>
            </a:r>
            <a:r>
              <a:rPr lang="en-US" sz="3200" dirty="0" smtClean="0">
                <a:solidFill>
                  <a:prstClr val="black"/>
                </a:solidFill>
                <a:latin typeface="Georgia" panose="02040502050405020303" pitchFamily="18" charset="0"/>
              </a:rPr>
              <a:t>) - And </a:t>
            </a:r>
            <a:r>
              <a:rPr lang="en-US" sz="3200" dirty="0">
                <a:solidFill>
                  <a:prstClr val="black"/>
                </a:solidFill>
                <a:latin typeface="Georgia" panose="02040502050405020303" pitchFamily="18" charset="0"/>
              </a:rPr>
              <a:t>it came to be the </a:t>
            </a:r>
            <a:r>
              <a:rPr lang="en-US" sz="3200" b="1" dirty="0">
                <a:solidFill>
                  <a:prstClr val="black"/>
                </a:solidFill>
                <a:effectLst>
                  <a:glow rad="228600">
                    <a:srgbClr val="00FF00"/>
                  </a:glow>
                </a:effectLst>
                <a:latin typeface="Georgia" panose="02040502050405020303" pitchFamily="18" charset="0"/>
              </a:rPr>
              <a:t>next day</a:t>
            </a:r>
            <a:r>
              <a:rPr lang="en-US" sz="3200" b="1" dirty="0" smtClean="0">
                <a:solidFill>
                  <a:prstClr val="black"/>
                </a:solidFill>
                <a:effectLst>
                  <a:glow rad="228600">
                    <a:srgbClr val="00FF00"/>
                  </a:glow>
                </a:effectLst>
                <a:latin typeface="Georgia" panose="02040502050405020303" pitchFamily="18" charset="0"/>
              </a:rPr>
              <a:t>,</a:t>
            </a:r>
            <a:r>
              <a:rPr lang="en-US" sz="3200" dirty="0" smtClean="0">
                <a:solidFill>
                  <a:prstClr val="black"/>
                </a:solidFill>
                <a:latin typeface="Georgia" panose="02040502050405020303" pitchFamily="18" charset="0"/>
              </a:rPr>
              <a:t/>
            </a:r>
            <a:br>
              <a:rPr lang="en-US" sz="3200" dirty="0" smtClean="0">
                <a:solidFill>
                  <a:prstClr val="black"/>
                </a:solidFill>
                <a:latin typeface="Georgia" panose="02040502050405020303" pitchFamily="18" charset="0"/>
              </a:rPr>
            </a:br>
            <a:r>
              <a:rPr lang="en-US" sz="3200" dirty="0" smtClean="0">
                <a:solidFill>
                  <a:prstClr val="black"/>
                </a:solidFill>
                <a:latin typeface="Georgia" panose="02040502050405020303" pitchFamily="18" charset="0"/>
              </a:rPr>
              <a:t/>
            </a:r>
            <a:br>
              <a:rPr lang="en-US" sz="3200" dirty="0" smtClean="0">
                <a:solidFill>
                  <a:prstClr val="black"/>
                </a:solidFill>
                <a:latin typeface="Georgia" panose="02040502050405020303" pitchFamily="18" charset="0"/>
              </a:rPr>
            </a:br>
            <a:endParaRPr lang="en-US" sz="3200" dirty="0" smtClean="0">
              <a:solidFill>
                <a:prstClr val="black"/>
              </a:solidFill>
              <a:latin typeface="Georgia" panose="02040502050405020303" pitchFamily="18" charset="0"/>
            </a:endParaRPr>
          </a:p>
          <a:p>
            <a:pPr marL="457200" indent="-914400">
              <a:spcBef>
                <a:spcPts val="0"/>
              </a:spcBef>
              <a:buNone/>
            </a:pPr>
            <a:r>
              <a:rPr lang="en-US" sz="3200" dirty="0" smtClean="0">
                <a:solidFill>
                  <a:prstClr val="black"/>
                </a:solidFill>
                <a:latin typeface="Georgia" panose="02040502050405020303" pitchFamily="18" charset="0"/>
              </a:rPr>
              <a:t>		       					</a:t>
            </a:r>
            <a:endParaRPr lang="en-US" sz="3200" dirty="0"/>
          </a:p>
        </p:txBody>
      </p:sp>
      <p:sp>
        <p:nvSpPr>
          <p:cNvPr id="4" name="Slide Number Placeholder 3"/>
          <p:cNvSpPr>
            <a:spLocks noGrp="1"/>
          </p:cNvSpPr>
          <p:nvPr>
            <p:ph type="sldNum" sz="quarter" idx="12"/>
          </p:nvPr>
        </p:nvSpPr>
        <p:spPr>
          <a:xfrm>
            <a:off x="9018225" y="6430763"/>
            <a:ext cx="2819399" cy="345796"/>
          </a:xfrm>
        </p:spPr>
        <p:txBody>
          <a:bodyPr/>
          <a:lstStyle/>
          <a:p>
            <a:fld id="{71766878-3199-4EAB-94E7-2D6D11070E14}" type="slidenum">
              <a:rPr lang="en-US" b="1" smtClean="0">
                <a:solidFill>
                  <a:schemeClr val="tx1"/>
                </a:solidFill>
              </a:rPr>
              <a:t>38</a:t>
            </a:fld>
            <a:endParaRPr lang="en-US" b="1" dirty="0">
              <a:solidFill>
                <a:schemeClr val="tx1"/>
              </a:solidFill>
            </a:endParaRPr>
          </a:p>
        </p:txBody>
      </p:sp>
      <p:sp>
        <p:nvSpPr>
          <p:cNvPr id="5" name="Rectangle 4"/>
          <p:cNvSpPr/>
          <p:nvPr/>
        </p:nvSpPr>
        <p:spPr>
          <a:xfrm>
            <a:off x="49280" y="1258311"/>
            <a:ext cx="554182" cy="2768501"/>
          </a:xfrm>
          <a:prstGeom prst="rect">
            <a:avLst/>
          </a:prstGeom>
          <a:ln w="28575">
            <a:solidFill>
              <a:srgbClr val="66CC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t>1</a:t>
            </a:r>
          </a:p>
          <a:p>
            <a:pPr algn="ctr"/>
            <a:r>
              <a:rPr lang="en-US" sz="3600" dirty="0" smtClean="0"/>
              <a:t> </a:t>
            </a:r>
            <a:r>
              <a:rPr lang="en-US" sz="3600" b="1" dirty="0" smtClean="0">
                <a:solidFill>
                  <a:srgbClr val="FF0066"/>
                </a:solidFill>
              </a:rPr>
              <a:t>2</a:t>
            </a:r>
          </a:p>
          <a:p>
            <a:pPr algn="ctr"/>
            <a:endParaRPr lang="en-US" sz="2800" dirty="0" smtClean="0"/>
          </a:p>
          <a:p>
            <a:pPr algn="ctr"/>
            <a:r>
              <a:rPr lang="en-US" sz="2800" dirty="0" smtClean="0"/>
              <a:t> 3</a:t>
            </a:r>
            <a:endParaRPr lang="en-US" sz="2800" dirty="0"/>
          </a:p>
        </p:txBody>
      </p:sp>
      <p:sp>
        <p:nvSpPr>
          <p:cNvPr id="6" name="Bent Arrow 5"/>
          <p:cNvSpPr/>
          <p:nvPr/>
        </p:nvSpPr>
        <p:spPr>
          <a:xfrm rot="10800000">
            <a:off x="603462" y="2121753"/>
            <a:ext cx="8325196" cy="1104030"/>
          </a:xfrm>
          <a:prstGeom prst="bentArrow">
            <a:avLst>
              <a:gd name="adj1" fmla="val 16984"/>
              <a:gd name="adj2" fmla="val 50000"/>
              <a:gd name="adj3" fmla="val 50000"/>
              <a:gd name="adj4" fmla="val 58492"/>
            </a:avLst>
          </a:prstGeom>
          <a:gradFill>
            <a:gsLst>
              <a:gs pos="0">
                <a:srgbClr val="FF00FF"/>
              </a:gs>
              <a:gs pos="66000">
                <a:srgbClr val="90F1FE"/>
              </a:gs>
              <a:gs pos="83000">
                <a:schemeClr val="accent1">
                  <a:lumMod val="45000"/>
                  <a:lumOff val="55000"/>
                </a:schemeClr>
              </a:gs>
              <a:gs pos="100000">
                <a:schemeClr val="accent1">
                  <a:lumMod val="30000"/>
                  <a:lumOff val="70000"/>
                </a:schemeClr>
              </a:gs>
            </a:gsLst>
            <a:lin ang="5400000" scaled="1"/>
          </a:gradFill>
          <a:ln w="28575">
            <a:solidFill>
              <a:srgbClr val="FF66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Rectangle 7"/>
          <p:cNvSpPr/>
          <p:nvPr/>
        </p:nvSpPr>
        <p:spPr>
          <a:xfrm>
            <a:off x="947452" y="3158817"/>
            <a:ext cx="10069416" cy="11887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prstClr val="black"/>
                </a:solidFill>
                <a:latin typeface="Georgia" panose="02040502050405020303" pitchFamily="18" charset="0"/>
              </a:rPr>
              <a:t>the </a:t>
            </a:r>
            <a:r>
              <a:rPr lang="en-US" sz="3200" b="1" dirty="0">
                <a:solidFill>
                  <a:prstClr val="black"/>
                </a:solidFill>
                <a:effectLst>
                  <a:glow rad="127000">
                    <a:srgbClr val="00B0F0"/>
                  </a:glow>
                </a:effectLst>
                <a:latin typeface="Georgia" panose="02040502050405020303" pitchFamily="18" charset="0"/>
              </a:rPr>
              <a:t>second day of the month, </a:t>
            </a:r>
            <a:r>
              <a:rPr lang="en-US" sz="3200" dirty="0">
                <a:solidFill>
                  <a:prstClr val="black"/>
                </a:solidFill>
                <a:latin typeface="Georgia" panose="02040502050405020303" pitchFamily="18" charset="0"/>
              </a:rPr>
              <a:t>that </a:t>
            </a:r>
            <a:r>
              <a:rPr lang="en-US" sz="3200" dirty="0" err="1">
                <a:solidFill>
                  <a:prstClr val="black"/>
                </a:solidFill>
                <a:latin typeface="Georgia" panose="02040502050405020303" pitchFamily="18" charset="0"/>
              </a:rPr>
              <a:t>Dawi</a:t>
            </a:r>
            <a:r>
              <a:rPr lang="en-US" sz="3200" dirty="0" err="1">
                <a:solidFill>
                  <a:prstClr val="black"/>
                </a:solidFill>
                <a:latin typeface="TITUS Cyberbit Basic" panose="02020603050405020304" pitchFamily="18" charset="0"/>
              </a:rPr>
              <a:t>d</a:t>
            </a:r>
            <a:r>
              <a:rPr lang="en-US" sz="3200" dirty="0">
                <a:solidFill>
                  <a:prstClr val="black"/>
                </a:solidFill>
                <a:latin typeface="TITUS Cyberbit Basic" panose="02020603050405020304" pitchFamily="18" charset="0"/>
              </a:rPr>
              <a:t>̱</a:t>
            </a:r>
            <a:r>
              <a:rPr lang="en-US" sz="3200" dirty="0">
                <a:solidFill>
                  <a:prstClr val="black"/>
                </a:solidFill>
                <a:latin typeface="Georgia" panose="02040502050405020303" pitchFamily="18" charset="0"/>
              </a:rPr>
              <a:t>’s place </a:t>
            </a:r>
            <a:r>
              <a:rPr lang="en-US" sz="3200" dirty="0" smtClean="0">
                <a:solidFill>
                  <a:prstClr val="black"/>
                </a:solidFill>
                <a:latin typeface="Georgia" panose="02040502050405020303" pitchFamily="18" charset="0"/>
              </a:rPr>
              <a:t/>
            </a:r>
            <a:br>
              <a:rPr lang="en-US" sz="3200" dirty="0" smtClean="0">
                <a:solidFill>
                  <a:prstClr val="black"/>
                </a:solidFill>
                <a:latin typeface="Georgia" panose="02040502050405020303" pitchFamily="18" charset="0"/>
              </a:rPr>
            </a:br>
            <a:r>
              <a:rPr lang="en-US" sz="3200" dirty="0" smtClean="0">
                <a:solidFill>
                  <a:prstClr val="black"/>
                </a:solidFill>
                <a:latin typeface="Georgia" panose="02040502050405020303" pitchFamily="18" charset="0"/>
              </a:rPr>
              <a:t>was </a:t>
            </a:r>
            <a:r>
              <a:rPr lang="en-US" sz="3200" dirty="0">
                <a:solidFill>
                  <a:prstClr val="black"/>
                </a:solidFill>
                <a:latin typeface="Georgia" panose="02040502050405020303" pitchFamily="18" charset="0"/>
              </a:rPr>
              <a:t>empty.</a:t>
            </a:r>
            <a:endParaRPr lang="en-US" dirty="0"/>
          </a:p>
        </p:txBody>
      </p:sp>
      <p:sp>
        <p:nvSpPr>
          <p:cNvPr id="9" name="Bent Arrow 8"/>
          <p:cNvSpPr/>
          <p:nvPr/>
        </p:nvSpPr>
        <p:spPr>
          <a:xfrm flipH="1">
            <a:off x="1324490" y="2145704"/>
            <a:ext cx="1372989" cy="1144952"/>
          </a:xfrm>
          <a:prstGeom prst="bentArrow">
            <a:avLst>
              <a:gd name="adj1" fmla="val 19782"/>
              <a:gd name="adj2" fmla="val 45341"/>
              <a:gd name="adj3" fmla="val 50000"/>
              <a:gd name="adj4" fmla="val 34358"/>
            </a:avLst>
          </a:prstGeom>
          <a:gradFill>
            <a:gsLst>
              <a:gs pos="0">
                <a:srgbClr val="FF00FF"/>
              </a:gs>
              <a:gs pos="66000">
                <a:srgbClr val="90F1FE"/>
              </a:gs>
              <a:gs pos="83000">
                <a:schemeClr val="accent1">
                  <a:lumMod val="45000"/>
                  <a:lumOff val="55000"/>
                </a:schemeClr>
              </a:gs>
              <a:gs pos="100000">
                <a:schemeClr val="accent1">
                  <a:lumMod val="30000"/>
                  <a:lumOff val="70000"/>
                </a:schemeClr>
              </a:gs>
            </a:gsLst>
            <a:lin ang="5400000" scaled="1"/>
          </a:gradFill>
          <a:ln>
            <a:solidFill>
              <a:srgbClr val="0000CC"/>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Rectangle 9"/>
          <p:cNvSpPr/>
          <p:nvPr/>
        </p:nvSpPr>
        <p:spPr>
          <a:xfrm>
            <a:off x="1324490" y="4303769"/>
            <a:ext cx="10075030" cy="7313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US" sz="5400" dirty="0" smtClean="0">
                <a:solidFill>
                  <a:srgbClr val="FF0000"/>
                </a:solidFill>
              </a:rPr>
              <a:t>A Squandered Opportunity?</a:t>
            </a:r>
            <a:endParaRPr lang="en-US" sz="5400" dirty="0">
              <a:solidFill>
                <a:srgbClr val="FF0000"/>
              </a:solidFill>
            </a:endParaRPr>
          </a:p>
        </p:txBody>
      </p:sp>
      <p:sp>
        <p:nvSpPr>
          <p:cNvPr id="13" name="Rectangle 12"/>
          <p:cNvSpPr/>
          <p:nvPr/>
        </p:nvSpPr>
        <p:spPr>
          <a:xfrm>
            <a:off x="947451" y="5035115"/>
            <a:ext cx="10890173" cy="17574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US" sz="3600" dirty="0" smtClean="0">
                <a:solidFill>
                  <a:schemeClr val="tx1"/>
                </a:solidFill>
              </a:rPr>
              <a:t>Why has </a:t>
            </a:r>
            <a:r>
              <a:rPr lang="en-US" sz="3600" b="1" dirty="0" smtClean="0">
                <a:solidFill>
                  <a:srgbClr val="0000CC"/>
                </a:solidFill>
              </a:rPr>
              <a:t>Yahuah</a:t>
            </a:r>
            <a:r>
              <a:rPr lang="en-US" sz="3600" dirty="0" smtClean="0">
                <a:solidFill>
                  <a:schemeClr val="tx1"/>
                </a:solidFill>
              </a:rPr>
              <a:t> </a:t>
            </a:r>
            <a:r>
              <a:rPr lang="en-US" sz="3600" dirty="0" smtClean="0">
                <a:solidFill>
                  <a:schemeClr val="tx1"/>
                </a:solidFill>
                <a:effectLst>
                  <a:glow rad="127000">
                    <a:srgbClr val="00FF00"/>
                  </a:glow>
                </a:effectLst>
              </a:rPr>
              <a:t>disregarded</a:t>
            </a:r>
            <a:r>
              <a:rPr lang="en-US" sz="3600" dirty="0" smtClean="0">
                <a:solidFill>
                  <a:schemeClr val="tx1"/>
                </a:solidFill>
              </a:rPr>
              <a:t> this opportunity to </a:t>
            </a:r>
            <a:r>
              <a:rPr lang="en-US" sz="3600" i="1" dirty="0" smtClean="0">
                <a:solidFill>
                  <a:srgbClr val="CC00FF"/>
                </a:solidFill>
                <a:latin typeface="Comic Sans MS" panose="030F0702030302020204" pitchFamily="66" charset="0"/>
              </a:rPr>
              <a:t>declare, assert </a:t>
            </a:r>
            <a:r>
              <a:rPr lang="en-US" sz="3600" dirty="0" smtClean="0">
                <a:solidFill>
                  <a:schemeClr val="tx1"/>
                </a:solidFill>
              </a:rPr>
              <a:t>and </a:t>
            </a:r>
            <a:r>
              <a:rPr lang="en-US" sz="3600" i="1" dirty="0" smtClean="0">
                <a:solidFill>
                  <a:srgbClr val="CC00FF"/>
                </a:solidFill>
                <a:latin typeface="Comic Sans MS" panose="030F0702030302020204" pitchFamily="66" charset="0"/>
              </a:rPr>
              <a:t>define</a:t>
            </a:r>
            <a:r>
              <a:rPr lang="en-US" sz="3600" dirty="0" smtClean="0">
                <a:solidFill>
                  <a:schemeClr val="tx1"/>
                </a:solidFill>
              </a:rPr>
              <a:t> the </a:t>
            </a:r>
            <a:r>
              <a:rPr lang="en-US" sz="3600" dirty="0" smtClean="0">
                <a:solidFill>
                  <a:schemeClr val="tx1"/>
                </a:solidFill>
                <a:effectLst>
                  <a:glow rad="165100">
                    <a:srgbClr val="FFFF00"/>
                  </a:glow>
                </a:effectLst>
              </a:rPr>
              <a:t>2</a:t>
            </a:r>
            <a:r>
              <a:rPr lang="en-US" sz="3600" baseline="30000" dirty="0" smtClean="0">
                <a:solidFill>
                  <a:schemeClr val="tx1"/>
                </a:solidFill>
                <a:effectLst>
                  <a:glow rad="165100">
                    <a:srgbClr val="FFFF00"/>
                  </a:glow>
                </a:effectLst>
              </a:rPr>
              <a:t>nd</a:t>
            </a:r>
            <a:r>
              <a:rPr lang="en-US" sz="3600" dirty="0" smtClean="0">
                <a:solidFill>
                  <a:schemeClr val="tx1"/>
                </a:solidFill>
              </a:rPr>
              <a:t> cycle of the month as the </a:t>
            </a:r>
            <a:r>
              <a:rPr lang="en-US" sz="3600" u="sng" dirty="0" smtClean="0">
                <a:solidFill>
                  <a:schemeClr val="tx1"/>
                </a:solidFill>
              </a:rPr>
              <a:t>1</a:t>
            </a:r>
            <a:r>
              <a:rPr lang="en-US" sz="3600" u="sng" baseline="30000" dirty="0" smtClean="0">
                <a:solidFill>
                  <a:schemeClr val="tx1"/>
                </a:solidFill>
              </a:rPr>
              <a:t>st</a:t>
            </a:r>
            <a:r>
              <a:rPr lang="en-US" sz="3600" u="sng" dirty="0" smtClean="0">
                <a:solidFill>
                  <a:schemeClr val="tx1"/>
                </a:solidFill>
              </a:rPr>
              <a:t> cycle of the 1</a:t>
            </a:r>
            <a:r>
              <a:rPr lang="en-US" sz="3600" u="sng" baseline="30000" dirty="0" smtClean="0">
                <a:solidFill>
                  <a:schemeClr val="tx1"/>
                </a:solidFill>
              </a:rPr>
              <a:t>st</a:t>
            </a:r>
            <a:r>
              <a:rPr lang="en-US" sz="3600" u="sng" dirty="0" smtClean="0">
                <a:solidFill>
                  <a:schemeClr val="tx1"/>
                </a:solidFill>
              </a:rPr>
              <a:t> week</a:t>
            </a:r>
            <a:r>
              <a:rPr lang="en-US" sz="3600" dirty="0" smtClean="0">
                <a:solidFill>
                  <a:schemeClr val="tx1"/>
                </a:solidFill>
              </a:rPr>
              <a:t> of the (</a:t>
            </a:r>
            <a:r>
              <a:rPr lang="en-US" sz="3600" dirty="0" smtClean="0">
                <a:solidFill>
                  <a:schemeClr val="tx1"/>
                </a:solidFill>
                <a:effectLst>
                  <a:glow rad="127000">
                    <a:srgbClr val="00FF00"/>
                  </a:glow>
                </a:effectLst>
              </a:rPr>
              <a:t>Lunar?) </a:t>
            </a:r>
            <a:r>
              <a:rPr lang="en-US" sz="3600" dirty="0" smtClean="0">
                <a:solidFill>
                  <a:schemeClr val="tx1"/>
                </a:solidFill>
              </a:rPr>
              <a:t>month?  </a:t>
            </a:r>
            <a:endParaRPr lang="en-US" sz="3600" dirty="0">
              <a:solidFill>
                <a:schemeClr val="tx1"/>
              </a:solidFill>
            </a:endParaRPr>
          </a:p>
        </p:txBody>
      </p:sp>
      <p:sp>
        <p:nvSpPr>
          <p:cNvPr id="18" name="Bent Arrow 17"/>
          <p:cNvSpPr/>
          <p:nvPr/>
        </p:nvSpPr>
        <p:spPr>
          <a:xfrm flipH="1">
            <a:off x="3074517" y="2153837"/>
            <a:ext cx="3128161" cy="1136819"/>
          </a:xfrm>
          <a:prstGeom prst="bentArrow">
            <a:avLst>
              <a:gd name="adj1" fmla="val 19782"/>
              <a:gd name="adj2" fmla="val 45341"/>
              <a:gd name="adj3" fmla="val 50000"/>
              <a:gd name="adj4" fmla="val 34358"/>
            </a:avLst>
          </a:prstGeom>
          <a:gradFill flip="none" rotWithShape="1">
            <a:gsLst>
              <a:gs pos="0">
                <a:srgbClr val="FF00FF"/>
              </a:gs>
              <a:gs pos="40000">
                <a:srgbClr val="90F1FE"/>
              </a:gs>
              <a:gs pos="68000">
                <a:srgbClr val="FFFF00"/>
              </a:gs>
            </a:gsLst>
            <a:path path="circle">
              <a:fillToRect l="100000" t="100000"/>
            </a:path>
            <a:tileRect r="-100000" b="-100000"/>
          </a:gradFill>
          <a:ln>
            <a:solidFill>
              <a:srgbClr val="0000CC"/>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27477958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3000"/>
                                  </p:stCondLst>
                                  <p:childTnLst>
                                    <p:set>
                                      <p:cBhvr>
                                        <p:cTn id="6" dur="1" fill="hold">
                                          <p:stCondLst>
                                            <p:cond delay="0"/>
                                          </p:stCondLst>
                                        </p:cTn>
                                        <p:tgtEl>
                                          <p:spTgt spid="6"/>
                                        </p:tgtEl>
                                        <p:attrNameLst>
                                          <p:attrName>style.visibility</p:attrName>
                                        </p:attrNameLst>
                                      </p:cBhvr>
                                      <p:to>
                                        <p:strVal val="visible"/>
                                      </p:to>
                                    </p:set>
                                    <p:animEffect transition="in" filter="wipe(right)">
                                      <p:cBhvr>
                                        <p:cTn id="7" dur="1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par>
                                <p:cTn id="15" presetID="2" presetClass="entr" presetSubtype="2" fill="hold" grpId="0" nodeType="withEffect">
                                  <p:stCondLst>
                                    <p:cond delay="75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1500" fill="hold"/>
                                        <p:tgtEl>
                                          <p:spTgt spid="9"/>
                                        </p:tgtEl>
                                        <p:attrNameLst>
                                          <p:attrName>ppt_x</p:attrName>
                                        </p:attrNameLst>
                                      </p:cBhvr>
                                      <p:tavLst>
                                        <p:tav tm="0">
                                          <p:val>
                                            <p:strVal val="1+#ppt_w/2"/>
                                          </p:val>
                                        </p:tav>
                                        <p:tav tm="100000">
                                          <p:val>
                                            <p:strVal val="#ppt_x"/>
                                          </p:val>
                                        </p:tav>
                                      </p:tavLst>
                                    </p:anim>
                                    <p:anim calcmode="lin" valueType="num">
                                      <p:cBhvr additive="base">
                                        <p:cTn id="18" dur="1500" fill="hold"/>
                                        <p:tgtEl>
                                          <p:spTgt spid="9"/>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1250"/>
                                  </p:stCondLst>
                                  <p:childTnLst>
                                    <p:set>
                                      <p:cBhvr>
                                        <p:cTn id="20" dur="1" fill="hold">
                                          <p:stCondLst>
                                            <p:cond delay="0"/>
                                          </p:stCondLst>
                                        </p:cTn>
                                        <p:tgtEl>
                                          <p:spTgt spid="18"/>
                                        </p:tgtEl>
                                        <p:attrNameLst>
                                          <p:attrName>style.visibility</p:attrName>
                                        </p:attrNameLst>
                                      </p:cBhvr>
                                      <p:to>
                                        <p:strVal val="visible"/>
                                      </p:to>
                                    </p:set>
                                    <p:anim calcmode="lin" valueType="num">
                                      <p:cBhvr additive="base">
                                        <p:cTn id="21" dur="1500" fill="hold"/>
                                        <p:tgtEl>
                                          <p:spTgt spid="18"/>
                                        </p:tgtEl>
                                        <p:attrNameLst>
                                          <p:attrName>ppt_x</p:attrName>
                                        </p:attrNameLst>
                                      </p:cBhvr>
                                      <p:tavLst>
                                        <p:tav tm="0">
                                          <p:val>
                                            <p:strVal val="1+#ppt_w/2"/>
                                          </p:val>
                                        </p:tav>
                                        <p:tav tm="100000">
                                          <p:val>
                                            <p:strVal val="#ppt_x"/>
                                          </p:val>
                                        </p:tav>
                                      </p:tavLst>
                                    </p:anim>
                                    <p:anim calcmode="lin" valueType="num">
                                      <p:cBhvr additive="base">
                                        <p:cTn id="22" dur="1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left)">
                                      <p:cBhvr>
                                        <p:cTn id="27" dur="175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31" presetClass="entr" presetSubtype="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1750" fill="hold"/>
                                        <p:tgtEl>
                                          <p:spTgt spid="13"/>
                                        </p:tgtEl>
                                        <p:attrNameLst>
                                          <p:attrName>ppt_w</p:attrName>
                                        </p:attrNameLst>
                                      </p:cBhvr>
                                      <p:tavLst>
                                        <p:tav tm="0">
                                          <p:val>
                                            <p:fltVal val="0"/>
                                          </p:val>
                                        </p:tav>
                                        <p:tav tm="100000">
                                          <p:val>
                                            <p:strVal val="#ppt_w"/>
                                          </p:val>
                                        </p:tav>
                                      </p:tavLst>
                                    </p:anim>
                                    <p:anim calcmode="lin" valueType="num">
                                      <p:cBhvr>
                                        <p:cTn id="33" dur="1750" fill="hold"/>
                                        <p:tgtEl>
                                          <p:spTgt spid="13"/>
                                        </p:tgtEl>
                                        <p:attrNameLst>
                                          <p:attrName>ppt_h</p:attrName>
                                        </p:attrNameLst>
                                      </p:cBhvr>
                                      <p:tavLst>
                                        <p:tav tm="0">
                                          <p:val>
                                            <p:fltVal val="0"/>
                                          </p:val>
                                        </p:tav>
                                        <p:tav tm="100000">
                                          <p:val>
                                            <p:strVal val="#ppt_h"/>
                                          </p:val>
                                        </p:tav>
                                      </p:tavLst>
                                    </p:anim>
                                    <p:anim calcmode="lin" valueType="num">
                                      <p:cBhvr>
                                        <p:cTn id="34" dur="1750" fill="hold"/>
                                        <p:tgtEl>
                                          <p:spTgt spid="13"/>
                                        </p:tgtEl>
                                        <p:attrNameLst>
                                          <p:attrName>style.rotation</p:attrName>
                                        </p:attrNameLst>
                                      </p:cBhvr>
                                      <p:tavLst>
                                        <p:tav tm="0">
                                          <p:val>
                                            <p:fltVal val="90"/>
                                          </p:val>
                                        </p:tav>
                                        <p:tav tm="100000">
                                          <p:val>
                                            <p:fltVal val="0"/>
                                          </p:val>
                                        </p:tav>
                                      </p:tavLst>
                                    </p:anim>
                                    <p:animEffect transition="in" filter="fade">
                                      <p:cBhvr>
                                        <p:cTn id="35" dur="17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P spid="9" grpId="0" animBg="1"/>
      <p:bldP spid="10" grpId="0"/>
      <p:bldP spid="13" grpId="0"/>
      <p:bldP spid="18"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bg>
      <p:bgPr>
        <a:gradFill>
          <a:gsLst>
            <a:gs pos="0">
              <a:srgbClr val="FFC000"/>
            </a:gs>
            <a:gs pos="74000">
              <a:schemeClr val="accent1">
                <a:lumMod val="45000"/>
                <a:lumOff val="55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00138" y="56040"/>
            <a:ext cx="10572750" cy="654260"/>
          </a:xfrm>
          <a:gradFill>
            <a:gsLst>
              <a:gs pos="81000">
                <a:srgbClr val="FF0000"/>
              </a:gs>
              <a:gs pos="75000">
                <a:schemeClr val="tx1">
                  <a:lumMod val="95000"/>
                  <a:lumOff val="5000"/>
                </a:schemeClr>
              </a:gs>
            </a:gsLst>
            <a:lin ang="10800000" scaled="0"/>
          </a:gradFill>
          <a:scene3d>
            <a:camera prst="orthographicFront"/>
            <a:lightRig rig="threePt" dir="t"/>
          </a:scene3d>
          <a:sp3d>
            <a:bevelT w="114300" prst="artDeco"/>
          </a:sp3d>
        </p:spPr>
        <p:txBody>
          <a:bodyPr>
            <a:normAutofit fontScale="90000"/>
            <a:sp3d extrusionH="57150">
              <a:bevelT w="38100" h="38100"/>
            </a:sp3d>
          </a:bodyPr>
          <a:lstStyle/>
          <a:p>
            <a:pPr algn="ctr"/>
            <a:r>
              <a:rPr lang="en-US" dirty="0" smtClean="0">
                <a:latin typeface="Georgia" panose="02040502050405020303" pitchFamily="18" charset="0"/>
              </a:rPr>
              <a:t>Why -   </a:t>
            </a:r>
            <a:r>
              <a:rPr lang="en-US" sz="4800" dirty="0" smtClean="0">
                <a:solidFill>
                  <a:srgbClr val="FF0000"/>
                </a:solidFill>
              </a:rPr>
              <a:t>A “Squandered Opportunity”?</a:t>
            </a:r>
            <a:r>
              <a:rPr lang="en-US" dirty="0" smtClean="0">
                <a:latin typeface="Georgia" panose="02040502050405020303" pitchFamily="18" charset="0"/>
              </a:rPr>
              <a:t>?</a:t>
            </a:r>
            <a:endParaRPr lang="en-US" dirty="0">
              <a:latin typeface="Georgia" panose="02040502050405020303" pitchFamily="18" charset="0"/>
            </a:endParaRPr>
          </a:p>
        </p:txBody>
      </p:sp>
      <p:sp>
        <p:nvSpPr>
          <p:cNvPr id="3" name="Content Placeholder 2"/>
          <p:cNvSpPr>
            <a:spLocks noGrp="1"/>
          </p:cNvSpPr>
          <p:nvPr>
            <p:ph idx="1"/>
          </p:nvPr>
        </p:nvSpPr>
        <p:spPr>
          <a:xfrm>
            <a:off x="827314" y="710300"/>
            <a:ext cx="11131324" cy="6147700"/>
          </a:xfrm>
        </p:spPr>
        <p:txBody>
          <a:bodyPr>
            <a:normAutofit/>
            <a:scene3d>
              <a:camera prst="orthographicFront"/>
              <a:lightRig rig="threePt" dir="t"/>
            </a:scene3d>
            <a:sp3d extrusionH="57150">
              <a:bevelT w="38100" h="38100" prst="angle"/>
            </a:sp3d>
          </a:bodyPr>
          <a:lstStyle/>
          <a:p>
            <a:pPr marL="0" indent="0">
              <a:spcBef>
                <a:spcPts val="0"/>
              </a:spcBef>
              <a:buNone/>
            </a:pPr>
            <a:r>
              <a:rPr lang="en-US" sz="3200" dirty="0" smtClean="0">
                <a:solidFill>
                  <a:schemeClr val="tx1"/>
                </a:solidFill>
                <a:latin typeface="Georgia" panose="02040502050405020303" pitchFamily="18" charset="0"/>
              </a:rPr>
              <a:t>If </a:t>
            </a:r>
            <a:r>
              <a:rPr lang="en-US" sz="3200" b="1" dirty="0" smtClean="0">
                <a:solidFill>
                  <a:srgbClr val="0000CC"/>
                </a:solidFill>
                <a:latin typeface="Georgia" panose="02040502050405020303" pitchFamily="18" charset="0"/>
              </a:rPr>
              <a:t>Yahuah</a:t>
            </a:r>
            <a:r>
              <a:rPr lang="en-US" sz="3200" dirty="0" smtClean="0">
                <a:solidFill>
                  <a:schemeClr val="tx1"/>
                </a:solidFill>
                <a:latin typeface="Georgia" panose="02040502050405020303" pitchFamily="18" charset="0"/>
              </a:rPr>
              <a:t> desired to supply us with a </a:t>
            </a:r>
            <a:r>
              <a:rPr lang="en-US" sz="3200" u="sng" dirty="0" smtClean="0">
                <a:solidFill>
                  <a:schemeClr val="tx1"/>
                </a:solidFill>
                <a:latin typeface="Georgia" panose="02040502050405020303" pitchFamily="18" charset="0"/>
              </a:rPr>
              <a:t>WITNESS</a:t>
            </a:r>
            <a:r>
              <a:rPr lang="en-US" sz="3200" dirty="0" smtClean="0">
                <a:solidFill>
                  <a:schemeClr val="tx1"/>
                </a:solidFill>
                <a:latin typeface="Georgia" panose="02040502050405020303" pitchFamily="18" charset="0"/>
              </a:rPr>
              <a:t> to the second day of the month being the 1</a:t>
            </a:r>
            <a:r>
              <a:rPr lang="en-US" sz="3200" baseline="30000" dirty="0" smtClean="0">
                <a:solidFill>
                  <a:schemeClr val="tx1"/>
                </a:solidFill>
                <a:latin typeface="Georgia" panose="02040502050405020303" pitchFamily="18" charset="0"/>
              </a:rPr>
              <a:t>st</a:t>
            </a:r>
            <a:r>
              <a:rPr lang="en-US" sz="3200" dirty="0" smtClean="0">
                <a:solidFill>
                  <a:schemeClr val="tx1"/>
                </a:solidFill>
                <a:latin typeface="Georgia" panose="02040502050405020303" pitchFamily="18" charset="0"/>
              </a:rPr>
              <a:t> day of the week, </a:t>
            </a:r>
            <a:r>
              <a:rPr lang="en-US" sz="3200" i="1" dirty="0" smtClean="0">
                <a:solidFill>
                  <a:srgbClr val="CC0099"/>
                </a:solidFill>
                <a:latin typeface="Georgia" panose="02040502050405020303" pitchFamily="18" charset="0"/>
              </a:rPr>
              <a:t>{as </a:t>
            </a:r>
            <a:r>
              <a:rPr lang="en-US" sz="3200" i="1" u="sng" dirty="0" smtClean="0">
                <a:solidFill>
                  <a:srgbClr val="CC0099"/>
                </a:solidFill>
                <a:latin typeface="Georgia" panose="02040502050405020303" pitchFamily="18" charset="0"/>
              </a:rPr>
              <a:t>consistently required</a:t>
            </a:r>
            <a:r>
              <a:rPr lang="en-US" sz="3200" i="1" dirty="0" smtClean="0">
                <a:solidFill>
                  <a:srgbClr val="CC0099"/>
                </a:solidFill>
                <a:latin typeface="Georgia" panose="02040502050405020303" pitchFamily="18" charset="0"/>
              </a:rPr>
              <a:t> by these suggested calendar systems},</a:t>
            </a:r>
            <a:r>
              <a:rPr lang="en-US" sz="3200" dirty="0" smtClean="0">
                <a:solidFill>
                  <a:schemeClr val="tx1"/>
                </a:solidFill>
                <a:latin typeface="Georgia" panose="02040502050405020303" pitchFamily="18" charset="0"/>
              </a:rPr>
              <a:t> why is it 			recorded in the Scriptures like this – </a:t>
            </a:r>
            <a:br>
              <a:rPr lang="en-US" sz="3200" dirty="0" smtClean="0">
                <a:solidFill>
                  <a:schemeClr val="tx1"/>
                </a:solidFill>
                <a:latin typeface="Georgia" panose="02040502050405020303" pitchFamily="18" charset="0"/>
              </a:rPr>
            </a:br>
            <a:endParaRPr lang="en-US" sz="800" dirty="0" smtClean="0">
              <a:solidFill>
                <a:schemeClr val="tx1"/>
              </a:solidFill>
              <a:latin typeface="Georgia" panose="02040502050405020303" pitchFamily="18" charset="0"/>
            </a:endParaRPr>
          </a:p>
          <a:p>
            <a:pPr marL="457200" indent="-914400">
              <a:spcBef>
                <a:spcPts val="0"/>
              </a:spcBef>
              <a:buNone/>
            </a:pPr>
            <a:r>
              <a:rPr lang="en-US" sz="3200" strike="sngStrike" dirty="0" smtClean="0">
                <a:solidFill>
                  <a:srgbClr val="008080"/>
                </a:solidFill>
                <a:latin typeface="Georgia" panose="02040502050405020303" pitchFamily="18" charset="0"/>
              </a:rPr>
              <a:t>1 Sam 20:</a:t>
            </a:r>
            <a:r>
              <a:rPr lang="en-US" sz="3200" b="1" u="sng" strike="sngStrike" dirty="0" smtClean="0">
                <a:solidFill>
                  <a:srgbClr val="C00000"/>
                </a:solidFill>
                <a:latin typeface="Georgia" panose="02040502050405020303" pitchFamily="18" charset="0"/>
              </a:rPr>
              <a:t>27</a:t>
            </a:r>
            <a:r>
              <a:rPr lang="en-US" sz="3200" strike="sngStrike" dirty="0" smtClean="0">
                <a:solidFill>
                  <a:srgbClr val="008080"/>
                </a:solidFill>
                <a:latin typeface="Georgia" panose="02040502050405020303" pitchFamily="18" charset="0"/>
              </a:rPr>
              <a:t> -</a:t>
            </a:r>
            <a:r>
              <a:rPr lang="en-US" sz="3200" strike="sngStrike" dirty="0" smtClean="0">
                <a:solidFill>
                  <a:prstClr val="black"/>
                </a:solidFill>
                <a:latin typeface="Georgia" panose="02040502050405020303" pitchFamily="18" charset="0"/>
              </a:rPr>
              <a:t> (</a:t>
            </a:r>
            <a:r>
              <a:rPr lang="en-US" sz="3200" strike="sngStrike" dirty="0" smtClean="0">
                <a:solidFill>
                  <a:srgbClr val="FF0000"/>
                </a:solidFill>
                <a:latin typeface="Georgia" panose="02040502050405020303" pitchFamily="18" charset="0"/>
              </a:rPr>
              <a:t>A</a:t>
            </a:r>
            <a:r>
              <a:rPr lang="en-US" sz="3200" strike="sngStrike" dirty="0" smtClean="0">
                <a:solidFill>
                  <a:prstClr val="black"/>
                </a:solidFill>
                <a:latin typeface="Georgia" panose="02040502050405020303" pitchFamily="18" charset="0"/>
              </a:rPr>
              <a:t>) </a:t>
            </a:r>
            <a:r>
              <a:rPr lang="en-US" sz="3200" dirty="0" smtClean="0">
                <a:solidFill>
                  <a:prstClr val="black"/>
                </a:solidFill>
                <a:latin typeface="Georgia" panose="02040502050405020303" pitchFamily="18" charset="0"/>
              </a:rPr>
              <a:t>- And </a:t>
            </a:r>
            <a:r>
              <a:rPr lang="en-US" sz="3200" dirty="0">
                <a:solidFill>
                  <a:prstClr val="black"/>
                </a:solidFill>
                <a:latin typeface="Georgia" panose="02040502050405020303" pitchFamily="18" charset="0"/>
              </a:rPr>
              <a:t>it came to be the </a:t>
            </a:r>
            <a:r>
              <a:rPr lang="en-US" sz="3200" b="1" dirty="0">
                <a:solidFill>
                  <a:prstClr val="black"/>
                </a:solidFill>
                <a:effectLst>
                  <a:glow rad="228600">
                    <a:srgbClr val="00FF00"/>
                  </a:glow>
                </a:effectLst>
                <a:latin typeface="Georgia" panose="02040502050405020303" pitchFamily="18" charset="0"/>
              </a:rPr>
              <a:t>next day</a:t>
            </a:r>
            <a:r>
              <a:rPr lang="en-US" sz="3200" b="1" dirty="0" smtClean="0">
                <a:solidFill>
                  <a:prstClr val="black"/>
                </a:solidFill>
                <a:effectLst>
                  <a:glow rad="228600">
                    <a:srgbClr val="00FF00"/>
                  </a:glow>
                </a:effectLst>
                <a:latin typeface="Georgia" panose="02040502050405020303" pitchFamily="18" charset="0"/>
              </a:rPr>
              <a:t>,</a:t>
            </a:r>
          </a:p>
          <a:p>
            <a:pPr marL="457200" indent="-914400">
              <a:spcBef>
                <a:spcPts val="0"/>
              </a:spcBef>
              <a:buNone/>
            </a:pPr>
            <a:endParaRPr lang="en-US" sz="3200" b="1" dirty="0">
              <a:solidFill>
                <a:prstClr val="black"/>
              </a:solidFill>
              <a:effectLst>
                <a:glow rad="228600">
                  <a:srgbClr val="00FF00"/>
                </a:glow>
              </a:effectLst>
              <a:latin typeface="Georgia" panose="02040502050405020303" pitchFamily="18" charset="0"/>
            </a:endParaRPr>
          </a:p>
          <a:p>
            <a:pPr marL="457200" indent="-914400">
              <a:spcBef>
                <a:spcPts val="0"/>
              </a:spcBef>
              <a:buNone/>
            </a:pPr>
            <a:r>
              <a:rPr lang="en-US" sz="3200" dirty="0" smtClean="0">
                <a:solidFill>
                  <a:prstClr val="black"/>
                </a:solidFill>
                <a:latin typeface="Georgia" panose="02040502050405020303" pitchFamily="18" charset="0"/>
              </a:rPr>
              <a:t/>
            </a:r>
            <a:br>
              <a:rPr lang="en-US" sz="3200" dirty="0" smtClean="0">
                <a:solidFill>
                  <a:prstClr val="black"/>
                </a:solidFill>
                <a:latin typeface="Georgia" panose="02040502050405020303" pitchFamily="18" charset="0"/>
              </a:rPr>
            </a:br>
            <a:r>
              <a:rPr lang="en-US" sz="3200" dirty="0" smtClean="0">
                <a:solidFill>
                  <a:prstClr val="black"/>
                </a:solidFill>
                <a:latin typeface="Georgia" panose="02040502050405020303" pitchFamily="18" charset="0"/>
              </a:rPr>
              <a:t/>
            </a:r>
            <a:br>
              <a:rPr lang="en-US" sz="3200" dirty="0" smtClean="0">
                <a:solidFill>
                  <a:prstClr val="black"/>
                </a:solidFill>
                <a:latin typeface="Georgia" panose="02040502050405020303" pitchFamily="18" charset="0"/>
              </a:rPr>
            </a:br>
            <a:endParaRPr lang="en-US" sz="3200" dirty="0" smtClean="0">
              <a:solidFill>
                <a:prstClr val="black"/>
              </a:solidFill>
              <a:latin typeface="Georgia" panose="02040502050405020303" pitchFamily="18" charset="0"/>
            </a:endParaRPr>
          </a:p>
          <a:p>
            <a:pPr marL="0" indent="0">
              <a:spcBef>
                <a:spcPts val="0"/>
              </a:spcBef>
              <a:buNone/>
            </a:pPr>
            <a:r>
              <a:rPr lang="en-US" sz="3200" dirty="0">
                <a:solidFill>
                  <a:prstClr val="black"/>
                </a:solidFill>
                <a:latin typeface="Georgia" panose="02040502050405020303" pitchFamily="18" charset="0"/>
              </a:rPr>
              <a:t> </a:t>
            </a:r>
            <a:r>
              <a:rPr lang="en-US" sz="3200" dirty="0" smtClean="0">
                <a:solidFill>
                  <a:prstClr val="black"/>
                </a:solidFill>
                <a:latin typeface="Georgia" panose="02040502050405020303" pitchFamily="18" charset="0"/>
              </a:rPr>
              <a:t>  </a:t>
            </a:r>
            <a:r>
              <a:rPr lang="en-US" sz="3200" u="sng" dirty="0" smtClean="0">
                <a:solidFill>
                  <a:prstClr val="black"/>
                </a:solidFill>
                <a:latin typeface="Georgia" panose="02040502050405020303" pitchFamily="18" charset="0"/>
              </a:rPr>
              <a:t>Also</a:t>
            </a:r>
            <a:r>
              <a:rPr lang="en-US" sz="3200" dirty="0" smtClean="0">
                <a:solidFill>
                  <a:prstClr val="black"/>
                </a:solidFill>
                <a:latin typeface="Georgia" panose="02040502050405020303" pitchFamily="18" charset="0"/>
              </a:rPr>
              <a:t>, why did the Sabbath then arrive only 4 days</a:t>
            </a:r>
            <a:br>
              <a:rPr lang="en-US" sz="3200" dirty="0" smtClean="0">
                <a:solidFill>
                  <a:prstClr val="black"/>
                </a:solidFill>
                <a:latin typeface="Georgia" panose="02040502050405020303" pitchFamily="18" charset="0"/>
              </a:rPr>
            </a:br>
            <a:r>
              <a:rPr lang="en-US" sz="3200" dirty="0" smtClean="0">
                <a:solidFill>
                  <a:prstClr val="black"/>
                </a:solidFill>
                <a:latin typeface="Georgia" panose="02040502050405020303" pitchFamily="18" charset="0"/>
              </a:rPr>
              <a:t> later, </a:t>
            </a:r>
            <a:r>
              <a:rPr lang="en-US" sz="3200" b="1" u="sng" dirty="0" smtClean="0">
                <a:solidFill>
                  <a:srgbClr val="CC0099"/>
                </a:solidFill>
                <a:latin typeface="Georgia" panose="02040502050405020303" pitchFamily="18" charset="0"/>
              </a:rPr>
              <a:t>on the 6</a:t>
            </a:r>
            <a:r>
              <a:rPr lang="en-US" sz="3200" b="1" u="sng" baseline="30000" dirty="0" smtClean="0">
                <a:solidFill>
                  <a:srgbClr val="CC0099"/>
                </a:solidFill>
                <a:latin typeface="Georgia" panose="02040502050405020303" pitchFamily="18" charset="0"/>
              </a:rPr>
              <a:t>th</a:t>
            </a:r>
            <a:r>
              <a:rPr lang="en-US" sz="3200" b="1" u="sng" dirty="0" smtClean="0">
                <a:solidFill>
                  <a:srgbClr val="CC0099"/>
                </a:solidFill>
                <a:latin typeface="Georgia" panose="02040502050405020303" pitchFamily="18" charset="0"/>
              </a:rPr>
              <a:t> of the month</a:t>
            </a:r>
            <a:r>
              <a:rPr lang="en-US" sz="3200" b="1" dirty="0" smtClean="0">
                <a:solidFill>
                  <a:srgbClr val="CC0099"/>
                </a:solidFill>
                <a:latin typeface="Georgia" panose="02040502050405020303" pitchFamily="18" charset="0"/>
              </a:rPr>
              <a:t>?</a:t>
            </a:r>
            <a:r>
              <a:rPr lang="en-US" sz="3200" dirty="0" smtClean="0">
                <a:solidFill>
                  <a:prstClr val="black"/>
                </a:solidFill>
                <a:latin typeface="Georgia" panose="02040502050405020303" pitchFamily="18" charset="0"/>
              </a:rPr>
              <a:t>		       			</a:t>
            </a:r>
            <a:endParaRPr lang="en-US" sz="3200" dirty="0"/>
          </a:p>
        </p:txBody>
      </p:sp>
      <p:sp>
        <p:nvSpPr>
          <p:cNvPr id="4" name="Slide Number Placeholder 3"/>
          <p:cNvSpPr>
            <a:spLocks noGrp="1"/>
          </p:cNvSpPr>
          <p:nvPr>
            <p:ph type="sldNum" sz="quarter" idx="12"/>
          </p:nvPr>
        </p:nvSpPr>
        <p:spPr>
          <a:xfrm>
            <a:off x="9372601" y="6500633"/>
            <a:ext cx="2819399" cy="345796"/>
          </a:xfrm>
        </p:spPr>
        <p:txBody>
          <a:bodyPr/>
          <a:lstStyle/>
          <a:p>
            <a:fld id="{71766878-3199-4EAB-94E7-2D6D11070E14}" type="slidenum">
              <a:rPr lang="en-US" b="1" smtClean="0">
                <a:solidFill>
                  <a:schemeClr val="tx1"/>
                </a:solidFill>
              </a:rPr>
              <a:t>39</a:t>
            </a:fld>
            <a:endParaRPr lang="en-US" b="1" dirty="0">
              <a:solidFill>
                <a:schemeClr val="tx1"/>
              </a:solidFill>
            </a:endParaRPr>
          </a:p>
        </p:txBody>
      </p:sp>
      <p:sp>
        <p:nvSpPr>
          <p:cNvPr id="8" name="Rectangle 7"/>
          <p:cNvSpPr/>
          <p:nvPr/>
        </p:nvSpPr>
        <p:spPr>
          <a:xfrm>
            <a:off x="638798" y="4552055"/>
            <a:ext cx="11144594" cy="11887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prstClr val="black"/>
                </a:solidFill>
                <a:latin typeface="Georgia" panose="02040502050405020303" pitchFamily="18" charset="0"/>
              </a:rPr>
              <a:t>the </a:t>
            </a:r>
            <a:r>
              <a:rPr lang="en-US" sz="3200" dirty="0">
                <a:solidFill>
                  <a:prstClr val="black"/>
                </a:solidFill>
                <a:effectLst/>
                <a:latin typeface="Georgia" panose="02040502050405020303" pitchFamily="18" charset="0"/>
              </a:rPr>
              <a:t>second day of the month, </a:t>
            </a:r>
            <a:r>
              <a:rPr lang="en-US" sz="3200" b="1" dirty="0" smtClean="0">
                <a:solidFill>
                  <a:prstClr val="black"/>
                </a:solidFill>
                <a:effectLst>
                  <a:glow rad="127000">
                    <a:srgbClr val="FFFF00"/>
                  </a:glow>
                </a:effectLst>
                <a:latin typeface="Georgia" panose="02040502050405020303" pitchFamily="18" charset="0"/>
              </a:rPr>
              <a:t>the first day of the week,</a:t>
            </a:r>
            <a:r>
              <a:rPr lang="en-US" sz="3200" b="1" dirty="0" smtClean="0">
                <a:solidFill>
                  <a:prstClr val="black"/>
                </a:solidFill>
                <a:effectLst>
                  <a:glow rad="127000">
                    <a:srgbClr val="00B0F0"/>
                  </a:glow>
                </a:effectLst>
                <a:latin typeface="Georgia" panose="02040502050405020303" pitchFamily="18" charset="0"/>
              </a:rPr>
              <a:t> </a:t>
            </a:r>
            <a:r>
              <a:rPr lang="en-US" sz="3200" dirty="0" smtClean="0">
                <a:solidFill>
                  <a:prstClr val="black"/>
                </a:solidFill>
                <a:latin typeface="Georgia" panose="02040502050405020303" pitchFamily="18" charset="0"/>
              </a:rPr>
              <a:t>that </a:t>
            </a:r>
            <a:r>
              <a:rPr lang="en-US" sz="3200" dirty="0" err="1">
                <a:solidFill>
                  <a:prstClr val="black"/>
                </a:solidFill>
                <a:latin typeface="Georgia" panose="02040502050405020303" pitchFamily="18" charset="0"/>
              </a:rPr>
              <a:t>Dawi</a:t>
            </a:r>
            <a:r>
              <a:rPr lang="en-US" sz="3200" dirty="0" err="1">
                <a:solidFill>
                  <a:prstClr val="black"/>
                </a:solidFill>
                <a:latin typeface="TITUS Cyberbit Basic" panose="02020603050405020304" pitchFamily="18" charset="0"/>
              </a:rPr>
              <a:t>d</a:t>
            </a:r>
            <a:r>
              <a:rPr lang="en-US" sz="3200" dirty="0">
                <a:solidFill>
                  <a:prstClr val="black"/>
                </a:solidFill>
                <a:latin typeface="TITUS Cyberbit Basic" panose="02020603050405020304" pitchFamily="18" charset="0"/>
              </a:rPr>
              <a:t>̱</a:t>
            </a:r>
            <a:r>
              <a:rPr lang="en-US" sz="3200" dirty="0">
                <a:solidFill>
                  <a:prstClr val="black"/>
                </a:solidFill>
                <a:latin typeface="Georgia" panose="02040502050405020303" pitchFamily="18" charset="0"/>
              </a:rPr>
              <a:t>’s </a:t>
            </a:r>
            <a:r>
              <a:rPr lang="en-US" sz="3200" dirty="0" smtClean="0">
                <a:solidFill>
                  <a:prstClr val="black"/>
                </a:solidFill>
                <a:latin typeface="Georgia" panose="02040502050405020303" pitchFamily="18" charset="0"/>
              </a:rPr>
              <a:t>place was </a:t>
            </a:r>
            <a:r>
              <a:rPr lang="en-US" sz="3200" dirty="0">
                <a:solidFill>
                  <a:prstClr val="black"/>
                </a:solidFill>
                <a:latin typeface="Georgia" panose="02040502050405020303" pitchFamily="18" charset="0"/>
              </a:rPr>
              <a:t>empty.</a:t>
            </a:r>
            <a:endParaRPr lang="en-US" dirty="0"/>
          </a:p>
        </p:txBody>
      </p:sp>
      <p:sp>
        <p:nvSpPr>
          <p:cNvPr id="10" name="Rectangle 9"/>
          <p:cNvSpPr/>
          <p:nvPr/>
        </p:nvSpPr>
        <p:spPr>
          <a:xfrm>
            <a:off x="1324490" y="4303769"/>
            <a:ext cx="10075030" cy="7313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dirty="0">
              <a:solidFill>
                <a:srgbClr val="FF0000"/>
              </a:solidFill>
            </a:endParaRPr>
          </a:p>
        </p:txBody>
      </p:sp>
      <p:sp>
        <p:nvSpPr>
          <p:cNvPr id="5" name="Rectangle 4"/>
          <p:cNvSpPr/>
          <p:nvPr/>
        </p:nvSpPr>
        <p:spPr>
          <a:xfrm>
            <a:off x="138847" y="2655191"/>
            <a:ext cx="554182" cy="2768501"/>
          </a:xfrm>
          <a:prstGeom prst="rect">
            <a:avLst/>
          </a:prstGeom>
          <a:ln w="28575">
            <a:solidFill>
              <a:srgbClr val="66CC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t>1</a:t>
            </a:r>
          </a:p>
          <a:p>
            <a:pPr algn="ctr"/>
            <a:r>
              <a:rPr lang="en-US" sz="3600" dirty="0" smtClean="0"/>
              <a:t> </a:t>
            </a:r>
            <a:r>
              <a:rPr lang="en-US" sz="3600" b="1" dirty="0" smtClean="0">
                <a:solidFill>
                  <a:srgbClr val="FF0066"/>
                </a:solidFill>
              </a:rPr>
              <a:t>2</a:t>
            </a:r>
          </a:p>
          <a:p>
            <a:pPr algn="ctr"/>
            <a:endParaRPr lang="en-US" sz="2800" dirty="0" smtClean="0"/>
          </a:p>
          <a:p>
            <a:pPr algn="ctr"/>
            <a:r>
              <a:rPr lang="en-US" sz="2800" dirty="0" smtClean="0"/>
              <a:t> 3</a:t>
            </a:r>
            <a:endParaRPr lang="en-US" sz="2800" dirty="0"/>
          </a:p>
        </p:txBody>
      </p:sp>
      <p:sp>
        <p:nvSpPr>
          <p:cNvPr id="6" name="Bent Arrow 5"/>
          <p:cNvSpPr/>
          <p:nvPr/>
        </p:nvSpPr>
        <p:spPr>
          <a:xfrm rot="10800000">
            <a:off x="693029" y="3518633"/>
            <a:ext cx="8325196" cy="1104030"/>
          </a:xfrm>
          <a:prstGeom prst="bentArrow">
            <a:avLst>
              <a:gd name="adj1" fmla="val 16984"/>
              <a:gd name="adj2" fmla="val 50000"/>
              <a:gd name="adj3" fmla="val 50000"/>
              <a:gd name="adj4" fmla="val 58492"/>
            </a:avLst>
          </a:prstGeom>
          <a:gradFill>
            <a:gsLst>
              <a:gs pos="0">
                <a:srgbClr val="FF00FF"/>
              </a:gs>
              <a:gs pos="66000">
                <a:srgbClr val="90F1FE"/>
              </a:gs>
              <a:gs pos="83000">
                <a:schemeClr val="accent1">
                  <a:lumMod val="45000"/>
                  <a:lumOff val="55000"/>
                </a:schemeClr>
              </a:gs>
              <a:gs pos="100000">
                <a:schemeClr val="accent1">
                  <a:lumMod val="30000"/>
                  <a:lumOff val="70000"/>
                </a:schemeClr>
              </a:gs>
            </a:gsLst>
            <a:lin ang="5400000" scaled="1"/>
          </a:gradFill>
          <a:ln w="28575">
            <a:solidFill>
              <a:srgbClr val="FF66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Bent Arrow 8"/>
          <p:cNvSpPr/>
          <p:nvPr/>
        </p:nvSpPr>
        <p:spPr>
          <a:xfrm flipH="1">
            <a:off x="3699162" y="3573019"/>
            <a:ext cx="3990734" cy="1144952"/>
          </a:xfrm>
          <a:prstGeom prst="bentArrow">
            <a:avLst>
              <a:gd name="adj1" fmla="val 19782"/>
              <a:gd name="adj2" fmla="val 45341"/>
              <a:gd name="adj3" fmla="val 50000"/>
              <a:gd name="adj4" fmla="val 34358"/>
            </a:avLst>
          </a:prstGeom>
          <a:gradFill>
            <a:gsLst>
              <a:gs pos="0">
                <a:srgbClr val="FF00FF"/>
              </a:gs>
              <a:gs pos="66000">
                <a:srgbClr val="90F1FE"/>
              </a:gs>
              <a:gs pos="83000">
                <a:schemeClr val="accent1">
                  <a:lumMod val="45000"/>
                  <a:lumOff val="55000"/>
                </a:schemeClr>
              </a:gs>
              <a:gs pos="100000">
                <a:schemeClr val="accent1">
                  <a:lumMod val="30000"/>
                  <a:lumOff val="70000"/>
                </a:schemeClr>
              </a:gs>
            </a:gsLst>
            <a:lin ang="5400000" scaled="1"/>
          </a:gradFill>
          <a:ln>
            <a:solidFill>
              <a:srgbClr val="0000CC"/>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Bent Arrow 17"/>
          <p:cNvSpPr/>
          <p:nvPr/>
        </p:nvSpPr>
        <p:spPr>
          <a:xfrm flipH="1">
            <a:off x="7689894" y="3581152"/>
            <a:ext cx="3140030" cy="1136819"/>
          </a:xfrm>
          <a:prstGeom prst="bentArrow">
            <a:avLst>
              <a:gd name="adj1" fmla="val 19782"/>
              <a:gd name="adj2" fmla="val 45341"/>
              <a:gd name="adj3" fmla="val 50000"/>
              <a:gd name="adj4" fmla="val 34358"/>
            </a:avLst>
          </a:prstGeom>
          <a:gradFill flip="none" rotWithShape="1">
            <a:gsLst>
              <a:gs pos="0">
                <a:srgbClr val="FF00FF"/>
              </a:gs>
              <a:gs pos="40000">
                <a:srgbClr val="90F1FE"/>
              </a:gs>
              <a:gs pos="68000">
                <a:srgbClr val="FFFF00"/>
              </a:gs>
            </a:gsLst>
            <a:path path="circle">
              <a:fillToRect l="100000" t="100000"/>
            </a:path>
            <a:tileRect r="-100000" b="-100000"/>
          </a:gradFill>
          <a:ln>
            <a:solidFill>
              <a:srgbClr val="0000CC"/>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2" name="Straight Connector 11"/>
          <p:cNvCxnSpPr/>
          <p:nvPr/>
        </p:nvCxnSpPr>
        <p:spPr>
          <a:xfrm>
            <a:off x="1662987" y="4964951"/>
            <a:ext cx="4420686" cy="7258"/>
          </a:xfrm>
          <a:prstGeom prst="line">
            <a:avLst/>
          </a:prstGeom>
          <a:ln w="57150">
            <a:solidFill>
              <a:srgbClr val="FF0000"/>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2638297" y="2386942"/>
            <a:ext cx="1708072" cy="712518"/>
          </a:xfrm>
          <a:prstGeom prst="rect">
            <a:avLst/>
          </a:prstGeom>
          <a:solidFill>
            <a:schemeClr val="tx1"/>
          </a:solidFill>
          <a:ln w="38100">
            <a:solidFill>
              <a:srgbClr val="FF0066"/>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prstClr val="black"/>
                </a:solidFill>
                <a:effectLst>
                  <a:glow rad="279400">
                    <a:srgbClr val="90F1FE"/>
                  </a:glow>
                </a:effectLst>
                <a:latin typeface="Arial Black" panose="020B0A04020102020204" pitchFamily="34" charset="0"/>
              </a:rPr>
              <a:t>NOT</a:t>
            </a:r>
            <a:endParaRPr lang="en-CA" sz="4400" dirty="0"/>
          </a:p>
        </p:txBody>
      </p:sp>
      <p:pic>
        <p:nvPicPr>
          <p:cNvPr id="2052" name="Picture 4" descr="C:\Users\Rae\Desktop\Art New Grammar 101\white man clip art\Smiley Face pn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72116" y="5207000"/>
            <a:ext cx="1311276" cy="1603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924774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wipe(left)">
                                      <p:cBhvr>
                                        <p:cTn id="13" dur="1750"/>
                                        <p:tgtEl>
                                          <p:spTgt spid="3">
                                            <p:txEl>
                                              <p:pRg st="1" end="1"/>
                                            </p:txEl>
                                          </p:spTgt>
                                        </p:tgtEl>
                                      </p:cBhvr>
                                    </p:animEffect>
                                  </p:childTnLst>
                                </p:cTn>
                              </p:par>
                              <p:par>
                                <p:cTn id="14" presetID="22" presetClass="entr" presetSubtype="2" fill="hold" grpId="0" nodeType="withEffect">
                                  <p:stCondLst>
                                    <p:cond delay="1750"/>
                                  </p:stCondLst>
                                  <p:childTnLst>
                                    <p:set>
                                      <p:cBhvr>
                                        <p:cTn id="15" dur="1" fill="hold">
                                          <p:stCondLst>
                                            <p:cond delay="0"/>
                                          </p:stCondLst>
                                        </p:cTn>
                                        <p:tgtEl>
                                          <p:spTgt spid="6"/>
                                        </p:tgtEl>
                                        <p:attrNameLst>
                                          <p:attrName>style.visibility</p:attrName>
                                        </p:attrNameLst>
                                      </p:cBhvr>
                                      <p:to>
                                        <p:strVal val="visible"/>
                                      </p:to>
                                    </p:set>
                                    <p:animEffect transition="in" filter="wipe(right)">
                                      <p:cBhvr>
                                        <p:cTn id="16" dur="175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8">
                                            <p:txEl>
                                              <p:pRg st="0" end="0"/>
                                            </p:txEl>
                                          </p:spTgt>
                                        </p:tgtEl>
                                        <p:attrNameLst>
                                          <p:attrName>style.visibility</p:attrName>
                                        </p:attrNameLst>
                                      </p:cBhvr>
                                      <p:to>
                                        <p:strVal val="visible"/>
                                      </p:to>
                                    </p:set>
                                    <p:animEffect transition="in" filter="wipe(left)">
                                      <p:cBhvr>
                                        <p:cTn id="21" dur="1750"/>
                                        <p:tgtEl>
                                          <p:spTgt spid="8">
                                            <p:txEl>
                                              <p:pRg st="0" end="0"/>
                                            </p:txEl>
                                          </p:spTgt>
                                        </p:tgtEl>
                                      </p:cBhvr>
                                    </p:animEffect>
                                  </p:childTnLst>
                                </p:cTn>
                              </p:par>
                              <p:par>
                                <p:cTn id="22" presetID="26" presetClass="entr" presetSubtype="0" fill="hold"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wipe(down)">
                                      <p:cBhvr>
                                        <p:cTn id="24" dur="580">
                                          <p:stCondLst>
                                            <p:cond delay="0"/>
                                          </p:stCondLst>
                                        </p:cTn>
                                        <p:tgtEl>
                                          <p:spTgt spid="12"/>
                                        </p:tgtEl>
                                      </p:cBhvr>
                                    </p:animEffect>
                                    <p:anim calcmode="lin" valueType="num">
                                      <p:cBhvr>
                                        <p:cTn id="25"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30" dur="26">
                                          <p:stCondLst>
                                            <p:cond delay="650"/>
                                          </p:stCondLst>
                                        </p:cTn>
                                        <p:tgtEl>
                                          <p:spTgt spid="12"/>
                                        </p:tgtEl>
                                      </p:cBhvr>
                                      <p:to x="100000" y="60000"/>
                                    </p:animScale>
                                    <p:animScale>
                                      <p:cBhvr>
                                        <p:cTn id="31" dur="166" decel="50000">
                                          <p:stCondLst>
                                            <p:cond delay="676"/>
                                          </p:stCondLst>
                                        </p:cTn>
                                        <p:tgtEl>
                                          <p:spTgt spid="12"/>
                                        </p:tgtEl>
                                      </p:cBhvr>
                                      <p:to x="100000" y="100000"/>
                                    </p:animScale>
                                    <p:animScale>
                                      <p:cBhvr>
                                        <p:cTn id="32" dur="26">
                                          <p:stCondLst>
                                            <p:cond delay="1312"/>
                                          </p:stCondLst>
                                        </p:cTn>
                                        <p:tgtEl>
                                          <p:spTgt spid="12"/>
                                        </p:tgtEl>
                                      </p:cBhvr>
                                      <p:to x="100000" y="80000"/>
                                    </p:animScale>
                                    <p:animScale>
                                      <p:cBhvr>
                                        <p:cTn id="33" dur="166" decel="50000">
                                          <p:stCondLst>
                                            <p:cond delay="1338"/>
                                          </p:stCondLst>
                                        </p:cTn>
                                        <p:tgtEl>
                                          <p:spTgt spid="12"/>
                                        </p:tgtEl>
                                      </p:cBhvr>
                                      <p:to x="100000" y="100000"/>
                                    </p:animScale>
                                    <p:animScale>
                                      <p:cBhvr>
                                        <p:cTn id="34" dur="26">
                                          <p:stCondLst>
                                            <p:cond delay="1642"/>
                                          </p:stCondLst>
                                        </p:cTn>
                                        <p:tgtEl>
                                          <p:spTgt spid="12"/>
                                        </p:tgtEl>
                                      </p:cBhvr>
                                      <p:to x="100000" y="90000"/>
                                    </p:animScale>
                                    <p:animScale>
                                      <p:cBhvr>
                                        <p:cTn id="35" dur="166" decel="50000">
                                          <p:stCondLst>
                                            <p:cond delay="1668"/>
                                          </p:stCondLst>
                                        </p:cTn>
                                        <p:tgtEl>
                                          <p:spTgt spid="12"/>
                                        </p:tgtEl>
                                      </p:cBhvr>
                                      <p:to x="100000" y="100000"/>
                                    </p:animScale>
                                    <p:animScale>
                                      <p:cBhvr>
                                        <p:cTn id="36" dur="26">
                                          <p:stCondLst>
                                            <p:cond delay="1808"/>
                                          </p:stCondLst>
                                        </p:cTn>
                                        <p:tgtEl>
                                          <p:spTgt spid="12"/>
                                        </p:tgtEl>
                                      </p:cBhvr>
                                      <p:to x="100000" y="95000"/>
                                    </p:animScale>
                                    <p:animScale>
                                      <p:cBhvr>
                                        <p:cTn id="37" dur="166" decel="50000">
                                          <p:stCondLst>
                                            <p:cond delay="1834"/>
                                          </p:stCondLst>
                                        </p:cTn>
                                        <p:tgtEl>
                                          <p:spTgt spid="12"/>
                                        </p:tgtEl>
                                      </p:cBhvr>
                                      <p:to x="100000" y="100000"/>
                                    </p:animScale>
                                  </p:childTnLst>
                                </p:cTn>
                              </p:par>
                              <p:par>
                                <p:cTn id="38" presetID="22" presetClass="entr" presetSubtype="2" fill="hold" grpId="0" nodeType="withEffect">
                                  <p:stCondLst>
                                    <p:cond delay="1000"/>
                                  </p:stCondLst>
                                  <p:childTnLst>
                                    <p:set>
                                      <p:cBhvr>
                                        <p:cTn id="39" dur="1" fill="hold">
                                          <p:stCondLst>
                                            <p:cond delay="0"/>
                                          </p:stCondLst>
                                        </p:cTn>
                                        <p:tgtEl>
                                          <p:spTgt spid="9"/>
                                        </p:tgtEl>
                                        <p:attrNameLst>
                                          <p:attrName>style.visibility</p:attrName>
                                        </p:attrNameLst>
                                      </p:cBhvr>
                                      <p:to>
                                        <p:strVal val="visible"/>
                                      </p:to>
                                    </p:set>
                                    <p:animEffect transition="in" filter="wipe(right)">
                                      <p:cBhvr>
                                        <p:cTn id="40" dur="1500"/>
                                        <p:tgtEl>
                                          <p:spTgt spid="9"/>
                                        </p:tgtEl>
                                      </p:cBhvr>
                                    </p:animEffect>
                                  </p:childTnLst>
                                </p:cTn>
                              </p:par>
                              <p:par>
                                <p:cTn id="41" presetID="22" presetClass="entr" presetSubtype="2" fill="hold" grpId="0" nodeType="withEffect">
                                  <p:stCondLst>
                                    <p:cond delay="1500"/>
                                  </p:stCondLst>
                                  <p:childTnLst>
                                    <p:set>
                                      <p:cBhvr>
                                        <p:cTn id="42" dur="1" fill="hold">
                                          <p:stCondLst>
                                            <p:cond delay="0"/>
                                          </p:stCondLst>
                                        </p:cTn>
                                        <p:tgtEl>
                                          <p:spTgt spid="18"/>
                                        </p:tgtEl>
                                        <p:attrNameLst>
                                          <p:attrName>style.visibility</p:attrName>
                                        </p:attrNameLst>
                                      </p:cBhvr>
                                      <p:to>
                                        <p:strVal val="visible"/>
                                      </p:to>
                                    </p:set>
                                    <p:animEffect transition="in" filter="wipe(right)">
                                      <p:cBhvr>
                                        <p:cTn id="43" dur="1500"/>
                                        <p:tgtEl>
                                          <p:spTgt spid="18"/>
                                        </p:tgtEl>
                                      </p:cBhvr>
                                    </p:animEffect>
                                  </p:childTnLst>
                                </p:cTn>
                              </p:par>
                            </p:childTnLst>
                          </p:cTn>
                        </p:par>
                      </p:childTnLst>
                    </p:cTn>
                  </p:par>
                  <p:par>
                    <p:cTn id="44" fill="hold">
                      <p:stCondLst>
                        <p:cond delay="indefinite"/>
                      </p:stCondLst>
                      <p:childTnLst>
                        <p:par>
                          <p:cTn id="45" fill="hold">
                            <p:stCondLst>
                              <p:cond delay="0"/>
                            </p:stCondLst>
                            <p:childTnLst>
                              <p:par>
                                <p:cTn id="46" presetID="31" presetClass="entr" presetSubtype="0" fill="hold" nodeType="clickEffect">
                                  <p:stCondLst>
                                    <p:cond delay="0"/>
                                  </p:stCondLst>
                                  <p:childTnLst>
                                    <p:set>
                                      <p:cBhvr>
                                        <p:cTn id="47" dur="1" fill="hold">
                                          <p:stCondLst>
                                            <p:cond delay="0"/>
                                          </p:stCondLst>
                                        </p:cTn>
                                        <p:tgtEl>
                                          <p:spTgt spid="3">
                                            <p:txEl>
                                              <p:pRg st="4" end="4"/>
                                            </p:txEl>
                                          </p:spTgt>
                                        </p:tgtEl>
                                        <p:attrNameLst>
                                          <p:attrName>style.visibility</p:attrName>
                                        </p:attrNameLst>
                                      </p:cBhvr>
                                      <p:to>
                                        <p:strVal val="visible"/>
                                      </p:to>
                                    </p:set>
                                    <p:anim calcmode="lin" valueType="num">
                                      <p:cBhvr>
                                        <p:cTn id="48"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9"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50"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51" dur="1000"/>
                                        <p:tgtEl>
                                          <p:spTgt spid="3">
                                            <p:txEl>
                                              <p:pRg st="4" end="4"/>
                                            </p:txEl>
                                          </p:spTgt>
                                        </p:tgtEl>
                                      </p:cBhvr>
                                    </p:animEffect>
                                  </p:childTnLst>
                                </p:cTn>
                              </p:par>
                              <p:par>
                                <p:cTn id="52" presetID="42" presetClass="entr" presetSubtype="0" fill="hold" nodeType="withEffect">
                                  <p:stCondLst>
                                    <p:cond delay="1750"/>
                                  </p:stCondLst>
                                  <p:childTnLst>
                                    <p:set>
                                      <p:cBhvr>
                                        <p:cTn id="53" dur="1" fill="hold">
                                          <p:stCondLst>
                                            <p:cond delay="0"/>
                                          </p:stCondLst>
                                        </p:cTn>
                                        <p:tgtEl>
                                          <p:spTgt spid="2052"/>
                                        </p:tgtEl>
                                        <p:attrNameLst>
                                          <p:attrName>style.visibility</p:attrName>
                                        </p:attrNameLst>
                                      </p:cBhvr>
                                      <p:to>
                                        <p:strVal val="visible"/>
                                      </p:to>
                                    </p:set>
                                    <p:animEffect transition="in" filter="fade">
                                      <p:cBhvr>
                                        <p:cTn id="54" dur="1000"/>
                                        <p:tgtEl>
                                          <p:spTgt spid="2052"/>
                                        </p:tgtEl>
                                      </p:cBhvr>
                                    </p:animEffect>
                                    <p:anim calcmode="lin" valueType="num">
                                      <p:cBhvr>
                                        <p:cTn id="55" dur="1000" fill="hold"/>
                                        <p:tgtEl>
                                          <p:spTgt spid="2052"/>
                                        </p:tgtEl>
                                        <p:attrNameLst>
                                          <p:attrName>ppt_x</p:attrName>
                                        </p:attrNameLst>
                                      </p:cBhvr>
                                      <p:tavLst>
                                        <p:tav tm="0">
                                          <p:val>
                                            <p:strVal val="#ppt_x"/>
                                          </p:val>
                                        </p:tav>
                                        <p:tav tm="100000">
                                          <p:val>
                                            <p:strVal val="#ppt_x"/>
                                          </p:val>
                                        </p:tav>
                                      </p:tavLst>
                                    </p:anim>
                                    <p:anim calcmode="lin" valueType="num">
                                      <p:cBhvr>
                                        <p:cTn id="56" dur="1000" fill="hold"/>
                                        <p:tgtEl>
                                          <p:spTgt spid="20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18" grpId="0" animBg="1"/>
      <p:bldP spid="7"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bg>
      <p:bgPr>
        <a:gradFill>
          <a:gsLst>
            <a:gs pos="0">
              <a:srgbClr val="FFC00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95169" y="223926"/>
            <a:ext cx="9183189" cy="754084"/>
          </a:xfrm>
          <a:gradFill flip="none" rotWithShape="1">
            <a:gsLst>
              <a:gs pos="50000">
                <a:srgbClr val="FF0000"/>
              </a:gs>
              <a:gs pos="51000">
                <a:schemeClr val="accent1">
                  <a:lumMod val="45000"/>
                  <a:lumOff val="55000"/>
                </a:schemeClr>
              </a:gs>
            </a:gsLst>
            <a:path path="circle">
              <a:fillToRect l="100000" t="100000"/>
            </a:path>
            <a:tileRect r="-100000" b="-100000"/>
          </a:gradFill>
          <a:scene3d>
            <a:camera prst="orthographicFront"/>
            <a:lightRig rig="threePt" dir="t"/>
          </a:scene3d>
          <a:sp3d>
            <a:bevelT w="114300" prst="artDeco"/>
          </a:sp3d>
        </p:spPr>
        <p:txBody>
          <a:bodyPr>
            <a:normAutofit fontScale="90000"/>
            <a:sp3d extrusionH="57150">
              <a:bevelT w="38100" h="38100"/>
            </a:sp3d>
          </a:bodyPr>
          <a:lstStyle/>
          <a:p>
            <a:pPr algn="ctr"/>
            <a:r>
              <a:rPr lang="en-US" dirty="0" smtClean="0">
                <a:solidFill>
                  <a:schemeClr val="accent1">
                    <a:lumMod val="75000"/>
                  </a:schemeClr>
                </a:solidFill>
                <a:latin typeface="Georgia" panose="02040502050405020303" pitchFamily="18" charset="0"/>
              </a:rPr>
              <a:t>C</a:t>
            </a:r>
            <a:r>
              <a:rPr lang="en-US" cap="none" dirty="0" smtClean="0">
                <a:solidFill>
                  <a:schemeClr val="accent1">
                    <a:lumMod val="75000"/>
                  </a:schemeClr>
                </a:solidFill>
                <a:latin typeface="Georgia" panose="02040502050405020303" pitchFamily="18" charset="0"/>
              </a:rPr>
              <a:t>ompleting</a:t>
            </a:r>
            <a:r>
              <a:rPr lang="en-US" dirty="0" smtClean="0">
                <a:solidFill>
                  <a:schemeClr val="accent1">
                    <a:lumMod val="75000"/>
                  </a:schemeClr>
                </a:solidFill>
                <a:latin typeface="Georgia" panose="02040502050405020303" pitchFamily="18" charset="0"/>
              </a:rPr>
              <a:t> - 1 S</a:t>
            </a:r>
            <a:r>
              <a:rPr lang="en-US" cap="none" dirty="0" smtClean="0">
                <a:solidFill>
                  <a:schemeClr val="accent1">
                    <a:lumMod val="75000"/>
                  </a:schemeClr>
                </a:solidFill>
                <a:latin typeface="Georgia" panose="02040502050405020303" pitchFamily="18" charset="0"/>
              </a:rPr>
              <a:t>am</a:t>
            </a:r>
            <a:r>
              <a:rPr lang="en-US" dirty="0" smtClean="0">
                <a:solidFill>
                  <a:schemeClr val="accent1">
                    <a:lumMod val="75000"/>
                  </a:schemeClr>
                </a:solidFill>
                <a:latin typeface="Georgia" panose="02040502050405020303" pitchFamily="18" charset="0"/>
              </a:rPr>
              <a:t> 20:27 </a:t>
            </a:r>
            <a:endParaRPr lang="en-US" cap="none" dirty="0">
              <a:solidFill>
                <a:schemeClr val="accent1">
                  <a:lumMod val="75000"/>
                </a:schemeClr>
              </a:solidFill>
              <a:latin typeface="Georgia" panose="02040502050405020303" pitchFamily="18" charset="0"/>
            </a:endParaRPr>
          </a:p>
        </p:txBody>
      </p:sp>
      <p:sp>
        <p:nvSpPr>
          <p:cNvPr id="3" name="Content Placeholder 2"/>
          <p:cNvSpPr>
            <a:spLocks noGrp="1"/>
          </p:cNvSpPr>
          <p:nvPr>
            <p:ph idx="1"/>
          </p:nvPr>
        </p:nvSpPr>
        <p:spPr>
          <a:xfrm>
            <a:off x="943429" y="1262743"/>
            <a:ext cx="10894194" cy="5513815"/>
          </a:xfrm>
        </p:spPr>
        <p:txBody>
          <a:bodyPr>
            <a:normAutofit/>
            <a:scene3d>
              <a:camera prst="orthographicFront"/>
              <a:lightRig rig="threePt" dir="t"/>
            </a:scene3d>
            <a:sp3d extrusionH="57150">
              <a:bevelT w="38100" h="38100"/>
            </a:sp3d>
          </a:bodyPr>
          <a:lstStyle/>
          <a:p>
            <a:pPr marL="457200" indent="-914400">
              <a:spcBef>
                <a:spcPts val="0"/>
              </a:spcBef>
              <a:buNone/>
            </a:pPr>
            <a:r>
              <a:rPr lang="en-US" sz="3200" dirty="0" smtClean="0">
                <a:solidFill>
                  <a:srgbClr val="008080"/>
                </a:solidFill>
                <a:latin typeface="Georgia" panose="02040502050405020303" pitchFamily="18" charset="0"/>
              </a:rPr>
              <a:t>1 Sam 20:27 </a:t>
            </a:r>
            <a:r>
              <a:rPr lang="en-US" sz="3200" dirty="0" smtClean="0">
                <a:solidFill>
                  <a:prstClr val="black"/>
                </a:solidFill>
                <a:latin typeface="Georgia" panose="02040502050405020303" pitchFamily="18" charset="0"/>
              </a:rPr>
              <a:t> - And </a:t>
            </a:r>
            <a:r>
              <a:rPr lang="en-US" sz="3200" dirty="0">
                <a:solidFill>
                  <a:prstClr val="black"/>
                </a:solidFill>
                <a:latin typeface="Georgia" panose="02040502050405020303" pitchFamily="18" charset="0"/>
              </a:rPr>
              <a:t>it came to be the </a:t>
            </a:r>
            <a:r>
              <a:rPr lang="en-US" sz="3200" b="1" dirty="0">
                <a:solidFill>
                  <a:prstClr val="black"/>
                </a:solidFill>
                <a:effectLst>
                  <a:glow rad="228600">
                    <a:srgbClr val="00FF00"/>
                  </a:glow>
                </a:effectLst>
                <a:latin typeface="Georgia" panose="02040502050405020303" pitchFamily="18" charset="0"/>
              </a:rPr>
              <a:t>next day</a:t>
            </a:r>
            <a:r>
              <a:rPr lang="en-US" sz="3200" b="1" dirty="0" smtClean="0">
                <a:solidFill>
                  <a:prstClr val="black"/>
                </a:solidFill>
                <a:effectLst>
                  <a:glow rad="228600">
                    <a:srgbClr val="00FF00"/>
                  </a:glow>
                </a:effectLst>
                <a:latin typeface="Georgia" panose="02040502050405020303" pitchFamily="18" charset="0"/>
              </a:rPr>
              <a:t>,</a:t>
            </a:r>
            <a:r>
              <a:rPr lang="en-US" sz="3200" dirty="0" smtClean="0">
                <a:solidFill>
                  <a:prstClr val="black"/>
                </a:solidFill>
                <a:latin typeface="Georgia" panose="02040502050405020303" pitchFamily="18" charset="0"/>
              </a:rPr>
              <a:t/>
            </a:r>
            <a:br>
              <a:rPr lang="en-US" sz="3200" dirty="0" smtClean="0">
                <a:solidFill>
                  <a:prstClr val="black"/>
                </a:solidFill>
                <a:latin typeface="Georgia" panose="02040502050405020303" pitchFamily="18" charset="0"/>
              </a:rPr>
            </a:br>
            <a:r>
              <a:rPr lang="en-US" sz="3200" dirty="0" smtClean="0">
                <a:solidFill>
                  <a:prstClr val="black"/>
                </a:solidFill>
                <a:latin typeface="Georgia" panose="02040502050405020303" pitchFamily="18" charset="0"/>
              </a:rPr>
              <a:t/>
            </a:r>
            <a:br>
              <a:rPr lang="en-US" sz="3200" dirty="0" smtClean="0">
                <a:solidFill>
                  <a:prstClr val="black"/>
                </a:solidFill>
                <a:latin typeface="Georgia" panose="02040502050405020303" pitchFamily="18" charset="0"/>
              </a:rPr>
            </a:br>
            <a:endParaRPr lang="en-US" sz="3200" dirty="0" smtClean="0">
              <a:solidFill>
                <a:prstClr val="black"/>
              </a:solidFill>
              <a:latin typeface="Georgia" panose="02040502050405020303" pitchFamily="18" charset="0"/>
            </a:endParaRPr>
          </a:p>
          <a:p>
            <a:pPr marL="0" lvl="0" indent="0">
              <a:lnSpc>
                <a:spcPct val="120000"/>
              </a:lnSpc>
              <a:spcBef>
                <a:spcPts val="0"/>
              </a:spcBef>
              <a:spcAft>
                <a:spcPts val="2400"/>
              </a:spcAft>
              <a:buClr>
                <a:srgbClr val="171312"/>
              </a:buClr>
              <a:buNone/>
            </a:pPr>
            <a:r>
              <a:rPr lang="en-US" sz="3200" dirty="0" smtClean="0">
                <a:solidFill>
                  <a:prstClr val="black"/>
                </a:solidFill>
                <a:latin typeface="Georgia" panose="02040502050405020303" pitchFamily="18" charset="0"/>
              </a:rPr>
              <a:t>the </a:t>
            </a:r>
            <a:r>
              <a:rPr lang="en-US" sz="3200" b="1" dirty="0">
                <a:solidFill>
                  <a:prstClr val="black"/>
                </a:solidFill>
                <a:effectLst>
                  <a:glow rad="127000">
                    <a:srgbClr val="00B0F0"/>
                  </a:glow>
                </a:effectLst>
                <a:latin typeface="Georgia" panose="02040502050405020303" pitchFamily="18" charset="0"/>
              </a:rPr>
              <a:t>second day of the month, </a:t>
            </a:r>
            <a:r>
              <a:rPr lang="en-US" sz="3200" dirty="0">
                <a:solidFill>
                  <a:prstClr val="black"/>
                </a:solidFill>
                <a:latin typeface="Georgia" panose="02040502050405020303" pitchFamily="18" charset="0"/>
              </a:rPr>
              <a:t>that </a:t>
            </a:r>
            <a:r>
              <a:rPr lang="en-US" sz="3200" dirty="0" err="1">
                <a:solidFill>
                  <a:prstClr val="black"/>
                </a:solidFill>
                <a:latin typeface="Georgia" panose="02040502050405020303" pitchFamily="18" charset="0"/>
              </a:rPr>
              <a:t>Dawi</a:t>
            </a:r>
            <a:r>
              <a:rPr lang="en-US" sz="3200" dirty="0" err="1">
                <a:solidFill>
                  <a:prstClr val="black"/>
                </a:solidFill>
                <a:latin typeface="TITUS Cyberbit Basic" panose="02020603050405020304" pitchFamily="18" charset="0"/>
              </a:rPr>
              <a:t>d</a:t>
            </a:r>
            <a:r>
              <a:rPr lang="en-US" sz="3200" dirty="0">
                <a:solidFill>
                  <a:prstClr val="black"/>
                </a:solidFill>
                <a:latin typeface="TITUS Cyberbit Basic" panose="02020603050405020304" pitchFamily="18" charset="0"/>
              </a:rPr>
              <a:t>̱</a:t>
            </a:r>
            <a:r>
              <a:rPr lang="en-US" sz="3200" dirty="0">
                <a:solidFill>
                  <a:prstClr val="black"/>
                </a:solidFill>
                <a:latin typeface="Georgia" panose="02040502050405020303" pitchFamily="18" charset="0"/>
              </a:rPr>
              <a:t>’s place was empty</a:t>
            </a:r>
            <a:r>
              <a:rPr lang="en-US" sz="3200" dirty="0" smtClean="0">
                <a:solidFill>
                  <a:prstClr val="black"/>
                </a:solidFill>
                <a:latin typeface="Georgia" panose="02040502050405020303" pitchFamily="18" charset="0"/>
              </a:rPr>
              <a:t>.</a:t>
            </a:r>
            <a:r>
              <a:rPr lang="en-US" sz="3000" dirty="0">
                <a:solidFill>
                  <a:prstClr val="black"/>
                </a:solidFill>
                <a:latin typeface="Georgia" panose="02040502050405020303" pitchFamily="18" charset="0"/>
              </a:rPr>
              <a:t> </a:t>
            </a:r>
            <a:r>
              <a:rPr lang="en-US" sz="3200" dirty="0">
                <a:solidFill>
                  <a:prstClr val="black"/>
                </a:solidFill>
                <a:latin typeface="Georgia" panose="02040502050405020303" pitchFamily="18" charset="0"/>
              </a:rPr>
              <a:t>		</a:t>
            </a:r>
            <a:r>
              <a:rPr lang="en-US" sz="3200" dirty="0" smtClean="0">
                <a:solidFill>
                  <a:prstClr val="black"/>
                </a:solidFill>
                <a:latin typeface="Georgia" panose="02040502050405020303" pitchFamily="18" charset="0"/>
              </a:rPr>
              <a:t> 			       					</a:t>
            </a:r>
            <a:endParaRPr lang="en-US" sz="3200" dirty="0"/>
          </a:p>
        </p:txBody>
      </p:sp>
      <p:sp>
        <p:nvSpPr>
          <p:cNvPr id="4" name="Slide Number Placeholder 3"/>
          <p:cNvSpPr>
            <a:spLocks noGrp="1"/>
          </p:cNvSpPr>
          <p:nvPr>
            <p:ph type="sldNum" sz="quarter" idx="12"/>
          </p:nvPr>
        </p:nvSpPr>
        <p:spPr>
          <a:xfrm>
            <a:off x="9018225" y="6430763"/>
            <a:ext cx="2819399" cy="345796"/>
          </a:xfrm>
        </p:spPr>
        <p:txBody>
          <a:bodyPr/>
          <a:lstStyle/>
          <a:p>
            <a:fld id="{71766878-3199-4EAB-94E7-2D6D11070E14}" type="slidenum">
              <a:rPr lang="en-US" b="1" smtClean="0">
                <a:solidFill>
                  <a:schemeClr val="tx1"/>
                </a:solidFill>
              </a:rPr>
              <a:t>40</a:t>
            </a:fld>
            <a:endParaRPr lang="en-US" b="1" dirty="0">
              <a:solidFill>
                <a:schemeClr val="tx1"/>
              </a:solidFill>
            </a:endParaRPr>
          </a:p>
        </p:txBody>
      </p:sp>
      <p:sp>
        <p:nvSpPr>
          <p:cNvPr id="5" name="Rectangle 4"/>
          <p:cNvSpPr/>
          <p:nvPr/>
        </p:nvSpPr>
        <p:spPr>
          <a:xfrm>
            <a:off x="64324" y="850475"/>
            <a:ext cx="554182" cy="2768501"/>
          </a:xfrm>
          <a:prstGeom prst="rect">
            <a:avLst/>
          </a:prstGeom>
          <a:ln w="28575">
            <a:solidFill>
              <a:srgbClr val="66CC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t>1</a:t>
            </a:r>
          </a:p>
          <a:p>
            <a:pPr algn="ctr"/>
            <a:r>
              <a:rPr lang="en-US" sz="3600" dirty="0" smtClean="0"/>
              <a:t> </a:t>
            </a:r>
            <a:r>
              <a:rPr lang="en-US" sz="3600" b="1" dirty="0" smtClean="0">
                <a:solidFill>
                  <a:srgbClr val="FF0066"/>
                </a:solidFill>
              </a:rPr>
              <a:t>2</a:t>
            </a:r>
          </a:p>
          <a:p>
            <a:pPr algn="ctr"/>
            <a:endParaRPr lang="en-US" sz="2800" dirty="0" smtClean="0"/>
          </a:p>
          <a:p>
            <a:pPr algn="ctr"/>
            <a:r>
              <a:rPr lang="en-US" sz="2800" dirty="0" smtClean="0"/>
              <a:t> 3</a:t>
            </a:r>
            <a:endParaRPr lang="en-US" sz="2800" dirty="0"/>
          </a:p>
        </p:txBody>
      </p:sp>
      <p:sp>
        <p:nvSpPr>
          <p:cNvPr id="6" name="Bent Arrow 5"/>
          <p:cNvSpPr/>
          <p:nvPr/>
        </p:nvSpPr>
        <p:spPr>
          <a:xfrm rot="10800000">
            <a:off x="574964" y="1828800"/>
            <a:ext cx="7451436" cy="1107439"/>
          </a:xfrm>
          <a:prstGeom prst="bentArrow">
            <a:avLst>
              <a:gd name="adj1" fmla="val 20916"/>
              <a:gd name="adj2" fmla="val 50000"/>
              <a:gd name="adj3" fmla="val 50000"/>
              <a:gd name="adj4" fmla="val 60458"/>
            </a:avLst>
          </a:prstGeom>
          <a:gradFill flip="none" rotWithShape="1">
            <a:gsLst>
              <a:gs pos="35000">
                <a:srgbClr val="90F1FE"/>
              </a:gs>
              <a:gs pos="44000">
                <a:srgbClr val="00FF00"/>
              </a:gs>
            </a:gsLst>
            <a:path path="circle">
              <a:fillToRect l="100000" t="100000"/>
            </a:path>
            <a:tileRect r="-100000" b="-100000"/>
          </a:gradFill>
          <a:ln w="28575">
            <a:solidFill>
              <a:srgbClr val="FF66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4" name="Rectangle 13"/>
          <p:cNvSpPr/>
          <p:nvPr/>
        </p:nvSpPr>
        <p:spPr>
          <a:xfrm>
            <a:off x="3146913" y="4612681"/>
            <a:ext cx="3089564" cy="558760"/>
          </a:xfrm>
          <a:prstGeom prst="rect">
            <a:avLst/>
          </a:prstGeom>
          <a:gradFill flip="none" rotWithShape="1">
            <a:gsLst>
              <a:gs pos="85000">
                <a:srgbClr val="00B0F0"/>
              </a:gs>
              <a:gs pos="15000">
                <a:srgbClr val="FF0066"/>
              </a:gs>
            </a:gsLst>
            <a:path path="shape">
              <a:fillToRect l="50000" t="50000" r="50000" b="50000"/>
            </a:path>
            <a:tileRect/>
          </a:grad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prstClr val="black"/>
                </a:solidFill>
                <a:latin typeface="Georgia" panose="02040502050405020303" pitchFamily="18" charset="0"/>
              </a:rPr>
              <a:t>either yesterday</a:t>
            </a:r>
            <a:endParaRPr lang="en-US" dirty="0"/>
          </a:p>
        </p:txBody>
      </p:sp>
      <p:sp>
        <p:nvSpPr>
          <p:cNvPr id="10" name="Rectangle 9"/>
          <p:cNvSpPr/>
          <p:nvPr/>
        </p:nvSpPr>
        <p:spPr>
          <a:xfrm>
            <a:off x="77191" y="4052246"/>
            <a:ext cx="554182" cy="2768501"/>
          </a:xfrm>
          <a:prstGeom prst="rect">
            <a:avLst/>
          </a:prstGeom>
          <a:ln w="28575">
            <a:solidFill>
              <a:srgbClr val="66CC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t>1</a:t>
            </a:r>
          </a:p>
          <a:p>
            <a:pPr algn="ctr"/>
            <a:r>
              <a:rPr lang="en-US" sz="3600" dirty="0" smtClean="0"/>
              <a:t> </a:t>
            </a:r>
            <a:r>
              <a:rPr lang="en-US" sz="3600" b="1" dirty="0" smtClean="0">
                <a:solidFill>
                  <a:srgbClr val="FF0066"/>
                </a:solidFill>
              </a:rPr>
              <a:t>2</a:t>
            </a:r>
          </a:p>
          <a:p>
            <a:pPr algn="ctr"/>
            <a:endParaRPr lang="en-US" sz="2800" dirty="0" smtClean="0"/>
          </a:p>
          <a:p>
            <a:pPr algn="ctr"/>
            <a:r>
              <a:rPr lang="en-US" sz="2800" dirty="0" smtClean="0"/>
              <a:t> 3</a:t>
            </a:r>
            <a:endParaRPr lang="en-US" sz="2800" dirty="0"/>
          </a:p>
        </p:txBody>
      </p:sp>
      <p:cxnSp>
        <p:nvCxnSpPr>
          <p:cNvPr id="8" name="Straight Arrow Connector 7"/>
          <p:cNvCxnSpPr/>
          <p:nvPr/>
        </p:nvCxnSpPr>
        <p:spPr>
          <a:xfrm flipH="1" flipV="1">
            <a:off x="435430" y="4455886"/>
            <a:ext cx="2711483" cy="436175"/>
          </a:xfrm>
          <a:prstGeom prst="straightConnector1">
            <a:avLst/>
          </a:prstGeom>
          <a:ln w="76200">
            <a:solidFill>
              <a:srgbClr val="00B0F0"/>
            </a:solidFill>
            <a:headEnd type="oval" w="med" len="med"/>
            <a:tailEnd type="triangle" w="med" len="med"/>
          </a:ln>
          <a:scene3d>
            <a:camera prst="orthographicFront"/>
            <a:lightRig rig="threePt" dir="t"/>
          </a:scene3d>
          <a:sp3d contourW="6350">
            <a:bevelT prst="angle"/>
            <a:contourClr>
              <a:srgbClr val="FF00FF"/>
            </a:contourClr>
          </a:sp3d>
        </p:spPr>
        <p:style>
          <a:lnRef idx="1">
            <a:schemeClr val="accent1"/>
          </a:lnRef>
          <a:fillRef idx="0">
            <a:schemeClr val="accent1"/>
          </a:fillRef>
          <a:effectRef idx="0">
            <a:schemeClr val="accent1"/>
          </a:effectRef>
          <a:fontRef idx="minor">
            <a:schemeClr val="tx1"/>
          </a:fontRef>
        </p:style>
      </p:cxnSp>
      <p:sp>
        <p:nvSpPr>
          <p:cNvPr id="13" name="Bent Arrow 12"/>
          <p:cNvSpPr/>
          <p:nvPr/>
        </p:nvSpPr>
        <p:spPr>
          <a:xfrm rot="10800000">
            <a:off x="574963" y="5095079"/>
            <a:ext cx="6769265" cy="752336"/>
          </a:xfrm>
          <a:prstGeom prst="bentArrow">
            <a:avLst>
              <a:gd name="adj1" fmla="val 16984"/>
              <a:gd name="adj2" fmla="val 50000"/>
              <a:gd name="adj3" fmla="val 50000"/>
              <a:gd name="adj4" fmla="val 58492"/>
            </a:avLst>
          </a:prstGeom>
          <a:gradFill flip="none" rotWithShape="1">
            <a:gsLst>
              <a:gs pos="32000">
                <a:srgbClr val="CC00FF"/>
              </a:gs>
              <a:gs pos="74000">
                <a:srgbClr val="FFFF00"/>
              </a:gs>
            </a:gsLst>
            <a:path path="circle">
              <a:fillToRect l="100000" t="100000"/>
            </a:path>
            <a:tileRect r="-100000" b="-100000"/>
          </a:gradFill>
          <a:ln w="28575">
            <a:solidFill>
              <a:srgbClr val="FF66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Rectangle 15"/>
          <p:cNvSpPr/>
          <p:nvPr/>
        </p:nvSpPr>
        <p:spPr>
          <a:xfrm>
            <a:off x="2322286" y="3574194"/>
            <a:ext cx="8432800" cy="956103"/>
          </a:xfrm>
          <a:prstGeom prst="rect">
            <a:avLst/>
          </a:prstGeom>
          <a:solidFill>
            <a:schemeClr val="accent2">
              <a:lumMod val="60000"/>
              <a:lumOff val="40000"/>
            </a:schemeClr>
          </a:solidFill>
          <a:ln>
            <a:solidFill>
              <a:srgbClr val="B2DBBE"/>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r>
              <a:rPr lang="en-US" sz="3200" dirty="0">
                <a:solidFill>
                  <a:prstClr val="black"/>
                </a:solidFill>
                <a:latin typeface="Georgia" panose="02040502050405020303" pitchFamily="18" charset="0"/>
              </a:rPr>
              <a:t>And </a:t>
            </a:r>
            <a:r>
              <a:rPr lang="en-US" sz="3200" dirty="0" err="1">
                <a:solidFill>
                  <a:prstClr val="black"/>
                </a:solidFill>
                <a:latin typeface="Georgia" panose="02040502050405020303" pitchFamily="18" charset="0"/>
              </a:rPr>
              <a:t>Sha’ul</a:t>
            </a:r>
            <a:r>
              <a:rPr lang="en-US" sz="3200" dirty="0">
                <a:solidFill>
                  <a:prstClr val="black"/>
                </a:solidFill>
                <a:latin typeface="Georgia" panose="02040502050405020303" pitchFamily="18" charset="0"/>
              </a:rPr>
              <a:t> said to </a:t>
            </a:r>
            <a:r>
              <a:rPr lang="en-US" sz="3200" dirty="0" err="1">
                <a:solidFill>
                  <a:prstClr val="black"/>
                </a:solidFill>
                <a:latin typeface="Georgia" panose="02040502050405020303" pitchFamily="18" charset="0"/>
              </a:rPr>
              <a:t>Yehonathan</a:t>
            </a:r>
            <a:r>
              <a:rPr lang="en-US" sz="3200" dirty="0">
                <a:solidFill>
                  <a:prstClr val="black"/>
                </a:solidFill>
                <a:latin typeface="Georgia" panose="02040502050405020303" pitchFamily="18" charset="0"/>
              </a:rPr>
              <a:t> his son, </a:t>
            </a:r>
            <a:endParaRPr lang="en-US" sz="3200" dirty="0" smtClean="0">
              <a:solidFill>
                <a:prstClr val="black"/>
              </a:solidFill>
              <a:latin typeface="Georgia" panose="02040502050405020303" pitchFamily="18" charset="0"/>
            </a:endParaRPr>
          </a:p>
          <a:p>
            <a:r>
              <a:rPr lang="en-US" sz="3200" dirty="0" smtClean="0">
                <a:solidFill>
                  <a:prstClr val="black"/>
                </a:solidFill>
                <a:latin typeface="Georgia" panose="02040502050405020303" pitchFamily="18" charset="0"/>
              </a:rPr>
              <a:t>“</a:t>
            </a:r>
            <a:r>
              <a:rPr lang="en-US" sz="3200" dirty="0">
                <a:solidFill>
                  <a:prstClr val="black"/>
                </a:solidFill>
                <a:latin typeface="Georgia" panose="02040502050405020303" pitchFamily="18" charset="0"/>
              </a:rPr>
              <a:t>Why has the son of </a:t>
            </a:r>
            <a:r>
              <a:rPr lang="en-US" sz="3200" dirty="0" err="1">
                <a:solidFill>
                  <a:prstClr val="black"/>
                </a:solidFill>
                <a:latin typeface="Georgia" panose="02040502050405020303" pitchFamily="18" charset="0"/>
              </a:rPr>
              <a:t>Yishai</a:t>
            </a:r>
            <a:r>
              <a:rPr lang="en-US" sz="3200" dirty="0">
                <a:solidFill>
                  <a:prstClr val="black"/>
                </a:solidFill>
                <a:latin typeface="Georgia" panose="02040502050405020303" pitchFamily="18" charset="0"/>
              </a:rPr>
              <a:t> not come to eat,</a:t>
            </a:r>
            <a:endParaRPr lang="en-US" dirty="0"/>
          </a:p>
        </p:txBody>
      </p:sp>
      <p:sp>
        <p:nvSpPr>
          <p:cNvPr id="17" name="Rectangle 16"/>
          <p:cNvSpPr/>
          <p:nvPr/>
        </p:nvSpPr>
        <p:spPr>
          <a:xfrm>
            <a:off x="6392505" y="4612681"/>
            <a:ext cx="2036618" cy="558760"/>
          </a:xfrm>
          <a:prstGeom prst="rect">
            <a:avLst/>
          </a:prstGeom>
          <a:gradFill>
            <a:gsLst>
              <a:gs pos="15000">
                <a:srgbClr val="CC0099"/>
              </a:gs>
              <a:gs pos="74000">
                <a:srgbClr val="FFFF00"/>
              </a:gs>
            </a:gsLst>
            <a:lin ang="15600000" scaled="0"/>
          </a:grad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lvl="0" indent="-914400" defTabSz="914400">
              <a:lnSpc>
                <a:spcPct val="110000"/>
              </a:lnSpc>
              <a:buClr>
                <a:srgbClr val="171312"/>
              </a:buClr>
            </a:pPr>
            <a:r>
              <a:rPr lang="en-US" sz="3200" dirty="0">
                <a:solidFill>
                  <a:prstClr val="black"/>
                </a:solidFill>
                <a:latin typeface="Georgia" panose="02040502050405020303" pitchFamily="18" charset="0"/>
              </a:rPr>
              <a:t>or today?” </a:t>
            </a:r>
            <a:endParaRPr lang="en-US" sz="3200" dirty="0">
              <a:solidFill>
                <a:prstClr val="black">
                  <a:lumMod val="65000"/>
                  <a:lumOff val="35000"/>
                </a:prstClr>
              </a:solidFill>
            </a:endParaRPr>
          </a:p>
        </p:txBody>
      </p:sp>
    </p:spTree>
    <p:extLst>
      <p:ext uri="{BB962C8B-B14F-4D97-AF65-F5344CB8AC3E}">
        <p14:creationId xmlns:p14="http://schemas.microsoft.com/office/powerpoint/2010/main" val="53478469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2000" fill="hold"/>
                                        <p:tgtEl>
                                          <p:spTgt spid="16"/>
                                        </p:tgtEl>
                                        <p:attrNameLst>
                                          <p:attrName>ppt_w</p:attrName>
                                        </p:attrNameLst>
                                      </p:cBhvr>
                                      <p:tavLst>
                                        <p:tav tm="0">
                                          <p:val>
                                            <p:fltVal val="0"/>
                                          </p:val>
                                        </p:tav>
                                        <p:tav tm="100000">
                                          <p:val>
                                            <p:strVal val="#ppt_w"/>
                                          </p:val>
                                        </p:tav>
                                      </p:tavLst>
                                    </p:anim>
                                    <p:anim calcmode="lin" valueType="num">
                                      <p:cBhvr>
                                        <p:cTn id="8" dur="2000" fill="hold"/>
                                        <p:tgtEl>
                                          <p:spTgt spid="16"/>
                                        </p:tgtEl>
                                        <p:attrNameLst>
                                          <p:attrName>ppt_h</p:attrName>
                                        </p:attrNameLst>
                                      </p:cBhvr>
                                      <p:tavLst>
                                        <p:tav tm="0">
                                          <p:val>
                                            <p:fltVal val="0"/>
                                          </p:val>
                                        </p:tav>
                                        <p:tav tm="100000">
                                          <p:val>
                                            <p:strVal val="#ppt_h"/>
                                          </p:val>
                                        </p:tav>
                                      </p:tavLst>
                                    </p:anim>
                                    <p:anim calcmode="lin" valueType="num">
                                      <p:cBhvr>
                                        <p:cTn id="9" dur="2000" fill="hold"/>
                                        <p:tgtEl>
                                          <p:spTgt spid="16"/>
                                        </p:tgtEl>
                                        <p:attrNameLst>
                                          <p:attrName>style.rotation</p:attrName>
                                        </p:attrNameLst>
                                      </p:cBhvr>
                                      <p:tavLst>
                                        <p:tav tm="0">
                                          <p:val>
                                            <p:fltVal val="90"/>
                                          </p:val>
                                        </p:tav>
                                        <p:tav tm="100000">
                                          <p:val>
                                            <p:fltVal val="0"/>
                                          </p:val>
                                        </p:tav>
                                      </p:tavLst>
                                    </p:anim>
                                    <p:animEffect transition="in" filter="fade">
                                      <p:cBhvr>
                                        <p:cTn id="10" dur="2000"/>
                                        <p:tgtEl>
                                          <p:spTgt spid="16"/>
                                        </p:tgtEl>
                                      </p:cBhvr>
                                    </p:animEffec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down)">
                                      <p:cBhvr>
                                        <p:cTn id="15" dur="580">
                                          <p:stCondLst>
                                            <p:cond delay="0"/>
                                          </p:stCondLst>
                                        </p:cTn>
                                        <p:tgtEl>
                                          <p:spTgt spid="14"/>
                                        </p:tgtEl>
                                      </p:cBhvr>
                                    </p:animEffect>
                                    <p:anim calcmode="lin" valueType="num">
                                      <p:cBhvr>
                                        <p:cTn id="16"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21" dur="26">
                                          <p:stCondLst>
                                            <p:cond delay="650"/>
                                          </p:stCondLst>
                                        </p:cTn>
                                        <p:tgtEl>
                                          <p:spTgt spid="14"/>
                                        </p:tgtEl>
                                      </p:cBhvr>
                                      <p:to x="100000" y="60000"/>
                                    </p:animScale>
                                    <p:animScale>
                                      <p:cBhvr>
                                        <p:cTn id="22" dur="166" decel="50000">
                                          <p:stCondLst>
                                            <p:cond delay="676"/>
                                          </p:stCondLst>
                                        </p:cTn>
                                        <p:tgtEl>
                                          <p:spTgt spid="14"/>
                                        </p:tgtEl>
                                      </p:cBhvr>
                                      <p:to x="100000" y="100000"/>
                                    </p:animScale>
                                    <p:animScale>
                                      <p:cBhvr>
                                        <p:cTn id="23" dur="26">
                                          <p:stCondLst>
                                            <p:cond delay="1312"/>
                                          </p:stCondLst>
                                        </p:cTn>
                                        <p:tgtEl>
                                          <p:spTgt spid="14"/>
                                        </p:tgtEl>
                                      </p:cBhvr>
                                      <p:to x="100000" y="80000"/>
                                    </p:animScale>
                                    <p:animScale>
                                      <p:cBhvr>
                                        <p:cTn id="24" dur="166" decel="50000">
                                          <p:stCondLst>
                                            <p:cond delay="1338"/>
                                          </p:stCondLst>
                                        </p:cTn>
                                        <p:tgtEl>
                                          <p:spTgt spid="14"/>
                                        </p:tgtEl>
                                      </p:cBhvr>
                                      <p:to x="100000" y="100000"/>
                                    </p:animScale>
                                    <p:animScale>
                                      <p:cBhvr>
                                        <p:cTn id="25" dur="26">
                                          <p:stCondLst>
                                            <p:cond delay="1642"/>
                                          </p:stCondLst>
                                        </p:cTn>
                                        <p:tgtEl>
                                          <p:spTgt spid="14"/>
                                        </p:tgtEl>
                                      </p:cBhvr>
                                      <p:to x="100000" y="90000"/>
                                    </p:animScale>
                                    <p:animScale>
                                      <p:cBhvr>
                                        <p:cTn id="26" dur="166" decel="50000">
                                          <p:stCondLst>
                                            <p:cond delay="1668"/>
                                          </p:stCondLst>
                                        </p:cTn>
                                        <p:tgtEl>
                                          <p:spTgt spid="14"/>
                                        </p:tgtEl>
                                      </p:cBhvr>
                                      <p:to x="100000" y="100000"/>
                                    </p:animScale>
                                    <p:animScale>
                                      <p:cBhvr>
                                        <p:cTn id="27" dur="26">
                                          <p:stCondLst>
                                            <p:cond delay="1808"/>
                                          </p:stCondLst>
                                        </p:cTn>
                                        <p:tgtEl>
                                          <p:spTgt spid="14"/>
                                        </p:tgtEl>
                                      </p:cBhvr>
                                      <p:to x="100000" y="95000"/>
                                    </p:animScale>
                                    <p:animScale>
                                      <p:cBhvr>
                                        <p:cTn id="28" dur="166" decel="50000">
                                          <p:stCondLst>
                                            <p:cond delay="1834"/>
                                          </p:stCondLst>
                                        </p:cTn>
                                        <p:tgtEl>
                                          <p:spTgt spid="14"/>
                                        </p:tgtEl>
                                      </p:cBhvr>
                                      <p:to x="100000" y="100000"/>
                                    </p:animScale>
                                  </p:childTnLst>
                                </p:cTn>
                              </p:par>
                              <p:par>
                                <p:cTn id="29" presetID="26" presetClass="entr" presetSubtype="0" fill="hold" nodeType="with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down)">
                                      <p:cBhvr>
                                        <p:cTn id="31" dur="580">
                                          <p:stCondLst>
                                            <p:cond delay="0"/>
                                          </p:stCondLst>
                                        </p:cTn>
                                        <p:tgtEl>
                                          <p:spTgt spid="8"/>
                                        </p:tgtEl>
                                      </p:cBhvr>
                                    </p:animEffect>
                                    <p:anim calcmode="lin" valueType="num">
                                      <p:cBhvr>
                                        <p:cTn id="32"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37" dur="26">
                                          <p:stCondLst>
                                            <p:cond delay="650"/>
                                          </p:stCondLst>
                                        </p:cTn>
                                        <p:tgtEl>
                                          <p:spTgt spid="8"/>
                                        </p:tgtEl>
                                      </p:cBhvr>
                                      <p:to x="100000" y="60000"/>
                                    </p:animScale>
                                    <p:animScale>
                                      <p:cBhvr>
                                        <p:cTn id="38" dur="166" decel="50000">
                                          <p:stCondLst>
                                            <p:cond delay="676"/>
                                          </p:stCondLst>
                                        </p:cTn>
                                        <p:tgtEl>
                                          <p:spTgt spid="8"/>
                                        </p:tgtEl>
                                      </p:cBhvr>
                                      <p:to x="100000" y="100000"/>
                                    </p:animScale>
                                    <p:animScale>
                                      <p:cBhvr>
                                        <p:cTn id="39" dur="26">
                                          <p:stCondLst>
                                            <p:cond delay="1312"/>
                                          </p:stCondLst>
                                        </p:cTn>
                                        <p:tgtEl>
                                          <p:spTgt spid="8"/>
                                        </p:tgtEl>
                                      </p:cBhvr>
                                      <p:to x="100000" y="80000"/>
                                    </p:animScale>
                                    <p:animScale>
                                      <p:cBhvr>
                                        <p:cTn id="40" dur="166" decel="50000">
                                          <p:stCondLst>
                                            <p:cond delay="1338"/>
                                          </p:stCondLst>
                                        </p:cTn>
                                        <p:tgtEl>
                                          <p:spTgt spid="8"/>
                                        </p:tgtEl>
                                      </p:cBhvr>
                                      <p:to x="100000" y="100000"/>
                                    </p:animScale>
                                    <p:animScale>
                                      <p:cBhvr>
                                        <p:cTn id="41" dur="26">
                                          <p:stCondLst>
                                            <p:cond delay="1642"/>
                                          </p:stCondLst>
                                        </p:cTn>
                                        <p:tgtEl>
                                          <p:spTgt spid="8"/>
                                        </p:tgtEl>
                                      </p:cBhvr>
                                      <p:to x="100000" y="90000"/>
                                    </p:animScale>
                                    <p:animScale>
                                      <p:cBhvr>
                                        <p:cTn id="42" dur="166" decel="50000">
                                          <p:stCondLst>
                                            <p:cond delay="1668"/>
                                          </p:stCondLst>
                                        </p:cTn>
                                        <p:tgtEl>
                                          <p:spTgt spid="8"/>
                                        </p:tgtEl>
                                      </p:cBhvr>
                                      <p:to x="100000" y="100000"/>
                                    </p:animScale>
                                    <p:animScale>
                                      <p:cBhvr>
                                        <p:cTn id="43" dur="26">
                                          <p:stCondLst>
                                            <p:cond delay="1808"/>
                                          </p:stCondLst>
                                        </p:cTn>
                                        <p:tgtEl>
                                          <p:spTgt spid="8"/>
                                        </p:tgtEl>
                                      </p:cBhvr>
                                      <p:to x="100000" y="95000"/>
                                    </p:animScale>
                                    <p:animScale>
                                      <p:cBhvr>
                                        <p:cTn id="44" dur="166" decel="50000">
                                          <p:stCondLst>
                                            <p:cond delay="1834"/>
                                          </p:stCondLst>
                                        </p:cTn>
                                        <p:tgtEl>
                                          <p:spTgt spid="8"/>
                                        </p:tgtEl>
                                      </p:cBhvr>
                                      <p:to x="100000" y="100000"/>
                                    </p:animScale>
                                  </p:childTnLst>
                                </p:cTn>
                              </p:par>
                            </p:childTnLst>
                          </p:cTn>
                        </p:par>
                      </p:childTnLst>
                    </p:cTn>
                  </p:par>
                  <p:par>
                    <p:cTn id="45" fill="hold">
                      <p:stCondLst>
                        <p:cond delay="indefinite"/>
                      </p:stCondLst>
                      <p:childTnLst>
                        <p:par>
                          <p:cTn id="46" fill="hold">
                            <p:stCondLst>
                              <p:cond delay="0"/>
                            </p:stCondLst>
                            <p:childTnLst>
                              <p:par>
                                <p:cTn id="47" presetID="31" presetClass="entr" presetSubtype="0" fill="hold" grpId="0" nodeType="clickEffect">
                                  <p:stCondLst>
                                    <p:cond delay="0"/>
                                  </p:stCondLst>
                                  <p:childTnLst>
                                    <p:set>
                                      <p:cBhvr>
                                        <p:cTn id="48" dur="1" fill="hold">
                                          <p:stCondLst>
                                            <p:cond delay="0"/>
                                          </p:stCondLst>
                                        </p:cTn>
                                        <p:tgtEl>
                                          <p:spTgt spid="17"/>
                                        </p:tgtEl>
                                        <p:attrNameLst>
                                          <p:attrName>style.visibility</p:attrName>
                                        </p:attrNameLst>
                                      </p:cBhvr>
                                      <p:to>
                                        <p:strVal val="visible"/>
                                      </p:to>
                                    </p:set>
                                    <p:anim calcmode="lin" valueType="num">
                                      <p:cBhvr>
                                        <p:cTn id="49" dur="1000" fill="hold"/>
                                        <p:tgtEl>
                                          <p:spTgt spid="17"/>
                                        </p:tgtEl>
                                        <p:attrNameLst>
                                          <p:attrName>ppt_w</p:attrName>
                                        </p:attrNameLst>
                                      </p:cBhvr>
                                      <p:tavLst>
                                        <p:tav tm="0">
                                          <p:val>
                                            <p:fltVal val="0"/>
                                          </p:val>
                                        </p:tav>
                                        <p:tav tm="100000">
                                          <p:val>
                                            <p:strVal val="#ppt_w"/>
                                          </p:val>
                                        </p:tav>
                                      </p:tavLst>
                                    </p:anim>
                                    <p:anim calcmode="lin" valueType="num">
                                      <p:cBhvr>
                                        <p:cTn id="50" dur="1000" fill="hold"/>
                                        <p:tgtEl>
                                          <p:spTgt spid="17"/>
                                        </p:tgtEl>
                                        <p:attrNameLst>
                                          <p:attrName>ppt_h</p:attrName>
                                        </p:attrNameLst>
                                      </p:cBhvr>
                                      <p:tavLst>
                                        <p:tav tm="0">
                                          <p:val>
                                            <p:fltVal val="0"/>
                                          </p:val>
                                        </p:tav>
                                        <p:tav tm="100000">
                                          <p:val>
                                            <p:strVal val="#ppt_h"/>
                                          </p:val>
                                        </p:tav>
                                      </p:tavLst>
                                    </p:anim>
                                    <p:anim calcmode="lin" valueType="num">
                                      <p:cBhvr>
                                        <p:cTn id="51" dur="1000" fill="hold"/>
                                        <p:tgtEl>
                                          <p:spTgt spid="17"/>
                                        </p:tgtEl>
                                        <p:attrNameLst>
                                          <p:attrName>style.rotation</p:attrName>
                                        </p:attrNameLst>
                                      </p:cBhvr>
                                      <p:tavLst>
                                        <p:tav tm="0">
                                          <p:val>
                                            <p:fltVal val="90"/>
                                          </p:val>
                                        </p:tav>
                                        <p:tav tm="100000">
                                          <p:val>
                                            <p:fltVal val="0"/>
                                          </p:val>
                                        </p:tav>
                                      </p:tavLst>
                                    </p:anim>
                                    <p:animEffect transition="in" filter="fade">
                                      <p:cBhvr>
                                        <p:cTn id="52" dur="1000"/>
                                        <p:tgtEl>
                                          <p:spTgt spid="17"/>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p:cTn id="55" dur="1000" fill="hold"/>
                                        <p:tgtEl>
                                          <p:spTgt spid="13"/>
                                        </p:tgtEl>
                                        <p:attrNameLst>
                                          <p:attrName>ppt_w</p:attrName>
                                        </p:attrNameLst>
                                      </p:cBhvr>
                                      <p:tavLst>
                                        <p:tav tm="0">
                                          <p:val>
                                            <p:fltVal val="0"/>
                                          </p:val>
                                        </p:tav>
                                        <p:tav tm="100000">
                                          <p:val>
                                            <p:strVal val="#ppt_w"/>
                                          </p:val>
                                        </p:tav>
                                      </p:tavLst>
                                    </p:anim>
                                    <p:anim calcmode="lin" valueType="num">
                                      <p:cBhvr>
                                        <p:cTn id="56" dur="1000" fill="hold"/>
                                        <p:tgtEl>
                                          <p:spTgt spid="13"/>
                                        </p:tgtEl>
                                        <p:attrNameLst>
                                          <p:attrName>ppt_h</p:attrName>
                                        </p:attrNameLst>
                                      </p:cBhvr>
                                      <p:tavLst>
                                        <p:tav tm="0">
                                          <p:val>
                                            <p:fltVal val="0"/>
                                          </p:val>
                                        </p:tav>
                                        <p:tav tm="100000">
                                          <p:val>
                                            <p:strVal val="#ppt_h"/>
                                          </p:val>
                                        </p:tav>
                                      </p:tavLst>
                                    </p:anim>
                                    <p:anim calcmode="lin" valueType="num">
                                      <p:cBhvr>
                                        <p:cTn id="57" dur="1000" fill="hold"/>
                                        <p:tgtEl>
                                          <p:spTgt spid="13"/>
                                        </p:tgtEl>
                                        <p:attrNameLst>
                                          <p:attrName>style.rotation</p:attrName>
                                        </p:attrNameLst>
                                      </p:cBhvr>
                                      <p:tavLst>
                                        <p:tav tm="0">
                                          <p:val>
                                            <p:fltVal val="90"/>
                                          </p:val>
                                        </p:tav>
                                        <p:tav tm="100000">
                                          <p:val>
                                            <p:fltVal val="0"/>
                                          </p:val>
                                        </p:tav>
                                      </p:tavLst>
                                    </p:anim>
                                    <p:animEffect transition="in" filter="fade">
                                      <p:cBhvr>
                                        <p:cTn id="58"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3" grpId="0" animBg="1"/>
      <p:bldP spid="16" grpId="0" animBg="1"/>
      <p:bldP spid="17"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grpSp>
        <p:nvGrpSpPr>
          <p:cNvPr id="21" name="Group 20"/>
          <p:cNvGrpSpPr/>
          <p:nvPr/>
        </p:nvGrpSpPr>
        <p:grpSpPr>
          <a:xfrm>
            <a:off x="1681440" y="3303516"/>
            <a:ext cx="9464039" cy="914400"/>
            <a:chOff x="1397726" y="2220686"/>
            <a:chExt cx="9464039" cy="914400"/>
          </a:xfrm>
        </p:grpSpPr>
        <p:sp>
          <p:nvSpPr>
            <p:cNvPr id="22" name="Rectangle 21"/>
            <p:cNvSpPr/>
            <p:nvPr/>
          </p:nvSpPr>
          <p:spPr>
            <a:xfrm>
              <a:off x="1397726" y="2220686"/>
              <a:ext cx="1358537" cy="914400"/>
            </a:xfrm>
            <a:prstGeom prst="rect">
              <a:avLst/>
            </a:prstGeom>
            <a:solidFill>
              <a:schemeClr val="bg1">
                <a:lumMod val="5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sp>
          <p:nvSpPr>
            <p:cNvPr id="23" name="Rectangle 22"/>
            <p:cNvSpPr/>
            <p:nvPr/>
          </p:nvSpPr>
          <p:spPr>
            <a:xfrm>
              <a:off x="2756263" y="2220686"/>
              <a:ext cx="1358537" cy="914400"/>
            </a:xfrm>
            <a:prstGeom prst="rect">
              <a:avLst/>
            </a:prstGeom>
            <a:solidFill>
              <a:schemeClr val="accent1">
                <a:lumMod val="60000"/>
                <a:lumOff val="4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82550" h="38100" prst="coolSlant"/>
              </a:sp3d>
            </a:bodyPr>
            <a:lstStyle/>
            <a:p>
              <a:pPr algn="ctr"/>
              <a:r>
                <a:rPr lang="en-US" sz="2800" dirty="0" smtClean="0">
                  <a:solidFill>
                    <a:srgbClr val="FF0000"/>
                  </a:solidFill>
                </a:rPr>
                <a:t>1</a:t>
              </a:r>
              <a:endParaRPr lang="en-US" sz="2800" dirty="0">
                <a:solidFill>
                  <a:srgbClr val="FF0000"/>
                </a:solidFill>
              </a:endParaRPr>
            </a:p>
          </p:txBody>
        </p:sp>
        <p:sp>
          <p:nvSpPr>
            <p:cNvPr id="24" name="Rectangle 23"/>
            <p:cNvSpPr/>
            <p:nvPr/>
          </p:nvSpPr>
          <p:spPr>
            <a:xfrm>
              <a:off x="4114800" y="2220686"/>
              <a:ext cx="1358537" cy="914400"/>
            </a:xfrm>
            <a:prstGeom prst="rect">
              <a:avLst/>
            </a:prstGeom>
            <a:solidFill>
              <a:schemeClr val="accent1">
                <a:lumMod val="60000"/>
                <a:lumOff val="4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82550" h="38100" prst="coolSlant"/>
              </a:sp3d>
            </a:bodyPr>
            <a:lstStyle/>
            <a:p>
              <a:pPr algn="ctr"/>
              <a:r>
                <a:rPr lang="en-US" sz="2800" dirty="0" smtClean="0">
                  <a:solidFill>
                    <a:srgbClr val="FF0000"/>
                  </a:solidFill>
                </a:rPr>
                <a:t>2</a:t>
              </a:r>
              <a:endParaRPr lang="en-US" sz="2800" dirty="0">
                <a:solidFill>
                  <a:srgbClr val="FF0000"/>
                </a:solidFill>
              </a:endParaRPr>
            </a:p>
          </p:txBody>
        </p:sp>
        <p:sp>
          <p:nvSpPr>
            <p:cNvPr id="26" name="Rectangle 25"/>
            <p:cNvSpPr/>
            <p:nvPr/>
          </p:nvSpPr>
          <p:spPr>
            <a:xfrm>
              <a:off x="5427617" y="2220686"/>
              <a:ext cx="1358537" cy="914400"/>
            </a:xfrm>
            <a:prstGeom prst="rect">
              <a:avLst/>
            </a:prstGeom>
            <a:solidFill>
              <a:schemeClr val="accent1">
                <a:lumMod val="60000"/>
                <a:lumOff val="4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82550" h="38100" prst="coolSlant"/>
              </a:sp3d>
            </a:bodyPr>
            <a:lstStyle/>
            <a:p>
              <a:pPr algn="ctr"/>
              <a:r>
                <a:rPr lang="en-US" sz="2800" dirty="0" smtClean="0">
                  <a:solidFill>
                    <a:srgbClr val="FF0000"/>
                  </a:solidFill>
                </a:rPr>
                <a:t>3</a:t>
              </a:r>
              <a:endParaRPr lang="en-US" sz="2800" dirty="0">
                <a:solidFill>
                  <a:srgbClr val="FF0000"/>
                </a:solidFill>
              </a:endParaRPr>
            </a:p>
          </p:txBody>
        </p:sp>
        <p:sp>
          <p:nvSpPr>
            <p:cNvPr id="29" name="Rectangle 28"/>
            <p:cNvSpPr/>
            <p:nvPr/>
          </p:nvSpPr>
          <p:spPr>
            <a:xfrm>
              <a:off x="6786154" y="2220686"/>
              <a:ext cx="1358537" cy="914400"/>
            </a:xfrm>
            <a:prstGeom prst="rect">
              <a:avLst/>
            </a:prstGeom>
            <a:solidFill>
              <a:schemeClr val="accent1">
                <a:lumMod val="60000"/>
                <a:lumOff val="4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8144691" y="2220686"/>
              <a:ext cx="1358537" cy="914400"/>
            </a:xfrm>
            <a:prstGeom prst="rect">
              <a:avLst/>
            </a:prstGeom>
            <a:solidFill>
              <a:schemeClr val="accent1">
                <a:lumMod val="60000"/>
                <a:lumOff val="4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a:off x="9503228" y="2220686"/>
              <a:ext cx="1358537" cy="914400"/>
            </a:xfrm>
            <a:prstGeom prst="rect">
              <a:avLst/>
            </a:prstGeom>
            <a:solidFill>
              <a:schemeClr val="accent1">
                <a:lumMod val="60000"/>
                <a:lumOff val="4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Content Placeholder 2"/>
          <p:cNvSpPr>
            <a:spLocks noGrp="1"/>
          </p:cNvSpPr>
          <p:nvPr>
            <p:ph idx="1"/>
          </p:nvPr>
        </p:nvSpPr>
        <p:spPr>
          <a:xfrm>
            <a:off x="997527" y="828285"/>
            <a:ext cx="10820400" cy="6060194"/>
          </a:xfrm>
          <a:noFill/>
        </p:spPr>
        <p:txBody>
          <a:bodyPr>
            <a:normAutofit fontScale="92500"/>
            <a:scene3d>
              <a:camera prst="orthographicFront"/>
              <a:lightRig rig="threePt" dir="t"/>
            </a:scene3d>
            <a:sp3d extrusionH="57150">
              <a:bevelT w="82550" h="38100" prst="coolSlant"/>
            </a:sp3d>
          </a:bodyPr>
          <a:lstStyle/>
          <a:p>
            <a:pPr marL="0" lvl="0" indent="0">
              <a:buClr>
                <a:srgbClr val="171312"/>
              </a:buClr>
              <a:buNone/>
            </a:pPr>
            <a:r>
              <a:rPr lang="en-US" sz="2800" dirty="0">
                <a:solidFill>
                  <a:srgbClr val="008080"/>
                </a:solidFill>
                <a:latin typeface="Georgia" panose="02040502050405020303" pitchFamily="18" charset="0"/>
              </a:rPr>
              <a:t>1 Sam 20:25</a:t>
            </a:r>
            <a:r>
              <a:rPr lang="en-US" sz="2800" dirty="0">
                <a:solidFill>
                  <a:prstClr val="black"/>
                </a:solidFill>
                <a:latin typeface="Georgia" panose="02040502050405020303" pitchFamily="18" charset="0"/>
              </a:rPr>
              <a:t>  </a:t>
            </a:r>
            <a:r>
              <a:rPr lang="en-US" sz="2800" dirty="0">
                <a:solidFill>
                  <a:srgbClr val="FF6600"/>
                </a:solidFill>
                <a:latin typeface="Georgia" panose="02040502050405020303" pitchFamily="18" charset="0"/>
              </a:rPr>
              <a:t>And the sovereign sat on his seat, as at other times, on a seat by the wall, with </a:t>
            </a:r>
            <a:r>
              <a:rPr lang="en-US" sz="2800" dirty="0" err="1">
                <a:solidFill>
                  <a:srgbClr val="FF6600"/>
                </a:solidFill>
                <a:latin typeface="Georgia" panose="02040502050405020303" pitchFamily="18" charset="0"/>
              </a:rPr>
              <a:t>Yehonathan</a:t>
            </a:r>
            <a:r>
              <a:rPr lang="en-US" sz="2800" dirty="0">
                <a:solidFill>
                  <a:srgbClr val="FF6600"/>
                </a:solidFill>
                <a:latin typeface="Georgia" panose="02040502050405020303" pitchFamily="18" charset="0"/>
              </a:rPr>
              <a:t> standing, and </a:t>
            </a:r>
            <a:r>
              <a:rPr lang="en-US" sz="2800" dirty="0" err="1">
                <a:solidFill>
                  <a:srgbClr val="FF6600"/>
                </a:solidFill>
                <a:latin typeface="Georgia" panose="02040502050405020303" pitchFamily="18" charset="0"/>
              </a:rPr>
              <a:t>A</a:t>
            </a:r>
            <a:r>
              <a:rPr lang="en-US" sz="2800" dirty="0" err="1">
                <a:solidFill>
                  <a:srgbClr val="FF6600"/>
                </a:solidFill>
                <a:latin typeface="TITUS Cyberbit Basic" panose="02020603050405020304" pitchFamily="18" charset="0"/>
              </a:rPr>
              <a:t>ḇ</a:t>
            </a:r>
            <a:r>
              <a:rPr lang="en-US" sz="2800" dirty="0" err="1">
                <a:solidFill>
                  <a:srgbClr val="FF6600"/>
                </a:solidFill>
                <a:latin typeface="Georgia" panose="02040502050405020303" pitchFamily="18" charset="0"/>
              </a:rPr>
              <a:t>nĕr</a:t>
            </a:r>
            <a:r>
              <a:rPr lang="en-US" sz="2800" dirty="0">
                <a:solidFill>
                  <a:srgbClr val="FF6600"/>
                </a:solidFill>
                <a:latin typeface="Georgia" panose="02040502050405020303" pitchFamily="18" charset="0"/>
              </a:rPr>
              <a:t> sitting by </a:t>
            </a:r>
            <a:r>
              <a:rPr lang="en-US" sz="2800" dirty="0" err="1">
                <a:solidFill>
                  <a:srgbClr val="FF6600"/>
                </a:solidFill>
                <a:latin typeface="Georgia" panose="02040502050405020303" pitchFamily="18" charset="0"/>
              </a:rPr>
              <a:t>Sha’ul’s</a:t>
            </a:r>
            <a:r>
              <a:rPr lang="en-US" sz="2800" dirty="0">
                <a:solidFill>
                  <a:srgbClr val="FF6600"/>
                </a:solidFill>
                <a:latin typeface="Georgia" panose="02040502050405020303" pitchFamily="18" charset="0"/>
              </a:rPr>
              <a:t> side, </a:t>
            </a:r>
            <a:r>
              <a:rPr lang="en-US" sz="2800" dirty="0">
                <a:solidFill>
                  <a:prstClr val="black"/>
                </a:solidFill>
                <a:effectLst>
                  <a:glow rad="228600">
                    <a:schemeClr val="accent5">
                      <a:satMod val="175000"/>
                      <a:alpha val="40000"/>
                    </a:schemeClr>
                  </a:glow>
                </a:effectLst>
                <a:latin typeface="Georgia" panose="02040502050405020303" pitchFamily="18" charset="0"/>
              </a:rPr>
              <a:t>but the place of </a:t>
            </a:r>
            <a:r>
              <a:rPr lang="en-US" sz="2800" dirty="0" err="1">
                <a:solidFill>
                  <a:prstClr val="black"/>
                </a:solidFill>
                <a:effectLst>
                  <a:glow rad="228600">
                    <a:schemeClr val="accent5">
                      <a:satMod val="175000"/>
                      <a:alpha val="40000"/>
                    </a:schemeClr>
                  </a:glow>
                </a:effectLst>
                <a:latin typeface="Georgia" panose="02040502050405020303" pitchFamily="18" charset="0"/>
              </a:rPr>
              <a:t>Dawi</a:t>
            </a:r>
            <a:r>
              <a:rPr lang="en-US" sz="2800" dirty="0" err="1">
                <a:solidFill>
                  <a:prstClr val="black"/>
                </a:solidFill>
                <a:effectLst>
                  <a:glow rad="228600">
                    <a:schemeClr val="accent5">
                      <a:satMod val="175000"/>
                      <a:alpha val="40000"/>
                    </a:schemeClr>
                  </a:glow>
                </a:effectLst>
                <a:latin typeface="TITUS Cyberbit Basic" panose="02020603050405020304" pitchFamily="18" charset="0"/>
              </a:rPr>
              <a:t>d</a:t>
            </a:r>
            <a:r>
              <a:rPr lang="en-US" sz="2800" dirty="0">
                <a:solidFill>
                  <a:prstClr val="black"/>
                </a:solidFill>
                <a:effectLst>
                  <a:glow rad="228600">
                    <a:schemeClr val="accent5">
                      <a:satMod val="175000"/>
                      <a:alpha val="40000"/>
                    </a:schemeClr>
                  </a:glow>
                </a:effectLst>
                <a:latin typeface="TITUS Cyberbit Basic" panose="02020603050405020304" pitchFamily="18" charset="0"/>
              </a:rPr>
              <a:t>̱</a:t>
            </a:r>
            <a:r>
              <a:rPr lang="en-US" sz="2800" dirty="0">
                <a:solidFill>
                  <a:prstClr val="black"/>
                </a:solidFill>
                <a:effectLst>
                  <a:glow rad="228600">
                    <a:schemeClr val="accent5">
                      <a:satMod val="175000"/>
                      <a:alpha val="40000"/>
                    </a:schemeClr>
                  </a:glow>
                </a:effectLst>
                <a:latin typeface="Georgia" panose="02040502050405020303" pitchFamily="18" charset="0"/>
              </a:rPr>
              <a:t> was empty. </a:t>
            </a:r>
          </a:p>
          <a:p>
            <a:pPr marL="0" lvl="0" indent="0">
              <a:buClr>
                <a:srgbClr val="171312"/>
              </a:buClr>
              <a:buNone/>
            </a:pPr>
            <a:r>
              <a:rPr lang="en-US" sz="2800" dirty="0" smtClean="0">
                <a:solidFill>
                  <a:srgbClr val="008080"/>
                </a:solidFill>
                <a:latin typeface="Georgia" panose="02040502050405020303" pitchFamily="18" charset="0"/>
              </a:rPr>
              <a:t>1 </a:t>
            </a:r>
            <a:r>
              <a:rPr lang="en-US" sz="2800" dirty="0">
                <a:solidFill>
                  <a:srgbClr val="008080"/>
                </a:solidFill>
                <a:latin typeface="Georgia" panose="02040502050405020303" pitchFamily="18" charset="0"/>
              </a:rPr>
              <a:t>Sam 20:</a:t>
            </a:r>
            <a:r>
              <a:rPr lang="en-US" sz="2800" b="1" u="sng" dirty="0">
                <a:solidFill>
                  <a:srgbClr val="CC0099"/>
                </a:solidFill>
                <a:latin typeface="Georgia" panose="02040502050405020303" pitchFamily="18" charset="0"/>
              </a:rPr>
              <a:t>26</a:t>
            </a:r>
            <a:r>
              <a:rPr lang="en-US" sz="2800" dirty="0">
                <a:solidFill>
                  <a:prstClr val="black"/>
                </a:solidFill>
                <a:latin typeface="Georgia" panose="02040502050405020303" pitchFamily="18" charset="0"/>
              </a:rPr>
              <a:t>  </a:t>
            </a:r>
            <a:r>
              <a:rPr lang="en-US" sz="2800" dirty="0">
                <a:solidFill>
                  <a:prstClr val="black"/>
                </a:solidFill>
                <a:effectLst>
                  <a:glow rad="228600">
                    <a:schemeClr val="accent5">
                      <a:satMod val="175000"/>
                      <a:alpha val="40000"/>
                    </a:schemeClr>
                  </a:glow>
                </a:effectLst>
                <a:latin typeface="Georgia" panose="02040502050405020303" pitchFamily="18" charset="0"/>
              </a:rPr>
              <a:t>But </a:t>
            </a:r>
            <a:r>
              <a:rPr lang="en-US" sz="2800" dirty="0" err="1">
                <a:solidFill>
                  <a:prstClr val="black"/>
                </a:solidFill>
                <a:effectLst>
                  <a:glow rad="228600">
                    <a:schemeClr val="accent5">
                      <a:satMod val="175000"/>
                      <a:alpha val="40000"/>
                    </a:schemeClr>
                  </a:glow>
                </a:effectLst>
                <a:latin typeface="Georgia" panose="02040502050405020303" pitchFamily="18" charset="0"/>
              </a:rPr>
              <a:t>Sha’ul</a:t>
            </a:r>
            <a:r>
              <a:rPr lang="en-US" sz="2800" dirty="0">
                <a:solidFill>
                  <a:prstClr val="black"/>
                </a:solidFill>
                <a:effectLst>
                  <a:glow rad="228600">
                    <a:schemeClr val="accent5">
                      <a:satMod val="175000"/>
                      <a:alpha val="40000"/>
                    </a:schemeClr>
                  </a:glow>
                </a:effectLst>
                <a:latin typeface="Georgia" panose="02040502050405020303" pitchFamily="18" charset="0"/>
              </a:rPr>
              <a:t> spoke not </a:t>
            </a:r>
            <a:r>
              <a:rPr lang="en-US" sz="2800" i="1" dirty="0">
                <a:solidFill>
                  <a:prstClr val="black"/>
                </a:solidFill>
                <a:latin typeface="Georgia" panose="02040502050405020303" pitchFamily="18" charset="0"/>
              </a:rPr>
              <a:t>a word</a:t>
            </a:r>
            <a:r>
              <a:rPr lang="en-US" sz="2800" dirty="0">
                <a:solidFill>
                  <a:prstClr val="black"/>
                </a:solidFill>
                <a:latin typeface="Georgia" panose="02040502050405020303" pitchFamily="18" charset="0"/>
              </a:rPr>
              <a:t> </a:t>
            </a:r>
            <a:r>
              <a:rPr lang="en-US" sz="2800" u="sng" dirty="0">
                <a:solidFill>
                  <a:srgbClr val="CC0099"/>
                </a:solidFill>
                <a:effectLst>
                  <a:glow rad="228600">
                    <a:schemeClr val="accent5">
                      <a:satMod val="175000"/>
                      <a:alpha val="40000"/>
                    </a:schemeClr>
                  </a:glow>
                </a:effectLst>
                <a:latin typeface="Georgia" panose="02040502050405020303" pitchFamily="18" charset="0"/>
              </a:rPr>
              <a:t>that day</a:t>
            </a:r>
            <a:r>
              <a:rPr lang="en-US" sz="2800" dirty="0">
                <a:solidFill>
                  <a:srgbClr val="CC0099"/>
                </a:solidFill>
                <a:effectLst>
                  <a:glow rad="228600">
                    <a:schemeClr val="accent5">
                      <a:satMod val="175000"/>
                      <a:alpha val="40000"/>
                    </a:schemeClr>
                  </a:glow>
                </a:effectLst>
                <a:latin typeface="Georgia" panose="02040502050405020303" pitchFamily="18" charset="0"/>
              </a:rPr>
              <a:t>, </a:t>
            </a:r>
            <a:r>
              <a:rPr lang="en-US" sz="2800" dirty="0">
                <a:solidFill>
                  <a:srgbClr val="FF6600"/>
                </a:solidFill>
                <a:latin typeface="Georgia" panose="02040502050405020303" pitchFamily="18" charset="0"/>
              </a:rPr>
              <a:t>for he thought, “It is an accident; he is not clean, for he </a:t>
            </a:r>
            <a:r>
              <a:rPr lang="en-US" sz="2800" dirty="0" smtClean="0">
                <a:solidFill>
                  <a:srgbClr val="FF6600"/>
                </a:solidFill>
                <a:latin typeface="Georgia" panose="02040502050405020303" pitchFamily="18" charset="0"/>
              </a:rPr>
              <a:t>has not 	    been </a:t>
            </a:r>
            <a:r>
              <a:rPr lang="en-US" sz="2800" dirty="0">
                <a:solidFill>
                  <a:srgbClr val="FF6600"/>
                </a:solidFill>
                <a:latin typeface="Georgia" panose="02040502050405020303" pitchFamily="18" charset="0"/>
              </a:rPr>
              <a:t>cleansed</a:t>
            </a:r>
            <a:r>
              <a:rPr lang="en-US" sz="2800" dirty="0" smtClean="0">
                <a:solidFill>
                  <a:srgbClr val="FF6600"/>
                </a:solidFill>
                <a:latin typeface="Georgia" panose="02040502050405020303" pitchFamily="18" charset="0"/>
              </a:rPr>
              <a:t>.”</a:t>
            </a:r>
          </a:p>
          <a:p>
            <a:pPr marL="0" lvl="0" indent="0">
              <a:buClr>
                <a:srgbClr val="171312"/>
              </a:buClr>
              <a:buNone/>
            </a:pPr>
            <a:endParaRPr lang="en-US" sz="2800" dirty="0">
              <a:solidFill>
                <a:prstClr val="black"/>
              </a:solidFill>
              <a:latin typeface="Georgia" panose="02040502050405020303" pitchFamily="18" charset="0"/>
            </a:endParaRPr>
          </a:p>
          <a:p>
            <a:pPr marL="0" lvl="0" indent="0">
              <a:lnSpc>
                <a:spcPct val="150000"/>
              </a:lnSpc>
              <a:buClr>
                <a:srgbClr val="171312"/>
              </a:buClr>
              <a:buNone/>
            </a:pPr>
            <a:endParaRPr lang="en-US" sz="2800" dirty="0" smtClean="0">
              <a:solidFill>
                <a:prstClr val="black"/>
              </a:solidFill>
              <a:latin typeface="Georgia" panose="02040502050405020303" pitchFamily="18" charset="0"/>
            </a:endParaRPr>
          </a:p>
          <a:p>
            <a:pPr marL="0" lvl="0" indent="0">
              <a:buClr>
                <a:srgbClr val="171312"/>
              </a:buClr>
              <a:buNone/>
            </a:pPr>
            <a:r>
              <a:rPr lang="en-US" sz="2800" dirty="0" smtClean="0">
                <a:solidFill>
                  <a:srgbClr val="008080"/>
                </a:solidFill>
                <a:latin typeface="Georgia" panose="02040502050405020303" pitchFamily="18" charset="0"/>
              </a:rPr>
              <a:t>1 Sam </a:t>
            </a:r>
            <a:r>
              <a:rPr lang="en-US" sz="2800" dirty="0">
                <a:solidFill>
                  <a:srgbClr val="008080"/>
                </a:solidFill>
                <a:latin typeface="Georgia" panose="02040502050405020303" pitchFamily="18" charset="0"/>
              </a:rPr>
              <a:t>20:27</a:t>
            </a:r>
            <a:r>
              <a:rPr lang="en-US" sz="2800" dirty="0">
                <a:solidFill>
                  <a:prstClr val="black"/>
                </a:solidFill>
                <a:latin typeface="Georgia" panose="02040502050405020303" pitchFamily="18" charset="0"/>
              </a:rPr>
              <a:t>  </a:t>
            </a:r>
            <a:r>
              <a:rPr lang="en-US" sz="2800" dirty="0">
                <a:solidFill>
                  <a:srgbClr val="FF6600"/>
                </a:solidFill>
                <a:latin typeface="Georgia" panose="02040502050405020303" pitchFamily="18" charset="0"/>
              </a:rPr>
              <a:t>And it came  </a:t>
            </a:r>
            <a:r>
              <a:rPr lang="en-US" sz="2800" dirty="0" smtClean="0">
                <a:solidFill>
                  <a:srgbClr val="FF6600"/>
                </a:solidFill>
                <a:latin typeface="Georgia" panose="02040502050405020303" pitchFamily="18" charset="0"/>
              </a:rPr>
              <a:t>    to </a:t>
            </a:r>
            <a:r>
              <a:rPr lang="en-US" sz="2800" dirty="0">
                <a:solidFill>
                  <a:srgbClr val="FF6600"/>
                </a:solidFill>
                <a:latin typeface="Georgia" panose="02040502050405020303" pitchFamily="18" charset="0"/>
              </a:rPr>
              <a:t>be </a:t>
            </a:r>
            <a:r>
              <a:rPr lang="en-US" sz="3900" b="1" dirty="0" smtClean="0">
                <a:solidFill>
                  <a:srgbClr val="9900CC"/>
                </a:solidFill>
                <a:latin typeface="Georgia" panose="02040502050405020303" pitchFamily="18" charset="0"/>
              </a:rPr>
              <a:t>THE </a:t>
            </a:r>
            <a:r>
              <a:rPr lang="en-US" sz="3900" b="1" dirty="0" smtClean="0">
                <a:solidFill>
                  <a:srgbClr val="9900CC"/>
                </a:solidFill>
                <a:effectLst>
                  <a:glow rad="304800">
                    <a:srgbClr val="00FF00">
                      <a:alpha val="80000"/>
                    </a:srgbClr>
                  </a:glow>
                </a:effectLst>
                <a:latin typeface="Georgia" panose="02040502050405020303" pitchFamily="18" charset="0"/>
              </a:rPr>
              <a:t>NEXT DAY, </a:t>
            </a:r>
          </a:p>
          <a:p>
            <a:pPr marL="0" lvl="0" indent="0">
              <a:buClr>
                <a:srgbClr val="171312"/>
              </a:buClr>
              <a:buNone/>
            </a:pPr>
            <a:r>
              <a:rPr lang="en-US" sz="2800" b="1" i="1" dirty="0">
                <a:solidFill>
                  <a:srgbClr val="9900CC"/>
                </a:solidFill>
                <a:effectLst>
                  <a:glow rad="228600">
                    <a:schemeClr val="accent1">
                      <a:satMod val="175000"/>
                      <a:alpha val="40000"/>
                    </a:schemeClr>
                  </a:glow>
                </a:effectLst>
                <a:latin typeface="Georgia" panose="02040502050405020303" pitchFamily="18" charset="0"/>
              </a:rPr>
              <a:t>	</a:t>
            </a:r>
            <a:r>
              <a:rPr lang="en-US" sz="3900" b="1" i="1" dirty="0" smtClean="0">
                <a:solidFill>
                  <a:srgbClr val="FF0066"/>
                </a:solidFill>
                <a:effectLst>
                  <a:glow rad="228600">
                    <a:schemeClr val="accent1">
                      <a:satMod val="175000"/>
                      <a:alpha val="40000"/>
                    </a:schemeClr>
                  </a:glow>
                </a:effectLst>
                <a:latin typeface="Georgia" panose="02040502050405020303" pitchFamily="18" charset="0"/>
              </a:rPr>
              <a:t>THE SECOND DAY OF THE MONTH,</a:t>
            </a:r>
          </a:p>
          <a:p>
            <a:pPr marL="0" lvl="0" indent="0">
              <a:buClr>
                <a:srgbClr val="171312"/>
              </a:buClr>
              <a:buNone/>
            </a:pPr>
            <a:r>
              <a:rPr lang="en-US" sz="2800" dirty="0" smtClean="0">
                <a:solidFill>
                  <a:srgbClr val="FF6600"/>
                </a:solidFill>
                <a:latin typeface="Georgia" panose="02040502050405020303" pitchFamily="18" charset="0"/>
              </a:rPr>
              <a:t> </a:t>
            </a:r>
            <a:r>
              <a:rPr lang="en-US" sz="2800" dirty="0">
                <a:solidFill>
                  <a:srgbClr val="FF6600"/>
                </a:solidFill>
                <a:latin typeface="Georgia" panose="02040502050405020303" pitchFamily="18" charset="0"/>
              </a:rPr>
              <a:t>that </a:t>
            </a:r>
            <a:r>
              <a:rPr lang="en-US" sz="2800" dirty="0" err="1">
                <a:solidFill>
                  <a:srgbClr val="FF6600"/>
                </a:solidFill>
                <a:latin typeface="Georgia" panose="02040502050405020303" pitchFamily="18" charset="0"/>
              </a:rPr>
              <a:t>Dawi</a:t>
            </a:r>
            <a:r>
              <a:rPr lang="en-US" sz="2800" dirty="0" err="1">
                <a:solidFill>
                  <a:srgbClr val="FF6600"/>
                </a:solidFill>
                <a:latin typeface="TITUS Cyberbit Basic" panose="02020603050405020304" pitchFamily="18" charset="0"/>
              </a:rPr>
              <a:t>d</a:t>
            </a:r>
            <a:r>
              <a:rPr lang="en-US" sz="2800" dirty="0">
                <a:solidFill>
                  <a:srgbClr val="FF6600"/>
                </a:solidFill>
                <a:latin typeface="TITUS Cyberbit Basic" panose="02020603050405020304" pitchFamily="18" charset="0"/>
              </a:rPr>
              <a:t>̱</a:t>
            </a:r>
            <a:r>
              <a:rPr lang="en-US" sz="2800" dirty="0">
                <a:solidFill>
                  <a:srgbClr val="FF6600"/>
                </a:solidFill>
                <a:latin typeface="Georgia" panose="02040502050405020303" pitchFamily="18" charset="0"/>
              </a:rPr>
              <a:t>’s place was empty. </a:t>
            </a:r>
            <a:r>
              <a:rPr lang="en-US" sz="2800" dirty="0" smtClean="0">
                <a:solidFill>
                  <a:srgbClr val="FF6600"/>
                </a:solidFill>
                <a:latin typeface="Georgia" panose="02040502050405020303" pitchFamily="18" charset="0"/>
              </a:rPr>
              <a:t> And </a:t>
            </a:r>
            <a:r>
              <a:rPr lang="en-US" sz="2800" dirty="0" err="1">
                <a:solidFill>
                  <a:srgbClr val="FF6600"/>
                </a:solidFill>
                <a:latin typeface="Georgia" panose="02040502050405020303" pitchFamily="18" charset="0"/>
              </a:rPr>
              <a:t>Sha’ul</a:t>
            </a:r>
            <a:r>
              <a:rPr lang="en-US" sz="2800" dirty="0">
                <a:solidFill>
                  <a:srgbClr val="FF6600"/>
                </a:solidFill>
                <a:latin typeface="Georgia" panose="02040502050405020303" pitchFamily="18" charset="0"/>
              </a:rPr>
              <a:t> said to </a:t>
            </a:r>
            <a:r>
              <a:rPr lang="en-US" sz="2800" dirty="0" err="1">
                <a:solidFill>
                  <a:srgbClr val="FF6600"/>
                </a:solidFill>
                <a:latin typeface="Georgia" panose="02040502050405020303" pitchFamily="18" charset="0"/>
              </a:rPr>
              <a:t>Yehonathan</a:t>
            </a:r>
            <a:r>
              <a:rPr lang="en-US" sz="2800" dirty="0">
                <a:solidFill>
                  <a:srgbClr val="FF6600"/>
                </a:solidFill>
                <a:latin typeface="Georgia" panose="02040502050405020303" pitchFamily="18" charset="0"/>
              </a:rPr>
              <a:t> his son, “Why has the son of </a:t>
            </a:r>
            <a:r>
              <a:rPr lang="en-US" sz="2800" dirty="0" err="1">
                <a:solidFill>
                  <a:srgbClr val="FF6600"/>
                </a:solidFill>
                <a:latin typeface="Georgia" panose="02040502050405020303" pitchFamily="18" charset="0"/>
              </a:rPr>
              <a:t>Yishai</a:t>
            </a:r>
            <a:r>
              <a:rPr lang="en-US" sz="2800" dirty="0">
                <a:solidFill>
                  <a:srgbClr val="FF6600"/>
                </a:solidFill>
                <a:latin typeface="Georgia" panose="02040502050405020303" pitchFamily="18" charset="0"/>
              </a:rPr>
              <a:t> not come to eat, either yesterday or today?”  </a:t>
            </a:r>
          </a:p>
        </p:txBody>
      </p:sp>
      <p:sp>
        <p:nvSpPr>
          <p:cNvPr id="12" name="Slide Number Placeholder 11"/>
          <p:cNvSpPr>
            <a:spLocks noGrp="1"/>
          </p:cNvSpPr>
          <p:nvPr>
            <p:ph type="sldNum" sz="quarter" idx="12"/>
          </p:nvPr>
        </p:nvSpPr>
        <p:spPr>
          <a:xfrm>
            <a:off x="8941111" y="6441781"/>
            <a:ext cx="2819399" cy="345796"/>
          </a:xfrm>
        </p:spPr>
        <p:txBody>
          <a:bodyPr/>
          <a:lstStyle/>
          <a:p>
            <a:fld id="{71766878-3199-4EAB-94E7-2D6D11070E14}" type="slidenum">
              <a:rPr lang="en-US" b="1" smtClean="0">
                <a:solidFill>
                  <a:schemeClr val="tx1"/>
                </a:solidFill>
              </a:rPr>
              <a:t>41</a:t>
            </a:fld>
            <a:endParaRPr lang="en-US" b="1" dirty="0">
              <a:solidFill>
                <a:schemeClr val="tx1"/>
              </a:solidFill>
            </a:endParaRPr>
          </a:p>
        </p:txBody>
      </p:sp>
      <p:grpSp>
        <p:nvGrpSpPr>
          <p:cNvPr id="33" name="Group 32"/>
          <p:cNvGrpSpPr/>
          <p:nvPr/>
        </p:nvGrpSpPr>
        <p:grpSpPr>
          <a:xfrm>
            <a:off x="3781763" y="2766349"/>
            <a:ext cx="3869103" cy="797253"/>
            <a:chOff x="3806999" y="2895445"/>
            <a:chExt cx="3869103" cy="797253"/>
          </a:xfrm>
        </p:grpSpPr>
        <p:cxnSp>
          <p:nvCxnSpPr>
            <p:cNvPr id="25" name="Straight Connector 24"/>
            <p:cNvCxnSpPr/>
            <p:nvPr/>
          </p:nvCxnSpPr>
          <p:spPr>
            <a:xfrm flipH="1">
              <a:off x="7314805" y="2895445"/>
              <a:ext cx="361297" cy="339591"/>
            </a:xfrm>
            <a:prstGeom prst="line">
              <a:avLst/>
            </a:prstGeom>
            <a:ln w="76200">
              <a:solidFill>
                <a:srgbClr val="CC00FF"/>
              </a:solidFill>
              <a:headEnd type="oval" w="med" len="med"/>
              <a:tailEnd type="oval"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flipH="1">
              <a:off x="3806999" y="3263208"/>
              <a:ext cx="573776" cy="429490"/>
            </a:xfrm>
            <a:prstGeom prst="straightConnector1">
              <a:avLst/>
            </a:prstGeom>
            <a:noFill/>
            <a:ln w="76200" cap="flat" cmpd="sng" algn="ctr">
              <a:solidFill>
                <a:srgbClr val="CC00FF"/>
              </a:solidFill>
              <a:prstDash val="solid"/>
              <a:headEnd type="none" w="med" len="med"/>
              <a:tailEnd type="arrow" w="med" len="med"/>
            </a:ln>
            <a:effectLst/>
            <a:scene3d>
              <a:camera prst="orthographicFront"/>
              <a:lightRig rig="threePt" dir="t"/>
            </a:scene3d>
            <a:sp3d>
              <a:bevelT prst="angle"/>
            </a:sp3d>
          </p:spPr>
        </p:cxnSp>
        <p:cxnSp>
          <p:nvCxnSpPr>
            <p:cNvPr id="27" name="Straight Connector 26"/>
            <p:cNvCxnSpPr/>
            <p:nvPr/>
          </p:nvCxnSpPr>
          <p:spPr>
            <a:xfrm flipH="1">
              <a:off x="4369921" y="3235036"/>
              <a:ext cx="2944884" cy="20782"/>
            </a:xfrm>
            <a:prstGeom prst="line">
              <a:avLst/>
            </a:prstGeom>
            <a:ln w="76200">
              <a:solidFill>
                <a:srgbClr val="CC00FF"/>
              </a:solidFill>
              <a:headEnd type="oval" w="med" len="med"/>
              <a:tailEnd type="oval"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grpSp>
      <p:cxnSp>
        <p:nvCxnSpPr>
          <p:cNvPr id="36" name="Straight Arrow Connector 35"/>
          <p:cNvCxnSpPr/>
          <p:nvPr/>
        </p:nvCxnSpPr>
        <p:spPr>
          <a:xfrm flipH="1" flipV="1">
            <a:off x="5201614" y="3855194"/>
            <a:ext cx="2637052" cy="545002"/>
          </a:xfrm>
          <a:prstGeom prst="straightConnector1">
            <a:avLst/>
          </a:prstGeom>
          <a:noFill/>
          <a:ln w="76200" cap="flat" cmpd="sng" algn="ctr">
            <a:solidFill>
              <a:srgbClr val="CC00FF"/>
            </a:solidFill>
            <a:prstDash val="solid"/>
            <a:headEnd type="none" w="med" len="med"/>
            <a:tailEnd type="arrow" w="med" len="med"/>
          </a:ln>
          <a:effectLst/>
          <a:scene3d>
            <a:camera prst="orthographicFront"/>
            <a:lightRig rig="threePt" dir="t"/>
          </a:scene3d>
          <a:sp3d>
            <a:bevelT prst="angle"/>
          </a:sp3d>
        </p:spPr>
      </p:cxnSp>
      <p:cxnSp>
        <p:nvCxnSpPr>
          <p:cNvPr id="39" name="Straight Arrow Connector 38"/>
          <p:cNvCxnSpPr/>
          <p:nvPr/>
        </p:nvCxnSpPr>
        <p:spPr>
          <a:xfrm flipV="1">
            <a:off x="5049189" y="4008401"/>
            <a:ext cx="0" cy="1079791"/>
          </a:xfrm>
          <a:prstGeom prst="straightConnector1">
            <a:avLst/>
          </a:prstGeom>
          <a:noFill/>
          <a:ln w="76200" cap="flat" cmpd="sng" algn="ctr">
            <a:solidFill>
              <a:srgbClr val="FF0066"/>
            </a:solidFill>
            <a:prstDash val="solid"/>
            <a:headEnd type="arrow" w="med" len="med"/>
            <a:tailEnd type="arrow" w="med" len="med"/>
          </a:ln>
          <a:effectLst/>
          <a:scene3d>
            <a:camera prst="orthographicFront"/>
            <a:lightRig rig="threePt" dir="t"/>
          </a:scene3d>
          <a:sp3d>
            <a:bevelT prst="angle"/>
          </a:sp3d>
        </p:spPr>
      </p:cxnSp>
      <p:sp>
        <p:nvSpPr>
          <p:cNvPr id="43" name="Explosion 1 42"/>
          <p:cNvSpPr/>
          <p:nvPr/>
        </p:nvSpPr>
        <p:spPr>
          <a:xfrm>
            <a:off x="10612582" y="4069069"/>
            <a:ext cx="1330036" cy="1500454"/>
          </a:xfrm>
          <a:prstGeom prst="irregularSeal1">
            <a:avLst/>
          </a:prstGeom>
          <a:solidFill>
            <a:srgbClr val="FF00FF"/>
          </a:solidFill>
          <a:ln w="57150" cap="sq">
            <a:solidFill>
              <a:schemeClr val="tx1"/>
            </a:solidFill>
            <a:miter lim="800000"/>
          </a:ln>
          <a:effectLst>
            <a:glow rad="469900">
              <a:srgbClr val="FFFF00">
                <a:alpha val="93000"/>
              </a:srgbClr>
            </a:glow>
          </a:effectLst>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997527" y="125659"/>
            <a:ext cx="10762983" cy="702626"/>
          </a:xfrm>
          <a:prstGeom prst="rect">
            <a:avLst/>
          </a:prstGeom>
          <a:gradFill flip="none" rotWithShape="1">
            <a:gsLst>
              <a:gs pos="15000">
                <a:schemeClr val="accent4">
                  <a:lumMod val="20000"/>
                  <a:lumOff val="80000"/>
                </a:schemeClr>
              </a:gs>
              <a:gs pos="68000">
                <a:schemeClr val="accent1">
                  <a:lumMod val="20000"/>
                  <a:lumOff val="80000"/>
                </a:schemeClr>
              </a:gs>
              <a:gs pos="46000">
                <a:srgbClr val="66CCFF"/>
              </a:gs>
              <a:gs pos="91000">
                <a:schemeClr val="accent4">
                  <a:lumMod val="20000"/>
                  <a:lumOff val="80000"/>
                </a:schemeClr>
              </a:gs>
            </a:gsLst>
            <a:path path="circle">
              <a:fillToRect l="50000" t="50000" r="50000" b="50000"/>
            </a:path>
            <a:tileRect/>
          </a:gra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ln>
                  <a:solidFill>
                    <a:srgbClr val="0000CC"/>
                  </a:solidFill>
                </a:ln>
                <a:solidFill>
                  <a:srgbClr val="FF0066"/>
                </a:solidFill>
                <a:latin typeface="Segoe Print" pitchFamily="2" charset="0"/>
              </a:rPr>
              <a:t>Summarizing it All Together on the Calendar</a:t>
            </a:r>
            <a:endParaRPr lang="en-US" sz="3200" dirty="0">
              <a:ln>
                <a:solidFill>
                  <a:srgbClr val="0000CC"/>
                </a:solidFill>
              </a:ln>
              <a:solidFill>
                <a:srgbClr val="FF0066"/>
              </a:solidFill>
              <a:latin typeface="Segoe Print" pitchFamily="2" charset="0"/>
            </a:endParaRPr>
          </a:p>
        </p:txBody>
      </p:sp>
      <p:sp>
        <p:nvSpPr>
          <p:cNvPr id="34" name="Rectangle 33"/>
          <p:cNvSpPr/>
          <p:nvPr/>
        </p:nvSpPr>
        <p:spPr>
          <a:xfrm>
            <a:off x="126792" y="1049990"/>
            <a:ext cx="554182" cy="4890656"/>
          </a:xfrm>
          <a:prstGeom prst="rect">
            <a:avLst/>
          </a:prstGeom>
          <a:ln w="28575">
            <a:solidFill>
              <a:srgbClr val="66CC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t>29</a:t>
            </a:r>
          </a:p>
          <a:p>
            <a:pPr algn="ctr"/>
            <a:r>
              <a:rPr lang="en-US" sz="2800" dirty="0" smtClean="0"/>
              <a:t> </a:t>
            </a:r>
            <a:r>
              <a:rPr lang="en-US" sz="2800" dirty="0" smtClean="0">
                <a:solidFill>
                  <a:srgbClr val="90F1FE"/>
                </a:solidFill>
                <a:effectLst>
                  <a:glow rad="228600">
                    <a:schemeClr val="accent4">
                      <a:satMod val="175000"/>
                      <a:alpha val="40000"/>
                    </a:schemeClr>
                  </a:glow>
                </a:effectLst>
              </a:rPr>
              <a:t>30</a:t>
            </a:r>
          </a:p>
          <a:p>
            <a:pPr algn="ctr"/>
            <a:endParaRPr lang="en-US" sz="2800" dirty="0" smtClean="0"/>
          </a:p>
          <a:p>
            <a:pPr algn="ctr"/>
            <a:endParaRPr lang="en-US" sz="2800" dirty="0" smtClean="0"/>
          </a:p>
          <a:p>
            <a:pPr algn="ctr"/>
            <a:r>
              <a:rPr lang="en-US" sz="2800" dirty="0" smtClean="0"/>
              <a:t>1</a:t>
            </a:r>
          </a:p>
          <a:p>
            <a:pPr algn="ctr"/>
            <a:endParaRPr lang="en-US" sz="2800" dirty="0" smtClean="0"/>
          </a:p>
          <a:p>
            <a:pPr algn="ctr"/>
            <a:r>
              <a:rPr lang="en-US" sz="2800" dirty="0" smtClean="0"/>
              <a:t> 2</a:t>
            </a:r>
          </a:p>
          <a:p>
            <a:pPr algn="ctr"/>
            <a:endParaRPr lang="en-US" sz="2800" dirty="0" smtClean="0"/>
          </a:p>
          <a:p>
            <a:pPr algn="ctr"/>
            <a:r>
              <a:rPr lang="en-US" sz="2800" dirty="0" smtClean="0"/>
              <a:t> 3</a:t>
            </a:r>
            <a:endParaRPr lang="en-US" sz="2800" dirty="0"/>
          </a:p>
        </p:txBody>
      </p:sp>
    </p:spTree>
    <p:extLst>
      <p:ext uri="{BB962C8B-B14F-4D97-AF65-F5344CB8AC3E}">
        <p14:creationId xmlns:p14="http://schemas.microsoft.com/office/powerpoint/2010/main" val="245625512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up)">
                                      <p:cBhvr>
                                        <p:cTn id="7" dur="1750"/>
                                        <p:tgtEl>
                                          <p:spTgt spid="33"/>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43"/>
                                        </p:tgtEl>
                                        <p:attrNameLst>
                                          <p:attrName>style.visibility</p:attrName>
                                        </p:attrNameLst>
                                      </p:cBhvr>
                                      <p:to>
                                        <p:strVal val="visible"/>
                                      </p:to>
                                    </p:set>
                                    <p:animEffect transition="in" filter="wipe(down)">
                                      <p:cBhvr>
                                        <p:cTn id="12" dur="580">
                                          <p:stCondLst>
                                            <p:cond delay="0"/>
                                          </p:stCondLst>
                                        </p:cTn>
                                        <p:tgtEl>
                                          <p:spTgt spid="43"/>
                                        </p:tgtEl>
                                      </p:cBhvr>
                                    </p:animEffect>
                                    <p:anim calcmode="lin" valueType="num">
                                      <p:cBhvr>
                                        <p:cTn id="13" dur="1822" tmFilter="0,0; 0.14,0.36; 0.43,0.73; 0.71,0.91; 1.0,1.0">
                                          <p:stCondLst>
                                            <p:cond delay="0"/>
                                          </p:stCondLst>
                                        </p:cTn>
                                        <p:tgtEl>
                                          <p:spTgt spid="43"/>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43"/>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43"/>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43"/>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43"/>
                                        </p:tgtEl>
                                        <p:attrNameLst>
                                          <p:attrName>ppt_y</p:attrName>
                                        </p:attrNameLst>
                                      </p:cBhvr>
                                      <p:tavLst>
                                        <p:tav tm="0" fmla="#ppt_y-sin(pi*$)/81">
                                          <p:val>
                                            <p:fltVal val="0"/>
                                          </p:val>
                                        </p:tav>
                                        <p:tav tm="100000">
                                          <p:val>
                                            <p:fltVal val="1"/>
                                          </p:val>
                                        </p:tav>
                                      </p:tavLst>
                                    </p:anim>
                                    <p:animScale>
                                      <p:cBhvr>
                                        <p:cTn id="18" dur="26">
                                          <p:stCondLst>
                                            <p:cond delay="650"/>
                                          </p:stCondLst>
                                        </p:cTn>
                                        <p:tgtEl>
                                          <p:spTgt spid="43"/>
                                        </p:tgtEl>
                                      </p:cBhvr>
                                      <p:to x="100000" y="60000"/>
                                    </p:animScale>
                                    <p:animScale>
                                      <p:cBhvr>
                                        <p:cTn id="19" dur="166" decel="50000">
                                          <p:stCondLst>
                                            <p:cond delay="676"/>
                                          </p:stCondLst>
                                        </p:cTn>
                                        <p:tgtEl>
                                          <p:spTgt spid="43"/>
                                        </p:tgtEl>
                                      </p:cBhvr>
                                      <p:to x="100000" y="100000"/>
                                    </p:animScale>
                                    <p:animScale>
                                      <p:cBhvr>
                                        <p:cTn id="20" dur="26">
                                          <p:stCondLst>
                                            <p:cond delay="1312"/>
                                          </p:stCondLst>
                                        </p:cTn>
                                        <p:tgtEl>
                                          <p:spTgt spid="43"/>
                                        </p:tgtEl>
                                      </p:cBhvr>
                                      <p:to x="100000" y="80000"/>
                                    </p:animScale>
                                    <p:animScale>
                                      <p:cBhvr>
                                        <p:cTn id="21" dur="166" decel="50000">
                                          <p:stCondLst>
                                            <p:cond delay="1338"/>
                                          </p:stCondLst>
                                        </p:cTn>
                                        <p:tgtEl>
                                          <p:spTgt spid="43"/>
                                        </p:tgtEl>
                                      </p:cBhvr>
                                      <p:to x="100000" y="100000"/>
                                    </p:animScale>
                                    <p:animScale>
                                      <p:cBhvr>
                                        <p:cTn id="22" dur="26">
                                          <p:stCondLst>
                                            <p:cond delay="1642"/>
                                          </p:stCondLst>
                                        </p:cTn>
                                        <p:tgtEl>
                                          <p:spTgt spid="43"/>
                                        </p:tgtEl>
                                      </p:cBhvr>
                                      <p:to x="100000" y="90000"/>
                                    </p:animScale>
                                    <p:animScale>
                                      <p:cBhvr>
                                        <p:cTn id="23" dur="166" decel="50000">
                                          <p:stCondLst>
                                            <p:cond delay="1668"/>
                                          </p:stCondLst>
                                        </p:cTn>
                                        <p:tgtEl>
                                          <p:spTgt spid="43"/>
                                        </p:tgtEl>
                                      </p:cBhvr>
                                      <p:to x="100000" y="100000"/>
                                    </p:animScale>
                                    <p:animScale>
                                      <p:cBhvr>
                                        <p:cTn id="24" dur="26">
                                          <p:stCondLst>
                                            <p:cond delay="1808"/>
                                          </p:stCondLst>
                                        </p:cTn>
                                        <p:tgtEl>
                                          <p:spTgt spid="43"/>
                                        </p:tgtEl>
                                      </p:cBhvr>
                                      <p:to x="100000" y="95000"/>
                                    </p:animScale>
                                    <p:animScale>
                                      <p:cBhvr>
                                        <p:cTn id="25" dur="166" decel="50000">
                                          <p:stCondLst>
                                            <p:cond delay="1834"/>
                                          </p:stCondLst>
                                        </p:cTn>
                                        <p:tgtEl>
                                          <p:spTgt spid="43"/>
                                        </p:tgtEl>
                                      </p:cBhvr>
                                      <p:to x="100000" y="100000"/>
                                    </p:animScale>
                                  </p:childTnLst>
                                </p:cTn>
                              </p:par>
                            </p:childTnLst>
                          </p:cTn>
                        </p:par>
                      </p:childTnLst>
                    </p:cTn>
                  </p:par>
                  <p:par>
                    <p:cTn id="26" fill="hold">
                      <p:stCondLst>
                        <p:cond delay="indefinite"/>
                      </p:stCondLst>
                      <p:childTnLst>
                        <p:par>
                          <p:cTn id="27" fill="hold">
                            <p:stCondLst>
                              <p:cond delay="0"/>
                            </p:stCondLst>
                            <p:childTnLst>
                              <p:par>
                                <p:cTn id="28" presetID="31" presetClass="entr" presetSubtype="0" fill="hold" nodeType="click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 calcmode="lin" valueType="num">
                                      <p:cBhvr>
                                        <p:cTn id="30"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1"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32"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33" dur="1000"/>
                                        <p:tgtEl>
                                          <p:spTgt spid="3">
                                            <p:txEl>
                                              <p:pRg st="4" end="4"/>
                                            </p:txEl>
                                          </p:spTgt>
                                        </p:tgtEl>
                                      </p:cBhvr>
                                    </p:animEffect>
                                  </p:childTnLst>
                                </p:cTn>
                              </p:par>
                              <p:par>
                                <p:cTn id="34" presetID="31" presetClass="entr" presetSubtype="0" fill="hold" nodeType="with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 calcmode="lin" valueType="num">
                                      <p:cBhvr>
                                        <p:cTn id="36"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37"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38"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39" dur="1000"/>
                                        <p:tgtEl>
                                          <p:spTgt spid="3">
                                            <p:txEl>
                                              <p:pRg st="5" end="5"/>
                                            </p:txEl>
                                          </p:spTgt>
                                        </p:tgtEl>
                                      </p:cBhvr>
                                    </p:animEffect>
                                  </p:childTnLst>
                                </p:cTn>
                              </p:par>
                              <p:par>
                                <p:cTn id="40" presetID="31" presetClass="entr" presetSubtype="0" fill="hold" nodeType="with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 calcmode="lin" valueType="num">
                                      <p:cBhvr>
                                        <p:cTn id="42"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43"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44"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45" dur="1000"/>
                                        <p:tgtEl>
                                          <p:spTgt spid="3">
                                            <p:txEl>
                                              <p:pRg st="6" end="6"/>
                                            </p:txEl>
                                          </p:spTgt>
                                        </p:tgtEl>
                                      </p:cBhvr>
                                    </p:animEffect>
                                  </p:childTnLst>
                                </p:cTn>
                              </p:par>
                              <p:par>
                                <p:cTn id="46" presetID="22" presetClass="entr" presetSubtype="2" fill="hold" nodeType="withEffect">
                                  <p:stCondLst>
                                    <p:cond delay="2000"/>
                                  </p:stCondLst>
                                  <p:childTnLst>
                                    <p:set>
                                      <p:cBhvr>
                                        <p:cTn id="47" dur="1" fill="hold">
                                          <p:stCondLst>
                                            <p:cond delay="0"/>
                                          </p:stCondLst>
                                        </p:cTn>
                                        <p:tgtEl>
                                          <p:spTgt spid="36"/>
                                        </p:tgtEl>
                                        <p:attrNameLst>
                                          <p:attrName>style.visibility</p:attrName>
                                        </p:attrNameLst>
                                      </p:cBhvr>
                                      <p:to>
                                        <p:strVal val="visible"/>
                                      </p:to>
                                    </p:set>
                                    <p:animEffect transition="in" filter="wipe(right)">
                                      <p:cBhvr>
                                        <p:cTn id="48" dur="1500"/>
                                        <p:tgtEl>
                                          <p:spTgt spid="36"/>
                                        </p:tgtEl>
                                      </p:cBhvr>
                                    </p:animEffect>
                                  </p:childTnLst>
                                </p:cTn>
                              </p:par>
                              <p:par>
                                <p:cTn id="49" presetID="6" presetClass="entr" presetSubtype="32" repeatCount="5000" fill="hold" nodeType="withEffect">
                                  <p:stCondLst>
                                    <p:cond delay="3000"/>
                                  </p:stCondLst>
                                  <p:childTnLst>
                                    <p:set>
                                      <p:cBhvr>
                                        <p:cTn id="50" dur="1" fill="hold">
                                          <p:stCondLst>
                                            <p:cond delay="0"/>
                                          </p:stCondLst>
                                        </p:cTn>
                                        <p:tgtEl>
                                          <p:spTgt spid="39"/>
                                        </p:tgtEl>
                                        <p:attrNameLst>
                                          <p:attrName>style.visibility</p:attrName>
                                        </p:attrNameLst>
                                      </p:cBhvr>
                                      <p:to>
                                        <p:strVal val="visible"/>
                                      </p:to>
                                    </p:set>
                                    <p:animEffect transition="in" filter="circle(out)">
                                      <p:cBhvr>
                                        <p:cTn id="51" dur="20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bg>
      <p:bgPr>
        <a:gradFill>
          <a:gsLst>
            <a:gs pos="0">
              <a:srgbClr val="FF6600"/>
            </a:gs>
            <a:gs pos="85000">
              <a:schemeClr val="accent1">
                <a:lumMod val="45000"/>
                <a:lumOff val="55000"/>
              </a:schemeClr>
            </a:gs>
            <a:gs pos="83000">
              <a:schemeClr val="accent1">
                <a:lumMod val="45000"/>
                <a:lumOff val="55000"/>
              </a:schemeClr>
            </a:gs>
            <a:gs pos="91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1766878-3199-4EAB-94E7-2D6D11070E14}" type="slidenum">
              <a:rPr lang="en-US" b="1" smtClean="0">
                <a:solidFill>
                  <a:schemeClr val="bg1"/>
                </a:solidFill>
              </a:rPr>
              <a:t>42</a:t>
            </a:fld>
            <a:endParaRPr lang="en-US" b="1" dirty="0">
              <a:solidFill>
                <a:schemeClr val="bg1"/>
              </a:solidFill>
            </a:endParaRPr>
          </a:p>
        </p:txBody>
      </p:sp>
      <p:sp>
        <p:nvSpPr>
          <p:cNvPr id="7" name="Content Placeholder 2"/>
          <p:cNvSpPr txBox="1">
            <a:spLocks/>
          </p:cNvSpPr>
          <p:nvPr/>
        </p:nvSpPr>
        <p:spPr>
          <a:xfrm>
            <a:off x="2865120" y="1767840"/>
            <a:ext cx="5897880" cy="4297680"/>
          </a:xfrm>
          <a:prstGeom prst="rect">
            <a:avLst/>
          </a:prstGeom>
        </p:spPr>
        <p:txBody>
          <a:bodyPr vert="horz" lIns="91440" tIns="45720" rIns="91440" bIns="45720" rtlCol="0" anchor="ctr">
            <a:noAutofit/>
            <a:scene3d>
              <a:camera prst="orthographicFront"/>
              <a:lightRig rig="threePt" dir="t"/>
            </a:scene3d>
            <a:sp3d extrusionH="57150">
              <a:bevelT h="25400" prst="softRound"/>
            </a:sp3d>
          </a:bodyPr>
          <a:lstStyle>
            <a:lvl1pPr marL="0" indent="0" algn="l" defTabSz="914400" rtl="0" eaLnBrk="1" latinLnBrk="0" hangingPunct="1">
              <a:lnSpc>
                <a:spcPct val="100000"/>
              </a:lnSpc>
              <a:spcBef>
                <a:spcPts val="700"/>
              </a:spcBef>
              <a:buClr>
                <a:schemeClr val="tx2"/>
              </a:buClr>
              <a:buFont typeface="Arial" panose="020B0604020202020204" pitchFamily="34" charset="0"/>
              <a:buNone/>
              <a:defRPr sz="2000" b="1" i="0" kern="1200" cap="all" spc="400" baseline="0">
                <a:solidFill>
                  <a:schemeClr val="accent1"/>
                </a:solidFill>
                <a:latin typeface="+mn-lt"/>
                <a:ea typeface="+mn-ea"/>
                <a:cs typeface="+mn-cs"/>
              </a:defRPr>
            </a:lvl1pPr>
            <a:lvl2pPr marL="457200" indent="0" algn="l" defTabSz="914400" rtl="0" eaLnBrk="1" latinLnBrk="0" hangingPunct="1">
              <a:lnSpc>
                <a:spcPct val="110000"/>
              </a:lnSpc>
              <a:spcBef>
                <a:spcPts val="700"/>
              </a:spcBef>
              <a:buClr>
                <a:schemeClr val="tx2"/>
              </a:buClr>
              <a:buFont typeface="Gill Sans MT" panose="020B0502020104020203"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110000"/>
              </a:lnSpc>
              <a:spcBef>
                <a:spcPts val="700"/>
              </a:spcBef>
              <a:buClr>
                <a:schemeClr val="tx2"/>
              </a:buClr>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110000"/>
              </a:lnSpc>
              <a:spcBef>
                <a:spcPts val="700"/>
              </a:spcBef>
              <a:buClr>
                <a:schemeClr val="tx2"/>
              </a:buClr>
              <a:buFont typeface="Gill Sans MT" panose="020B0502020104020203"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110000"/>
              </a:lnSpc>
              <a:spcBef>
                <a:spcPts val="700"/>
              </a:spcBef>
              <a:buClr>
                <a:schemeClr val="tx2"/>
              </a:buClr>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110000"/>
              </a:lnSpc>
              <a:spcBef>
                <a:spcPts val="700"/>
              </a:spcBef>
              <a:buClr>
                <a:schemeClr val="tx2"/>
              </a:buClr>
              <a:buFont typeface="Gill Sans MT" panose="020B0502020104020203"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110000"/>
              </a:lnSpc>
              <a:spcBef>
                <a:spcPts val="700"/>
              </a:spcBef>
              <a:buClr>
                <a:schemeClr val="tx2"/>
              </a:buClr>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110000"/>
              </a:lnSpc>
              <a:spcBef>
                <a:spcPts val="700"/>
              </a:spcBef>
              <a:buClr>
                <a:schemeClr val="tx2"/>
              </a:buClr>
              <a:buFont typeface="Gill Sans MT" panose="020B0502020104020203" pitchFamily="34" charset="0"/>
              <a:buNone/>
              <a:defRPr sz="1600" kern="1200" baseline="0">
                <a:solidFill>
                  <a:schemeClr val="tx1">
                    <a:tint val="75000"/>
                  </a:schemeClr>
                </a:solidFill>
                <a:latin typeface="+mn-lt"/>
                <a:ea typeface="+mn-ea"/>
                <a:cs typeface="+mn-cs"/>
              </a:defRPr>
            </a:lvl8pPr>
            <a:lvl9pPr marL="3657600" indent="0" algn="l" defTabSz="914400" rtl="0" eaLnBrk="1" latinLnBrk="0" hangingPunct="1">
              <a:lnSpc>
                <a:spcPct val="110000"/>
              </a:lnSpc>
              <a:spcBef>
                <a:spcPts val="700"/>
              </a:spcBef>
              <a:buClr>
                <a:schemeClr val="tx2"/>
              </a:buClr>
              <a:buFont typeface="Arial" panose="020B0604020202020204" pitchFamily="34" charset="0"/>
              <a:buNone/>
              <a:defRPr sz="1600" kern="1200" baseline="0">
                <a:solidFill>
                  <a:schemeClr val="tx1">
                    <a:tint val="75000"/>
                  </a:schemeClr>
                </a:solidFill>
                <a:latin typeface="+mn-lt"/>
                <a:ea typeface="+mn-ea"/>
                <a:cs typeface="+mn-cs"/>
              </a:defRPr>
            </a:lvl9pPr>
          </a:lstStyle>
          <a:p>
            <a:pPr algn="ctr">
              <a:spcBef>
                <a:spcPts val="0"/>
              </a:spcBef>
              <a:spcAft>
                <a:spcPts val="2400"/>
              </a:spcAft>
            </a:pPr>
            <a:r>
              <a:rPr lang="en-US" sz="4800" dirty="0" smtClean="0">
                <a:solidFill>
                  <a:schemeClr val="accent2"/>
                </a:solidFill>
              </a:rPr>
              <a:t>What else happened on the </a:t>
            </a:r>
            <a:r>
              <a:rPr lang="en-US" sz="4800" dirty="0" smtClean="0">
                <a:solidFill>
                  <a:srgbClr val="CC0099"/>
                </a:solidFill>
              </a:rPr>
              <a:t>2</a:t>
            </a:r>
            <a:r>
              <a:rPr lang="en-US" sz="4800" baseline="30000" dirty="0" smtClean="0">
                <a:solidFill>
                  <a:srgbClr val="CC0099"/>
                </a:solidFill>
              </a:rPr>
              <a:t>nd</a:t>
            </a:r>
            <a:r>
              <a:rPr lang="en-US" sz="4800" dirty="0" smtClean="0">
                <a:solidFill>
                  <a:srgbClr val="CC0099"/>
                </a:solidFill>
              </a:rPr>
              <a:t> cycle </a:t>
            </a:r>
            <a:r>
              <a:rPr lang="en-US" sz="4800" dirty="0" smtClean="0">
                <a:solidFill>
                  <a:schemeClr val="accent2"/>
                </a:solidFill>
              </a:rPr>
              <a:t/>
            </a:r>
            <a:br>
              <a:rPr lang="en-US" sz="4800" dirty="0" smtClean="0">
                <a:solidFill>
                  <a:schemeClr val="accent2"/>
                </a:solidFill>
              </a:rPr>
            </a:br>
            <a:r>
              <a:rPr lang="en-US" sz="4800" dirty="0" smtClean="0">
                <a:solidFill>
                  <a:schemeClr val="accent2"/>
                </a:solidFill>
              </a:rPr>
              <a:t>of the month?</a:t>
            </a:r>
          </a:p>
        </p:txBody>
      </p:sp>
      <p:sp>
        <p:nvSpPr>
          <p:cNvPr id="9" name="TextBox 8"/>
          <p:cNvSpPr txBox="1"/>
          <p:nvPr/>
        </p:nvSpPr>
        <p:spPr>
          <a:xfrm>
            <a:off x="-457200" y="2759131"/>
            <a:ext cx="2987040" cy="1600438"/>
          </a:xfrm>
          <a:prstGeom prst="rect">
            <a:avLst/>
          </a:prstGeom>
          <a:noFill/>
        </p:spPr>
        <p:txBody>
          <a:bodyPr wrap="square" rtlCol="0">
            <a:spAutoFit/>
          </a:bodyPr>
          <a:lstStyle/>
          <a:p>
            <a:pPr algn="ctr"/>
            <a:r>
              <a:rPr lang="en-US" sz="8000" dirty="0" smtClean="0">
                <a:ln>
                  <a:solidFill>
                    <a:srgbClr val="00B0F0"/>
                  </a:solidFill>
                </a:ln>
                <a:solidFill>
                  <a:srgbClr val="CC0099"/>
                </a:solidFill>
                <a:effectLst>
                  <a:glow rad="215900">
                    <a:srgbClr val="FFFF00"/>
                  </a:glow>
                </a:effectLst>
                <a:latin typeface="Lucida Handwriting" pitchFamily="66" charset="0"/>
              </a:rPr>
              <a:t>#8</a:t>
            </a:r>
            <a:r>
              <a:rPr lang="en-US" sz="6600" dirty="0" smtClean="0">
                <a:ln>
                  <a:solidFill>
                    <a:srgbClr val="00B0F0"/>
                  </a:solidFill>
                </a:ln>
                <a:solidFill>
                  <a:srgbClr val="CC0099"/>
                </a:solidFill>
                <a:effectLst>
                  <a:glow rad="215900">
                    <a:srgbClr val="FFFF00"/>
                  </a:glow>
                </a:effectLst>
                <a:latin typeface="Lucida Handwriting" pitchFamily="66" charset="0"/>
              </a:rPr>
              <a:t> </a:t>
            </a:r>
            <a:endParaRPr lang="en-US" sz="6600" dirty="0">
              <a:ln>
                <a:solidFill>
                  <a:srgbClr val="00B0F0"/>
                </a:solidFill>
              </a:ln>
              <a:solidFill>
                <a:srgbClr val="CC0099"/>
              </a:solidFill>
              <a:effectLst>
                <a:glow rad="215900">
                  <a:srgbClr val="FFFF00"/>
                </a:glow>
              </a:effectLst>
              <a:latin typeface="Lucida Handwriting" pitchFamily="66" charset="0"/>
            </a:endParaRPr>
          </a:p>
          <a:p>
            <a:endParaRPr lang="en-US" dirty="0"/>
          </a:p>
        </p:txBody>
      </p:sp>
      <p:sp>
        <p:nvSpPr>
          <p:cNvPr id="11" name="Rectangle 10"/>
          <p:cNvSpPr/>
          <p:nvPr/>
        </p:nvSpPr>
        <p:spPr>
          <a:xfrm>
            <a:off x="2743200" y="440358"/>
            <a:ext cx="8944210" cy="1043300"/>
          </a:xfrm>
          <a:prstGeom prst="rect">
            <a:avLst/>
          </a:prstGeom>
          <a:gradFill>
            <a:gsLst>
              <a:gs pos="0">
                <a:srgbClr val="FFFF00"/>
              </a:gs>
              <a:gs pos="85000">
                <a:schemeClr val="accent1">
                  <a:lumMod val="45000"/>
                  <a:lumOff val="55000"/>
                </a:schemeClr>
              </a:gs>
              <a:gs pos="83000">
                <a:schemeClr val="accent1">
                  <a:lumMod val="45000"/>
                  <a:lumOff val="55000"/>
                </a:schemeClr>
              </a:gs>
              <a:gs pos="91000">
                <a:schemeClr val="accent1">
                  <a:lumMod val="30000"/>
                  <a:lumOff val="70000"/>
                </a:schemeClr>
              </a:gs>
            </a:gsLst>
            <a:lin ang="5400000" scaled="1"/>
          </a:gra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smtClean="0">
                <a:ln>
                  <a:solidFill>
                    <a:srgbClr val="0000CC"/>
                  </a:solidFill>
                </a:ln>
                <a:solidFill>
                  <a:srgbClr val="FF0066"/>
                </a:solidFill>
                <a:latin typeface="Segoe Print" pitchFamily="2" charset="0"/>
              </a:rPr>
              <a:t>Next Point to Consider</a:t>
            </a:r>
            <a:endParaRPr lang="en-US" sz="4800" dirty="0">
              <a:ln>
                <a:solidFill>
                  <a:srgbClr val="0000CC"/>
                </a:solidFill>
              </a:ln>
              <a:solidFill>
                <a:srgbClr val="FF0066"/>
              </a:solidFill>
              <a:latin typeface="Segoe Print" pitchFamily="2" charset="0"/>
            </a:endParaRPr>
          </a:p>
        </p:txBody>
      </p:sp>
      <p:pic>
        <p:nvPicPr>
          <p:cNvPr id="2050" name="Picture 2" descr="C:\Users\Rae\Desktop\saul's spea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8770620" y="2113280"/>
            <a:ext cx="3040380" cy="38608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346789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50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up)">
                                      <p:cBhvr>
                                        <p:cTn id="7" dur="1500"/>
                                        <p:tgtEl>
                                          <p:spTgt spid="7">
                                            <p:txEl>
                                              <p:pRg st="0" end="0"/>
                                            </p:txEl>
                                          </p:spTgt>
                                        </p:tgtEl>
                                      </p:cBhvr>
                                    </p:animEffect>
                                  </p:childTnLst>
                                </p:cTn>
                              </p:par>
                              <p:par>
                                <p:cTn id="8" presetID="4" presetClass="entr" presetSubtype="32" fill="hold" nodeType="withEffect">
                                  <p:stCondLst>
                                    <p:cond delay="2000"/>
                                  </p:stCondLst>
                                  <p:childTnLst>
                                    <p:set>
                                      <p:cBhvr>
                                        <p:cTn id="9" dur="1" fill="hold">
                                          <p:stCondLst>
                                            <p:cond delay="0"/>
                                          </p:stCondLst>
                                        </p:cTn>
                                        <p:tgtEl>
                                          <p:spTgt spid="2050"/>
                                        </p:tgtEl>
                                        <p:attrNameLst>
                                          <p:attrName>style.visibility</p:attrName>
                                        </p:attrNameLst>
                                      </p:cBhvr>
                                      <p:to>
                                        <p:strVal val="visible"/>
                                      </p:to>
                                    </p:set>
                                    <p:animEffect transition="in" filter="box(out)">
                                      <p:cBhvr>
                                        <p:cTn id="10" dur="2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25137" y="94901"/>
            <a:ext cx="9509760" cy="667099"/>
          </a:xfrm>
          <a:gradFill>
            <a:gsLst>
              <a:gs pos="0">
                <a:srgbClr val="CC0099"/>
              </a:gs>
              <a:gs pos="74000">
                <a:schemeClr val="accent1">
                  <a:lumMod val="45000"/>
                  <a:lumOff val="55000"/>
                </a:schemeClr>
              </a:gs>
              <a:gs pos="83000">
                <a:schemeClr val="accent1">
                  <a:lumMod val="45000"/>
                  <a:lumOff val="55000"/>
                </a:schemeClr>
              </a:gs>
              <a:gs pos="100000">
                <a:schemeClr val="accent1">
                  <a:lumMod val="30000"/>
                  <a:lumOff val="70000"/>
                </a:schemeClr>
              </a:gs>
            </a:gsLst>
            <a:lin ang="15600000" scaled="0"/>
          </a:gradFill>
          <a:scene3d>
            <a:camera prst="orthographicFront"/>
            <a:lightRig rig="threePt" dir="t"/>
          </a:scene3d>
          <a:sp3d>
            <a:bevelT w="152400" h="50800" prst="softRound"/>
          </a:sp3d>
        </p:spPr>
        <p:txBody>
          <a:bodyPr>
            <a:normAutofit fontScale="90000"/>
            <a:sp3d extrusionH="57150">
              <a:bevelT w="38100" h="38100"/>
            </a:sp3d>
          </a:bodyPr>
          <a:lstStyle/>
          <a:p>
            <a:pPr algn="ctr"/>
            <a:r>
              <a:rPr lang="en-US" b="1" i="1" dirty="0" smtClean="0">
                <a:ln>
                  <a:solidFill>
                    <a:schemeClr val="accent1"/>
                  </a:solidFill>
                </a:ln>
                <a:solidFill>
                  <a:schemeClr val="bg1"/>
                </a:solidFill>
                <a:latin typeface="Comic Sans MS" panose="030F0702030302020204" pitchFamily="66" charset="0"/>
              </a:rPr>
              <a:t>Saul’s spear is hurled</a:t>
            </a:r>
            <a:endParaRPr lang="en-US" b="1" i="1" dirty="0">
              <a:ln>
                <a:solidFill>
                  <a:schemeClr val="accent1"/>
                </a:solidFill>
              </a:ln>
              <a:solidFill>
                <a:schemeClr val="bg1"/>
              </a:solidFill>
              <a:latin typeface="Comic Sans MS" panose="030F0702030302020204" pitchFamily="66" charset="0"/>
            </a:endParaRPr>
          </a:p>
        </p:txBody>
      </p:sp>
      <p:sp>
        <p:nvSpPr>
          <p:cNvPr id="3" name="Content Placeholder 2"/>
          <p:cNvSpPr>
            <a:spLocks noGrp="1"/>
          </p:cNvSpPr>
          <p:nvPr>
            <p:ph idx="1"/>
          </p:nvPr>
        </p:nvSpPr>
        <p:spPr>
          <a:xfrm>
            <a:off x="969818" y="762000"/>
            <a:ext cx="10820400" cy="6096000"/>
          </a:xfrm>
        </p:spPr>
        <p:txBody>
          <a:bodyPr>
            <a:scene3d>
              <a:camera prst="orthographicFront"/>
              <a:lightRig rig="threePt" dir="t"/>
            </a:scene3d>
            <a:sp3d extrusionH="57150">
              <a:bevelT w="38100" h="38100"/>
            </a:sp3d>
          </a:bodyPr>
          <a:lstStyle/>
          <a:p>
            <a:pPr marL="0" lvl="0" indent="0">
              <a:lnSpc>
                <a:spcPct val="115000"/>
              </a:lnSpc>
              <a:spcBef>
                <a:spcPts val="0"/>
              </a:spcBef>
              <a:spcAft>
                <a:spcPts val="1000"/>
              </a:spcAft>
              <a:buClr>
                <a:srgbClr val="171312"/>
              </a:buClr>
              <a:buNone/>
            </a:pPr>
            <a:r>
              <a:rPr lang="en-US" sz="2800" dirty="0">
                <a:solidFill>
                  <a:srgbClr val="000000"/>
                </a:solidFill>
                <a:ea typeface="Calibri" panose="020F0502020204030204" pitchFamily="34" charset="0"/>
                <a:cs typeface="Times New Roman" panose="02020603050405020304" pitchFamily="18" charset="0"/>
              </a:rPr>
              <a:t>In </a:t>
            </a:r>
            <a:r>
              <a:rPr lang="en-US" sz="2800" dirty="0">
                <a:solidFill>
                  <a:srgbClr val="00B050"/>
                </a:solidFill>
                <a:ea typeface="Calibri" panose="020F0502020204030204" pitchFamily="34" charset="0"/>
                <a:cs typeface="Times New Roman" panose="02020603050405020304" pitchFamily="18" charset="0"/>
              </a:rPr>
              <a:t>1 </a:t>
            </a:r>
            <a:r>
              <a:rPr lang="en-US" sz="2800" dirty="0" smtClean="0">
                <a:solidFill>
                  <a:srgbClr val="00B050"/>
                </a:solidFill>
                <a:ea typeface="Calibri" panose="020F0502020204030204" pitchFamily="34" charset="0"/>
                <a:cs typeface="Times New Roman" panose="02020603050405020304" pitchFamily="18" charset="0"/>
              </a:rPr>
              <a:t>Sam </a:t>
            </a:r>
            <a:r>
              <a:rPr lang="en-US" sz="2800" dirty="0">
                <a:solidFill>
                  <a:srgbClr val="00B050"/>
                </a:solidFill>
                <a:ea typeface="Calibri" panose="020F0502020204030204" pitchFamily="34" charset="0"/>
                <a:cs typeface="Times New Roman" panose="02020603050405020304" pitchFamily="18" charset="0"/>
              </a:rPr>
              <a:t>20:28 – 32</a:t>
            </a:r>
            <a:r>
              <a:rPr lang="en-US" sz="2800" dirty="0">
                <a:solidFill>
                  <a:prstClr val="black"/>
                </a:solidFill>
                <a:ea typeface="Calibri" panose="020F0502020204030204" pitchFamily="34" charset="0"/>
                <a:cs typeface="Times New Roman" panose="02020603050405020304" pitchFamily="18" charset="0"/>
              </a:rPr>
              <a:t> is </a:t>
            </a:r>
            <a:r>
              <a:rPr lang="en-US" sz="2800" dirty="0">
                <a:solidFill>
                  <a:srgbClr val="000000"/>
                </a:solidFill>
                <a:ea typeface="Calibri" panose="020F0502020204030204" pitchFamily="34" charset="0"/>
                <a:cs typeface="Times New Roman" panose="02020603050405020304" pitchFamily="18" charset="0"/>
              </a:rPr>
              <a:t>the explanation given by Jonathan to Saul for David’s absence which turned very ugly on the account of the jealousy </a:t>
            </a:r>
            <a:r>
              <a:rPr lang="en-US" sz="2800" dirty="0" smtClean="0">
                <a:solidFill>
                  <a:srgbClr val="000000"/>
                </a:solidFill>
                <a:ea typeface="Calibri" panose="020F0502020204030204" pitchFamily="34" charset="0"/>
                <a:cs typeface="Times New Roman" panose="02020603050405020304" pitchFamily="18" charset="0"/>
              </a:rPr>
              <a:t/>
            </a:r>
            <a:br>
              <a:rPr lang="en-US" sz="2800" dirty="0" smtClean="0">
                <a:solidFill>
                  <a:srgbClr val="000000"/>
                </a:solidFill>
                <a:ea typeface="Calibri" panose="020F0502020204030204" pitchFamily="34" charset="0"/>
                <a:cs typeface="Times New Roman" panose="02020603050405020304" pitchFamily="18" charset="0"/>
              </a:rPr>
            </a:br>
            <a:r>
              <a:rPr lang="en-US" sz="2800" dirty="0" smtClean="0">
                <a:solidFill>
                  <a:srgbClr val="000000"/>
                </a:solidFill>
                <a:ea typeface="Calibri" panose="020F0502020204030204" pitchFamily="34" charset="0"/>
                <a:cs typeface="Times New Roman" panose="02020603050405020304" pitchFamily="18" charset="0"/>
              </a:rPr>
              <a:t>of </a:t>
            </a:r>
            <a:r>
              <a:rPr lang="en-US" sz="2800" dirty="0">
                <a:solidFill>
                  <a:srgbClr val="000000"/>
                </a:solidFill>
                <a:ea typeface="Calibri" panose="020F0502020204030204" pitchFamily="34" charset="0"/>
                <a:cs typeface="Times New Roman" panose="02020603050405020304" pitchFamily="18" charset="0"/>
              </a:rPr>
              <a:t>Saul. </a:t>
            </a:r>
            <a:r>
              <a:rPr lang="en-US" sz="2800" dirty="0" smtClean="0">
                <a:solidFill>
                  <a:srgbClr val="000000"/>
                </a:solidFill>
                <a:ea typeface="Calibri" panose="020F0502020204030204" pitchFamily="34" charset="0"/>
                <a:cs typeface="Times New Roman" panose="02020603050405020304" pitchFamily="18" charset="0"/>
              </a:rPr>
              <a:t> Saul violently </a:t>
            </a:r>
            <a:r>
              <a:rPr lang="en-US" sz="2800" dirty="0">
                <a:solidFill>
                  <a:srgbClr val="000000"/>
                </a:solidFill>
                <a:ea typeface="Calibri" panose="020F0502020204030204" pitchFamily="34" charset="0"/>
                <a:cs typeface="Times New Roman" panose="02020603050405020304" pitchFamily="18" charset="0"/>
              </a:rPr>
              <a:t>tried to impale Jonathan with a lethal spear!</a:t>
            </a:r>
          </a:p>
          <a:p>
            <a:pPr marL="0" lvl="0" indent="0">
              <a:lnSpc>
                <a:spcPct val="115000"/>
              </a:lnSpc>
              <a:spcBef>
                <a:spcPts val="0"/>
              </a:spcBef>
              <a:spcAft>
                <a:spcPts val="600"/>
              </a:spcAft>
              <a:buClr>
                <a:srgbClr val="171312"/>
              </a:buClr>
              <a:buNone/>
            </a:pPr>
            <a:r>
              <a:rPr lang="en-US" sz="2800" dirty="0">
                <a:solidFill>
                  <a:srgbClr val="008080"/>
                </a:solidFill>
                <a:latin typeface="Georgia" panose="02040502050405020303" pitchFamily="18" charset="0"/>
                <a:ea typeface="Calibri" panose="020F0502020204030204" pitchFamily="34" charset="0"/>
                <a:cs typeface="Georgia" panose="02040502050405020303" pitchFamily="18" charset="0"/>
              </a:rPr>
              <a:t>1 Sam </a:t>
            </a:r>
            <a:r>
              <a:rPr lang="en-US" sz="2800" dirty="0" smtClean="0">
                <a:solidFill>
                  <a:srgbClr val="008080"/>
                </a:solidFill>
                <a:latin typeface="Georgia" panose="02040502050405020303" pitchFamily="18" charset="0"/>
                <a:ea typeface="Calibri" panose="020F0502020204030204" pitchFamily="34" charset="0"/>
                <a:cs typeface="Georgia" panose="02040502050405020303" pitchFamily="18" charset="0"/>
              </a:rPr>
              <a:t>20:33  </a:t>
            </a:r>
            <a:r>
              <a:rPr lang="en-US" sz="2800" dirty="0" smtClean="0">
                <a:solidFill>
                  <a:schemeClr val="accent6">
                    <a:lumMod val="75000"/>
                  </a:schemeClr>
                </a:solidFill>
                <a:latin typeface="Georgia" panose="02040502050405020303" pitchFamily="18" charset="0"/>
                <a:ea typeface="Calibri" panose="020F0502020204030204" pitchFamily="34" charset="0"/>
                <a:cs typeface="Georgia" panose="02040502050405020303" pitchFamily="18" charset="0"/>
              </a:rPr>
              <a:t>At </a:t>
            </a:r>
            <a:r>
              <a:rPr lang="en-US" sz="2800" dirty="0">
                <a:solidFill>
                  <a:schemeClr val="accent6">
                    <a:lumMod val="75000"/>
                  </a:schemeClr>
                </a:solidFill>
                <a:latin typeface="Georgia" panose="02040502050405020303" pitchFamily="18" charset="0"/>
                <a:ea typeface="Calibri" panose="020F0502020204030204" pitchFamily="34" charset="0"/>
                <a:cs typeface="Georgia" panose="02040502050405020303" pitchFamily="18" charset="0"/>
              </a:rPr>
              <a:t>that, </a:t>
            </a:r>
            <a:r>
              <a:rPr lang="en-US" sz="2800" u="sng" dirty="0" err="1">
                <a:solidFill>
                  <a:srgbClr val="9900CC"/>
                </a:solidFill>
                <a:latin typeface="Georgia" panose="02040502050405020303" pitchFamily="18" charset="0"/>
                <a:ea typeface="Calibri" panose="020F0502020204030204" pitchFamily="34" charset="0"/>
                <a:cs typeface="Georgia" panose="02040502050405020303" pitchFamily="18" charset="0"/>
              </a:rPr>
              <a:t>Sha’ul</a:t>
            </a:r>
            <a:r>
              <a:rPr lang="en-US" sz="2800" u="sng" dirty="0">
                <a:solidFill>
                  <a:srgbClr val="9900CC"/>
                </a:solidFill>
                <a:latin typeface="Georgia" panose="02040502050405020303" pitchFamily="18" charset="0"/>
                <a:ea typeface="Calibri" panose="020F0502020204030204" pitchFamily="34" charset="0"/>
                <a:cs typeface="Georgia" panose="02040502050405020303" pitchFamily="18" charset="0"/>
              </a:rPr>
              <a:t> hurled a spear at him</a:t>
            </a:r>
            <a:r>
              <a:rPr lang="en-US" sz="2800" dirty="0">
                <a:solidFill>
                  <a:srgbClr val="9900CC"/>
                </a:solidFill>
                <a:latin typeface="Georgia" panose="02040502050405020303" pitchFamily="18" charset="0"/>
                <a:ea typeface="Calibri" panose="020F0502020204030204" pitchFamily="34" charset="0"/>
                <a:cs typeface="Georgia" panose="02040502050405020303" pitchFamily="18" charset="0"/>
              </a:rPr>
              <a:t> </a:t>
            </a:r>
            <a:r>
              <a:rPr lang="en-US" sz="2800" dirty="0">
                <a:solidFill>
                  <a:schemeClr val="accent6">
                    <a:lumMod val="75000"/>
                  </a:schemeClr>
                </a:solidFill>
                <a:latin typeface="Georgia" panose="02040502050405020303" pitchFamily="18" charset="0"/>
                <a:ea typeface="Calibri" panose="020F0502020204030204" pitchFamily="34" charset="0"/>
                <a:cs typeface="Georgia" panose="02040502050405020303" pitchFamily="18" charset="0"/>
              </a:rPr>
              <a:t>to smite </a:t>
            </a:r>
            <a:r>
              <a:rPr lang="en-US" sz="2800" dirty="0" smtClean="0">
                <a:solidFill>
                  <a:schemeClr val="accent6">
                    <a:lumMod val="75000"/>
                  </a:schemeClr>
                </a:solidFill>
                <a:latin typeface="Georgia" panose="02040502050405020303" pitchFamily="18" charset="0"/>
                <a:ea typeface="Calibri" panose="020F0502020204030204" pitchFamily="34" charset="0"/>
                <a:cs typeface="Georgia" panose="02040502050405020303" pitchFamily="18" charset="0"/>
              </a:rPr>
              <a:t>him. Then </a:t>
            </a:r>
            <a:r>
              <a:rPr lang="en-US" sz="2800" dirty="0">
                <a:solidFill>
                  <a:schemeClr val="accent6">
                    <a:lumMod val="75000"/>
                  </a:schemeClr>
                </a:solidFill>
                <a:latin typeface="Georgia" panose="02040502050405020303" pitchFamily="18" charset="0"/>
                <a:ea typeface="Calibri" panose="020F0502020204030204" pitchFamily="34" charset="0"/>
                <a:cs typeface="Georgia" panose="02040502050405020303" pitchFamily="18" charset="0"/>
              </a:rPr>
              <a:t>	</a:t>
            </a:r>
            <a:r>
              <a:rPr lang="en-US" sz="2800" dirty="0" err="1" smtClean="0">
                <a:solidFill>
                  <a:schemeClr val="accent6">
                    <a:lumMod val="75000"/>
                  </a:schemeClr>
                </a:solidFill>
                <a:latin typeface="Georgia" panose="02040502050405020303" pitchFamily="18" charset="0"/>
                <a:ea typeface="Calibri" panose="020F0502020204030204" pitchFamily="34" charset="0"/>
                <a:cs typeface="Georgia" panose="02040502050405020303" pitchFamily="18" charset="0"/>
              </a:rPr>
              <a:t>Yehonathan</a:t>
            </a:r>
            <a:r>
              <a:rPr lang="en-US" sz="2800" dirty="0" smtClean="0">
                <a:solidFill>
                  <a:schemeClr val="accent6">
                    <a:lumMod val="75000"/>
                  </a:schemeClr>
                </a:solidFill>
                <a:latin typeface="Georgia" panose="02040502050405020303" pitchFamily="18" charset="0"/>
                <a:ea typeface="Calibri" panose="020F0502020204030204" pitchFamily="34" charset="0"/>
                <a:cs typeface="Georgia" panose="02040502050405020303" pitchFamily="18" charset="0"/>
              </a:rPr>
              <a:t> </a:t>
            </a:r>
            <a:r>
              <a:rPr lang="en-US" sz="2800" dirty="0">
                <a:solidFill>
                  <a:schemeClr val="accent6">
                    <a:lumMod val="75000"/>
                  </a:schemeClr>
                </a:solidFill>
                <a:latin typeface="Georgia" panose="02040502050405020303" pitchFamily="18" charset="0"/>
                <a:ea typeface="Calibri" panose="020F0502020204030204" pitchFamily="34" charset="0"/>
                <a:cs typeface="Georgia" panose="02040502050405020303" pitchFamily="18" charset="0"/>
              </a:rPr>
              <a:t>knew that his father had resolved to put </a:t>
            </a:r>
            <a:r>
              <a:rPr lang="en-US" sz="2800" dirty="0" err="1">
                <a:solidFill>
                  <a:schemeClr val="accent6">
                    <a:lumMod val="75000"/>
                  </a:schemeClr>
                </a:solidFill>
                <a:latin typeface="Georgia" panose="02040502050405020303" pitchFamily="18" charset="0"/>
                <a:ea typeface="Calibri" panose="020F0502020204030204" pitchFamily="34" charset="0"/>
                <a:cs typeface="Georgia" panose="02040502050405020303" pitchFamily="18" charset="0"/>
              </a:rPr>
              <a:t>Dawid</a:t>
            </a:r>
            <a:r>
              <a:rPr lang="en-US" sz="2800" dirty="0">
                <a:solidFill>
                  <a:schemeClr val="accent6">
                    <a:lumMod val="75000"/>
                  </a:schemeClr>
                </a:solidFill>
                <a:latin typeface="TITUS Cyberbit Basic" panose="02020603050405020304" pitchFamily="18" charset="0"/>
                <a:ea typeface="Calibri" panose="020F0502020204030204" pitchFamily="34" charset="0"/>
                <a:cs typeface="Times New Roman" panose="02020603050405020304" pitchFamily="18" charset="0"/>
              </a:rPr>
              <a:t>̱</a:t>
            </a:r>
            <a:r>
              <a:rPr lang="en-US" sz="2800" dirty="0">
                <a:solidFill>
                  <a:schemeClr val="accent6">
                    <a:lumMod val="75000"/>
                  </a:schemeClr>
                </a:solidFill>
                <a:latin typeface="Georgia" panose="02040502050405020303" pitchFamily="18" charset="0"/>
                <a:ea typeface="TITUS Cyberbit Basic" panose="02020603050405020304" pitchFamily="18" charset="0"/>
                <a:cs typeface="Georgia" panose="02040502050405020303" pitchFamily="18" charset="0"/>
              </a:rPr>
              <a:t> </a:t>
            </a:r>
            <a:r>
              <a:rPr lang="en-US" sz="2800" dirty="0" smtClean="0">
                <a:solidFill>
                  <a:schemeClr val="accent6">
                    <a:lumMod val="75000"/>
                  </a:schemeClr>
                </a:solidFill>
                <a:latin typeface="Georgia" panose="02040502050405020303" pitchFamily="18" charset="0"/>
                <a:ea typeface="TITUS Cyberbit Basic" panose="02020603050405020304" pitchFamily="18" charset="0"/>
                <a:cs typeface="Georgia" panose="02040502050405020303" pitchFamily="18" charset="0"/>
              </a:rPr>
              <a:t/>
            </a:r>
            <a:br>
              <a:rPr lang="en-US" sz="2800" dirty="0" smtClean="0">
                <a:solidFill>
                  <a:schemeClr val="accent6">
                    <a:lumMod val="75000"/>
                  </a:schemeClr>
                </a:solidFill>
                <a:latin typeface="Georgia" panose="02040502050405020303" pitchFamily="18" charset="0"/>
                <a:ea typeface="TITUS Cyberbit Basic" panose="02020603050405020304" pitchFamily="18" charset="0"/>
                <a:cs typeface="Georgia" panose="02040502050405020303" pitchFamily="18" charset="0"/>
              </a:rPr>
            </a:br>
            <a:r>
              <a:rPr lang="en-US" sz="2800" dirty="0" smtClean="0">
                <a:solidFill>
                  <a:schemeClr val="accent6">
                    <a:lumMod val="75000"/>
                  </a:schemeClr>
                </a:solidFill>
                <a:latin typeface="Georgia" panose="02040502050405020303" pitchFamily="18" charset="0"/>
                <a:ea typeface="TITUS Cyberbit Basic" panose="02020603050405020304" pitchFamily="18" charset="0"/>
                <a:cs typeface="Georgia" panose="02040502050405020303" pitchFamily="18" charset="0"/>
              </a:rPr>
              <a:t>to death</a:t>
            </a:r>
            <a:r>
              <a:rPr lang="en-US" sz="2800" dirty="0">
                <a:solidFill>
                  <a:schemeClr val="accent6">
                    <a:lumMod val="75000"/>
                  </a:schemeClr>
                </a:solidFill>
                <a:latin typeface="Georgia" panose="02040502050405020303" pitchFamily="18" charset="0"/>
                <a:ea typeface="TITUS Cyberbit Basic" panose="02020603050405020304" pitchFamily="18" charset="0"/>
                <a:cs typeface="Georgia" panose="02040502050405020303" pitchFamily="18" charset="0"/>
              </a:rPr>
              <a:t>. </a:t>
            </a:r>
            <a:endParaRPr lang="en-US" sz="2800" dirty="0">
              <a:solidFill>
                <a:schemeClr val="accent6">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15000"/>
              </a:lnSpc>
              <a:spcBef>
                <a:spcPts val="0"/>
              </a:spcBef>
              <a:spcAft>
                <a:spcPts val="600"/>
              </a:spcAft>
              <a:buClr>
                <a:srgbClr val="171312"/>
              </a:buClr>
              <a:buNone/>
            </a:pPr>
            <a:r>
              <a:rPr lang="en-US" sz="2800" dirty="0">
                <a:solidFill>
                  <a:srgbClr val="008080"/>
                </a:solidFill>
                <a:latin typeface="Georgia" panose="02040502050405020303" pitchFamily="18" charset="0"/>
                <a:ea typeface="TITUS Cyberbit Basic" panose="02020603050405020304" pitchFamily="18" charset="0"/>
                <a:cs typeface="Georgia" panose="02040502050405020303" pitchFamily="18" charset="0"/>
              </a:rPr>
              <a:t>1 Sam </a:t>
            </a:r>
            <a:r>
              <a:rPr lang="en-US" sz="2800" dirty="0" smtClean="0">
                <a:solidFill>
                  <a:srgbClr val="008080"/>
                </a:solidFill>
                <a:latin typeface="Georgia" panose="02040502050405020303" pitchFamily="18" charset="0"/>
                <a:ea typeface="TITUS Cyberbit Basic" panose="02020603050405020304" pitchFamily="18" charset="0"/>
                <a:cs typeface="Georgia" panose="02040502050405020303" pitchFamily="18" charset="0"/>
              </a:rPr>
              <a:t>20:34</a:t>
            </a:r>
            <a:r>
              <a:rPr lang="en-US" sz="2800" dirty="0" smtClean="0">
                <a:solidFill>
                  <a:srgbClr val="000000"/>
                </a:solidFill>
                <a:latin typeface="Georgia" panose="02040502050405020303" pitchFamily="18" charset="0"/>
                <a:ea typeface="TITUS Cyberbit Basic" panose="02020603050405020304" pitchFamily="18" charset="0"/>
                <a:cs typeface="Georgia" panose="02040502050405020303" pitchFamily="18" charset="0"/>
              </a:rPr>
              <a:t>  </a:t>
            </a:r>
            <a:r>
              <a:rPr lang="en-US" sz="2800" dirty="0" smtClean="0">
                <a:solidFill>
                  <a:schemeClr val="accent6">
                    <a:lumMod val="75000"/>
                  </a:schemeClr>
                </a:solidFill>
                <a:latin typeface="Georgia" panose="02040502050405020303" pitchFamily="18" charset="0"/>
                <a:ea typeface="TITUS Cyberbit Basic" panose="02020603050405020304" pitchFamily="18" charset="0"/>
                <a:cs typeface="Georgia" panose="02040502050405020303" pitchFamily="18" charset="0"/>
              </a:rPr>
              <a:t>And </a:t>
            </a:r>
            <a:r>
              <a:rPr lang="en-US" sz="2800" dirty="0" err="1">
                <a:solidFill>
                  <a:schemeClr val="accent6">
                    <a:lumMod val="75000"/>
                  </a:schemeClr>
                </a:solidFill>
                <a:latin typeface="Georgia" panose="02040502050405020303" pitchFamily="18" charset="0"/>
                <a:ea typeface="TITUS Cyberbit Basic" panose="02020603050405020304" pitchFamily="18" charset="0"/>
                <a:cs typeface="Georgia" panose="02040502050405020303" pitchFamily="18" charset="0"/>
              </a:rPr>
              <a:t>Yehonathan</a:t>
            </a:r>
            <a:r>
              <a:rPr lang="en-US" sz="2800" dirty="0">
                <a:solidFill>
                  <a:schemeClr val="accent6">
                    <a:lumMod val="75000"/>
                  </a:schemeClr>
                </a:solidFill>
                <a:latin typeface="Georgia" panose="02040502050405020303" pitchFamily="18" charset="0"/>
                <a:ea typeface="TITUS Cyberbit Basic" panose="02020603050405020304" pitchFamily="18" charset="0"/>
                <a:cs typeface="Georgia" panose="02040502050405020303" pitchFamily="18" charset="0"/>
              </a:rPr>
              <a:t> rose up from the table in the heat of displeasure, </a:t>
            </a:r>
            <a:r>
              <a:rPr lang="en-US" sz="2800" dirty="0" smtClean="0">
                <a:solidFill>
                  <a:schemeClr val="accent6">
                    <a:lumMod val="75000"/>
                  </a:schemeClr>
                </a:solidFill>
                <a:latin typeface="Georgia" panose="02040502050405020303" pitchFamily="18" charset="0"/>
                <a:ea typeface="TITUS Cyberbit Basic" panose="02020603050405020304" pitchFamily="18" charset="0"/>
                <a:cs typeface="Georgia" panose="02040502050405020303" pitchFamily="18" charset="0"/>
              </a:rPr>
              <a:t>and </a:t>
            </a:r>
            <a:r>
              <a:rPr lang="en-US" sz="2800" b="1" i="1" dirty="0">
                <a:solidFill>
                  <a:srgbClr val="FF0066"/>
                </a:solidFill>
                <a:latin typeface="Georgia" panose="02040502050405020303" pitchFamily="18" charset="0"/>
                <a:ea typeface="TITUS Cyberbit Basic" panose="02020603050405020304" pitchFamily="18" charset="0"/>
                <a:cs typeface="Georgia" panose="02040502050405020303" pitchFamily="18" charset="0"/>
              </a:rPr>
              <a:t>ate no food the </a:t>
            </a:r>
            <a:r>
              <a:rPr lang="en-US" sz="2800" b="1" i="1" u="dbl" dirty="0">
                <a:solidFill>
                  <a:srgbClr val="FF0066"/>
                </a:solidFill>
                <a:uFill>
                  <a:solidFill>
                    <a:srgbClr val="00B050"/>
                  </a:solidFill>
                </a:uFill>
                <a:latin typeface="Georgia" panose="02040502050405020303" pitchFamily="18" charset="0"/>
                <a:ea typeface="TITUS Cyberbit Basic" panose="02020603050405020304" pitchFamily="18" charset="0"/>
                <a:cs typeface="Georgia" panose="02040502050405020303" pitchFamily="18" charset="0"/>
              </a:rPr>
              <a:t>second day</a:t>
            </a:r>
            <a:r>
              <a:rPr lang="en-US" sz="2800" b="1" i="1" dirty="0">
                <a:solidFill>
                  <a:srgbClr val="FF0066"/>
                </a:solidFill>
                <a:latin typeface="Georgia" panose="02040502050405020303" pitchFamily="18" charset="0"/>
                <a:ea typeface="TITUS Cyberbit Basic" panose="02020603050405020304" pitchFamily="18" charset="0"/>
                <a:cs typeface="Georgia" panose="02040502050405020303" pitchFamily="18" charset="0"/>
              </a:rPr>
              <a:t> of the month,</a:t>
            </a:r>
            <a:r>
              <a:rPr lang="en-US" sz="2800" dirty="0">
                <a:solidFill>
                  <a:srgbClr val="FF0066"/>
                </a:solidFill>
                <a:latin typeface="Georgia" panose="02040502050405020303" pitchFamily="18" charset="0"/>
                <a:ea typeface="TITUS Cyberbit Basic" panose="02020603050405020304" pitchFamily="18" charset="0"/>
                <a:cs typeface="Georgia" panose="02040502050405020303" pitchFamily="18" charset="0"/>
              </a:rPr>
              <a:t> </a:t>
            </a:r>
            <a:r>
              <a:rPr lang="en-US" sz="2800" dirty="0">
                <a:solidFill>
                  <a:schemeClr val="accent6">
                    <a:lumMod val="75000"/>
                  </a:schemeClr>
                </a:solidFill>
                <a:latin typeface="Georgia" panose="02040502050405020303" pitchFamily="18" charset="0"/>
                <a:ea typeface="TITUS Cyberbit Basic" panose="02020603050405020304" pitchFamily="18" charset="0"/>
                <a:cs typeface="Georgia" panose="02040502050405020303" pitchFamily="18" charset="0"/>
              </a:rPr>
              <a:t>for he was </a:t>
            </a:r>
            <a:r>
              <a:rPr lang="en-US" sz="2800" dirty="0" smtClean="0">
                <a:solidFill>
                  <a:schemeClr val="accent6">
                    <a:lumMod val="75000"/>
                  </a:schemeClr>
                </a:solidFill>
                <a:latin typeface="Georgia" panose="02040502050405020303" pitchFamily="18" charset="0"/>
                <a:ea typeface="TITUS Cyberbit Basic" panose="02020603050405020304" pitchFamily="18" charset="0"/>
                <a:cs typeface="Georgia" panose="02040502050405020303" pitchFamily="18" charset="0"/>
              </a:rPr>
              <a:t>grieved </a:t>
            </a:r>
            <a:r>
              <a:rPr lang="en-US" sz="2800" dirty="0">
                <a:solidFill>
                  <a:schemeClr val="accent6">
                    <a:lumMod val="75000"/>
                  </a:schemeClr>
                </a:solidFill>
                <a:latin typeface="Georgia" panose="02040502050405020303" pitchFamily="18" charset="0"/>
                <a:ea typeface="TITUS Cyberbit Basic" panose="02020603050405020304" pitchFamily="18" charset="0"/>
                <a:cs typeface="Georgia" panose="02040502050405020303" pitchFamily="18" charset="0"/>
              </a:rPr>
              <a:t>for </a:t>
            </a:r>
            <a:r>
              <a:rPr lang="en-US" sz="2800" dirty="0" err="1">
                <a:solidFill>
                  <a:schemeClr val="accent6">
                    <a:lumMod val="75000"/>
                  </a:schemeClr>
                </a:solidFill>
                <a:latin typeface="Georgia" panose="02040502050405020303" pitchFamily="18" charset="0"/>
                <a:ea typeface="TITUS Cyberbit Basic" panose="02020603050405020304" pitchFamily="18" charset="0"/>
                <a:cs typeface="Georgia" panose="02040502050405020303" pitchFamily="18" charset="0"/>
              </a:rPr>
              <a:t>Dawid</a:t>
            </a:r>
            <a:r>
              <a:rPr lang="en-US" sz="2800" dirty="0">
                <a:solidFill>
                  <a:schemeClr val="accent6">
                    <a:lumMod val="75000"/>
                  </a:schemeClr>
                </a:solidFill>
                <a:latin typeface="TITUS Cyberbit Basic" panose="02020603050405020304" pitchFamily="18" charset="0"/>
                <a:ea typeface="Calibri" panose="020F0502020204030204" pitchFamily="34" charset="0"/>
                <a:cs typeface="Times New Roman" panose="02020603050405020304" pitchFamily="18" charset="0"/>
              </a:rPr>
              <a:t>̱</a:t>
            </a:r>
            <a:r>
              <a:rPr lang="en-US" sz="2800" dirty="0">
                <a:solidFill>
                  <a:schemeClr val="accent6">
                    <a:lumMod val="75000"/>
                  </a:schemeClr>
                </a:solidFill>
                <a:latin typeface="Georgia" panose="02040502050405020303" pitchFamily="18" charset="0"/>
                <a:ea typeface="TITUS Cyberbit Basic" panose="02020603050405020304" pitchFamily="18" charset="0"/>
                <a:cs typeface="Georgia" panose="02040502050405020303" pitchFamily="18" charset="0"/>
              </a:rPr>
              <a:t>, because     </a:t>
            </a:r>
            <a:r>
              <a:rPr lang="en-US" sz="2800" dirty="0" smtClean="0">
                <a:solidFill>
                  <a:schemeClr val="accent6">
                    <a:lumMod val="75000"/>
                  </a:schemeClr>
                </a:solidFill>
                <a:latin typeface="Georgia" panose="02040502050405020303" pitchFamily="18" charset="0"/>
                <a:ea typeface="TITUS Cyberbit Basic" panose="02020603050405020304" pitchFamily="18" charset="0"/>
                <a:cs typeface="Georgia" panose="02040502050405020303" pitchFamily="18" charset="0"/>
              </a:rPr>
              <a:t>his </a:t>
            </a:r>
            <a:r>
              <a:rPr lang="en-US" sz="2800" dirty="0">
                <a:solidFill>
                  <a:schemeClr val="accent6">
                    <a:lumMod val="75000"/>
                  </a:schemeClr>
                </a:solidFill>
                <a:latin typeface="Georgia" panose="02040502050405020303" pitchFamily="18" charset="0"/>
                <a:ea typeface="TITUS Cyberbit Basic" panose="02020603050405020304" pitchFamily="18" charset="0"/>
                <a:cs typeface="Georgia" panose="02040502050405020303" pitchFamily="18" charset="0"/>
              </a:rPr>
              <a:t>father put him to shame. </a:t>
            </a:r>
          </a:p>
          <a:p>
            <a:endParaRPr lang="en-US" dirty="0"/>
          </a:p>
        </p:txBody>
      </p:sp>
      <p:sp>
        <p:nvSpPr>
          <p:cNvPr id="12" name="Slide Number Placeholder 11"/>
          <p:cNvSpPr>
            <a:spLocks noGrp="1"/>
          </p:cNvSpPr>
          <p:nvPr>
            <p:ph type="sldNum" sz="quarter" idx="12"/>
          </p:nvPr>
        </p:nvSpPr>
        <p:spPr>
          <a:xfrm>
            <a:off x="9002712" y="6444963"/>
            <a:ext cx="2819399" cy="345796"/>
          </a:xfrm>
        </p:spPr>
        <p:txBody>
          <a:bodyPr/>
          <a:lstStyle/>
          <a:p>
            <a:fld id="{71766878-3199-4EAB-94E7-2D6D11070E14}" type="slidenum">
              <a:rPr lang="en-US" b="1" smtClean="0">
                <a:solidFill>
                  <a:schemeClr val="tx1"/>
                </a:solidFill>
              </a:rPr>
              <a:t>43</a:t>
            </a:fld>
            <a:endParaRPr lang="en-US" b="1" dirty="0">
              <a:solidFill>
                <a:schemeClr val="tx1"/>
              </a:solidFill>
            </a:endParaRPr>
          </a:p>
        </p:txBody>
      </p:sp>
      <p:grpSp>
        <p:nvGrpSpPr>
          <p:cNvPr id="4" name="Group 3"/>
          <p:cNvGrpSpPr/>
          <p:nvPr/>
        </p:nvGrpSpPr>
        <p:grpSpPr>
          <a:xfrm>
            <a:off x="1625138" y="5842456"/>
            <a:ext cx="9509759" cy="914400"/>
            <a:chOff x="1397726" y="2220686"/>
            <a:chExt cx="9509759" cy="914400"/>
          </a:xfrm>
        </p:grpSpPr>
        <p:sp>
          <p:nvSpPr>
            <p:cNvPr id="5" name="Rectangle 4"/>
            <p:cNvSpPr/>
            <p:nvPr/>
          </p:nvSpPr>
          <p:spPr>
            <a:xfrm>
              <a:off x="1397726" y="2220686"/>
              <a:ext cx="1358537" cy="914400"/>
            </a:xfrm>
            <a:prstGeom prst="rect">
              <a:avLst/>
            </a:prstGeom>
            <a:solidFill>
              <a:schemeClr val="bg1">
                <a:lumMod val="5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sp>
          <p:nvSpPr>
            <p:cNvPr id="6" name="Rectangle 5"/>
            <p:cNvSpPr/>
            <p:nvPr/>
          </p:nvSpPr>
          <p:spPr>
            <a:xfrm>
              <a:off x="2756263" y="2220686"/>
              <a:ext cx="1358537" cy="914400"/>
            </a:xfrm>
            <a:prstGeom prst="rect">
              <a:avLst/>
            </a:prstGeom>
            <a:solidFill>
              <a:schemeClr val="accent1">
                <a:lumMod val="60000"/>
                <a:lumOff val="4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2800" dirty="0" smtClean="0">
                  <a:solidFill>
                    <a:srgbClr val="FF0000"/>
                  </a:solidFill>
                </a:rPr>
                <a:t>1</a:t>
              </a:r>
              <a:endParaRPr lang="en-US" sz="2800" dirty="0">
                <a:solidFill>
                  <a:srgbClr val="FF0000"/>
                </a:solidFill>
              </a:endParaRPr>
            </a:p>
          </p:txBody>
        </p:sp>
        <p:sp>
          <p:nvSpPr>
            <p:cNvPr id="7" name="Rectangle 6"/>
            <p:cNvSpPr/>
            <p:nvPr/>
          </p:nvSpPr>
          <p:spPr>
            <a:xfrm>
              <a:off x="4114800" y="2220686"/>
              <a:ext cx="1358537" cy="914400"/>
            </a:xfrm>
            <a:prstGeom prst="rect">
              <a:avLst/>
            </a:prstGeom>
            <a:gradFill>
              <a:gsLst>
                <a:gs pos="0">
                  <a:srgbClr val="CC0099"/>
                </a:gs>
                <a:gs pos="74000">
                  <a:srgbClr val="FF0000"/>
                </a:gs>
              </a:gsLst>
              <a:lin ang="15600000" scaled="0"/>
            </a:gra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4400" b="1" dirty="0" smtClean="0">
                  <a:solidFill>
                    <a:srgbClr val="90F1FE"/>
                  </a:solidFill>
                </a:rPr>
                <a:t>2</a:t>
              </a:r>
              <a:endParaRPr lang="en-US" sz="4400" b="1" dirty="0">
                <a:solidFill>
                  <a:srgbClr val="90F1FE"/>
                </a:solidFill>
              </a:endParaRPr>
            </a:p>
          </p:txBody>
        </p:sp>
        <p:sp>
          <p:nvSpPr>
            <p:cNvPr id="8" name="Rectangle 7"/>
            <p:cNvSpPr/>
            <p:nvPr/>
          </p:nvSpPr>
          <p:spPr>
            <a:xfrm>
              <a:off x="5473337" y="2220686"/>
              <a:ext cx="1358537" cy="914400"/>
            </a:xfrm>
            <a:prstGeom prst="rect">
              <a:avLst/>
            </a:prstGeom>
            <a:solidFill>
              <a:schemeClr val="accent1">
                <a:lumMod val="60000"/>
                <a:lumOff val="4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rgbClr val="FF0000"/>
                </a:solidFill>
              </a:endParaRPr>
            </a:p>
          </p:txBody>
        </p:sp>
        <p:sp>
          <p:nvSpPr>
            <p:cNvPr id="9" name="Rectangle 8"/>
            <p:cNvSpPr/>
            <p:nvPr/>
          </p:nvSpPr>
          <p:spPr>
            <a:xfrm>
              <a:off x="6831874" y="2220686"/>
              <a:ext cx="1358537" cy="914400"/>
            </a:xfrm>
            <a:prstGeom prst="rect">
              <a:avLst/>
            </a:prstGeom>
            <a:solidFill>
              <a:schemeClr val="accent1">
                <a:lumMod val="60000"/>
                <a:lumOff val="4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8190411" y="2220686"/>
              <a:ext cx="1358537" cy="914400"/>
            </a:xfrm>
            <a:prstGeom prst="rect">
              <a:avLst/>
            </a:prstGeom>
            <a:solidFill>
              <a:schemeClr val="accent1">
                <a:lumMod val="60000"/>
                <a:lumOff val="4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548948" y="2220686"/>
              <a:ext cx="1358537" cy="914400"/>
            </a:xfrm>
            <a:prstGeom prst="rect">
              <a:avLst/>
            </a:prstGeom>
            <a:solidFill>
              <a:schemeClr val="accent1">
                <a:lumMod val="60000"/>
                <a:lumOff val="4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3" name="Straight Connector 12"/>
          <p:cNvCxnSpPr/>
          <p:nvPr/>
        </p:nvCxnSpPr>
        <p:spPr>
          <a:xfrm flipH="1">
            <a:off x="7059287" y="4998027"/>
            <a:ext cx="245522" cy="390139"/>
          </a:xfrm>
          <a:prstGeom prst="line">
            <a:avLst/>
          </a:prstGeom>
          <a:ln w="76200">
            <a:solidFill>
              <a:srgbClr val="CC00FF"/>
            </a:solidFill>
            <a:headEnd type="oval" w="med" len="med"/>
            <a:tailEnd type="oval" w="med" len="med"/>
          </a:ln>
          <a:scene3d>
            <a:camera prst="orthographicFront"/>
            <a:lightRig rig="threePt" dir="t"/>
          </a:scene3d>
          <a:sp3d>
            <a:bevelT w="101600" prst="riblet"/>
          </a:sp3d>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a:off x="5222338" y="5388166"/>
            <a:ext cx="1836948" cy="822967"/>
          </a:xfrm>
          <a:prstGeom prst="straightConnector1">
            <a:avLst/>
          </a:prstGeom>
          <a:noFill/>
          <a:ln w="76200" cap="flat" cmpd="sng" algn="ctr">
            <a:solidFill>
              <a:srgbClr val="CC00FF"/>
            </a:solidFill>
            <a:prstDash val="solid"/>
            <a:headEnd type="oval" w="med" len="med"/>
            <a:tailEnd type="triangle" w="med" len="med"/>
          </a:ln>
          <a:effectLst/>
          <a:scene3d>
            <a:camera prst="orthographicFront"/>
            <a:lightRig rig="threePt" dir="t"/>
          </a:scene3d>
          <a:sp3d>
            <a:bevelT w="101600" prst="riblet"/>
          </a:sp3d>
        </p:spPr>
      </p:cxnSp>
    </p:spTree>
    <p:extLst>
      <p:ext uri="{BB962C8B-B14F-4D97-AF65-F5344CB8AC3E}">
        <p14:creationId xmlns:p14="http://schemas.microsoft.com/office/powerpoint/2010/main" val="248686688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up)">
                                      <p:cBhvr>
                                        <p:cTn id="7" dur="125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000"/>
                                        <p:tgtEl>
                                          <p:spTgt spid="3">
                                            <p:txEl>
                                              <p:pRg st="2" end="2"/>
                                            </p:txEl>
                                          </p:spTgt>
                                        </p:tgtEl>
                                      </p:cBhvr>
                                    </p:animEffect>
                                    <p:anim calcmode="lin" valueType="num">
                                      <p:cBhvr>
                                        <p:cTn id="1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5" presetID="22" presetClass="entr" presetSubtype="1" fill="hold" nodeType="withEffect">
                                  <p:stCondLst>
                                    <p:cond delay="2750"/>
                                  </p:stCondLst>
                                  <p:childTnLst>
                                    <p:set>
                                      <p:cBhvr>
                                        <p:cTn id="16" dur="1" fill="hold">
                                          <p:stCondLst>
                                            <p:cond delay="0"/>
                                          </p:stCondLst>
                                        </p:cTn>
                                        <p:tgtEl>
                                          <p:spTgt spid="13"/>
                                        </p:tgtEl>
                                        <p:attrNameLst>
                                          <p:attrName>style.visibility</p:attrName>
                                        </p:attrNameLst>
                                      </p:cBhvr>
                                      <p:to>
                                        <p:strVal val="visible"/>
                                      </p:to>
                                    </p:set>
                                    <p:animEffect transition="in" filter="wipe(up)">
                                      <p:cBhvr>
                                        <p:cTn id="17" dur="1500"/>
                                        <p:tgtEl>
                                          <p:spTgt spid="13"/>
                                        </p:tgtEl>
                                      </p:cBhvr>
                                    </p:animEffect>
                                  </p:childTnLst>
                                </p:cTn>
                              </p:par>
                            </p:childTnLst>
                          </p:cTn>
                        </p:par>
                        <p:par>
                          <p:cTn id="18" fill="hold">
                            <p:stCondLst>
                              <p:cond delay="4250"/>
                            </p:stCondLst>
                            <p:childTnLst>
                              <p:par>
                                <p:cTn id="19" presetID="22" presetClass="entr" presetSubtype="1" fill="hold"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up)">
                                      <p:cBhvr>
                                        <p:cTn id="21" dur="17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gradFill>
          <a:gsLst>
            <a:gs pos="0">
              <a:srgbClr val="FF6600"/>
            </a:gs>
            <a:gs pos="85000">
              <a:schemeClr val="accent1">
                <a:lumMod val="45000"/>
                <a:lumOff val="55000"/>
              </a:schemeClr>
            </a:gs>
            <a:gs pos="83000">
              <a:schemeClr val="accent1">
                <a:lumMod val="45000"/>
                <a:lumOff val="55000"/>
              </a:schemeClr>
            </a:gs>
            <a:gs pos="91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1766878-3199-4EAB-94E7-2D6D11070E14}" type="slidenum">
              <a:rPr lang="en-US" b="1" smtClean="0">
                <a:solidFill>
                  <a:schemeClr val="bg1"/>
                </a:solidFill>
              </a:rPr>
              <a:t>44</a:t>
            </a:fld>
            <a:endParaRPr lang="en-US" b="1" dirty="0">
              <a:solidFill>
                <a:schemeClr val="bg1"/>
              </a:solidFill>
            </a:endParaRPr>
          </a:p>
        </p:txBody>
      </p:sp>
      <p:sp>
        <p:nvSpPr>
          <p:cNvPr id="7" name="Content Placeholder 2"/>
          <p:cNvSpPr txBox="1">
            <a:spLocks/>
          </p:cNvSpPr>
          <p:nvPr/>
        </p:nvSpPr>
        <p:spPr>
          <a:xfrm>
            <a:off x="2542958" y="1792474"/>
            <a:ext cx="5763740" cy="4206240"/>
          </a:xfrm>
          <a:prstGeom prst="rect">
            <a:avLst/>
          </a:prstGeom>
        </p:spPr>
        <p:txBody>
          <a:bodyPr vert="horz" lIns="91440" tIns="45720" rIns="91440" bIns="45720" rtlCol="0" anchor="ctr">
            <a:noAutofit/>
            <a:scene3d>
              <a:camera prst="orthographicFront"/>
              <a:lightRig rig="threePt" dir="t"/>
            </a:scene3d>
            <a:sp3d extrusionH="57150">
              <a:bevelT h="25400" prst="softRound"/>
            </a:sp3d>
          </a:bodyPr>
          <a:lstStyle>
            <a:lvl1pPr marL="0" indent="0" algn="l" defTabSz="914400" rtl="0" eaLnBrk="1" latinLnBrk="0" hangingPunct="1">
              <a:lnSpc>
                <a:spcPct val="100000"/>
              </a:lnSpc>
              <a:spcBef>
                <a:spcPts val="700"/>
              </a:spcBef>
              <a:buClr>
                <a:schemeClr val="tx2"/>
              </a:buClr>
              <a:buFont typeface="Arial" panose="020B0604020202020204" pitchFamily="34" charset="0"/>
              <a:buNone/>
              <a:defRPr sz="2000" b="1" i="0" kern="1200" cap="all" spc="400" baseline="0">
                <a:solidFill>
                  <a:schemeClr val="accent1"/>
                </a:solidFill>
                <a:latin typeface="+mn-lt"/>
                <a:ea typeface="+mn-ea"/>
                <a:cs typeface="+mn-cs"/>
              </a:defRPr>
            </a:lvl1pPr>
            <a:lvl2pPr marL="457200" indent="0" algn="l" defTabSz="914400" rtl="0" eaLnBrk="1" latinLnBrk="0" hangingPunct="1">
              <a:lnSpc>
                <a:spcPct val="110000"/>
              </a:lnSpc>
              <a:spcBef>
                <a:spcPts val="700"/>
              </a:spcBef>
              <a:buClr>
                <a:schemeClr val="tx2"/>
              </a:buClr>
              <a:buFont typeface="Gill Sans MT" panose="020B0502020104020203"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110000"/>
              </a:lnSpc>
              <a:spcBef>
                <a:spcPts val="700"/>
              </a:spcBef>
              <a:buClr>
                <a:schemeClr val="tx2"/>
              </a:buClr>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110000"/>
              </a:lnSpc>
              <a:spcBef>
                <a:spcPts val="700"/>
              </a:spcBef>
              <a:buClr>
                <a:schemeClr val="tx2"/>
              </a:buClr>
              <a:buFont typeface="Gill Sans MT" panose="020B0502020104020203"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110000"/>
              </a:lnSpc>
              <a:spcBef>
                <a:spcPts val="700"/>
              </a:spcBef>
              <a:buClr>
                <a:schemeClr val="tx2"/>
              </a:buClr>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110000"/>
              </a:lnSpc>
              <a:spcBef>
                <a:spcPts val="700"/>
              </a:spcBef>
              <a:buClr>
                <a:schemeClr val="tx2"/>
              </a:buClr>
              <a:buFont typeface="Gill Sans MT" panose="020B0502020104020203"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110000"/>
              </a:lnSpc>
              <a:spcBef>
                <a:spcPts val="700"/>
              </a:spcBef>
              <a:buClr>
                <a:schemeClr val="tx2"/>
              </a:buClr>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110000"/>
              </a:lnSpc>
              <a:spcBef>
                <a:spcPts val="700"/>
              </a:spcBef>
              <a:buClr>
                <a:schemeClr val="tx2"/>
              </a:buClr>
              <a:buFont typeface="Gill Sans MT" panose="020B0502020104020203" pitchFamily="34" charset="0"/>
              <a:buNone/>
              <a:defRPr sz="1600" kern="1200" baseline="0">
                <a:solidFill>
                  <a:schemeClr val="tx1">
                    <a:tint val="75000"/>
                  </a:schemeClr>
                </a:solidFill>
                <a:latin typeface="+mn-lt"/>
                <a:ea typeface="+mn-ea"/>
                <a:cs typeface="+mn-cs"/>
              </a:defRPr>
            </a:lvl8pPr>
            <a:lvl9pPr marL="3657600" indent="0" algn="l" defTabSz="914400" rtl="0" eaLnBrk="1" latinLnBrk="0" hangingPunct="1">
              <a:lnSpc>
                <a:spcPct val="110000"/>
              </a:lnSpc>
              <a:spcBef>
                <a:spcPts val="700"/>
              </a:spcBef>
              <a:buClr>
                <a:schemeClr val="tx2"/>
              </a:buClr>
              <a:buFont typeface="Arial" panose="020B0604020202020204" pitchFamily="34" charset="0"/>
              <a:buNone/>
              <a:defRPr sz="1600" kern="1200" baseline="0">
                <a:solidFill>
                  <a:schemeClr val="tx1">
                    <a:tint val="75000"/>
                  </a:schemeClr>
                </a:solidFill>
                <a:latin typeface="+mn-lt"/>
                <a:ea typeface="+mn-ea"/>
                <a:cs typeface="+mn-cs"/>
              </a:defRPr>
            </a:lvl9pPr>
          </a:lstStyle>
          <a:p>
            <a:pPr algn="ctr">
              <a:spcBef>
                <a:spcPts val="0"/>
              </a:spcBef>
              <a:spcAft>
                <a:spcPts val="2400"/>
              </a:spcAft>
            </a:pPr>
            <a:r>
              <a:rPr lang="en-US" sz="4800" dirty="0" err="1" smtClean="0">
                <a:solidFill>
                  <a:schemeClr val="accent2"/>
                </a:solidFill>
              </a:rPr>
              <a:t>wHat</a:t>
            </a:r>
            <a:r>
              <a:rPr lang="en-US" sz="4800" dirty="0" smtClean="0">
                <a:solidFill>
                  <a:schemeClr val="accent2"/>
                </a:solidFill>
              </a:rPr>
              <a:t> is recorded as Jonathan’s next move?  </a:t>
            </a:r>
          </a:p>
        </p:txBody>
      </p:sp>
      <p:sp>
        <p:nvSpPr>
          <p:cNvPr id="9" name="TextBox 8"/>
          <p:cNvSpPr txBox="1"/>
          <p:nvPr/>
        </p:nvSpPr>
        <p:spPr>
          <a:xfrm>
            <a:off x="-457200" y="2759131"/>
            <a:ext cx="2987040" cy="1600438"/>
          </a:xfrm>
          <a:prstGeom prst="rect">
            <a:avLst/>
          </a:prstGeom>
          <a:noFill/>
        </p:spPr>
        <p:txBody>
          <a:bodyPr wrap="square" rtlCol="0">
            <a:spAutoFit/>
          </a:bodyPr>
          <a:lstStyle/>
          <a:p>
            <a:pPr algn="ctr"/>
            <a:r>
              <a:rPr lang="en-US" sz="8000" dirty="0" smtClean="0">
                <a:ln>
                  <a:solidFill>
                    <a:srgbClr val="00B0F0"/>
                  </a:solidFill>
                </a:ln>
                <a:solidFill>
                  <a:srgbClr val="CC0099"/>
                </a:solidFill>
                <a:effectLst>
                  <a:glow rad="215900">
                    <a:srgbClr val="FFFF00"/>
                  </a:glow>
                </a:effectLst>
                <a:latin typeface="Lucida Handwriting" pitchFamily="66" charset="0"/>
              </a:rPr>
              <a:t>#9</a:t>
            </a:r>
            <a:r>
              <a:rPr lang="en-US" sz="6600" dirty="0" smtClean="0">
                <a:ln>
                  <a:solidFill>
                    <a:srgbClr val="00B0F0"/>
                  </a:solidFill>
                </a:ln>
                <a:solidFill>
                  <a:srgbClr val="CC0099"/>
                </a:solidFill>
                <a:effectLst>
                  <a:glow rad="215900">
                    <a:srgbClr val="FFFF00"/>
                  </a:glow>
                </a:effectLst>
                <a:latin typeface="Lucida Handwriting" pitchFamily="66" charset="0"/>
              </a:rPr>
              <a:t> </a:t>
            </a:r>
            <a:endParaRPr lang="en-US" sz="6600" dirty="0">
              <a:ln>
                <a:solidFill>
                  <a:srgbClr val="00B0F0"/>
                </a:solidFill>
              </a:ln>
              <a:solidFill>
                <a:srgbClr val="CC0099"/>
              </a:solidFill>
              <a:effectLst>
                <a:glow rad="215900">
                  <a:srgbClr val="FFFF00"/>
                </a:glow>
              </a:effectLst>
              <a:latin typeface="Lucida Handwriting" pitchFamily="66" charset="0"/>
            </a:endParaRPr>
          </a:p>
          <a:p>
            <a:endParaRPr lang="en-US" dirty="0"/>
          </a:p>
        </p:txBody>
      </p:sp>
      <p:sp>
        <p:nvSpPr>
          <p:cNvPr id="11" name="Rectangle 10"/>
          <p:cNvSpPr/>
          <p:nvPr/>
        </p:nvSpPr>
        <p:spPr>
          <a:xfrm>
            <a:off x="2601283" y="440358"/>
            <a:ext cx="9228044" cy="1043300"/>
          </a:xfrm>
          <a:prstGeom prst="rect">
            <a:avLst/>
          </a:prstGeom>
          <a:gradFill>
            <a:gsLst>
              <a:gs pos="0">
                <a:srgbClr val="FFFF00"/>
              </a:gs>
              <a:gs pos="85000">
                <a:schemeClr val="accent1">
                  <a:lumMod val="45000"/>
                  <a:lumOff val="55000"/>
                </a:schemeClr>
              </a:gs>
              <a:gs pos="83000">
                <a:schemeClr val="accent1">
                  <a:lumMod val="45000"/>
                  <a:lumOff val="55000"/>
                </a:schemeClr>
              </a:gs>
              <a:gs pos="91000">
                <a:schemeClr val="accent1">
                  <a:lumMod val="30000"/>
                  <a:lumOff val="70000"/>
                </a:schemeClr>
              </a:gs>
            </a:gsLst>
            <a:lin ang="5400000" scaled="1"/>
          </a:gra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smtClean="0">
                <a:ln>
                  <a:solidFill>
                    <a:srgbClr val="0000CC"/>
                  </a:solidFill>
                </a:ln>
                <a:solidFill>
                  <a:srgbClr val="FF0066"/>
                </a:solidFill>
                <a:latin typeface="Segoe Print" pitchFamily="2" charset="0"/>
              </a:rPr>
              <a:t>Consider Yahuah’s Command</a:t>
            </a:r>
            <a:endParaRPr lang="en-US" sz="4800" dirty="0">
              <a:ln>
                <a:solidFill>
                  <a:srgbClr val="0000CC"/>
                </a:solidFill>
              </a:ln>
              <a:solidFill>
                <a:srgbClr val="FF0066"/>
              </a:solidFill>
              <a:latin typeface="Segoe Print" pitchFamily="2" charset="0"/>
            </a:endParaRPr>
          </a:p>
        </p:txBody>
      </p:sp>
      <p:pic>
        <p:nvPicPr>
          <p:cNvPr id="4099" name="Picture 3" descr="C:\Users\Rae\Desktop\David-and-Jonathan-DL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65375" y="1755766"/>
            <a:ext cx="3422035" cy="4455819"/>
          </a:xfrm>
          <a:prstGeom prst="ellipse">
            <a:avLst/>
          </a:prstGeom>
          <a:ln w="190500" cap="rnd">
            <a:solidFill>
              <a:srgbClr val="C8C6BD"/>
            </a:solidFill>
            <a:prstDash val="solid"/>
          </a:ln>
          <a:effectLst>
            <a:outerShdw blurRad="50800" dist="38100" dir="5400000" algn="t" rotWithShape="0">
              <a:prstClr val="black">
                <a:alpha val="40000"/>
              </a:prstClr>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639359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75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up)">
                                      <p:cBhvr>
                                        <p:cTn id="7" dur="1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gradFill>
          <a:gsLst>
            <a:gs pos="0">
              <a:srgbClr val="FF6600"/>
            </a:gs>
            <a:gs pos="85000">
              <a:schemeClr val="accent1">
                <a:lumMod val="45000"/>
                <a:lumOff val="55000"/>
              </a:schemeClr>
            </a:gs>
            <a:gs pos="83000">
              <a:schemeClr val="accent1">
                <a:lumMod val="45000"/>
                <a:lumOff val="55000"/>
              </a:schemeClr>
            </a:gs>
            <a:gs pos="91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11553372" y="6512455"/>
            <a:ext cx="482198" cy="299845"/>
          </a:xfrm>
        </p:spPr>
        <p:txBody>
          <a:bodyPr/>
          <a:lstStyle/>
          <a:p>
            <a:fld id="{71766878-3199-4EAB-94E7-2D6D11070E14}" type="slidenum">
              <a:rPr lang="en-US" b="1" smtClean="0">
                <a:solidFill>
                  <a:schemeClr val="tx1"/>
                </a:solidFill>
              </a:rPr>
              <a:t>45</a:t>
            </a:fld>
            <a:endParaRPr lang="en-US" b="1" dirty="0">
              <a:solidFill>
                <a:schemeClr val="tx1"/>
              </a:solidFill>
            </a:endParaRPr>
          </a:p>
        </p:txBody>
      </p:sp>
      <p:sp>
        <p:nvSpPr>
          <p:cNvPr id="11" name="Rectangle 10"/>
          <p:cNvSpPr/>
          <p:nvPr/>
        </p:nvSpPr>
        <p:spPr>
          <a:xfrm>
            <a:off x="2459366" y="-1949054"/>
            <a:ext cx="9228044" cy="1043300"/>
          </a:xfrm>
          <a:prstGeom prst="rect">
            <a:avLst/>
          </a:prstGeom>
          <a:gradFill>
            <a:gsLst>
              <a:gs pos="0">
                <a:srgbClr val="FFFF00"/>
              </a:gs>
              <a:gs pos="85000">
                <a:schemeClr val="accent1">
                  <a:lumMod val="45000"/>
                  <a:lumOff val="55000"/>
                </a:schemeClr>
              </a:gs>
              <a:gs pos="83000">
                <a:schemeClr val="accent1">
                  <a:lumMod val="45000"/>
                  <a:lumOff val="55000"/>
                </a:schemeClr>
              </a:gs>
              <a:gs pos="91000">
                <a:schemeClr val="accent1">
                  <a:lumMod val="30000"/>
                  <a:lumOff val="70000"/>
                </a:schemeClr>
              </a:gs>
            </a:gsLst>
            <a:lin ang="5400000" scaled="1"/>
          </a:gra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smtClean="0">
                <a:ln>
                  <a:solidFill>
                    <a:srgbClr val="0000CC"/>
                  </a:solidFill>
                </a:ln>
                <a:solidFill>
                  <a:srgbClr val="FF0066"/>
                </a:solidFill>
                <a:latin typeface="Segoe Print" pitchFamily="2" charset="0"/>
              </a:rPr>
              <a:t>Consider Yahuah’s Command</a:t>
            </a:r>
            <a:endParaRPr lang="en-US" sz="4800" dirty="0">
              <a:ln>
                <a:solidFill>
                  <a:srgbClr val="0000CC"/>
                </a:solidFill>
              </a:ln>
              <a:solidFill>
                <a:srgbClr val="FF0066"/>
              </a:solidFill>
              <a:latin typeface="Segoe Print" pitchFamily="2" charset="0"/>
            </a:endParaRPr>
          </a:p>
        </p:txBody>
      </p:sp>
      <p:sp>
        <p:nvSpPr>
          <p:cNvPr id="10" name="Content Placeholder 2"/>
          <p:cNvSpPr txBox="1">
            <a:spLocks/>
          </p:cNvSpPr>
          <p:nvPr/>
        </p:nvSpPr>
        <p:spPr>
          <a:xfrm>
            <a:off x="345440" y="185909"/>
            <a:ext cx="8627798" cy="6188640"/>
          </a:xfrm>
          <a:prstGeom prst="rect">
            <a:avLst/>
          </a:prstGeom>
          <a:ln>
            <a:noFill/>
            <a:prstDash val="sysDot"/>
          </a:ln>
        </p:spPr>
        <p:txBody>
          <a:bodyPr vert="horz" lIns="91440" tIns="45720" rIns="91440" bIns="45720" rtlCol="0">
            <a:normAutofit/>
            <a:scene3d>
              <a:camera prst="orthographicFront"/>
              <a:lightRig rig="threePt" dir="t"/>
            </a:scene3d>
            <a:sp3d extrusionH="57150">
              <a:bevelT w="82550" h="38100" prst="coolSlant"/>
            </a:sp3d>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marL="0" indent="0">
              <a:lnSpc>
                <a:spcPct val="100000"/>
              </a:lnSpc>
              <a:spcBef>
                <a:spcPts val="0"/>
              </a:spcBef>
              <a:spcAft>
                <a:spcPts val="2400"/>
              </a:spcAft>
              <a:buClr>
                <a:srgbClr val="171312"/>
              </a:buClr>
              <a:buFont typeface="Arial" panose="020B0604020202020204" pitchFamily="34" charset="0"/>
              <a:buNone/>
            </a:pPr>
            <a:r>
              <a:rPr lang="en-US" sz="4800" b="1" dirty="0" smtClean="0">
                <a:ln w="28575">
                  <a:solidFill>
                    <a:srgbClr val="0000CC"/>
                  </a:solidFill>
                </a:ln>
                <a:solidFill>
                  <a:srgbClr val="FF00FF"/>
                </a:solidFill>
                <a:effectLst>
                  <a:glow rad="317500">
                    <a:srgbClr val="90F1FE"/>
                  </a:glow>
                </a:effectLst>
              </a:rPr>
              <a:t>Point – 9 </a:t>
            </a:r>
            <a:r>
              <a:rPr lang="en-US" sz="3600" b="1" dirty="0" smtClean="0">
                <a:ln w="28575">
                  <a:solidFill>
                    <a:srgbClr val="0000CC"/>
                  </a:solidFill>
                </a:ln>
                <a:solidFill>
                  <a:srgbClr val="FF00FF"/>
                </a:solidFill>
                <a:effectLst>
                  <a:glow rad="317500">
                    <a:srgbClr val="90F1FE"/>
                  </a:glow>
                </a:effectLst>
              </a:rPr>
              <a:t>(</a:t>
            </a:r>
            <a:r>
              <a:rPr lang="en-US" sz="3600" b="1" dirty="0" err="1" smtClean="0">
                <a:ln w="28575">
                  <a:solidFill>
                    <a:srgbClr val="0000CC"/>
                  </a:solidFill>
                </a:ln>
                <a:solidFill>
                  <a:srgbClr val="FF00FF"/>
                </a:solidFill>
                <a:effectLst>
                  <a:glow rad="317500">
                    <a:srgbClr val="90F1FE"/>
                  </a:glow>
                </a:effectLst>
              </a:rPr>
              <a:t>con’t</a:t>
            </a:r>
            <a:r>
              <a:rPr lang="en-US" sz="3600" b="1" dirty="0" smtClean="0">
                <a:ln w="28575">
                  <a:solidFill>
                    <a:srgbClr val="0000CC"/>
                  </a:solidFill>
                </a:ln>
                <a:solidFill>
                  <a:srgbClr val="FF00FF"/>
                </a:solidFill>
                <a:effectLst>
                  <a:glow rad="317500">
                    <a:srgbClr val="90F1FE"/>
                  </a:glow>
                </a:effectLst>
              </a:rPr>
              <a:t>)</a:t>
            </a:r>
            <a:endParaRPr lang="en-US" sz="4800" b="1" dirty="0" smtClean="0">
              <a:ln w="28575">
                <a:solidFill>
                  <a:srgbClr val="0000CC"/>
                </a:solidFill>
              </a:ln>
              <a:solidFill>
                <a:srgbClr val="FF00FF"/>
              </a:solidFill>
              <a:effectLst>
                <a:glow rad="317500">
                  <a:srgbClr val="90F1FE"/>
                </a:glow>
              </a:effectLst>
            </a:endParaRPr>
          </a:p>
          <a:p>
            <a:pPr marL="0" indent="0">
              <a:lnSpc>
                <a:spcPct val="100000"/>
              </a:lnSpc>
              <a:spcBef>
                <a:spcPts val="0"/>
              </a:spcBef>
              <a:spcAft>
                <a:spcPts val="2400"/>
              </a:spcAft>
              <a:buClr>
                <a:srgbClr val="171312"/>
              </a:buClr>
              <a:buFont typeface="Arial" panose="020B0604020202020204" pitchFamily="34" charset="0"/>
              <a:buNone/>
            </a:pPr>
            <a:r>
              <a:rPr lang="en-US" sz="4800" dirty="0" smtClean="0">
                <a:solidFill>
                  <a:srgbClr val="008080"/>
                </a:solidFill>
              </a:rPr>
              <a:t>The Scriptures </a:t>
            </a:r>
            <a:br>
              <a:rPr lang="en-US" sz="4800" dirty="0" smtClean="0">
                <a:solidFill>
                  <a:srgbClr val="008080"/>
                </a:solidFill>
              </a:rPr>
            </a:br>
            <a:r>
              <a:rPr lang="en-US" sz="4800" dirty="0" smtClean="0">
                <a:solidFill>
                  <a:srgbClr val="008080"/>
                </a:solidFill>
              </a:rPr>
              <a:t>record that </a:t>
            </a:r>
            <a:br>
              <a:rPr lang="en-US" sz="4800" dirty="0" smtClean="0">
                <a:solidFill>
                  <a:srgbClr val="008080"/>
                </a:solidFill>
              </a:rPr>
            </a:br>
            <a:r>
              <a:rPr lang="en-US" sz="4800" dirty="0" smtClean="0">
                <a:solidFill>
                  <a:srgbClr val="008080"/>
                </a:solidFill>
              </a:rPr>
              <a:t>Jonathan  </a:t>
            </a:r>
            <a:br>
              <a:rPr lang="en-US" sz="4800" dirty="0" smtClean="0">
                <a:solidFill>
                  <a:srgbClr val="008080"/>
                </a:solidFill>
              </a:rPr>
            </a:br>
            <a:r>
              <a:rPr lang="en-US" sz="4800" dirty="0" smtClean="0">
                <a:solidFill>
                  <a:srgbClr val="008080"/>
                </a:solidFill>
              </a:rPr>
              <a:t>went out into </a:t>
            </a:r>
            <a:br>
              <a:rPr lang="en-US" sz="4800" dirty="0" smtClean="0">
                <a:solidFill>
                  <a:srgbClr val="008080"/>
                </a:solidFill>
              </a:rPr>
            </a:br>
            <a:r>
              <a:rPr lang="en-US" sz="4800" dirty="0" smtClean="0">
                <a:solidFill>
                  <a:srgbClr val="008080"/>
                </a:solidFill>
              </a:rPr>
              <a:t>the field at the</a:t>
            </a:r>
            <a:br>
              <a:rPr lang="en-US" sz="4800" dirty="0" smtClean="0">
                <a:solidFill>
                  <a:srgbClr val="008080"/>
                </a:solidFill>
              </a:rPr>
            </a:br>
            <a:r>
              <a:rPr lang="en-US" sz="4800" dirty="0" smtClean="0">
                <a:solidFill>
                  <a:srgbClr val="008080"/>
                </a:solidFill>
              </a:rPr>
              <a:t>appointed time</a:t>
            </a:r>
            <a:endParaRPr lang="en-US" sz="4800" dirty="0">
              <a:solidFill>
                <a:srgbClr val="008080"/>
              </a:solidFill>
            </a:endParaRPr>
          </a:p>
        </p:txBody>
      </p:sp>
      <p:sp>
        <p:nvSpPr>
          <p:cNvPr id="12" name="Rectangle 11"/>
          <p:cNvSpPr/>
          <p:nvPr/>
        </p:nvSpPr>
        <p:spPr>
          <a:xfrm>
            <a:off x="6201010" y="5897167"/>
            <a:ext cx="5486400" cy="5327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US" sz="4800" dirty="0">
                <a:ln>
                  <a:solidFill>
                    <a:srgbClr val="0000CC"/>
                  </a:solidFill>
                </a:ln>
                <a:solidFill>
                  <a:srgbClr val="FF00FF"/>
                </a:solidFill>
                <a:effectLst>
                  <a:glow rad="127000">
                    <a:srgbClr val="FFFF00"/>
                  </a:glow>
                </a:effectLst>
                <a:latin typeface="Arial Rounded MT Bold" pitchFamily="34" charset="0"/>
              </a:rPr>
              <a:t>t</a:t>
            </a:r>
            <a:r>
              <a:rPr lang="en-US" sz="4800" dirty="0" smtClean="0">
                <a:ln>
                  <a:solidFill>
                    <a:srgbClr val="0000CC"/>
                  </a:solidFill>
                </a:ln>
                <a:solidFill>
                  <a:srgbClr val="FF00FF"/>
                </a:solidFill>
                <a:effectLst>
                  <a:glow rad="127000">
                    <a:srgbClr val="FFFF00"/>
                  </a:glow>
                </a:effectLst>
                <a:latin typeface="Arial Rounded MT Bold" pitchFamily="34" charset="0"/>
              </a:rPr>
              <a:t>he next </a:t>
            </a:r>
            <a:r>
              <a:rPr lang="en-US" sz="4800" dirty="0">
                <a:ln>
                  <a:solidFill>
                    <a:srgbClr val="0000CC"/>
                  </a:solidFill>
                </a:ln>
                <a:solidFill>
                  <a:srgbClr val="FF00FF"/>
                </a:solidFill>
                <a:effectLst>
                  <a:glow rad="127000">
                    <a:srgbClr val="FFFF00"/>
                  </a:glow>
                </a:effectLst>
                <a:latin typeface="Arial Rounded MT Bold" pitchFamily="34" charset="0"/>
              </a:rPr>
              <a:t>morning.</a:t>
            </a:r>
            <a:endParaRPr lang="en-US" dirty="0">
              <a:ln>
                <a:solidFill>
                  <a:srgbClr val="0000CC"/>
                </a:solidFill>
              </a:ln>
              <a:effectLst>
                <a:glow rad="127000">
                  <a:srgbClr val="FFFF00"/>
                </a:glow>
              </a:effectLst>
              <a:latin typeface="Arial Rounded MT Bold" pitchFamily="34" charset="0"/>
            </a:endParaRPr>
          </a:p>
        </p:txBody>
      </p:sp>
      <p:sp>
        <p:nvSpPr>
          <p:cNvPr id="13" name="Bent Arrow 12"/>
          <p:cNvSpPr/>
          <p:nvPr/>
        </p:nvSpPr>
        <p:spPr>
          <a:xfrm rot="5400000">
            <a:off x="7245055" y="3888215"/>
            <a:ext cx="2564987" cy="1349016"/>
          </a:xfrm>
          <a:prstGeom prst="bentArrow">
            <a:avLst>
              <a:gd name="adj1" fmla="val 10365"/>
              <a:gd name="adj2" fmla="val 31830"/>
              <a:gd name="adj3" fmla="val 48416"/>
              <a:gd name="adj4" fmla="val 40823"/>
            </a:avLst>
          </a:prstGeom>
          <a:solidFill>
            <a:srgbClr val="CC0099"/>
          </a:solidFill>
          <a:ln w="57150">
            <a:noFill/>
            <a:prstDash val="solid"/>
            <a:miter lim="800000"/>
          </a:ln>
          <a:effectLst>
            <a:glow rad="127000">
              <a:srgbClr val="90F1FE"/>
            </a:glow>
          </a:effectLst>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4099" name="Picture 3" descr="C:\Users\Rae\Desktop\David-and-Jonathan-DL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1006" y="1099400"/>
            <a:ext cx="3422035" cy="4455819"/>
          </a:xfrm>
          <a:prstGeom prst="ellipse">
            <a:avLst/>
          </a:prstGeom>
          <a:ln w="190500" cap="rnd">
            <a:solidFill>
              <a:schemeClr val="accent5">
                <a:lumMod val="75000"/>
              </a:schemeClr>
            </a:solidFill>
            <a:prstDash val="solid"/>
          </a:ln>
          <a:effectLst>
            <a:outerShdw blurRad="50800" dist="38100" dir="5400000" algn="t" rotWithShape="0">
              <a:prstClr val="black">
                <a:alpha val="40000"/>
              </a:prstClr>
            </a:outerShdw>
          </a:effectLst>
          <a:scene3d>
            <a:camera prst="perspectiveFront" fov="5400000"/>
            <a:lightRig rig="threePt" dir="t">
              <a:rot lat="0" lon="0" rev="19200000"/>
            </a:lightRig>
          </a:scene3d>
          <a:sp3d extrusionH="25400">
            <a:bevelT w="304800" h="152400"/>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584606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450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1750"/>
                                        <p:tgtEl>
                                          <p:spTgt spid="13"/>
                                        </p:tgtEl>
                                      </p:cBhvr>
                                    </p:animEffect>
                                  </p:childTnLst>
                                </p:cTn>
                              </p:par>
                              <p:par>
                                <p:cTn id="8" presetID="42" presetClass="entr" presetSubtype="0" fill="hold" grpId="0" nodeType="withEffect">
                                  <p:stCondLst>
                                    <p:cond delay="450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1000"/>
                                        <p:tgtEl>
                                          <p:spTgt spid="12"/>
                                        </p:tgtEl>
                                      </p:cBhvr>
                                    </p:animEffect>
                                    <p:anim calcmode="lin" valueType="num">
                                      <p:cBhvr>
                                        <p:cTn id="11" dur="1000" fill="hold"/>
                                        <p:tgtEl>
                                          <p:spTgt spid="12"/>
                                        </p:tgtEl>
                                        <p:attrNameLst>
                                          <p:attrName>ppt_x</p:attrName>
                                        </p:attrNameLst>
                                      </p:cBhvr>
                                      <p:tavLst>
                                        <p:tav tm="0">
                                          <p:val>
                                            <p:strVal val="#ppt_x"/>
                                          </p:val>
                                        </p:tav>
                                        <p:tav tm="100000">
                                          <p:val>
                                            <p:strVal val="#ppt_x"/>
                                          </p:val>
                                        </p:tav>
                                      </p:tavLst>
                                    </p:anim>
                                    <p:anim calcmode="lin" valueType="num">
                                      <p:cBhvr>
                                        <p:cTn id="12"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56068" y="180305"/>
            <a:ext cx="10650828" cy="6478072"/>
          </a:xfrm>
        </p:spPr>
        <p:txBody>
          <a:bodyPr>
            <a:normAutofit/>
            <a:scene3d>
              <a:camera prst="orthographicFront"/>
              <a:lightRig rig="threePt" dir="t"/>
            </a:scene3d>
            <a:sp3d extrusionH="57150">
              <a:bevelT w="38100" h="38100"/>
            </a:sp3d>
          </a:bodyPr>
          <a:lstStyle/>
          <a:p>
            <a:pPr marL="0" indent="0">
              <a:buNone/>
            </a:pPr>
            <a:r>
              <a:rPr lang="en-US" sz="4800" dirty="0" smtClean="0">
                <a:ln>
                  <a:solidFill>
                    <a:srgbClr val="FF0066"/>
                  </a:solidFill>
                </a:ln>
                <a:solidFill>
                  <a:srgbClr val="CC00FF"/>
                </a:solidFill>
                <a:effectLst>
                  <a:glow rad="190500">
                    <a:srgbClr val="FFFF00"/>
                  </a:glow>
                </a:effectLst>
              </a:rPr>
              <a:t>Question:</a:t>
            </a:r>
          </a:p>
          <a:p>
            <a:pPr marL="0" indent="0">
              <a:buNone/>
            </a:pPr>
            <a:r>
              <a:rPr lang="en-US" sz="4800" dirty="0" smtClean="0">
                <a:solidFill>
                  <a:srgbClr val="CC00FF"/>
                </a:solidFill>
              </a:rPr>
              <a:t>How many cycles from the </a:t>
            </a:r>
            <a:r>
              <a:rPr lang="en-US" sz="4800" dirty="0" smtClean="0">
                <a:solidFill>
                  <a:srgbClr val="008080"/>
                </a:solidFill>
              </a:rPr>
              <a:t>New Month Cycle</a:t>
            </a:r>
            <a:r>
              <a:rPr lang="en-US" sz="4800" dirty="0" smtClean="0">
                <a:solidFill>
                  <a:srgbClr val="CC00FF"/>
                </a:solidFill>
              </a:rPr>
              <a:t> did Jonathan tell David he would return to the field?</a:t>
            </a:r>
          </a:p>
          <a:p>
            <a:pPr marL="0" indent="0">
              <a:buNone/>
            </a:pPr>
            <a:endParaRPr lang="en-US" sz="4800" dirty="0">
              <a:solidFill>
                <a:srgbClr val="CC00FF"/>
              </a:solidFill>
            </a:endParaRPr>
          </a:p>
          <a:p>
            <a:pPr marL="0" indent="0">
              <a:buNone/>
            </a:pPr>
            <a:r>
              <a:rPr lang="en-US" sz="4800" dirty="0" smtClean="0">
                <a:solidFill>
                  <a:srgbClr val="009999"/>
                </a:solidFill>
              </a:rPr>
              <a:t>1 Sam 20:19 –</a:t>
            </a:r>
          </a:p>
          <a:p>
            <a:pPr marL="0" indent="0" algn="ctr">
              <a:buNone/>
            </a:pPr>
            <a:r>
              <a:rPr lang="en-US" sz="4800" b="1" i="1" dirty="0" smtClean="0">
                <a:solidFill>
                  <a:srgbClr val="00B050"/>
                </a:solidFill>
                <a:latin typeface="Georgia" panose="02040502050405020303" pitchFamily="18" charset="0"/>
              </a:rPr>
              <a:t>And on the </a:t>
            </a:r>
            <a:r>
              <a:rPr lang="en-US" sz="4800" b="1" i="1" u="sng" dirty="0" smtClean="0">
                <a:solidFill>
                  <a:srgbClr val="FF0066"/>
                </a:solidFill>
                <a:latin typeface="Georgia" panose="02040502050405020303" pitchFamily="18" charset="0"/>
              </a:rPr>
              <a:t>third</a:t>
            </a:r>
            <a:r>
              <a:rPr lang="en-US" sz="4800" b="1" i="1" dirty="0" smtClean="0">
                <a:solidFill>
                  <a:srgbClr val="00B050"/>
                </a:solidFill>
                <a:latin typeface="Georgia" panose="02040502050405020303" pitchFamily="18" charset="0"/>
              </a:rPr>
              <a:t> day...</a:t>
            </a:r>
            <a:endParaRPr lang="en-US" sz="4800" b="1" i="1" dirty="0">
              <a:solidFill>
                <a:srgbClr val="00B050"/>
              </a:solidFill>
              <a:latin typeface="Georgia" panose="02040502050405020303" pitchFamily="18" charset="0"/>
            </a:endParaRPr>
          </a:p>
        </p:txBody>
      </p:sp>
      <p:sp>
        <p:nvSpPr>
          <p:cNvPr id="2" name="Slide Number Placeholder 1"/>
          <p:cNvSpPr>
            <a:spLocks noGrp="1"/>
          </p:cNvSpPr>
          <p:nvPr>
            <p:ph type="sldNum" sz="quarter" idx="12"/>
          </p:nvPr>
        </p:nvSpPr>
        <p:spPr>
          <a:xfrm>
            <a:off x="9018225" y="6430764"/>
            <a:ext cx="2819399" cy="345796"/>
          </a:xfrm>
        </p:spPr>
        <p:txBody>
          <a:bodyPr/>
          <a:lstStyle/>
          <a:p>
            <a:fld id="{71766878-3199-4EAB-94E7-2D6D11070E14}" type="slidenum">
              <a:rPr lang="en-US" b="1" smtClean="0">
                <a:solidFill>
                  <a:schemeClr val="tx1"/>
                </a:solidFill>
              </a:rPr>
              <a:t>46</a:t>
            </a:fld>
            <a:endParaRPr lang="en-US" b="1" dirty="0">
              <a:solidFill>
                <a:schemeClr val="tx1"/>
              </a:solidFill>
            </a:endParaRPr>
          </a:p>
        </p:txBody>
      </p:sp>
      <p:sp>
        <p:nvSpPr>
          <p:cNvPr id="4" name="Lightning Bolt 3"/>
          <p:cNvSpPr/>
          <p:nvPr/>
        </p:nvSpPr>
        <p:spPr>
          <a:xfrm rot="5050580">
            <a:off x="6822654" y="3341647"/>
            <a:ext cx="2388769" cy="2185894"/>
          </a:xfrm>
          <a:prstGeom prst="lightningBolt">
            <a:avLst/>
          </a:prstGeom>
          <a:solidFill>
            <a:srgbClr val="66CCFF"/>
          </a:solidFill>
          <a:ln w="76200">
            <a:solidFill>
              <a:srgbClr val="FF0066"/>
            </a:solid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07856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additive="base">
                                        <p:cTn id="7" dur="125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8" dur="1250" fill="hold"/>
                                        <p:tgtEl>
                                          <p:spTgt spid="3">
                                            <p:txEl>
                                              <p:pRg st="3" end="3"/>
                                            </p:txEl>
                                          </p:spTgt>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anim calcmode="lin" valueType="num">
                                      <p:cBhvr additive="base">
                                        <p:cTn id="11" dur="1250" fill="hold"/>
                                        <p:tgtEl>
                                          <p:spTgt spid="3">
                                            <p:txEl>
                                              <p:pRg st="4" end="4"/>
                                            </p:txEl>
                                          </p:spTgt>
                                        </p:tgtEl>
                                        <p:attrNameLst>
                                          <p:attrName>ppt_x</p:attrName>
                                        </p:attrNameLst>
                                      </p:cBhvr>
                                      <p:tavLst>
                                        <p:tav tm="0">
                                          <p:val>
                                            <p:strVal val="1+#ppt_w/2"/>
                                          </p:val>
                                        </p:tav>
                                        <p:tav tm="100000">
                                          <p:val>
                                            <p:strVal val="#ppt_x"/>
                                          </p:val>
                                        </p:tav>
                                      </p:tavLst>
                                    </p:anim>
                                    <p:anim calcmode="lin" valueType="num">
                                      <p:cBhvr additive="base">
                                        <p:cTn id="12" dur="1250" fill="hold"/>
                                        <p:tgtEl>
                                          <p:spTgt spid="3">
                                            <p:txEl>
                                              <p:pRg st="4" end="4"/>
                                            </p:txEl>
                                          </p:spTgt>
                                        </p:tgtEl>
                                        <p:attrNameLst>
                                          <p:attrName>ppt_y</p:attrName>
                                        </p:attrNameLst>
                                      </p:cBhvr>
                                      <p:tavLst>
                                        <p:tav tm="0">
                                          <p:val>
                                            <p:strVal val="0-#ppt_h/2"/>
                                          </p:val>
                                        </p:tav>
                                        <p:tav tm="100000">
                                          <p:val>
                                            <p:strVal val="#ppt_y"/>
                                          </p:val>
                                        </p:tav>
                                      </p:tavLst>
                                    </p:anim>
                                  </p:childTnLst>
                                </p:cTn>
                              </p:par>
                              <p:par>
                                <p:cTn id="13" presetID="31"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750" fill="hold"/>
                                        <p:tgtEl>
                                          <p:spTgt spid="4"/>
                                        </p:tgtEl>
                                        <p:attrNameLst>
                                          <p:attrName>ppt_w</p:attrName>
                                        </p:attrNameLst>
                                      </p:cBhvr>
                                      <p:tavLst>
                                        <p:tav tm="0">
                                          <p:val>
                                            <p:fltVal val="0"/>
                                          </p:val>
                                        </p:tav>
                                        <p:tav tm="100000">
                                          <p:val>
                                            <p:strVal val="#ppt_w"/>
                                          </p:val>
                                        </p:tav>
                                      </p:tavLst>
                                    </p:anim>
                                    <p:anim calcmode="lin" valueType="num">
                                      <p:cBhvr>
                                        <p:cTn id="16" dur="750" fill="hold"/>
                                        <p:tgtEl>
                                          <p:spTgt spid="4"/>
                                        </p:tgtEl>
                                        <p:attrNameLst>
                                          <p:attrName>ppt_h</p:attrName>
                                        </p:attrNameLst>
                                      </p:cBhvr>
                                      <p:tavLst>
                                        <p:tav tm="0">
                                          <p:val>
                                            <p:fltVal val="0"/>
                                          </p:val>
                                        </p:tav>
                                        <p:tav tm="100000">
                                          <p:val>
                                            <p:strVal val="#ppt_h"/>
                                          </p:val>
                                        </p:tav>
                                      </p:tavLst>
                                    </p:anim>
                                    <p:anim calcmode="lin" valueType="num">
                                      <p:cBhvr>
                                        <p:cTn id="17" dur="750" fill="hold"/>
                                        <p:tgtEl>
                                          <p:spTgt spid="4"/>
                                        </p:tgtEl>
                                        <p:attrNameLst>
                                          <p:attrName>style.rotation</p:attrName>
                                        </p:attrNameLst>
                                      </p:cBhvr>
                                      <p:tavLst>
                                        <p:tav tm="0">
                                          <p:val>
                                            <p:fltVal val="90"/>
                                          </p:val>
                                        </p:tav>
                                        <p:tav tm="100000">
                                          <p:val>
                                            <p:fltVal val="0"/>
                                          </p:val>
                                        </p:tav>
                                      </p:tavLst>
                                    </p:anim>
                                    <p:animEffect transition="in" filter="fade">
                                      <p:cBhvr>
                                        <p:cTn id="18" dur="7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bg>
      <p:bgPr>
        <a:pattFill prst="pct30">
          <a:fgClr>
            <a:srgbClr val="CC00FF"/>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99662" y="126008"/>
            <a:ext cx="10775778" cy="795253"/>
          </a:xfrm>
          <a:blipFill dpi="0" rotWithShape="1">
            <a:blip r:embed="rId3">
              <a:extLst>
                <a:ext uri="{28A0092B-C50C-407E-A947-70E740481C1C}">
                  <a14:useLocalDpi xmlns:a14="http://schemas.microsoft.com/office/drawing/2010/main" val="0"/>
                </a:ext>
              </a:extLst>
            </a:blip>
            <a:srcRect/>
            <a:stretch>
              <a:fillRect/>
            </a:stretch>
          </a:blipFill>
          <a:ln w="38100">
            <a:solidFill>
              <a:srgbClr val="CC00FF"/>
            </a:solidFill>
          </a:ln>
          <a:scene3d>
            <a:camera prst="orthographicFront"/>
            <a:lightRig rig="threePt" dir="t"/>
          </a:scene3d>
          <a:sp3d>
            <a:bevelT w="152400" h="50800" prst="softRound"/>
          </a:sp3d>
        </p:spPr>
        <p:txBody>
          <a:bodyPr tIns="91440" anchor="ctr">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800" b="1" cap="none" spc="0" dirty="0" smtClean="0">
                <a:ln w="11430"/>
                <a:solidFill>
                  <a:srgbClr val="FF00FF"/>
                </a:solidFill>
                <a:effectLst>
                  <a:outerShdw blurRad="50800" dist="39000" dir="5460000" algn="tl">
                    <a:srgbClr val="000000">
                      <a:alpha val="38000"/>
                    </a:srgbClr>
                  </a:outerShdw>
                </a:effectLst>
                <a:latin typeface="Comic Sans MS" panose="030F0702030302020204" pitchFamily="66" charset="0"/>
              </a:rPr>
              <a:t>Morning after the second day …</a:t>
            </a:r>
            <a:endParaRPr lang="en-US" sz="4800" b="1" cap="none" spc="0" dirty="0">
              <a:ln w="11430"/>
              <a:solidFill>
                <a:srgbClr val="FF00FF"/>
              </a:solidFill>
              <a:effectLst>
                <a:outerShdw blurRad="50800" dist="39000" dir="5460000" algn="tl">
                  <a:srgbClr val="000000">
                    <a:alpha val="38000"/>
                  </a:srgbClr>
                </a:outerShdw>
              </a:effectLst>
              <a:latin typeface="Comic Sans MS" panose="030F0702030302020204" pitchFamily="66" charset="0"/>
            </a:endParaRPr>
          </a:p>
        </p:txBody>
      </p:sp>
      <p:sp>
        <p:nvSpPr>
          <p:cNvPr id="3" name="Content Placeholder 2"/>
          <p:cNvSpPr>
            <a:spLocks noGrp="1"/>
          </p:cNvSpPr>
          <p:nvPr>
            <p:ph idx="1"/>
          </p:nvPr>
        </p:nvSpPr>
        <p:spPr>
          <a:xfrm>
            <a:off x="910937" y="1059876"/>
            <a:ext cx="11042073" cy="5714998"/>
          </a:xfrm>
          <a:solidFill>
            <a:schemeClr val="bg1">
              <a:lumMod val="95000"/>
            </a:schemeClr>
          </a:solidFill>
          <a:ln>
            <a:gradFill>
              <a:gsLst>
                <a:gs pos="96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cene3d>
            <a:camera prst="orthographicFront"/>
            <a:lightRig rig="threePt" dir="t"/>
          </a:scene3d>
          <a:sp3d>
            <a:bevelT/>
          </a:sp3d>
        </p:spPr>
        <p:txBody>
          <a:bodyPr>
            <a:normAutofit lnSpcReduction="10000"/>
            <a:sp3d extrusionH="57150">
              <a:bevelT w="38100" h="38100"/>
            </a:sp3d>
          </a:bodyPr>
          <a:lstStyle/>
          <a:p>
            <a:pPr marL="0" lvl="0" indent="0">
              <a:lnSpc>
                <a:spcPct val="115000"/>
              </a:lnSpc>
              <a:spcBef>
                <a:spcPts val="0"/>
              </a:spcBef>
              <a:spcAft>
                <a:spcPts val="600"/>
              </a:spcAft>
              <a:buClr>
                <a:srgbClr val="171312"/>
              </a:buClr>
              <a:buNone/>
            </a:pPr>
            <a:r>
              <a:rPr lang="en-US" sz="2800" dirty="0">
                <a:solidFill>
                  <a:srgbClr val="008080"/>
                </a:solidFill>
                <a:latin typeface="Georgia" panose="02040502050405020303" pitchFamily="18" charset="0"/>
                <a:ea typeface="TITUS Cyberbit Basic" panose="02020603050405020304" pitchFamily="18" charset="0"/>
                <a:cs typeface="Georgia" panose="02040502050405020303" pitchFamily="18" charset="0"/>
              </a:rPr>
              <a:t>1 Sam </a:t>
            </a:r>
            <a:r>
              <a:rPr lang="en-US" sz="2800" dirty="0" smtClean="0">
                <a:solidFill>
                  <a:srgbClr val="008080"/>
                </a:solidFill>
                <a:latin typeface="Georgia" panose="02040502050405020303" pitchFamily="18" charset="0"/>
                <a:ea typeface="TITUS Cyberbit Basic" panose="02020603050405020304" pitchFamily="18" charset="0"/>
                <a:cs typeface="Georgia" panose="02040502050405020303" pitchFamily="18" charset="0"/>
              </a:rPr>
              <a:t>20:</a:t>
            </a:r>
            <a:r>
              <a:rPr lang="en-US" sz="2800" b="1" dirty="0" smtClean="0">
                <a:solidFill>
                  <a:srgbClr val="CC0099"/>
                </a:solidFill>
                <a:effectLst>
                  <a:outerShdw blurRad="38100" dist="38100" dir="2700000" algn="tl">
                    <a:srgbClr val="000000">
                      <a:alpha val="43137"/>
                    </a:srgbClr>
                  </a:outerShdw>
                </a:effectLst>
                <a:latin typeface="Georgia" panose="02040502050405020303" pitchFamily="18" charset="0"/>
                <a:ea typeface="TITUS Cyberbit Basic" panose="02020603050405020304" pitchFamily="18" charset="0"/>
                <a:cs typeface="Georgia" panose="02040502050405020303" pitchFamily="18" charset="0"/>
              </a:rPr>
              <a:t>34 </a:t>
            </a:r>
            <a:r>
              <a:rPr lang="en-US" sz="2800" dirty="0" smtClean="0">
                <a:solidFill>
                  <a:srgbClr val="000000"/>
                </a:solidFill>
                <a:latin typeface="Georgia" panose="02040502050405020303" pitchFamily="18" charset="0"/>
                <a:ea typeface="TITUS Cyberbit Basic" panose="02020603050405020304" pitchFamily="18" charset="0"/>
                <a:cs typeface="Georgia" panose="02040502050405020303" pitchFamily="18" charset="0"/>
              </a:rPr>
              <a:t> </a:t>
            </a:r>
            <a:r>
              <a:rPr lang="en-US" sz="2800" dirty="0" smtClean="0">
                <a:solidFill>
                  <a:srgbClr val="E36C0A"/>
                </a:solidFill>
                <a:latin typeface="Georgia" panose="02040502050405020303" pitchFamily="18" charset="0"/>
                <a:ea typeface="TITUS Cyberbit Basic" panose="02020603050405020304" pitchFamily="18" charset="0"/>
                <a:cs typeface="Georgia" panose="02040502050405020303" pitchFamily="18" charset="0"/>
              </a:rPr>
              <a:t>And </a:t>
            </a:r>
            <a:r>
              <a:rPr lang="en-US" sz="2800" dirty="0" err="1">
                <a:solidFill>
                  <a:srgbClr val="E36C0A"/>
                </a:solidFill>
                <a:latin typeface="Georgia" panose="02040502050405020303" pitchFamily="18" charset="0"/>
                <a:ea typeface="TITUS Cyberbit Basic" panose="02020603050405020304" pitchFamily="18" charset="0"/>
                <a:cs typeface="Georgia" panose="02040502050405020303" pitchFamily="18" charset="0"/>
              </a:rPr>
              <a:t>Yehonathan</a:t>
            </a:r>
            <a:r>
              <a:rPr lang="en-US" sz="2800" dirty="0">
                <a:solidFill>
                  <a:srgbClr val="E36C0A"/>
                </a:solidFill>
                <a:latin typeface="Georgia" panose="02040502050405020303" pitchFamily="18" charset="0"/>
                <a:ea typeface="TITUS Cyberbit Basic" panose="02020603050405020304" pitchFamily="18" charset="0"/>
                <a:cs typeface="Georgia" panose="02040502050405020303" pitchFamily="18" charset="0"/>
              </a:rPr>
              <a:t> rose up from the table in the heat of displeasure, </a:t>
            </a:r>
            <a:r>
              <a:rPr lang="en-US" sz="2800" dirty="0" smtClean="0">
                <a:solidFill>
                  <a:srgbClr val="E36C0A"/>
                </a:solidFill>
                <a:latin typeface="Georgia" panose="02040502050405020303" pitchFamily="18" charset="0"/>
                <a:ea typeface="TITUS Cyberbit Basic" panose="02020603050405020304" pitchFamily="18" charset="0"/>
                <a:cs typeface="Georgia" panose="02040502050405020303" pitchFamily="18" charset="0"/>
              </a:rPr>
              <a:t>and </a:t>
            </a:r>
            <a:r>
              <a:rPr lang="en-US" sz="2800" b="1" i="1" dirty="0">
                <a:solidFill>
                  <a:srgbClr val="FF0066"/>
                </a:solidFill>
                <a:latin typeface="Georgia" panose="02040502050405020303" pitchFamily="18" charset="0"/>
                <a:ea typeface="TITUS Cyberbit Basic" panose="02020603050405020304" pitchFamily="18" charset="0"/>
                <a:cs typeface="Georgia" panose="02040502050405020303" pitchFamily="18" charset="0"/>
              </a:rPr>
              <a:t>ate no food the </a:t>
            </a:r>
            <a:r>
              <a:rPr lang="en-US" sz="2800" b="1" i="1" u="dbl" dirty="0">
                <a:solidFill>
                  <a:srgbClr val="FF0066"/>
                </a:solidFill>
                <a:uFill>
                  <a:solidFill>
                    <a:srgbClr val="00B050"/>
                  </a:solidFill>
                </a:uFill>
                <a:latin typeface="Georgia" panose="02040502050405020303" pitchFamily="18" charset="0"/>
                <a:ea typeface="TITUS Cyberbit Basic" panose="02020603050405020304" pitchFamily="18" charset="0"/>
                <a:cs typeface="Georgia" panose="02040502050405020303" pitchFamily="18" charset="0"/>
              </a:rPr>
              <a:t>second day</a:t>
            </a:r>
            <a:r>
              <a:rPr lang="en-US" sz="2800" b="1" i="1" dirty="0">
                <a:solidFill>
                  <a:srgbClr val="FF0066"/>
                </a:solidFill>
                <a:latin typeface="Georgia" panose="02040502050405020303" pitchFamily="18" charset="0"/>
                <a:ea typeface="TITUS Cyberbit Basic" panose="02020603050405020304" pitchFamily="18" charset="0"/>
                <a:cs typeface="Georgia" panose="02040502050405020303" pitchFamily="18" charset="0"/>
              </a:rPr>
              <a:t> of the month,</a:t>
            </a:r>
            <a:r>
              <a:rPr lang="en-US" sz="2800" dirty="0">
                <a:solidFill>
                  <a:srgbClr val="FF0066"/>
                </a:solidFill>
                <a:latin typeface="Georgia" panose="02040502050405020303" pitchFamily="18" charset="0"/>
                <a:ea typeface="TITUS Cyberbit Basic" panose="02020603050405020304" pitchFamily="18" charset="0"/>
                <a:cs typeface="Georgia" panose="02040502050405020303" pitchFamily="18" charset="0"/>
              </a:rPr>
              <a:t> </a:t>
            </a:r>
            <a:r>
              <a:rPr lang="en-US" sz="2800" dirty="0">
                <a:solidFill>
                  <a:srgbClr val="E36C0A"/>
                </a:solidFill>
                <a:latin typeface="Georgia" panose="02040502050405020303" pitchFamily="18" charset="0"/>
                <a:ea typeface="TITUS Cyberbit Basic" panose="02020603050405020304" pitchFamily="18" charset="0"/>
                <a:cs typeface="Georgia" panose="02040502050405020303" pitchFamily="18" charset="0"/>
              </a:rPr>
              <a:t>for he was </a:t>
            </a:r>
            <a:r>
              <a:rPr lang="en-US" sz="2800" dirty="0" smtClean="0">
                <a:solidFill>
                  <a:srgbClr val="E36C0A"/>
                </a:solidFill>
                <a:latin typeface="Georgia" panose="02040502050405020303" pitchFamily="18" charset="0"/>
                <a:ea typeface="TITUS Cyberbit Basic" panose="02020603050405020304" pitchFamily="18" charset="0"/>
                <a:cs typeface="Georgia" panose="02040502050405020303" pitchFamily="18" charset="0"/>
              </a:rPr>
              <a:t>grieved </a:t>
            </a:r>
            <a:r>
              <a:rPr lang="en-US" sz="2800" dirty="0">
                <a:solidFill>
                  <a:srgbClr val="E36C0A"/>
                </a:solidFill>
                <a:latin typeface="Georgia" panose="02040502050405020303" pitchFamily="18" charset="0"/>
                <a:ea typeface="TITUS Cyberbit Basic" panose="02020603050405020304" pitchFamily="18" charset="0"/>
                <a:cs typeface="Georgia" panose="02040502050405020303" pitchFamily="18" charset="0"/>
              </a:rPr>
              <a:t>for </a:t>
            </a:r>
            <a:r>
              <a:rPr lang="en-US" sz="2800" dirty="0" err="1">
                <a:solidFill>
                  <a:srgbClr val="E36C0A"/>
                </a:solidFill>
                <a:latin typeface="Georgia" panose="02040502050405020303" pitchFamily="18" charset="0"/>
                <a:ea typeface="TITUS Cyberbit Basic" panose="02020603050405020304" pitchFamily="18" charset="0"/>
                <a:cs typeface="Georgia" panose="02040502050405020303" pitchFamily="18" charset="0"/>
              </a:rPr>
              <a:t>Dawid</a:t>
            </a:r>
            <a:r>
              <a:rPr lang="en-US" sz="2800" dirty="0">
                <a:solidFill>
                  <a:srgbClr val="E36C0A"/>
                </a:solidFill>
                <a:latin typeface="TITUS Cyberbit Basic" panose="02020603050405020304" pitchFamily="18" charset="0"/>
                <a:ea typeface="Calibri" panose="020F0502020204030204" pitchFamily="34" charset="0"/>
                <a:cs typeface="Times New Roman" panose="02020603050405020304" pitchFamily="18" charset="0"/>
              </a:rPr>
              <a:t>̱</a:t>
            </a:r>
            <a:r>
              <a:rPr lang="en-US" sz="2800" dirty="0">
                <a:solidFill>
                  <a:srgbClr val="E36C0A"/>
                </a:solidFill>
                <a:latin typeface="Georgia" panose="02040502050405020303" pitchFamily="18" charset="0"/>
                <a:ea typeface="TITUS Cyberbit Basic" panose="02020603050405020304" pitchFamily="18" charset="0"/>
                <a:cs typeface="Georgia" panose="02040502050405020303" pitchFamily="18" charset="0"/>
              </a:rPr>
              <a:t>, because        </a:t>
            </a:r>
            <a:r>
              <a:rPr lang="en-US" sz="2800" dirty="0" smtClean="0">
                <a:solidFill>
                  <a:srgbClr val="E36C0A"/>
                </a:solidFill>
                <a:latin typeface="Georgia" panose="02040502050405020303" pitchFamily="18" charset="0"/>
                <a:ea typeface="TITUS Cyberbit Basic" panose="02020603050405020304" pitchFamily="18" charset="0"/>
                <a:cs typeface="Georgia" panose="02040502050405020303" pitchFamily="18" charset="0"/>
              </a:rPr>
              <a:t>   </a:t>
            </a:r>
            <a:r>
              <a:rPr lang="en-US" sz="2800" dirty="0">
                <a:solidFill>
                  <a:srgbClr val="E36C0A"/>
                </a:solidFill>
                <a:latin typeface="Georgia" panose="02040502050405020303" pitchFamily="18" charset="0"/>
                <a:ea typeface="TITUS Cyberbit Basic" panose="02020603050405020304" pitchFamily="18" charset="0"/>
                <a:cs typeface="Georgia" panose="02040502050405020303" pitchFamily="18" charset="0"/>
              </a:rPr>
              <a:t>his father put him to shame</a:t>
            </a:r>
            <a:r>
              <a:rPr lang="en-US" sz="2800" dirty="0" smtClean="0">
                <a:solidFill>
                  <a:srgbClr val="E36C0A"/>
                </a:solidFill>
                <a:latin typeface="Georgia" panose="02040502050405020303" pitchFamily="18" charset="0"/>
                <a:ea typeface="TITUS Cyberbit Basic" panose="02020603050405020304" pitchFamily="18" charset="0"/>
                <a:cs typeface="Georgia" panose="02040502050405020303" pitchFamily="18" charset="0"/>
              </a:rPr>
              <a:t>.</a:t>
            </a:r>
          </a:p>
          <a:p>
            <a:pPr marL="0" lvl="0" indent="0">
              <a:lnSpc>
                <a:spcPct val="115000"/>
              </a:lnSpc>
              <a:spcBef>
                <a:spcPts val="0"/>
              </a:spcBef>
              <a:spcAft>
                <a:spcPts val="600"/>
              </a:spcAft>
              <a:buClr>
                <a:srgbClr val="171312"/>
              </a:buClr>
              <a:buNone/>
            </a:pPr>
            <a:endParaRPr lang="en-US" sz="2800" dirty="0">
              <a:solidFill>
                <a:srgbClr val="E36C0A"/>
              </a:solidFill>
              <a:latin typeface="Georgia" panose="02040502050405020303" pitchFamily="18" charset="0"/>
              <a:ea typeface="TITUS Cyberbit Basic" panose="02020603050405020304" pitchFamily="18" charset="0"/>
              <a:cs typeface="Georgia" panose="02040502050405020303" pitchFamily="18" charset="0"/>
            </a:endParaRPr>
          </a:p>
          <a:p>
            <a:pPr marL="0" lvl="0" indent="0">
              <a:lnSpc>
                <a:spcPct val="115000"/>
              </a:lnSpc>
              <a:spcBef>
                <a:spcPts val="0"/>
              </a:spcBef>
              <a:spcAft>
                <a:spcPts val="600"/>
              </a:spcAft>
              <a:buClr>
                <a:srgbClr val="171312"/>
              </a:buClr>
              <a:buNone/>
            </a:pPr>
            <a:endParaRPr lang="en-US" sz="2800" dirty="0" smtClean="0">
              <a:solidFill>
                <a:srgbClr val="E36C0A"/>
              </a:solidFill>
              <a:latin typeface="Georgia" panose="02040502050405020303" pitchFamily="18" charset="0"/>
              <a:ea typeface="TITUS Cyberbit Basic" panose="02020603050405020304" pitchFamily="18" charset="0"/>
              <a:cs typeface="Georgia" panose="02040502050405020303" pitchFamily="18" charset="0"/>
            </a:endParaRPr>
          </a:p>
          <a:p>
            <a:pPr marL="0" lvl="0" indent="0">
              <a:lnSpc>
                <a:spcPct val="260000"/>
              </a:lnSpc>
              <a:spcBef>
                <a:spcPts val="0"/>
              </a:spcBef>
              <a:spcAft>
                <a:spcPts val="600"/>
              </a:spcAft>
              <a:buClr>
                <a:srgbClr val="171312"/>
              </a:buClr>
              <a:buNone/>
            </a:pPr>
            <a:endParaRPr lang="en-US" sz="2800" dirty="0">
              <a:solidFill>
                <a:srgbClr val="E36C0A"/>
              </a:solidFill>
              <a:latin typeface="Georgia" panose="02040502050405020303" pitchFamily="18" charset="0"/>
              <a:ea typeface="TITUS Cyberbit Basic" panose="02020603050405020304" pitchFamily="18" charset="0"/>
              <a:cs typeface="Georgia" panose="02040502050405020303" pitchFamily="18" charset="0"/>
            </a:endParaRPr>
          </a:p>
          <a:p>
            <a:pPr marL="0" lvl="0" indent="0">
              <a:lnSpc>
                <a:spcPct val="115000"/>
              </a:lnSpc>
              <a:spcBef>
                <a:spcPts val="0"/>
              </a:spcBef>
              <a:spcAft>
                <a:spcPts val="600"/>
              </a:spcAft>
              <a:buClr>
                <a:srgbClr val="171312"/>
              </a:buClr>
              <a:buNone/>
            </a:pPr>
            <a:endParaRPr lang="en-US" sz="2800" dirty="0" smtClean="0">
              <a:solidFill>
                <a:srgbClr val="E36C0A"/>
              </a:solidFill>
              <a:latin typeface="Georgia" panose="02040502050405020303" pitchFamily="18" charset="0"/>
              <a:ea typeface="TITUS Cyberbit Basic" panose="02020603050405020304" pitchFamily="18" charset="0"/>
              <a:cs typeface="Georgia" panose="02040502050405020303" pitchFamily="18" charset="0"/>
            </a:endParaRPr>
          </a:p>
          <a:p>
            <a:pPr marL="0" lvl="0" indent="0">
              <a:lnSpc>
                <a:spcPct val="115000"/>
              </a:lnSpc>
              <a:spcBef>
                <a:spcPts val="0"/>
              </a:spcBef>
              <a:spcAft>
                <a:spcPts val="1000"/>
              </a:spcAft>
              <a:buClr>
                <a:srgbClr val="171312"/>
              </a:buClr>
              <a:buNone/>
            </a:pPr>
            <a:r>
              <a:rPr lang="en-US" sz="2800" dirty="0">
                <a:solidFill>
                  <a:srgbClr val="008080"/>
                </a:solidFill>
                <a:latin typeface="Georgia" panose="02040502050405020303" pitchFamily="18" charset="0"/>
                <a:ea typeface="TITUS Cyberbit Basic" panose="02020603050405020304" pitchFamily="18" charset="0"/>
                <a:cs typeface="Georgia" panose="02040502050405020303" pitchFamily="18" charset="0"/>
              </a:rPr>
              <a:t>1 Sam </a:t>
            </a:r>
            <a:r>
              <a:rPr lang="en-US" sz="2800" dirty="0" smtClean="0">
                <a:solidFill>
                  <a:srgbClr val="008080"/>
                </a:solidFill>
                <a:latin typeface="Georgia" panose="02040502050405020303" pitchFamily="18" charset="0"/>
                <a:ea typeface="TITUS Cyberbit Basic" panose="02020603050405020304" pitchFamily="18" charset="0"/>
                <a:cs typeface="Georgia" panose="02040502050405020303" pitchFamily="18" charset="0"/>
              </a:rPr>
              <a:t>20:35</a:t>
            </a:r>
            <a:r>
              <a:rPr lang="en-US" sz="2800" dirty="0" smtClean="0">
                <a:solidFill>
                  <a:srgbClr val="000000"/>
                </a:solidFill>
                <a:latin typeface="Georgia" panose="02040502050405020303" pitchFamily="18" charset="0"/>
                <a:ea typeface="TITUS Cyberbit Basic" panose="02020603050405020304" pitchFamily="18" charset="0"/>
                <a:cs typeface="Georgia" panose="02040502050405020303" pitchFamily="18" charset="0"/>
              </a:rPr>
              <a:t>  </a:t>
            </a:r>
            <a:r>
              <a:rPr lang="en-US" sz="2800" dirty="0" smtClean="0">
                <a:solidFill>
                  <a:srgbClr val="E36C0A"/>
                </a:solidFill>
                <a:latin typeface="Georgia" panose="02040502050405020303" pitchFamily="18" charset="0"/>
                <a:ea typeface="TITUS Cyberbit Basic" panose="02020603050405020304" pitchFamily="18" charset="0"/>
                <a:cs typeface="Georgia" panose="02040502050405020303" pitchFamily="18" charset="0"/>
              </a:rPr>
              <a:t>And </a:t>
            </a:r>
            <a:r>
              <a:rPr lang="en-US" sz="2800" dirty="0">
                <a:solidFill>
                  <a:srgbClr val="E36C0A"/>
                </a:solidFill>
                <a:latin typeface="Georgia" panose="02040502050405020303" pitchFamily="18" charset="0"/>
                <a:ea typeface="TITUS Cyberbit Basic" panose="02020603050405020304" pitchFamily="18" charset="0"/>
                <a:cs typeface="Georgia" panose="02040502050405020303" pitchFamily="18" charset="0"/>
              </a:rPr>
              <a:t>it came to be, </a:t>
            </a:r>
            <a:r>
              <a:rPr lang="en-US" sz="2800" b="1" i="1" dirty="0">
                <a:solidFill>
                  <a:srgbClr val="FF0066"/>
                </a:solidFill>
                <a:latin typeface="Georgia" panose="02040502050405020303" pitchFamily="18" charset="0"/>
                <a:ea typeface="TITUS Cyberbit Basic" panose="02020603050405020304" pitchFamily="18" charset="0"/>
                <a:cs typeface="Georgia" panose="02040502050405020303" pitchFamily="18" charset="0"/>
              </a:rPr>
              <a:t>in the </a:t>
            </a:r>
            <a:r>
              <a:rPr lang="en-US" sz="2800" b="1" i="1" u="dbl" dirty="0">
                <a:solidFill>
                  <a:srgbClr val="FF0066"/>
                </a:solidFill>
                <a:uFill>
                  <a:solidFill>
                    <a:srgbClr val="00B050"/>
                  </a:solidFill>
                </a:uFill>
                <a:latin typeface="Georgia" panose="02040502050405020303" pitchFamily="18" charset="0"/>
                <a:ea typeface="TITUS Cyberbit Basic" panose="02020603050405020304" pitchFamily="18" charset="0"/>
                <a:cs typeface="Georgia" panose="02040502050405020303" pitchFamily="18" charset="0"/>
              </a:rPr>
              <a:t>morning</a:t>
            </a:r>
            <a:r>
              <a:rPr lang="en-US" sz="2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a:t>
            </a:r>
            <a:r>
              <a:rPr lang="en-US" sz="2800" dirty="0">
                <a:solidFill>
                  <a:srgbClr val="00B050"/>
                </a:solidFill>
                <a:latin typeface="Calibri" panose="020F0502020204030204" pitchFamily="34" charset="0"/>
                <a:ea typeface="Calibri" panose="020F0502020204030204" pitchFamily="34" charset="0"/>
                <a:cs typeface="Times New Roman" panose="02020603050405020304" pitchFamily="18" charset="0"/>
              </a:rPr>
              <a:t>[</a:t>
            </a:r>
            <a:r>
              <a:rPr lang="en-US" sz="2800" dirty="0" err="1">
                <a:solidFill>
                  <a:srgbClr val="00B050"/>
                </a:solidFill>
                <a:latin typeface="Calibri" panose="020F0502020204030204" pitchFamily="34" charset="0"/>
                <a:ea typeface="Calibri" panose="020F0502020204030204" pitchFamily="34" charset="0"/>
                <a:cs typeface="Times New Roman" panose="02020603050405020304" pitchFamily="18" charset="0"/>
              </a:rPr>
              <a:t>boqer</a:t>
            </a:r>
            <a:r>
              <a:rPr lang="en-US" sz="2800" dirty="0">
                <a:solidFill>
                  <a:srgbClr val="00B050"/>
                </a:solidFill>
                <a:latin typeface="Calibri" panose="020F0502020204030204" pitchFamily="34" charset="0"/>
                <a:ea typeface="Calibri" panose="020F0502020204030204" pitchFamily="34" charset="0"/>
                <a:cs typeface="Times New Roman" panose="02020603050405020304" pitchFamily="18" charset="0"/>
              </a:rPr>
              <a:t>, </a:t>
            </a:r>
            <a:r>
              <a:rPr lang="en-US" sz="2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{the </a:t>
            </a:r>
            <a:r>
              <a:rPr lang="en-US" sz="28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3</a:t>
            </a:r>
            <a:r>
              <a:rPr lang="en-US" sz="2800" b="1" baseline="30000" dirty="0">
                <a:solidFill>
                  <a:srgbClr val="FF0000"/>
                </a:solidFill>
                <a:latin typeface="Calibri" panose="020F0502020204030204" pitchFamily="34" charset="0"/>
                <a:ea typeface="Calibri" panose="020F0502020204030204" pitchFamily="34" charset="0"/>
                <a:cs typeface="Times New Roman" panose="02020603050405020304" pitchFamily="18" charset="0"/>
              </a:rPr>
              <a:t>rd</a:t>
            </a:r>
            <a:r>
              <a:rPr lang="en-US" sz="2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cycle of the </a:t>
            </a:r>
            <a:r>
              <a:rPr lang="en-US" sz="2800"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month</a:t>
            </a:r>
            <a:r>
              <a:rPr lang="en-US" sz="2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a:t>
            </a:r>
            <a:r>
              <a:rPr lang="en-US" sz="2800" dirty="0">
                <a:solidFill>
                  <a:prstClr val="black"/>
                </a:solidFill>
                <a:latin typeface="Calibri" panose="020F0502020204030204" pitchFamily="34" charset="0"/>
                <a:ea typeface="Calibri" panose="020F0502020204030204" pitchFamily="34" charset="0"/>
                <a:cs typeface="Times New Roman" panose="02020603050405020304" pitchFamily="18" charset="0"/>
              </a:rPr>
              <a:t>],</a:t>
            </a:r>
            <a:r>
              <a:rPr lang="en-US" sz="2800" dirty="0">
                <a:solidFill>
                  <a:srgbClr val="00B050"/>
                </a:solidFill>
                <a:latin typeface="Calibri" panose="020F0502020204030204" pitchFamily="34" charset="0"/>
                <a:ea typeface="Calibri" panose="020F0502020204030204" pitchFamily="34" charset="0"/>
                <a:cs typeface="Times New Roman" panose="02020603050405020304" pitchFamily="18" charset="0"/>
              </a:rPr>
              <a:t> </a:t>
            </a:r>
            <a:r>
              <a:rPr lang="en-US" sz="2800" dirty="0">
                <a:ln>
                  <a:solidFill>
                    <a:sysClr val="windowText" lastClr="000000"/>
                  </a:solidFill>
                </a:ln>
                <a:solidFill>
                  <a:srgbClr val="FF6600"/>
                </a:solidFill>
                <a:latin typeface="Georgia" panose="02040502050405020303" pitchFamily="18" charset="0"/>
                <a:ea typeface="TITUS Cyberbit Basic" panose="02020603050405020304" pitchFamily="18" charset="0"/>
                <a:cs typeface="Georgia" panose="02040502050405020303" pitchFamily="18" charset="0"/>
              </a:rPr>
              <a:t>that </a:t>
            </a:r>
            <a:r>
              <a:rPr lang="en-US" sz="2800" dirty="0" err="1">
                <a:ln>
                  <a:solidFill>
                    <a:sysClr val="windowText" lastClr="000000"/>
                  </a:solidFill>
                </a:ln>
                <a:solidFill>
                  <a:srgbClr val="FF6600"/>
                </a:solidFill>
                <a:latin typeface="Georgia" panose="02040502050405020303" pitchFamily="18" charset="0"/>
                <a:ea typeface="TITUS Cyberbit Basic" panose="02020603050405020304" pitchFamily="18" charset="0"/>
                <a:cs typeface="Georgia" panose="02040502050405020303" pitchFamily="18" charset="0"/>
              </a:rPr>
              <a:t>Yehonathan</a:t>
            </a:r>
            <a:r>
              <a:rPr lang="en-US" sz="2800" dirty="0">
                <a:ln>
                  <a:solidFill>
                    <a:sysClr val="windowText" lastClr="000000"/>
                  </a:solidFill>
                </a:ln>
                <a:solidFill>
                  <a:srgbClr val="FF6600"/>
                </a:solidFill>
                <a:latin typeface="Georgia" panose="02040502050405020303" pitchFamily="18" charset="0"/>
                <a:ea typeface="TITUS Cyberbit Basic" panose="02020603050405020304" pitchFamily="18" charset="0"/>
                <a:cs typeface="Georgia" panose="02040502050405020303" pitchFamily="18" charset="0"/>
              </a:rPr>
              <a:t> went out into the field at the time </a:t>
            </a:r>
            <a:r>
              <a:rPr lang="en-US" sz="2800" dirty="0" smtClean="0">
                <a:ln>
                  <a:solidFill>
                    <a:sysClr val="windowText" lastClr="000000"/>
                  </a:solidFill>
                </a:ln>
                <a:solidFill>
                  <a:srgbClr val="FF6600"/>
                </a:solidFill>
                <a:latin typeface="Georgia" panose="02040502050405020303" pitchFamily="18" charset="0"/>
                <a:ea typeface="TITUS Cyberbit Basic" panose="02020603050405020304" pitchFamily="18" charset="0"/>
                <a:cs typeface="Georgia" panose="02040502050405020303" pitchFamily="18" charset="0"/>
              </a:rPr>
              <a:t>appointed </a:t>
            </a:r>
            <a:r>
              <a:rPr lang="en-US" sz="2800" dirty="0">
                <a:ln>
                  <a:solidFill>
                    <a:sysClr val="windowText" lastClr="000000"/>
                  </a:solidFill>
                </a:ln>
                <a:solidFill>
                  <a:srgbClr val="FF6600"/>
                </a:solidFill>
                <a:latin typeface="Georgia" panose="02040502050405020303" pitchFamily="18" charset="0"/>
                <a:ea typeface="TITUS Cyberbit Basic" panose="02020603050405020304" pitchFamily="18" charset="0"/>
                <a:cs typeface="Georgia" panose="02040502050405020303" pitchFamily="18" charset="0"/>
              </a:rPr>
              <a:t>with </a:t>
            </a:r>
            <a:r>
              <a:rPr lang="en-US" sz="2800" dirty="0" err="1">
                <a:ln>
                  <a:solidFill>
                    <a:sysClr val="windowText" lastClr="000000"/>
                  </a:solidFill>
                </a:ln>
                <a:solidFill>
                  <a:srgbClr val="FF6600"/>
                </a:solidFill>
                <a:latin typeface="Georgia" panose="02040502050405020303" pitchFamily="18" charset="0"/>
                <a:ea typeface="TITUS Cyberbit Basic" panose="02020603050405020304" pitchFamily="18" charset="0"/>
                <a:cs typeface="Georgia" panose="02040502050405020303" pitchFamily="18" charset="0"/>
              </a:rPr>
              <a:t>Dawid</a:t>
            </a:r>
            <a:r>
              <a:rPr lang="en-US" sz="2800" dirty="0">
                <a:ln>
                  <a:solidFill>
                    <a:sysClr val="windowText" lastClr="000000"/>
                  </a:solidFill>
                </a:ln>
                <a:solidFill>
                  <a:srgbClr val="FF6600"/>
                </a:solidFill>
                <a:latin typeface="TITUS Cyberbit Basic" panose="02020603050405020304" pitchFamily="18" charset="0"/>
                <a:ea typeface="Calibri" panose="020F0502020204030204" pitchFamily="34" charset="0"/>
                <a:cs typeface="Times New Roman" panose="02020603050405020304" pitchFamily="18" charset="0"/>
              </a:rPr>
              <a:t>̱</a:t>
            </a:r>
            <a:r>
              <a:rPr lang="en-US" sz="2800" dirty="0">
                <a:ln>
                  <a:solidFill>
                    <a:sysClr val="windowText" lastClr="000000"/>
                  </a:solidFill>
                </a:ln>
                <a:solidFill>
                  <a:srgbClr val="FF6600"/>
                </a:solidFill>
                <a:latin typeface="Georgia" panose="02040502050405020303" pitchFamily="18" charset="0"/>
                <a:ea typeface="TITUS Cyberbit Basic" panose="02020603050405020304" pitchFamily="18" charset="0"/>
                <a:cs typeface="Georgia" panose="02040502050405020303" pitchFamily="18" charset="0"/>
              </a:rPr>
              <a:t>, </a:t>
            </a:r>
            <a:r>
              <a:rPr lang="en-US" sz="2800" dirty="0">
                <a:solidFill>
                  <a:srgbClr val="E36C0A"/>
                </a:solidFill>
                <a:latin typeface="Georgia" panose="02040502050405020303" pitchFamily="18" charset="0"/>
                <a:ea typeface="TITUS Cyberbit Basic" panose="02020603050405020304" pitchFamily="18" charset="0"/>
                <a:cs typeface="Georgia" panose="02040502050405020303" pitchFamily="18" charset="0"/>
              </a:rPr>
              <a:t>and a small youth was with him</a:t>
            </a:r>
            <a:r>
              <a:rPr lang="en-US" sz="2800" dirty="0" smtClean="0">
                <a:solidFill>
                  <a:srgbClr val="E36C0A"/>
                </a:solidFill>
                <a:latin typeface="Georgia" panose="02040502050405020303" pitchFamily="18" charset="0"/>
                <a:ea typeface="TITUS Cyberbit Basic" panose="02020603050405020304" pitchFamily="18" charset="0"/>
                <a:cs typeface="Georgia" panose="02040502050405020303" pitchFamily="18" charset="0"/>
              </a:rPr>
              <a:t>.</a:t>
            </a:r>
            <a:endParaRPr lang="en-US" dirty="0"/>
          </a:p>
          <a:p>
            <a:pPr marL="0" lvl="0" indent="0">
              <a:lnSpc>
                <a:spcPct val="115000"/>
              </a:lnSpc>
              <a:spcBef>
                <a:spcPts val="0"/>
              </a:spcBef>
              <a:spcAft>
                <a:spcPts val="1000"/>
              </a:spcAft>
              <a:buClr>
                <a:srgbClr val="171312"/>
              </a:buClr>
              <a:buNone/>
            </a:pPr>
            <a:endParaRPr lang="en-US" dirty="0"/>
          </a:p>
        </p:txBody>
      </p:sp>
      <p:sp>
        <p:nvSpPr>
          <p:cNvPr id="15" name="Slide Number Placeholder 14"/>
          <p:cNvSpPr>
            <a:spLocks noGrp="1"/>
          </p:cNvSpPr>
          <p:nvPr>
            <p:ph type="sldNum" sz="quarter" idx="12"/>
          </p:nvPr>
        </p:nvSpPr>
        <p:spPr>
          <a:xfrm>
            <a:off x="9004083" y="6408730"/>
            <a:ext cx="2819399" cy="345796"/>
          </a:xfrm>
        </p:spPr>
        <p:txBody>
          <a:bodyPr/>
          <a:lstStyle/>
          <a:p>
            <a:fld id="{71766878-3199-4EAB-94E7-2D6D11070E14}" type="slidenum">
              <a:rPr lang="en-US" b="1" smtClean="0">
                <a:solidFill>
                  <a:schemeClr val="tx1"/>
                </a:solidFill>
              </a:rPr>
              <a:t>47</a:t>
            </a:fld>
            <a:endParaRPr lang="en-US" b="1" dirty="0">
              <a:solidFill>
                <a:schemeClr val="tx1"/>
              </a:solidFill>
            </a:endParaRPr>
          </a:p>
        </p:txBody>
      </p:sp>
      <p:grpSp>
        <p:nvGrpSpPr>
          <p:cNvPr id="17" name="Group 16"/>
          <p:cNvGrpSpPr/>
          <p:nvPr/>
        </p:nvGrpSpPr>
        <p:grpSpPr>
          <a:xfrm>
            <a:off x="1637913" y="2535679"/>
            <a:ext cx="9509759" cy="1858979"/>
            <a:chOff x="1585958" y="2535679"/>
            <a:chExt cx="9509759" cy="1858979"/>
          </a:xfrm>
        </p:grpSpPr>
        <p:grpSp>
          <p:nvGrpSpPr>
            <p:cNvPr id="4" name="Group 3"/>
            <p:cNvGrpSpPr/>
            <p:nvPr/>
          </p:nvGrpSpPr>
          <p:grpSpPr>
            <a:xfrm>
              <a:off x="1585958" y="3480258"/>
              <a:ext cx="9509759" cy="914400"/>
              <a:chOff x="1397726" y="2220686"/>
              <a:chExt cx="9509759" cy="914400"/>
            </a:xfrm>
          </p:grpSpPr>
          <p:sp>
            <p:nvSpPr>
              <p:cNvPr id="5" name="Rectangle 4"/>
              <p:cNvSpPr/>
              <p:nvPr/>
            </p:nvSpPr>
            <p:spPr>
              <a:xfrm>
                <a:off x="1397726" y="2220686"/>
                <a:ext cx="1358537" cy="914400"/>
              </a:xfrm>
              <a:prstGeom prst="rect">
                <a:avLst/>
              </a:prstGeom>
              <a:solidFill>
                <a:schemeClr val="bg1">
                  <a:lumMod val="5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sp>
            <p:nvSpPr>
              <p:cNvPr id="6" name="Rectangle 5"/>
              <p:cNvSpPr/>
              <p:nvPr/>
            </p:nvSpPr>
            <p:spPr>
              <a:xfrm>
                <a:off x="2756263" y="2220686"/>
                <a:ext cx="1358537" cy="914400"/>
              </a:xfrm>
              <a:prstGeom prst="rect">
                <a:avLst/>
              </a:prstGeom>
              <a:solidFill>
                <a:schemeClr val="accent1">
                  <a:lumMod val="60000"/>
                  <a:lumOff val="4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2800" dirty="0" smtClean="0">
                    <a:solidFill>
                      <a:srgbClr val="FF0000"/>
                    </a:solidFill>
                  </a:rPr>
                  <a:t>1</a:t>
                </a:r>
                <a:endParaRPr lang="en-US" sz="2800" dirty="0">
                  <a:solidFill>
                    <a:srgbClr val="FF0000"/>
                  </a:solidFill>
                </a:endParaRPr>
              </a:p>
            </p:txBody>
          </p:sp>
          <p:sp>
            <p:nvSpPr>
              <p:cNvPr id="7" name="Rectangle 6"/>
              <p:cNvSpPr/>
              <p:nvPr/>
            </p:nvSpPr>
            <p:spPr>
              <a:xfrm>
                <a:off x="4114800" y="2220686"/>
                <a:ext cx="1358537" cy="914400"/>
              </a:xfrm>
              <a:prstGeom prst="rect">
                <a:avLst/>
              </a:prstGeom>
              <a:gradFill>
                <a:gsLst>
                  <a:gs pos="0">
                    <a:srgbClr val="FF6600"/>
                  </a:gs>
                  <a:gs pos="85000">
                    <a:schemeClr val="accent1">
                      <a:lumMod val="45000"/>
                      <a:lumOff val="55000"/>
                    </a:schemeClr>
                  </a:gs>
                  <a:gs pos="83000">
                    <a:schemeClr val="accent1">
                      <a:lumMod val="45000"/>
                      <a:lumOff val="55000"/>
                    </a:schemeClr>
                  </a:gs>
                  <a:gs pos="91000">
                    <a:schemeClr val="accent1">
                      <a:lumMod val="30000"/>
                      <a:lumOff val="70000"/>
                    </a:schemeClr>
                  </a:gs>
                </a:gsLst>
                <a:lin ang="5400000" scaled="1"/>
              </a:gra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2800" dirty="0" smtClean="0">
                    <a:solidFill>
                      <a:srgbClr val="FF0000"/>
                    </a:solidFill>
                  </a:rPr>
                  <a:t>2</a:t>
                </a:r>
                <a:endParaRPr lang="en-US" sz="2800" dirty="0">
                  <a:solidFill>
                    <a:srgbClr val="FF0000"/>
                  </a:solidFill>
                </a:endParaRPr>
              </a:p>
            </p:txBody>
          </p:sp>
          <p:sp>
            <p:nvSpPr>
              <p:cNvPr id="8" name="Rectangle 7"/>
              <p:cNvSpPr/>
              <p:nvPr/>
            </p:nvSpPr>
            <p:spPr>
              <a:xfrm>
                <a:off x="5473337" y="2220686"/>
                <a:ext cx="1358537" cy="914400"/>
              </a:xfrm>
              <a:prstGeom prst="rect">
                <a:avLst/>
              </a:prstGeom>
              <a:gradFill>
                <a:gsLst>
                  <a:gs pos="0">
                    <a:srgbClr val="FFFF00"/>
                  </a:gs>
                  <a:gs pos="85000">
                    <a:schemeClr val="accent1">
                      <a:lumMod val="45000"/>
                      <a:lumOff val="55000"/>
                    </a:schemeClr>
                  </a:gs>
                  <a:gs pos="83000">
                    <a:schemeClr val="accent1">
                      <a:lumMod val="45000"/>
                      <a:lumOff val="55000"/>
                    </a:schemeClr>
                  </a:gs>
                  <a:gs pos="91000">
                    <a:schemeClr val="accent1">
                      <a:lumMod val="30000"/>
                      <a:lumOff val="70000"/>
                    </a:schemeClr>
                  </a:gs>
                </a:gsLst>
                <a:lin ang="5400000" scaled="1"/>
              </a:gra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2800" dirty="0" smtClean="0">
                    <a:solidFill>
                      <a:srgbClr val="FF0000"/>
                    </a:solidFill>
                  </a:rPr>
                  <a:t>3</a:t>
                </a:r>
                <a:endParaRPr lang="en-US" sz="2800" dirty="0">
                  <a:solidFill>
                    <a:srgbClr val="FF0000"/>
                  </a:solidFill>
                </a:endParaRPr>
              </a:p>
            </p:txBody>
          </p:sp>
          <p:sp>
            <p:nvSpPr>
              <p:cNvPr id="9" name="Rectangle 8"/>
              <p:cNvSpPr/>
              <p:nvPr/>
            </p:nvSpPr>
            <p:spPr>
              <a:xfrm>
                <a:off x="6831874" y="2220686"/>
                <a:ext cx="1358537" cy="914400"/>
              </a:xfrm>
              <a:prstGeom prst="rect">
                <a:avLst/>
              </a:prstGeom>
              <a:solidFill>
                <a:schemeClr val="accent1">
                  <a:lumMod val="60000"/>
                  <a:lumOff val="4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8190411" y="2220686"/>
                <a:ext cx="1358537" cy="914400"/>
              </a:xfrm>
              <a:prstGeom prst="rect">
                <a:avLst/>
              </a:prstGeom>
              <a:solidFill>
                <a:schemeClr val="accent1">
                  <a:lumMod val="60000"/>
                  <a:lumOff val="4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548948" y="2220686"/>
                <a:ext cx="1358537" cy="914400"/>
              </a:xfrm>
              <a:prstGeom prst="rect">
                <a:avLst/>
              </a:prstGeom>
              <a:solidFill>
                <a:schemeClr val="accent1">
                  <a:lumMod val="60000"/>
                  <a:lumOff val="4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Notched Right Arrow 11"/>
            <p:cNvSpPr/>
            <p:nvPr/>
          </p:nvSpPr>
          <p:spPr>
            <a:xfrm rot="8279582">
              <a:off x="4789015" y="2535679"/>
              <a:ext cx="2447581" cy="896030"/>
            </a:xfrm>
            <a:prstGeom prst="notchedRightArrow">
              <a:avLst>
                <a:gd name="adj1" fmla="val 35988"/>
                <a:gd name="adj2" fmla="val 93112"/>
              </a:avLst>
            </a:prstGeom>
            <a:solidFill>
              <a:srgbClr val="FF00FF"/>
            </a:solidFill>
            <a:ln w="76200" cmpd="dbl">
              <a:solidFill>
                <a:srgbClr val="00FF00"/>
              </a:solidFill>
              <a:miter lim="800000"/>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Notched Right Arrow 12"/>
          <p:cNvSpPr/>
          <p:nvPr/>
        </p:nvSpPr>
        <p:spPr>
          <a:xfrm rot="13435283">
            <a:off x="6266607" y="4236786"/>
            <a:ext cx="1610907" cy="800890"/>
          </a:xfrm>
          <a:prstGeom prst="notchedRightArrow">
            <a:avLst>
              <a:gd name="adj1" fmla="val 40319"/>
              <a:gd name="adj2" fmla="val 86167"/>
            </a:avLst>
          </a:prstGeom>
          <a:solidFill>
            <a:srgbClr val="66CCFF"/>
          </a:solidFill>
          <a:ln w="76200" cmpd="dbl">
            <a:solidFill>
              <a:srgbClr val="FF00FF"/>
            </a:solidFill>
            <a:miter lim="800000"/>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Lightning Bolt 13"/>
          <p:cNvSpPr/>
          <p:nvPr/>
        </p:nvSpPr>
        <p:spPr>
          <a:xfrm rot="4356007">
            <a:off x="8297394" y="3073310"/>
            <a:ext cx="1671353" cy="2124546"/>
          </a:xfrm>
          <a:prstGeom prst="lightningBolt">
            <a:avLst/>
          </a:prstGeom>
          <a:solidFill>
            <a:srgbClr val="00B0F0"/>
          </a:solidFill>
          <a:ln w="76200" cmpd="dbl">
            <a:solidFill>
              <a:schemeClr val="accent4">
                <a:lumMod val="75000"/>
              </a:schemeClr>
            </a:solidFill>
            <a:miter lim="800000"/>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6571375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nodeType="withEffect">
                                  <p:stCondLst>
                                    <p:cond delay="6000"/>
                                  </p:stCondLst>
                                  <p:childTnLst>
                                    <p:set>
                                      <p:cBhvr>
                                        <p:cTn id="6" dur="1" fill="hold">
                                          <p:stCondLst>
                                            <p:cond delay="0"/>
                                          </p:stCondLst>
                                        </p:cTn>
                                        <p:tgtEl>
                                          <p:spTgt spid="17"/>
                                        </p:tgtEl>
                                        <p:attrNameLst>
                                          <p:attrName>style.visibility</p:attrName>
                                        </p:attrNameLst>
                                      </p:cBhvr>
                                      <p:to>
                                        <p:strVal val="visible"/>
                                      </p:to>
                                    </p:set>
                                    <p:animEffect transition="in" filter="wedge">
                                      <p:cBhvr>
                                        <p:cTn id="7" dur="325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6" fill="hold" nodeType="click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 calcmode="lin" valueType="num">
                                      <p:cBhvr additive="base">
                                        <p:cTn id="12" dur="1250" fill="hold"/>
                                        <p:tgtEl>
                                          <p:spTgt spid="3">
                                            <p:txEl>
                                              <p:pRg st="5" end="5"/>
                                            </p:txEl>
                                          </p:spTgt>
                                        </p:tgtEl>
                                        <p:attrNameLst>
                                          <p:attrName>ppt_x</p:attrName>
                                        </p:attrNameLst>
                                      </p:cBhvr>
                                      <p:tavLst>
                                        <p:tav tm="0">
                                          <p:val>
                                            <p:strVal val="1+#ppt_w/2"/>
                                          </p:val>
                                        </p:tav>
                                        <p:tav tm="100000">
                                          <p:val>
                                            <p:strVal val="#ppt_x"/>
                                          </p:val>
                                        </p:tav>
                                      </p:tavLst>
                                    </p:anim>
                                    <p:anim calcmode="lin" valueType="num">
                                      <p:cBhvr additive="base">
                                        <p:cTn id="13" dur="1250" fill="hold"/>
                                        <p:tgtEl>
                                          <p:spTgt spid="3">
                                            <p:txEl>
                                              <p:pRg st="5" end="5"/>
                                            </p:txEl>
                                          </p:spTgt>
                                        </p:tgtEl>
                                        <p:attrNameLst>
                                          <p:attrName>ppt_y</p:attrName>
                                        </p:attrNameLst>
                                      </p:cBhvr>
                                      <p:tavLst>
                                        <p:tav tm="0">
                                          <p:val>
                                            <p:strVal val="1+#ppt_h/2"/>
                                          </p:val>
                                        </p:tav>
                                        <p:tav tm="100000">
                                          <p:val>
                                            <p:strVal val="#ppt_y"/>
                                          </p:val>
                                        </p:tav>
                                      </p:tavLst>
                                    </p:anim>
                                  </p:childTnLst>
                                </p:cTn>
                              </p:par>
                              <p:par>
                                <p:cTn id="14" presetID="26" presetClass="entr" presetSubtype="0" fill="hold" grpId="0" nodeType="withEffect">
                                  <p:stCondLst>
                                    <p:cond delay="1500"/>
                                  </p:stCondLst>
                                  <p:childTnLst>
                                    <p:set>
                                      <p:cBhvr>
                                        <p:cTn id="15" dur="1" fill="hold">
                                          <p:stCondLst>
                                            <p:cond delay="0"/>
                                          </p:stCondLst>
                                        </p:cTn>
                                        <p:tgtEl>
                                          <p:spTgt spid="13"/>
                                        </p:tgtEl>
                                        <p:attrNameLst>
                                          <p:attrName>style.visibility</p:attrName>
                                        </p:attrNameLst>
                                      </p:cBhvr>
                                      <p:to>
                                        <p:strVal val="visible"/>
                                      </p:to>
                                    </p:set>
                                    <p:animEffect transition="in" filter="wipe(down)">
                                      <p:cBhvr>
                                        <p:cTn id="16" dur="580">
                                          <p:stCondLst>
                                            <p:cond delay="0"/>
                                          </p:stCondLst>
                                        </p:cTn>
                                        <p:tgtEl>
                                          <p:spTgt spid="13"/>
                                        </p:tgtEl>
                                      </p:cBhvr>
                                    </p:animEffect>
                                    <p:anim calcmode="lin" valueType="num">
                                      <p:cBhvr>
                                        <p:cTn id="17"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18"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9"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20"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21"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22" dur="26">
                                          <p:stCondLst>
                                            <p:cond delay="650"/>
                                          </p:stCondLst>
                                        </p:cTn>
                                        <p:tgtEl>
                                          <p:spTgt spid="13"/>
                                        </p:tgtEl>
                                      </p:cBhvr>
                                      <p:to x="100000" y="60000"/>
                                    </p:animScale>
                                    <p:animScale>
                                      <p:cBhvr>
                                        <p:cTn id="23" dur="166" decel="50000">
                                          <p:stCondLst>
                                            <p:cond delay="676"/>
                                          </p:stCondLst>
                                        </p:cTn>
                                        <p:tgtEl>
                                          <p:spTgt spid="13"/>
                                        </p:tgtEl>
                                      </p:cBhvr>
                                      <p:to x="100000" y="100000"/>
                                    </p:animScale>
                                    <p:animScale>
                                      <p:cBhvr>
                                        <p:cTn id="24" dur="26">
                                          <p:stCondLst>
                                            <p:cond delay="1312"/>
                                          </p:stCondLst>
                                        </p:cTn>
                                        <p:tgtEl>
                                          <p:spTgt spid="13"/>
                                        </p:tgtEl>
                                      </p:cBhvr>
                                      <p:to x="100000" y="80000"/>
                                    </p:animScale>
                                    <p:animScale>
                                      <p:cBhvr>
                                        <p:cTn id="25" dur="166" decel="50000">
                                          <p:stCondLst>
                                            <p:cond delay="1338"/>
                                          </p:stCondLst>
                                        </p:cTn>
                                        <p:tgtEl>
                                          <p:spTgt spid="13"/>
                                        </p:tgtEl>
                                      </p:cBhvr>
                                      <p:to x="100000" y="100000"/>
                                    </p:animScale>
                                    <p:animScale>
                                      <p:cBhvr>
                                        <p:cTn id="26" dur="26">
                                          <p:stCondLst>
                                            <p:cond delay="1642"/>
                                          </p:stCondLst>
                                        </p:cTn>
                                        <p:tgtEl>
                                          <p:spTgt spid="13"/>
                                        </p:tgtEl>
                                      </p:cBhvr>
                                      <p:to x="100000" y="90000"/>
                                    </p:animScale>
                                    <p:animScale>
                                      <p:cBhvr>
                                        <p:cTn id="27" dur="166" decel="50000">
                                          <p:stCondLst>
                                            <p:cond delay="1668"/>
                                          </p:stCondLst>
                                        </p:cTn>
                                        <p:tgtEl>
                                          <p:spTgt spid="13"/>
                                        </p:tgtEl>
                                      </p:cBhvr>
                                      <p:to x="100000" y="100000"/>
                                    </p:animScale>
                                    <p:animScale>
                                      <p:cBhvr>
                                        <p:cTn id="28" dur="26">
                                          <p:stCondLst>
                                            <p:cond delay="1808"/>
                                          </p:stCondLst>
                                        </p:cTn>
                                        <p:tgtEl>
                                          <p:spTgt spid="13"/>
                                        </p:tgtEl>
                                      </p:cBhvr>
                                      <p:to x="100000" y="95000"/>
                                    </p:animScale>
                                    <p:animScale>
                                      <p:cBhvr>
                                        <p:cTn id="29" dur="166" decel="50000">
                                          <p:stCondLst>
                                            <p:cond delay="1834"/>
                                          </p:stCondLst>
                                        </p:cTn>
                                        <p:tgtEl>
                                          <p:spTgt spid="13"/>
                                        </p:tgtEl>
                                      </p:cBhvr>
                                      <p:to x="100000" y="100000"/>
                                    </p:animScale>
                                  </p:childTnLst>
                                </p:cTn>
                              </p:par>
                              <p:par>
                                <p:cTn id="30" presetID="26" presetClass="entr" presetSubtype="0" fill="hold" grpId="0" nodeType="withEffect">
                                  <p:stCondLst>
                                    <p:cond delay="1500"/>
                                  </p:stCondLst>
                                  <p:childTnLst>
                                    <p:set>
                                      <p:cBhvr>
                                        <p:cTn id="31" dur="1" fill="hold">
                                          <p:stCondLst>
                                            <p:cond delay="0"/>
                                          </p:stCondLst>
                                        </p:cTn>
                                        <p:tgtEl>
                                          <p:spTgt spid="14"/>
                                        </p:tgtEl>
                                        <p:attrNameLst>
                                          <p:attrName>style.visibility</p:attrName>
                                        </p:attrNameLst>
                                      </p:cBhvr>
                                      <p:to>
                                        <p:strVal val="visible"/>
                                      </p:to>
                                    </p:set>
                                    <p:animEffect transition="in" filter="wipe(down)">
                                      <p:cBhvr>
                                        <p:cTn id="32" dur="580">
                                          <p:stCondLst>
                                            <p:cond delay="0"/>
                                          </p:stCondLst>
                                        </p:cTn>
                                        <p:tgtEl>
                                          <p:spTgt spid="14"/>
                                        </p:tgtEl>
                                      </p:cBhvr>
                                    </p:animEffect>
                                    <p:anim calcmode="lin" valueType="num">
                                      <p:cBhvr>
                                        <p:cTn id="33"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34"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35"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36"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37"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38" dur="26">
                                          <p:stCondLst>
                                            <p:cond delay="650"/>
                                          </p:stCondLst>
                                        </p:cTn>
                                        <p:tgtEl>
                                          <p:spTgt spid="14"/>
                                        </p:tgtEl>
                                      </p:cBhvr>
                                      <p:to x="100000" y="60000"/>
                                    </p:animScale>
                                    <p:animScale>
                                      <p:cBhvr>
                                        <p:cTn id="39" dur="166" decel="50000">
                                          <p:stCondLst>
                                            <p:cond delay="676"/>
                                          </p:stCondLst>
                                        </p:cTn>
                                        <p:tgtEl>
                                          <p:spTgt spid="14"/>
                                        </p:tgtEl>
                                      </p:cBhvr>
                                      <p:to x="100000" y="100000"/>
                                    </p:animScale>
                                    <p:animScale>
                                      <p:cBhvr>
                                        <p:cTn id="40" dur="26">
                                          <p:stCondLst>
                                            <p:cond delay="1312"/>
                                          </p:stCondLst>
                                        </p:cTn>
                                        <p:tgtEl>
                                          <p:spTgt spid="14"/>
                                        </p:tgtEl>
                                      </p:cBhvr>
                                      <p:to x="100000" y="80000"/>
                                    </p:animScale>
                                    <p:animScale>
                                      <p:cBhvr>
                                        <p:cTn id="41" dur="166" decel="50000">
                                          <p:stCondLst>
                                            <p:cond delay="1338"/>
                                          </p:stCondLst>
                                        </p:cTn>
                                        <p:tgtEl>
                                          <p:spTgt spid="14"/>
                                        </p:tgtEl>
                                      </p:cBhvr>
                                      <p:to x="100000" y="100000"/>
                                    </p:animScale>
                                    <p:animScale>
                                      <p:cBhvr>
                                        <p:cTn id="42" dur="26">
                                          <p:stCondLst>
                                            <p:cond delay="1642"/>
                                          </p:stCondLst>
                                        </p:cTn>
                                        <p:tgtEl>
                                          <p:spTgt spid="14"/>
                                        </p:tgtEl>
                                      </p:cBhvr>
                                      <p:to x="100000" y="90000"/>
                                    </p:animScale>
                                    <p:animScale>
                                      <p:cBhvr>
                                        <p:cTn id="43" dur="166" decel="50000">
                                          <p:stCondLst>
                                            <p:cond delay="1668"/>
                                          </p:stCondLst>
                                        </p:cTn>
                                        <p:tgtEl>
                                          <p:spTgt spid="14"/>
                                        </p:tgtEl>
                                      </p:cBhvr>
                                      <p:to x="100000" y="100000"/>
                                    </p:animScale>
                                    <p:animScale>
                                      <p:cBhvr>
                                        <p:cTn id="44" dur="26">
                                          <p:stCondLst>
                                            <p:cond delay="1808"/>
                                          </p:stCondLst>
                                        </p:cTn>
                                        <p:tgtEl>
                                          <p:spTgt spid="14"/>
                                        </p:tgtEl>
                                      </p:cBhvr>
                                      <p:to x="100000" y="95000"/>
                                    </p:animScale>
                                    <p:animScale>
                                      <p:cBhvr>
                                        <p:cTn id="45" dur="166" decel="50000">
                                          <p:stCondLst>
                                            <p:cond delay="1834"/>
                                          </p:stCondLst>
                                        </p:cTn>
                                        <p:tgtEl>
                                          <p:spTgt spid="1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bg>
      <p:bgPr>
        <a:gradFill>
          <a:gsLst>
            <a:gs pos="0">
              <a:srgbClr val="FF6600"/>
            </a:gs>
            <a:gs pos="85000">
              <a:schemeClr val="accent1">
                <a:lumMod val="45000"/>
                <a:lumOff val="55000"/>
              </a:schemeClr>
            </a:gs>
            <a:gs pos="83000">
              <a:schemeClr val="accent1">
                <a:lumMod val="45000"/>
                <a:lumOff val="55000"/>
              </a:schemeClr>
            </a:gs>
            <a:gs pos="91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1766878-3199-4EAB-94E7-2D6D11070E14}" type="slidenum">
              <a:rPr lang="en-US" b="1" smtClean="0">
                <a:solidFill>
                  <a:schemeClr val="bg1"/>
                </a:solidFill>
              </a:rPr>
              <a:t>48</a:t>
            </a:fld>
            <a:endParaRPr lang="en-US" b="1" dirty="0">
              <a:solidFill>
                <a:schemeClr val="bg1"/>
              </a:solidFill>
            </a:endParaRPr>
          </a:p>
        </p:txBody>
      </p:sp>
      <p:sp>
        <p:nvSpPr>
          <p:cNvPr id="7" name="Content Placeholder 2"/>
          <p:cNvSpPr txBox="1">
            <a:spLocks/>
          </p:cNvSpPr>
          <p:nvPr/>
        </p:nvSpPr>
        <p:spPr>
          <a:xfrm>
            <a:off x="2593114" y="2554515"/>
            <a:ext cx="6230846" cy="4245428"/>
          </a:xfrm>
          <a:prstGeom prst="rect">
            <a:avLst/>
          </a:prstGeom>
        </p:spPr>
        <p:txBody>
          <a:bodyPr vert="horz" lIns="91440" tIns="45720" rIns="91440" bIns="45720" rtlCol="0" anchor="ctr">
            <a:noAutofit/>
            <a:scene3d>
              <a:camera prst="orthographicFront"/>
              <a:lightRig rig="threePt" dir="t"/>
            </a:scene3d>
            <a:sp3d extrusionH="57150">
              <a:bevelT h="25400" prst="softRound"/>
            </a:sp3d>
          </a:bodyPr>
          <a:lstStyle>
            <a:lvl1pPr marL="0" indent="0" algn="l" defTabSz="914400" rtl="0" eaLnBrk="1" latinLnBrk="0" hangingPunct="1">
              <a:lnSpc>
                <a:spcPct val="100000"/>
              </a:lnSpc>
              <a:spcBef>
                <a:spcPts val="700"/>
              </a:spcBef>
              <a:buClr>
                <a:schemeClr val="tx2"/>
              </a:buClr>
              <a:buFont typeface="Arial" panose="020B0604020202020204" pitchFamily="34" charset="0"/>
              <a:buNone/>
              <a:defRPr sz="2000" b="1" i="0" kern="1200" cap="all" spc="400" baseline="0">
                <a:solidFill>
                  <a:schemeClr val="accent1"/>
                </a:solidFill>
                <a:latin typeface="+mn-lt"/>
                <a:ea typeface="+mn-ea"/>
                <a:cs typeface="+mn-cs"/>
              </a:defRPr>
            </a:lvl1pPr>
            <a:lvl2pPr marL="457200" indent="0" algn="l" defTabSz="914400" rtl="0" eaLnBrk="1" latinLnBrk="0" hangingPunct="1">
              <a:lnSpc>
                <a:spcPct val="110000"/>
              </a:lnSpc>
              <a:spcBef>
                <a:spcPts val="700"/>
              </a:spcBef>
              <a:buClr>
                <a:schemeClr val="tx2"/>
              </a:buClr>
              <a:buFont typeface="Gill Sans MT" panose="020B0502020104020203"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110000"/>
              </a:lnSpc>
              <a:spcBef>
                <a:spcPts val="700"/>
              </a:spcBef>
              <a:buClr>
                <a:schemeClr val="tx2"/>
              </a:buClr>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110000"/>
              </a:lnSpc>
              <a:spcBef>
                <a:spcPts val="700"/>
              </a:spcBef>
              <a:buClr>
                <a:schemeClr val="tx2"/>
              </a:buClr>
              <a:buFont typeface="Gill Sans MT" panose="020B0502020104020203"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110000"/>
              </a:lnSpc>
              <a:spcBef>
                <a:spcPts val="700"/>
              </a:spcBef>
              <a:buClr>
                <a:schemeClr val="tx2"/>
              </a:buClr>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110000"/>
              </a:lnSpc>
              <a:spcBef>
                <a:spcPts val="700"/>
              </a:spcBef>
              <a:buClr>
                <a:schemeClr val="tx2"/>
              </a:buClr>
              <a:buFont typeface="Gill Sans MT" panose="020B0502020104020203"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110000"/>
              </a:lnSpc>
              <a:spcBef>
                <a:spcPts val="700"/>
              </a:spcBef>
              <a:buClr>
                <a:schemeClr val="tx2"/>
              </a:buClr>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110000"/>
              </a:lnSpc>
              <a:spcBef>
                <a:spcPts val="700"/>
              </a:spcBef>
              <a:buClr>
                <a:schemeClr val="tx2"/>
              </a:buClr>
              <a:buFont typeface="Gill Sans MT" panose="020B0502020104020203" pitchFamily="34" charset="0"/>
              <a:buNone/>
              <a:defRPr sz="1600" kern="1200" baseline="0">
                <a:solidFill>
                  <a:schemeClr val="tx1">
                    <a:tint val="75000"/>
                  </a:schemeClr>
                </a:solidFill>
                <a:latin typeface="+mn-lt"/>
                <a:ea typeface="+mn-ea"/>
                <a:cs typeface="+mn-cs"/>
              </a:defRPr>
            </a:lvl8pPr>
            <a:lvl9pPr marL="3657600" indent="0" algn="l" defTabSz="914400" rtl="0" eaLnBrk="1" latinLnBrk="0" hangingPunct="1">
              <a:lnSpc>
                <a:spcPct val="110000"/>
              </a:lnSpc>
              <a:spcBef>
                <a:spcPts val="700"/>
              </a:spcBef>
              <a:buClr>
                <a:schemeClr val="tx2"/>
              </a:buClr>
              <a:buFont typeface="Arial" panose="020B0604020202020204" pitchFamily="34" charset="0"/>
              <a:buNone/>
              <a:defRPr sz="1600" kern="1200" baseline="0">
                <a:solidFill>
                  <a:schemeClr val="tx1">
                    <a:tint val="75000"/>
                  </a:schemeClr>
                </a:solidFill>
                <a:latin typeface="+mn-lt"/>
                <a:ea typeface="+mn-ea"/>
                <a:cs typeface="+mn-cs"/>
              </a:defRPr>
            </a:lvl9pPr>
          </a:lstStyle>
          <a:p>
            <a:pPr algn="ctr">
              <a:spcBef>
                <a:spcPts val="0"/>
              </a:spcBef>
              <a:spcAft>
                <a:spcPts val="2400"/>
              </a:spcAft>
            </a:pPr>
            <a:r>
              <a:rPr lang="en-US" sz="4800" dirty="0" smtClean="0">
                <a:solidFill>
                  <a:schemeClr val="accent2"/>
                </a:solidFill>
              </a:rPr>
              <a:t>Did Jonathan keep his promise to david to </a:t>
            </a:r>
            <a:br>
              <a:rPr lang="en-US" sz="4800" dirty="0" smtClean="0">
                <a:solidFill>
                  <a:schemeClr val="accent2"/>
                </a:solidFill>
              </a:rPr>
            </a:br>
            <a:r>
              <a:rPr lang="en-US" sz="4800" dirty="0" smtClean="0">
                <a:solidFill>
                  <a:schemeClr val="accent2"/>
                </a:solidFill>
              </a:rPr>
              <a:t>meet him?  </a:t>
            </a:r>
          </a:p>
        </p:txBody>
      </p:sp>
      <p:sp>
        <p:nvSpPr>
          <p:cNvPr id="9" name="TextBox 8"/>
          <p:cNvSpPr txBox="1"/>
          <p:nvPr/>
        </p:nvSpPr>
        <p:spPr>
          <a:xfrm>
            <a:off x="-112819" y="2817188"/>
            <a:ext cx="2366692" cy="1600438"/>
          </a:xfrm>
          <a:prstGeom prst="rect">
            <a:avLst/>
          </a:prstGeom>
          <a:noFill/>
        </p:spPr>
        <p:txBody>
          <a:bodyPr wrap="square" rtlCol="0">
            <a:spAutoFit/>
          </a:bodyPr>
          <a:lstStyle/>
          <a:p>
            <a:pPr algn="ctr"/>
            <a:r>
              <a:rPr lang="en-US" sz="8000" dirty="0" smtClean="0">
                <a:ln>
                  <a:solidFill>
                    <a:srgbClr val="00B0F0"/>
                  </a:solidFill>
                </a:ln>
                <a:solidFill>
                  <a:srgbClr val="CC0099"/>
                </a:solidFill>
                <a:effectLst>
                  <a:glow rad="215900">
                    <a:srgbClr val="FFFF00"/>
                  </a:glow>
                </a:effectLst>
                <a:latin typeface="Lucida Handwriting" pitchFamily="66" charset="0"/>
              </a:rPr>
              <a:t>#10</a:t>
            </a:r>
            <a:r>
              <a:rPr lang="en-US" sz="6600" dirty="0" smtClean="0">
                <a:ln>
                  <a:solidFill>
                    <a:srgbClr val="00B0F0"/>
                  </a:solidFill>
                </a:ln>
                <a:solidFill>
                  <a:srgbClr val="CC0099"/>
                </a:solidFill>
                <a:effectLst>
                  <a:glow rad="215900">
                    <a:srgbClr val="FFFF00"/>
                  </a:glow>
                </a:effectLst>
                <a:latin typeface="Lucida Handwriting" pitchFamily="66" charset="0"/>
              </a:rPr>
              <a:t> </a:t>
            </a:r>
            <a:endParaRPr lang="en-US" sz="6600" dirty="0">
              <a:ln>
                <a:solidFill>
                  <a:srgbClr val="00B0F0"/>
                </a:solidFill>
              </a:ln>
              <a:solidFill>
                <a:srgbClr val="CC0099"/>
              </a:solidFill>
              <a:effectLst>
                <a:glow rad="215900">
                  <a:srgbClr val="FFFF00"/>
                </a:glow>
              </a:effectLst>
              <a:latin typeface="Lucida Handwriting" pitchFamily="66" charset="0"/>
            </a:endParaRPr>
          </a:p>
          <a:p>
            <a:endParaRPr lang="en-US" dirty="0"/>
          </a:p>
        </p:txBody>
      </p:sp>
      <p:sp>
        <p:nvSpPr>
          <p:cNvPr id="11" name="Rectangle 10"/>
          <p:cNvSpPr/>
          <p:nvPr/>
        </p:nvSpPr>
        <p:spPr>
          <a:xfrm>
            <a:off x="3263012" y="268610"/>
            <a:ext cx="4798262" cy="2318774"/>
          </a:xfrm>
          <a:prstGeom prst="rect">
            <a:avLst/>
          </a:prstGeom>
          <a:gradFill>
            <a:gsLst>
              <a:gs pos="0">
                <a:srgbClr val="FFFF00"/>
              </a:gs>
              <a:gs pos="85000">
                <a:schemeClr val="accent1">
                  <a:lumMod val="45000"/>
                  <a:lumOff val="55000"/>
                </a:schemeClr>
              </a:gs>
              <a:gs pos="83000">
                <a:schemeClr val="accent1">
                  <a:lumMod val="45000"/>
                  <a:lumOff val="55000"/>
                </a:schemeClr>
              </a:gs>
              <a:gs pos="91000">
                <a:schemeClr val="accent1">
                  <a:lumMod val="30000"/>
                  <a:lumOff val="70000"/>
                </a:schemeClr>
              </a:gs>
            </a:gsLst>
            <a:lin ang="5400000" scaled="1"/>
          </a:gra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smtClean="0">
                <a:ln>
                  <a:solidFill>
                    <a:srgbClr val="0000CC"/>
                  </a:solidFill>
                </a:ln>
                <a:solidFill>
                  <a:srgbClr val="FF0066"/>
                </a:solidFill>
                <a:latin typeface="Segoe Print" pitchFamily="2" charset="0"/>
              </a:rPr>
              <a:t>Consider Jonathan’s Response</a:t>
            </a:r>
            <a:endParaRPr lang="en-US" sz="4800" dirty="0">
              <a:ln>
                <a:solidFill>
                  <a:srgbClr val="0000CC"/>
                </a:solidFill>
              </a:ln>
              <a:solidFill>
                <a:srgbClr val="FF0066"/>
              </a:solidFill>
              <a:latin typeface="Segoe Print" pitchFamily="2" charset="0"/>
            </a:endParaRPr>
          </a:p>
        </p:txBody>
      </p:sp>
      <p:pic>
        <p:nvPicPr>
          <p:cNvPr id="14" name="Picture 2" descr="C:\Users\Rae\Desktop\johnathan's arrow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92648" y="1504339"/>
            <a:ext cx="3146105" cy="3757812"/>
          </a:xfrm>
          <a:prstGeom prst="round2DiagRect">
            <a:avLst>
              <a:gd name="adj1" fmla="val 16667"/>
              <a:gd name="adj2" fmla="val 0"/>
            </a:avLst>
          </a:prstGeom>
          <a:ln w="88900" cap="sq">
            <a:solidFill>
              <a:schemeClr val="tx2">
                <a:lumMod val="75000"/>
              </a:schemeClr>
            </a:solidFill>
            <a:miter lim="800000"/>
          </a:ln>
          <a:effectLst>
            <a:outerShdw blurRad="254000" algn="tl" rotWithShape="0">
              <a:srgbClr val="000000">
                <a:alpha val="43000"/>
              </a:srgbClr>
            </a:outerShdw>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045219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75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up)">
                                      <p:cBhvr>
                                        <p:cTn id="7" dur="1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30309" y="287382"/>
            <a:ext cx="10869769" cy="6489177"/>
          </a:xfrm>
        </p:spPr>
        <p:txBody>
          <a:bodyPr>
            <a:normAutofit fontScale="92500" lnSpcReduction="20000"/>
            <a:scene3d>
              <a:camera prst="orthographicFront"/>
              <a:lightRig rig="threePt" dir="t"/>
            </a:scene3d>
            <a:sp3d extrusionH="57150">
              <a:bevelT w="38100" h="38100"/>
            </a:sp3d>
          </a:bodyPr>
          <a:lstStyle/>
          <a:p>
            <a:pPr marL="0" marR="0" indent="0">
              <a:lnSpc>
                <a:spcPct val="115000"/>
              </a:lnSpc>
              <a:spcBef>
                <a:spcPts val="0"/>
              </a:spcBef>
              <a:spcAft>
                <a:spcPts val="1000"/>
              </a:spcAft>
              <a:buNone/>
            </a:pPr>
            <a:r>
              <a:rPr lang="en-US" sz="4000" dirty="0" smtClean="0">
                <a:solidFill>
                  <a:srgbClr val="FF0066"/>
                </a:solidFill>
                <a:latin typeface="Georgia" panose="02040502050405020303" pitchFamily="18" charset="0"/>
                <a:ea typeface="Calibri" panose="020F0502020204030204" pitchFamily="34" charset="0"/>
                <a:cs typeface="Georgia" panose="02040502050405020303" pitchFamily="18" charset="0"/>
              </a:rPr>
              <a:t>	</a:t>
            </a:r>
            <a:r>
              <a:rPr lang="en-US" sz="4800" b="1" dirty="0" smtClean="0">
                <a:ln>
                  <a:solidFill>
                    <a:srgbClr val="66CCFF"/>
                  </a:solidFill>
                </a:ln>
                <a:solidFill>
                  <a:schemeClr val="tx1"/>
                </a:solidFill>
                <a:effectLst>
                  <a:glow rad="139700">
                    <a:schemeClr val="accent6">
                      <a:satMod val="175000"/>
                      <a:alpha val="40000"/>
                    </a:schemeClr>
                  </a:glow>
                </a:effectLst>
                <a:latin typeface="Georgia" panose="02040502050405020303" pitchFamily="18" charset="0"/>
                <a:ea typeface="Calibri" panose="020F0502020204030204" pitchFamily="34" charset="0"/>
                <a:cs typeface="Georgia" panose="02040502050405020303" pitchFamily="18" charset="0"/>
              </a:rPr>
              <a:t>3</a:t>
            </a:r>
            <a:r>
              <a:rPr lang="en-US" sz="4800" b="1" baseline="30000" dirty="0" smtClean="0">
                <a:ln>
                  <a:solidFill>
                    <a:srgbClr val="66CCFF"/>
                  </a:solidFill>
                </a:ln>
                <a:solidFill>
                  <a:schemeClr val="tx1"/>
                </a:solidFill>
                <a:effectLst>
                  <a:glow rad="139700">
                    <a:schemeClr val="accent6">
                      <a:satMod val="175000"/>
                      <a:alpha val="40000"/>
                    </a:schemeClr>
                  </a:glow>
                </a:effectLst>
                <a:latin typeface="Georgia" panose="02040502050405020303" pitchFamily="18" charset="0"/>
                <a:ea typeface="Calibri" panose="020F0502020204030204" pitchFamily="34" charset="0"/>
                <a:cs typeface="Georgia" panose="02040502050405020303" pitchFamily="18" charset="0"/>
              </a:rPr>
              <a:t>rd</a:t>
            </a:r>
            <a:r>
              <a:rPr lang="en-US" sz="4800" b="1" dirty="0" smtClean="0">
                <a:ln>
                  <a:solidFill>
                    <a:srgbClr val="66CCFF"/>
                  </a:solidFill>
                </a:ln>
                <a:solidFill>
                  <a:schemeClr val="tx1"/>
                </a:solidFill>
                <a:effectLst>
                  <a:glow rad="139700">
                    <a:schemeClr val="accent6">
                      <a:satMod val="175000"/>
                      <a:alpha val="40000"/>
                    </a:schemeClr>
                  </a:glow>
                </a:effectLst>
                <a:latin typeface="Georgia" panose="02040502050405020303" pitchFamily="18" charset="0"/>
                <a:ea typeface="Calibri" panose="020F0502020204030204" pitchFamily="34" charset="0"/>
                <a:cs typeface="Georgia" panose="02040502050405020303" pitchFamily="18" charset="0"/>
              </a:rPr>
              <a:t> Day  </a:t>
            </a:r>
            <a:r>
              <a:rPr lang="en-US" sz="4000" b="1" dirty="0" smtClean="0">
                <a:ln>
                  <a:solidFill>
                    <a:srgbClr val="66CCFF"/>
                  </a:solidFill>
                </a:ln>
                <a:solidFill>
                  <a:schemeClr val="tx1"/>
                </a:solidFill>
                <a:effectLst>
                  <a:glow rad="139700">
                    <a:schemeClr val="accent6">
                      <a:satMod val="175000"/>
                      <a:alpha val="40000"/>
                    </a:schemeClr>
                  </a:glow>
                </a:effectLst>
                <a:latin typeface="Georgia" panose="02040502050405020303" pitchFamily="18" charset="0"/>
                <a:ea typeface="Calibri" panose="020F0502020204030204" pitchFamily="34" charset="0"/>
                <a:cs typeface="Georgia" panose="02040502050405020303" pitchFamily="18" charset="0"/>
              </a:rPr>
              <a:t>- </a:t>
            </a:r>
            <a:r>
              <a:rPr lang="en-US" sz="4000" b="1" dirty="0" smtClean="0">
                <a:ln>
                  <a:solidFill>
                    <a:srgbClr val="66CCFF"/>
                  </a:solidFill>
                </a:ln>
                <a:solidFill>
                  <a:schemeClr val="tx1"/>
                </a:solidFill>
                <a:effectLst>
                  <a:glow rad="127000">
                    <a:schemeClr val="accent3">
                      <a:lumMod val="75000"/>
                    </a:schemeClr>
                  </a:glow>
                </a:effectLst>
                <a:latin typeface="Georgia" panose="02040502050405020303" pitchFamily="18" charset="0"/>
                <a:ea typeface="Calibri" panose="020F0502020204030204" pitchFamily="34" charset="0"/>
                <a:cs typeface="Georgia" panose="02040502050405020303" pitchFamily="18" charset="0"/>
              </a:rPr>
              <a:t> </a:t>
            </a:r>
            <a:r>
              <a:rPr lang="en-US" sz="4000" dirty="0" smtClean="0">
                <a:solidFill>
                  <a:srgbClr val="FF0066"/>
                </a:solidFill>
                <a:latin typeface="Georgia" panose="02040502050405020303" pitchFamily="18" charset="0"/>
                <a:ea typeface="Calibri" panose="020F0502020204030204" pitchFamily="34" charset="0"/>
                <a:cs typeface="Georgia" panose="02040502050405020303" pitchFamily="18" charset="0"/>
              </a:rPr>
              <a:t>Jonathan Keeps His Promise</a:t>
            </a:r>
            <a:endParaRPr lang="en-US" sz="2400" dirty="0">
              <a:solidFill>
                <a:srgbClr val="008080"/>
              </a:solidFill>
              <a:latin typeface="Georgia" panose="02040502050405020303" pitchFamily="18" charset="0"/>
              <a:ea typeface="Calibri" panose="020F0502020204030204" pitchFamily="34" charset="0"/>
              <a:cs typeface="Georgia" panose="02040502050405020303" pitchFamily="18" charset="0"/>
            </a:endParaRPr>
          </a:p>
          <a:p>
            <a:pPr marL="0" marR="0" indent="0">
              <a:lnSpc>
                <a:spcPct val="115000"/>
              </a:lnSpc>
              <a:spcBef>
                <a:spcPts val="0"/>
              </a:spcBef>
              <a:spcAft>
                <a:spcPts val="1000"/>
              </a:spcAft>
              <a:buNone/>
            </a:pPr>
            <a:endParaRPr lang="en-US" sz="1200" dirty="0">
              <a:solidFill>
                <a:srgbClr val="008080"/>
              </a:solidFill>
              <a:latin typeface="Georgia" panose="02040502050405020303" pitchFamily="18" charset="0"/>
              <a:ea typeface="Calibri" panose="020F0502020204030204" pitchFamily="34" charset="0"/>
              <a:cs typeface="Georgia" panose="02040502050405020303" pitchFamily="18" charset="0"/>
            </a:endParaRPr>
          </a:p>
          <a:p>
            <a:pPr marL="0" marR="0" indent="0">
              <a:lnSpc>
                <a:spcPct val="115000"/>
              </a:lnSpc>
              <a:spcBef>
                <a:spcPts val="0"/>
              </a:spcBef>
              <a:spcAft>
                <a:spcPts val="1000"/>
              </a:spcAft>
              <a:buNone/>
            </a:pPr>
            <a:endParaRPr lang="en-US" sz="3000" dirty="0" smtClean="0">
              <a:solidFill>
                <a:srgbClr val="008080"/>
              </a:solidFill>
              <a:latin typeface="Georgia" panose="02040502050405020303" pitchFamily="18" charset="0"/>
              <a:ea typeface="Calibri" panose="020F0502020204030204" pitchFamily="34" charset="0"/>
              <a:cs typeface="Georgia" panose="02040502050405020303" pitchFamily="18" charset="0"/>
            </a:endParaRPr>
          </a:p>
          <a:p>
            <a:pPr marL="0" marR="0" indent="0">
              <a:lnSpc>
                <a:spcPct val="115000"/>
              </a:lnSpc>
              <a:spcBef>
                <a:spcPts val="0"/>
              </a:spcBef>
              <a:spcAft>
                <a:spcPts val="1000"/>
              </a:spcAft>
              <a:buNone/>
            </a:pPr>
            <a:r>
              <a:rPr lang="en-US" sz="3000" dirty="0" smtClean="0">
                <a:solidFill>
                  <a:srgbClr val="008080"/>
                </a:solidFill>
                <a:latin typeface="Georgia" panose="02040502050405020303" pitchFamily="18" charset="0"/>
                <a:ea typeface="Calibri" panose="020F0502020204030204" pitchFamily="34" charset="0"/>
                <a:cs typeface="Georgia" panose="02040502050405020303" pitchFamily="18" charset="0"/>
              </a:rPr>
              <a:t>1 </a:t>
            </a:r>
            <a:r>
              <a:rPr lang="en-US" sz="3000" dirty="0">
                <a:solidFill>
                  <a:srgbClr val="008080"/>
                </a:solidFill>
                <a:latin typeface="Georgia" panose="02040502050405020303" pitchFamily="18" charset="0"/>
                <a:ea typeface="Calibri" panose="020F0502020204030204" pitchFamily="34" charset="0"/>
                <a:cs typeface="Georgia" panose="02040502050405020303" pitchFamily="18" charset="0"/>
              </a:rPr>
              <a:t>Sam </a:t>
            </a:r>
            <a:r>
              <a:rPr lang="en-US" sz="3000" dirty="0" smtClean="0">
                <a:solidFill>
                  <a:srgbClr val="008080"/>
                </a:solidFill>
                <a:latin typeface="Georgia" panose="02040502050405020303" pitchFamily="18" charset="0"/>
                <a:ea typeface="Calibri" panose="020F0502020204030204" pitchFamily="34" charset="0"/>
                <a:cs typeface="Georgia" panose="02040502050405020303" pitchFamily="18" charset="0"/>
              </a:rPr>
              <a:t>20:38</a:t>
            </a:r>
            <a:r>
              <a:rPr lang="en-US" sz="3000" dirty="0">
                <a:solidFill>
                  <a:srgbClr val="000000"/>
                </a:solidFill>
                <a:latin typeface="Georgia" panose="02040502050405020303" pitchFamily="18" charset="0"/>
                <a:ea typeface="Calibri" panose="020F0502020204030204" pitchFamily="34" charset="0"/>
                <a:cs typeface="Georgia" panose="02040502050405020303" pitchFamily="18" charset="0"/>
              </a:rPr>
              <a:t> </a:t>
            </a:r>
            <a:r>
              <a:rPr lang="en-US" sz="3000" dirty="0" smtClean="0">
                <a:solidFill>
                  <a:srgbClr val="000000"/>
                </a:solidFill>
                <a:latin typeface="Georgia" panose="02040502050405020303" pitchFamily="18" charset="0"/>
                <a:ea typeface="Calibri" panose="020F0502020204030204" pitchFamily="34" charset="0"/>
                <a:cs typeface="Georgia" panose="02040502050405020303" pitchFamily="18" charset="0"/>
              </a:rPr>
              <a:t> </a:t>
            </a:r>
            <a:r>
              <a:rPr lang="en-US" sz="3000" dirty="0" smtClean="0">
                <a:solidFill>
                  <a:srgbClr val="E36C0A"/>
                </a:solidFill>
                <a:latin typeface="Georgia" panose="02040502050405020303" pitchFamily="18" charset="0"/>
                <a:ea typeface="Calibri" panose="020F0502020204030204" pitchFamily="34" charset="0"/>
                <a:cs typeface="Georgia" panose="02040502050405020303" pitchFamily="18" charset="0"/>
              </a:rPr>
              <a:t>And </a:t>
            </a:r>
            <a:r>
              <a:rPr lang="en-US" sz="3000" dirty="0" err="1">
                <a:solidFill>
                  <a:srgbClr val="E36C0A"/>
                </a:solidFill>
                <a:latin typeface="Georgia" panose="02040502050405020303" pitchFamily="18" charset="0"/>
                <a:ea typeface="Calibri" panose="020F0502020204030204" pitchFamily="34" charset="0"/>
                <a:cs typeface="Georgia" panose="02040502050405020303" pitchFamily="18" charset="0"/>
              </a:rPr>
              <a:t>Yehonathan</a:t>
            </a:r>
            <a:r>
              <a:rPr lang="en-US" sz="3000" dirty="0">
                <a:solidFill>
                  <a:srgbClr val="E36C0A"/>
                </a:solidFill>
                <a:latin typeface="Georgia" panose="02040502050405020303" pitchFamily="18" charset="0"/>
                <a:ea typeface="Calibri" panose="020F0502020204030204" pitchFamily="34" charset="0"/>
                <a:cs typeface="Georgia" panose="02040502050405020303" pitchFamily="18" charset="0"/>
              </a:rPr>
              <a:t> shouted after the youth</a:t>
            </a:r>
            <a:r>
              <a:rPr lang="en-US" sz="3000" dirty="0" smtClean="0">
                <a:solidFill>
                  <a:srgbClr val="E36C0A"/>
                </a:solidFill>
                <a:latin typeface="Georgia" panose="02040502050405020303" pitchFamily="18" charset="0"/>
                <a:ea typeface="Calibri" panose="020F0502020204030204" pitchFamily="34" charset="0"/>
                <a:cs typeface="Georgia" panose="02040502050405020303" pitchFamily="18" charset="0"/>
              </a:rPr>
              <a:t>, </a:t>
            </a:r>
          </a:p>
          <a:p>
            <a:pPr marL="0" marR="0" indent="0">
              <a:lnSpc>
                <a:spcPct val="115000"/>
              </a:lnSpc>
              <a:spcBef>
                <a:spcPts val="0"/>
              </a:spcBef>
              <a:spcAft>
                <a:spcPts val="1000"/>
              </a:spcAft>
              <a:buNone/>
            </a:pPr>
            <a:endParaRPr lang="en-US" sz="2800" dirty="0" smtClean="0">
              <a:solidFill>
                <a:srgbClr val="E36C0A"/>
              </a:solidFill>
              <a:latin typeface="Georgia" panose="02040502050405020303" pitchFamily="18" charset="0"/>
              <a:ea typeface="Calibri" panose="020F0502020204030204" pitchFamily="34" charset="0"/>
              <a:cs typeface="Georgia" panose="02040502050405020303" pitchFamily="18" charset="0"/>
            </a:endParaRPr>
          </a:p>
          <a:p>
            <a:pPr marL="0" marR="0" indent="0">
              <a:lnSpc>
                <a:spcPct val="115000"/>
              </a:lnSpc>
              <a:spcBef>
                <a:spcPts val="0"/>
              </a:spcBef>
              <a:spcAft>
                <a:spcPts val="1000"/>
              </a:spcAft>
              <a:buNone/>
            </a:pPr>
            <a:r>
              <a:rPr lang="en-US" sz="2800" dirty="0" smtClean="0">
                <a:solidFill>
                  <a:srgbClr val="E36C0A"/>
                </a:solidFill>
                <a:latin typeface="Georgia" panose="02040502050405020303" pitchFamily="18" charset="0"/>
                <a:ea typeface="Calibri" panose="020F0502020204030204" pitchFamily="34" charset="0"/>
                <a:cs typeface="Georgia" panose="02040502050405020303" pitchFamily="18" charset="0"/>
              </a:rPr>
              <a:t>And </a:t>
            </a:r>
            <a:r>
              <a:rPr lang="en-US" sz="2800" dirty="0" err="1">
                <a:solidFill>
                  <a:srgbClr val="E36C0A"/>
                </a:solidFill>
                <a:latin typeface="Georgia" panose="02040502050405020303" pitchFamily="18" charset="0"/>
                <a:ea typeface="Calibri" panose="020F0502020204030204" pitchFamily="34" charset="0"/>
                <a:cs typeface="Georgia" panose="02040502050405020303" pitchFamily="18" charset="0"/>
              </a:rPr>
              <a:t>Yehonathan’s</a:t>
            </a:r>
            <a:r>
              <a:rPr lang="en-US" sz="2800" dirty="0">
                <a:solidFill>
                  <a:srgbClr val="E36C0A"/>
                </a:solidFill>
                <a:latin typeface="Georgia" panose="02040502050405020303" pitchFamily="18" charset="0"/>
                <a:ea typeface="Calibri" panose="020F0502020204030204" pitchFamily="34" charset="0"/>
                <a:cs typeface="Georgia" panose="02040502050405020303" pitchFamily="18" charset="0"/>
              </a:rPr>
              <a:t> youth picked </a:t>
            </a:r>
            <a:r>
              <a:rPr lang="en-US" sz="2800" dirty="0" smtClean="0">
                <a:solidFill>
                  <a:srgbClr val="E36C0A"/>
                </a:solidFill>
                <a:latin typeface="Georgia" panose="02040502050405020303" pitchFamily="18" charset="0"/>
                <a:ea typeface="Calibri" panose="020F0502020204030204" pitchFamily="34" charset="0"/>
                <a:cs typeface="Georgia" panose="02040502050405020303" pitchFamily="18" charset="0"/>
              </a:rPr>
              <a:t>	up </a:t>
            </a:r>
            <a:r>
              <a:rPr lang="en-US" sz="2800" dirty="0">
                <a:solidFill>
                  <a:srgbClr val="E36C0A"/>
                </a:solidFill>
                <a:latin typeface="Georgia" panose="02040502050405020303" pitchFamily="18" charset="0"/>
                <a:ea typeface="Calibri" panose="020F0502020204030204" pitchFamily="34" charset="0"/>
                <a:cs typeface="Georgia" panose="02040502050405020303" pitchFamily="18" charset="0"/>
              </a:rPr>
              <a:t>the </a:t>
            </a:r>
            <a:r>
              <a:rPr lang="en-US" sz="2800" dirty="0" smtClean="0">
                <a:solidFill>
                  <a:srgbClr val="E36C0A"/>
                </a:solidFill>
                <a:latin typeface="Georgia" panose="02040502050405020303" pitchFamily="18" charset="0"/>
                <a:ea typeface="Calibri" panose="020F0502020204030204" pitchFamily="34" charset="0"/>
                <a:cs typeface="Georgia" panose="02040502050405020303" pitchFamily="18" charset="0"/>
              </a:rPr>
              <a:t>arrows </a:t>
            </a:r>
            <a:r>
              <a:rPr lang="en-US" sz="2800" dirty="0">
                <a:solidFill>
                  <a:srgbClr val="E36C0A"/>
                </a:solidFill>
                <a:latin typeface="Georgia" panose="02040502050405020303" pitchFamily="18" charset="0"/>
                <a:ea typeface="Calibri" panose="020F0502020204030204" pitchFamily="34" charset="0"/>
                <a:cs typeface="Georgia" panose="02040502050405020303" pitchFamily="18" charset="0"/>
              </a:rPr>
              <a:t>and </a:t>
            </a:r>
            <a:r>
              <a:rPr lang="en-US" sz="2800" dirty="0" smtClean="0">
                <a:solidFill>
                  <a:srgbClr val="E36C0A"/>
                </a:solidFill>
                <a:latin typeface="Georgia" panose="02040502050405020303" pitchFamily="18" charset="0"/>
                <a:ea typeface="Calibri" panose="020F0502020204030204" pitchFamily="34" charset="0"/>
                <a:cs typeface="Georgia" panose="02040502050405020303" pitchFamily="18" charset="0"/>
              </a:rPr>
              <a:t>came </a:t>
            </a:r>
            <a:r>
              <a:rPr lang="en-US" sz="2800" dirty="0">
                <a:solidFill>
                  <a:srgbClr val="E36C0A"/>
                </a:solidFill>
                <a:latin typeface="Georgia" panose="02040502050405020303" pitchFamily="18" charset="0"/>
                <a:ea typeface="Calibri" panose="020F0502020204030204" pitchFamily="34" charset="0"/>
                <a:cs typeface="Georgia" panose="02040502050405020303" pitchFamily="18" charset="0"/>
              </a:rPr>
              <a:t>to his master</a:t>
            </a:r>
            <a:r>
              <a:rPr lang="en-US" sz="2800" dirty="0" smtClean="0">
                <a:solidFill>
                  <a:srgbClr val="E36C0A"/>
                </a:solidFill>
                <a:latin typeface="Georgia" panose="02040502050405020303" pitchFamily="18" charset="0"/>
                <a:ea typeface="Calibri" panose="020F0502020204030204" pitchFamily="34" charset="0"/>
                <a:cs typeface="Georgia" panose="02040502050405020303" pitchFamily="18" charset="0"/>
              </a:rPr>
              <a:t>.</a:t>
            </a:r>
          </a:p>
          <a:p>
            <a:pPr marL="0" marR="0" indent="0">
              <a:lnSpc>
                <a:spcPct val="115000"/>
              </a:lnSpc>
              <a:spcBef>
                <a:spcPts val="0"/>
              </a:spcBef>
              <a:spcAft>
                <a:spcPts val="1000"/>
              </a:spcAft>
              <a:buNone/>
            </a:pPr>
            <a:endParaRPr lang="en-US" sz="1800" dirty="0">
              <a:solidFill>
                <a:srgbClr val="E36C0A"/>
              </a:solidFill>
              <a:latin typeface="Georgia" panose="02040502050405020303" pitchFamily="18"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1000"/>
              </a:spcAft>
              <a:buNone/>
            </a:pPr>
            <a:endParaRPr lang="en-US" sz="3900" dirty="0" smtClean="0">
              <a:solidFill>
                <a:srgbClr val="E36C0A"/>
              </a:solidFill>
              <a:latin typeface="Georgia" panose="02040502050405020303" pitchFamily="18"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1000"/>
              </a:spcAft>
              <a:buNone/>
            </a:pPr>
            <a:endParaRPr lang="en-US" sz="1800" dirty="0">
              <a:solidFill>
                <a:srgbClr val="E36C0A"/>
              </a:solidFill>
              <a:latin typeface="Georgia" panose="02040502050405020303" pitchFamily="18"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1000"/>
              </a:spcAft>
              <a:buNone/>
            </a:pPr>
            <a:endParaRPr lang="en-US" sz="1800" dirty="0" smtClean="0">
              <a:solidFill>
                <a:srgbClr val="E36C0A"/>
              </a:solidFill>
              <a:latin typeface="Georgia" panose="02040502050405020303" pitchFamily="18"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1000"/>
              </a:spcAft>
              <a:buNone/>
            </a:pPr>
            <a:r>
              <a:rPr lang="en-US" sz="2800" b="1" u="sng" dirty="0" smtClean="0">
                <a:solidFill>
                  <a:schemeClr val="tx1"/>
                </a:solidFill>
                <a:latin typeface="Georgia" panose="02040502050405020303" pitchFamily="18" charset="0"/>
                <a:ea typeface="Calibri" panose="020F0502020204030204" pitchFamily="34" charset="0"/>
                <a:cs typeface="Times New Roman" panose="02020603050405020304" pitchFamily="18" charset="0"/>
              </a:rPr>
              <a:t>New Month Day</a:t>
            </a:r>
            <a:r>
              <a:rPr lang="en-US" sz="2800" b="1" dirty="0" smtClean="0">
                <a:solidFill>
                  <a:schemeClr val="tx1"/>
                </a:solidFill>
                <a:latin typeface="Georgia" panose="02040502050405020303" pitchFamily="18" charset="0"/>
                <a:ea typeface="Calibri" panose="020F0502020204030204" pitchFamily="34" charset="0"/>
                <a:cs typeface="Times New Roman" panose="02020603050405020304" pitchFamily="18" charset="0"/>
              </a:rPr>
              <a:t>.    </a:t>
            </a:r>
            <a:r>
              <a:rPr lang="en-US" sz="2800" dirty="0" smtClean="0">
                <a:solidFill>
                  <a:schemeClr val="tx1"/>
                </a:solidFill>
                <a:latin typeface="Georgia" panose="02040502050405020303" pitchFamily="18" charset="0"/>
                <a:ea typeface="Calibri" panose="020F0502020204030204" pitchFamily="34" charset="0"/>
                <a:cs typeface="Times New Roman" panose="02020603050405020304" pitchFamily="18" charset="0"/>
              </a:rPr>
              <a:t>It was in the </a:t>
            </a:r>
            <a:r>
              <a:rPr lang="en-US" sz="2800" b="1" dirty="0" smtClean="0">
                <a:solidFill>
                  <a:srgbClr val="FF0066"/>
                </a:solidFill>
                <a:latin typeface="Georgia" panose="02040502050405020303" pitchFamily="18" charset="0"/>
                <a:ea typeface="Calibri" panose="020F0502020204030204" pitchFamily="34" charset="0"/>
                <a:cs typeface="Times New Roman" panose="02020603050405020304" pitchFamily="18" charset="0"/>
              </a:rPr>
              <a:t>morning </a:t>
            </a:r>
            <a:r>
              <a:rPr lang="en-US" sz="2800" dirty="0" smtClean="0">
                <a:solidFill>
                  <a:schemeClr val="tx1"/>
                </a:solidFill>
                <a:latin typeface="Georgia" panose="02040502050405020303" pitchFamily="18" charset="0"/>
                <a:ea typeface="Calibri" panose="020F0502020204030204" pitchFamily="34" charset="0"/>
                <a:cs typeface="Times New Roman" panose="02020603050405020304" pitchFamily="18" charset="0"/>
              </a:rPr>
              <a:t>when Jonathan sternly 			     	     directed David to flee!</a:t>
            </a:r>
            <a:r>
              <a:rPr lang="en-US" sz="2800" dirty="0" smtClean="0">
                <a:solidFill>
                  <a:srgbClr val="FF0066"/>
                </a:solidFill>
                <a:latin typeface="Georgia" panose="02040502050405020303" pitchFamily="18" charset="0"/>
                <a:ea typeface="Calibri" panose="020F0502020204030204" pitchFamily="34" charset="0"/>
                <a:cs typeface="Times New Roman" panose="02020603050405020304" pitchFamily="18" charset="0"/>
              </a:rPr>
              <a:t>  </a:t>
            </a:r>
            <a:r>
              <a:rPr lang="en-US" sz="2800" dirty="0" smtClean="0">
                <a:solidFill>
                  <a:schemeClr val="tx1"/>
                </a:solidFill>
                <a:latin typeface="Georgia" panose="02040502050405020303" pitchFamily="18" charset="0"/>
                <a:ea typeface="Calibri" panose="020F0502020204030204" pitchFamily="34" charset="0"/>
                <a:cs typeface="Times New Roman" panose="02020603050405020304" pitchFamily="18" charset="0"/>
              </a:rPr>
              <a:t>See </a:t>
            </a:r>
            <a:r>
              <a:rPr lang="en-US" sz="2800" dirty="0">
                <a:solidFill>
                  <a:schemeClr val="tx1"/>
                </a:solidFill>
                <a:latin typeface="Georgia" panose="02040502050405020303" pitchFamily="18" charset="0"/>
                <a:ea typeface="Calibri" panose="020F0502020204030204" pitchFamily="34" charset="0"/>
                <a:cs typeface="Times New Roman" panose="02020603050405020304" pitchFamily="18" charset="0"/>
              </a:rPr>
              <a:t>1 Sam </a:t>
            </a:r>
            <a:r>
              <a:rPr lang="en-US" sz="2800" dirty="0" smtClean="0">
                <a:solidFill>
                  <a:schemeClr val="tx1"/>
                </a:solidFill>
                <a:latin typeface="Georgia" panose="02040502050405020303" pitchFamily="18" charset="0"/>
                <a:ea typeface="Calibri" panose="020F0502020204030204" pitchFamily="34" charset="0"/>
                <a:cs typeface="Times New Roman" panose="02020603050405020304" pitchFamily="18" charset="0"/>
              </a:rPr>
              <a:t>20:35 or slide 47.</a:t>
            </a:r>
            <a:endParaRPr lang="en-US" sz="28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
        <p:nvSpPr>
          <p:cNvPr id="2" name="Slide Number Placeholder 1"/>
          <p:cNvSpPr>
            <a:spLocks noGrp="1"/>
          </p:cNvSpPr>
          <p:nvPr>
            <p:ph type="sldNum" sz="quarter" idx="12"/>
          </p:nvPr>
        </p:nvSpPr>
        <p:spPr>
          <a:xfrm>
            <a:off x="8963145" y="6430764"/>
            <a:ext cx="2819399" cy="345796"/>
          </a:xfrm>
        </p:spPr>
        <p:txBody>
          <a:bodyPr/>
          <a:lstStyle/>
          <a:p>
            <a:fld id="{71766878-3199-4EAB-94E7-2D6D11070E14}" type="slidenum">
              <a:rPr lang="en-US" b="1" smtClean="0">
                <a:solidFill>
                  <a:schemeClr val="tx1"/>
                </a:solidFill>
              </a:rPr>
              <a:t>49</a:t>
            </a:fld>
            <a:endParaRPr lang="en-US" b="1" dirty="0">
              <a:solidFill>
                <a:schemeClr val="tx1"/>
              </a:solidFill>
            </a:endParaRPr>
          </a:p>
        </p:txBody>
      </p:sp>
      <p:grpSp>
        <p:nvGrpSpPr>
          <p:cNvPr id="5" name="Group 4"/>
          <p:cNvGrpSpPr/>
          <p:nvPr/>
        </p:nvGrpSpPr>
        <p:grpSpPr>
          <a:xfrm>
            <a:off x="1572459" y="3961958"/>
            <a:ext cx="9509759" cy="914400"/>
            <a:chOff x="1397726" y="2220686"/>
            <a:chExt cx="9509759" cy="914400"/>
          </a:xfrm>
        </p:grpSpPr>
        <p:sp>
          <p:nvSpPr>
            <p:cNvPr id="6" name="Rectangle 5"/>
            <p:cNvSpPr/>
            <p:nvPr/>
          </p:nvSpPr>
          <p:spPr>
            <a:xfrm>
              <a:off x="1397726" y="2220686"/>
              <a:ext cx="1358537" cy="914400"/>
            </a:xfrm>
            <a:prstGeom prst="rect">
              <a:avLst/>
            </a:prstGeom>
            <a:solidFill>
              <a:schemeClr val="bg1">
                <a:lumMod val="5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sp>
          <p:nvSpPr>
            <p:cNvPr id="7" name="Rectangle 6"/>
            <p:cNvSpPr/>
            <p:nvPr/>
          </p:nvSpPr>
          <p:spPr>
            <a:xfrm>
              <a:off x="2756263" y="2220686"/>
              <a:ext cx="1358537" cy="914400"/>
            </a:xfrm>
            <a:prstGeom prst="rect">
              <a:avLst/>
            </a:prstGeom>
            <a:solidFill>
              <a:schemeClr val="accent1">
                <a:lumMod val="60000"/>
                <a:lumOff val="4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2800" dirty="0" smtClean="0">
                  <a:solidFill>
                    <a:srgbClr val="FF0000"/>
                  </a:solidFill>
                </a:rPr>
                <a:t>1</a:t>
              </a:r>
              <a:endParaRPr lang="en-US" sz="2800" dirty="0">
                <a:solidFill>
                  <a:srgbClr val="FF0000"/>
                </a:solidFill>
              </a:endParaRPr>
            </a:p>
          </p:txBody>
        </p:sp>
        <p:sp>
          <p:nvSpPr>
            <p:cNvPr id="8" name="Rectangle 7"/>
            <p:cNvSpPr/>
            <p:nvPr/>
          </p:nvSpPr>
          <p:spPr>
            <a:xfrm>
              <a:off x="4114800" y="2220686"/>
              <a:ext cx="1358537" cy="914400"/>
            </a:xfrm>
            <a:prstGeom prst="rect">
              <a:avLst/>
            </a:prstGeom>
            <a:solidFill>
              <a:schemeClr val="accent4">
                <a:lumMod val="20000"/>
                <a:lumOff val="8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2800" dirty="0" smtClean="0">
                  <a:solidFill>
                    <a:srgbClr val="FF0000"/>
                  </a:solidFill>
                </a:rPr>
                <a:t>2</a:t>
              </a:r>
              <a:endParaRPr lang="en-US" sz="2800" dirty="0">
                <a:solidFill>
                  <a:srgbClr val="FF0000"/>
                </a:solidFill>
              </a:endParaRPr>
            </a:p>
          </p:txBody>
        </p:sp>
        <p:sp>
          <p:nvSpPr>
            <p:cNvPr id="9" name="Rectangle 8"/>
            <p:cNvSpPr/>
            <p:nvPr/>
          </p:nvSpPr>
          <p:spPr>
            <a:xfrm>
              <a:off x="5473337" y="2220686"/>
              <a:ext cx="1358537" cy="914400"/>
            </a:xfrm>
            <a:prstGeom prst="rect">
              <a:avLst/>
            </a:prstGeom>
            <a:solidFill>
              <a:srgbClr val="FFFF00"/>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2800" dirty="0" smtClean="0">
                  <a:solidFill>
                    <a:srgbClr val="FF0000"/>
                  </a:solidFill>
                </a:rPr>
                <a:t>3</a:t>
              </a:r>
              <a:endParaRPr lang="en-US" sz="2800" dirty="0">
                <a:solidFill>
                  <a:srgbClr val="FF0000"/>
                </a:solidFill>
              </a:endParaRPr>
            </a:p>
          </p:txBody>
        </p:sp>
        <p:sp>
          <p:nvSpPr>
            <p:cNvPr id="10" name="Rectangle 9"/>
            <p:cNvSpPr/>
            <p:nvPr/>
          </p:nvSpPr>
          <p:spPr>
            <a:xfrm>
              <a:off x="6831874" y="2220686"/>
              <a:ext cx="1358537" cy="914400"/>
            </a:xfrm>
            <a:prstGeom prst="rect">
              <a:avLst/>
            </a:prstGeom>
            <a:solidFill>
              <a:schemeClr val="accent1">
                <a:lumMod val="60000"/>
                <a:lumOff val="4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8190411" y="2220686"/>
              <a:ext cx="1358537" cy="914400"/>
            </a:xfrm>
            <a:prstGeom prst="rect">
              <a:avLst/>
            </a:prstGeom>
            <a:solidFill>
              <a:schemeClr val="accent1">
                <a:lumMod val="60000"/>
                <a:lumOff val="4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9548948" y="2220686"/>
              <a:ext cx="1358537" cy="914400"/>
            </a:xfrm>
            <a:prstGeom prst="rect">
              <a:avLst/>
            </a:prstGeom>
            <a:solidFill>
              <a:schemeClr val="accent1">
                <a:lumMod val="60000"/>
                <a:lumOff val="4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7" name="Straight Arrow Connector 16"/>
          <p:cNvCxnSpPr/>
          <p:nvPr/>
        </p:nvCxnSpPr>
        <p:spPr>
          <a:xfrm flipH="1">
            <a:off x="6327338" y="2986686"/>
            <a:ext cx="1" cy="1276543"/>
          </a:xfrm>
          <a:prstGeom prst="straightConnector1">
            <a:avLst/>
          </a:prstGeom>
          <a:noFill/>
          <a:ln w="76200" cap="flat" cmpd="sng" algn="ctr">
            <a:solidFill>
              <a:srgbClr val="0000CC"/>
            </a:solidFill>
            <a:prstDash val="solid"/>
            <a:headEnd type="none" w="med" len="med"/>
            <a:tailEnd type="arrow" w="med" len="med"/>
          </a:ln>
          <a:effectLst>
            <a:glow rad="228600">
              <a:srgbClr val="FFFF00">
                <a:alpha val="99000"/>
              </a:srgbClr>
            </a:glow>
          </a:effectLst>
          <a:scene3d>
            <a:camera prst="orthographicFront"/>
            <a:lightRig rig="threePt" dir="t"/>
          </a:scene3d>
          <a:sp3d>
            <a:bevelT/>
          </a:sp3d>
        </p:spPr>
      </p:cxnSp>
      <p:cxnSp>
        <p:nvCxnSpPr>
          <p:cNvPr id="20" name="Straight Arrow Connector 19"/>
          <p:cNvCxnSpPr/>
          <p:nvPr/>
        </p:nvCxnSpPr>
        <p:spPr>
          <a:xfrm flipV="1">
            <a:off x="2796574" y="4621755"/>
            <a:ext cx="764281" cy="777559"/>
          </a:xfrm>
          <a:prstGeom prst="straightConnector1">
            <a:avLst/>
          </a:prstGeom>
          <a:noFill/>
          <a:ln w="76200" cap="flat" cmpd="sng" algn="ctr">
            <a:solidFill>
              <a:schemeClr val="tx1"/>
            </a:solidFill>
            <a:prstDash val="solid"/>
            <a:headEnd type="none" w="med" len="med"/>
            <a:tailEnd type="arrow" w="med" len="med"/>
          </a:ln>
          <a:effectLst/>
          <a:scene3d>
            <a:camera prst="orthographicFront"/>
            <a:lightRig rig="threePt" dir="t"/>
          </a:scene3d>
          <a:sp3d>
            <a:bevelT w="139700" h="139700" prst="divot"/>
          </a:sp3d>
        </p:spPr>
      </p:cxnSp>
      <p:cxnSp>
        <p:nvCxnSpPr>
          <p:cNvPr id="26" name="Straight Arrow Connector 25"/>
          <p:cNvCxnSpPr>
            <a:endCxn id="9" idx="1"/>
          </p:cNvCxnSpPr>
          <p:nvPr/>
        </p:nvCxnSpPr>
        <p:spPr>
          <a:xfrm flipH="1" flipV="1">
            <a:off x="5648070" y="4419158"/>
            <a:ext cx="1101073" cy="1110785"/>
          </a:xfrm>
          <a:prstGeom prst="straightConnector1">
            <a:avLst/>
          </a:prstGeom>
          <a:noFill/>
          <a:ln w="57150" cap="flat" cmpd="sng" algn="ctr">
            <a:solidFill>
              <a:srgbClr val="FF0066"/>
            </a:solidFill>
            <a:prstDash val="solid"/>
            <a:tailEnd type="triangle"/>
          </a:ln>
          <a:effectLst/>
          <a:scene3d>
            <a:camera prst="orthographicFront"/>
            <a:lightRig rig="threePt" dir="t"/>
          </a:scene3d>
          <a:sp3d>
            <a:bevelT w="139700" h="139700" prst="divot"/>
          </a:sp3d>
        </p:spPr>
      </p:cxnSp>
      <p:sp>
        <p:nvSpPr>
          <p:cNvPr id="27" name="Rectangle 26"/>
          <p:cNvSpPr/>
          <p:nvPr/>
        </p:nvSpPr>
        <p:spPr>
          <a:xfrm>
            <a:off x="1030309" y="2374652"/>
            <a:ext cx="10412128" cy="583006"/>
          </a:xfrm>
          <a:prstGeom prst="rect">
            <a:avLst/>
          </a:prstGeom>
          <a:solidFill>
            <a:srgbClr val="FFFF0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lvl="0" defTabSz="914400">
              <a:lnSpc>
                <a:spcPct val="115000"/>
              </a:lnSpc>
              <a:spcAft>
                <a:spcPts val="1000"/>
              </a:spcAft>
              <a:buClr>
                <a:srgbClr val="171312"/>
              </a:buClr>
            </a:pPr>
            <a:r>
              <a:rPr lang="en-US" sz="3700" b="1" dirty="0" smtClean="0">
                <a:solidFill>
                  <a:srgbClr val="FF00FF"/>
                </a:solidFill>
                <a:latin typeface="Georgia" panose="02040502050405020303" pitchFamily="18" charset="0"/>
                <a:ea typeface="Calibri" panose="020F0502020204030204" pitchFamily="34" charset="0"/>
                <a:cs typeface="Georgia" panose="02040502050405020303" pitchFamily="18" charset="0"/>
              </a:rPr>
              <a:t>“</a:t>
            </a:r>
            <a:r>
              <a:rPr lang="en-US" sz="3700" b="1" u="dbl" dirty="0">
                <a:solidFill>
                  <a:srgbClr val="FF00FF"/>
                </a:solidFill>
                <a:latin typeface="Georgia" panose="02040502050405020303" pitchFamily="18" charset="0"/>
                <a:ea typeface="Calibri" panose="020F0502020204030204" pitchFamily="34" charset="0"/>
                <a:cs typeface="Georgia" panose="02040502050405020303" pitchFamily="18" charset="0"/>
              </a:rPr>
              <a:t>Make haste</a:t>
            </a:r>
            <a:r>
              <a:rPr lang="en-US" sz="3700" b="1" dirty="0">
                <a:solidFill>
                  <a:srgbClr val="FF00FF"/>
                </a:solidFill>
                <a:latin typeface="Georgia" panose="02040502050405020303" pitchFamily="18" charset="0"/>
                <a:ea typeface="Calibri" panose="020F0502020204030204" pitchFamily="34" charset="0"/>
                <a:cs typeface="Georgia" panose="02040502050405020303" pitchFamily="18" charset="0"/>
              </a:rPr>
              <a:t>, </a:t>
            </a:r>
            <a:r>
              <a:rPr lang="en-US" sz="3700" b="1" u="dbl" dirty="0" smtClean="0">
                <a:solidFill>
                  <a:srgbClr val="FF00FF"/>
                </a:solidFill>
                <a:latin typeface="Georgia" panose="02040502050405020303" pitchFamily="18" charset="0"/>
                <a:ea typeface="Calibri" panose="020F0502020204030204" pitchFamily="34" charset="0"/>
                <a:cs typeface="Georgia" panose="02040502050405020303" pitchFamily="18" charset="0"/>
              </a:rPr>
              <a:t>hurry</a:t>
            </a:r>
            <a:r>
              <a:rPr lang="en-US" sz="3700" b="1" dirty="0" smtClean="0">
                <a:solidFill>
                  <a:srgbClr val="FF00FF"/>
                </a:solidFill>
                <a:latin typeface="Georgia" panose="02040502050405020303" pitchFamily="18" charset="0"/>
                <a:ea typeface="Calibri" panose="020F0502020204030204" pitchFamily="34" charset="0"/>
                <a:cs typeface="Georgia" panose="02040502050405020303" pitchFamily="18" charset="0"/>
              </a:rPr>
              <a:t>, </a:t>
            </a:r>
            <a:r>
              <a:rPr lang="en-US" sz="4000" b="1" dirty="0" smtClean="0">
                <a:solidFill>
                  <a:srgbClr val="FF00FF"/>
                </a:solidFill>
                <a:latin typeface="Georgia" panose="02040502050405020303" pitchFamily="18" charset="0"/>
                <a:ea typeface="Calibri" panose="020F0502020204030204" pitchFamily="34" charset="0"/>
                <a:cs typeface="Georgia" panose="02040502050405020303" pitchFamily="18" charset="0"/>
              </a:rPr>
              <a:t>do </a:t>
            </a:r>
            <a:r>
              <a:rPr lang="en-US" sz="4000" b="1" dirty="0">
                <a:solidFill>
                  <a:srgbClr val="FF00FF"/>
                </a:solidFill>
                <a:latin typeface="Georgia" panose="02040502050405020303" pitchFamily="18" charset="0"/>
                <a:ea typeface="Calibri" panose="020F0502020204030204" pitchFamily="34" charset="0"/>
                <a:cs typeface="Georgia" panose="02040502050405020303" pitchFamily="18" charset="0"/>
              </a:rPr>
              <a:t>not stand still!”</a:t>
            </a:r>
            <a:endParaRPr lang="en-US" dirty="0"/>
          </a:p>
        </p:txBody>
      </p:sp>
      <p:cxnSp>
        <p:nvCxnSpPr>
          <p:cNvPr id="19" name="Straight Connector 18"/>
          <p:cNvCxnSpPr/>
          <p:nvPr/>
        </p:nvCxnSpPr>
        <p:spPr>
          <a:xfrm flipH="1">
            <a:off x="6118670" y="2928630"/>
            <a:ext cx="4254174" cy="0"/>
          </a:xfrm>
          <a:prstGeom prst="line">
            <a:avLst/>
          </a:prstGeom>
          <a:ln w="76200">
            <a:solidFill>
              <a:srgbClr val="0000CC"/>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4" name="Explosion 1 3"/>
          <p:cNvSpPr/>
          <p:nvPr/>
        </p:nvSpPr>
        <p:spPr>
          <a:xfrm>
            <a:off x="9861535" y="686375"/>
            <a:ext cx="1841679" cy="1584101"/>
          </a:xfrm>
          <a:prstGeom prst="irregularSeal1">
            <a:avLst/>
          </a:prstGeom>
          <a:solidFill>
            <a:srgbClr val="FF00FF"/>
          </a:solidFill>
          <a:ln w="76200">
            <a:solidFill>
              <a:schemeClr val="tx1"/>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0361707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par>
                                <p:cTn id="11" presetID="31" presetClass="entr" presetSubtype="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p:cTn id="13" dur="1000" fill="hold"/>
                                        <p:tgtEl>
                                          <p:spTgt spid="17"/>
                                        </p:tgtEl>
                                        <p:attrNameLst>
                                          <p:attrName>ppt_w</p:attrName>
                                        </p:attrNameLst>
                                      </p:cBhvr>
                                      <p:tavLst>
                                        <p:tav tm="0">
                                          <p:val>
                                            <p:fltVal val="0"/>
                                          </p:val>
                                        </p:tav>
                                        <p:tav tm="100000">
                                          <p:val>
                                            <p:strVal val="#ppt_w"/>
                                          </p:val>
                                        </p:tav>
                                      </p:tavLst>
                                    </p:anim>
                                    <p:anim calcmode="lin" valueType="num">
                                      <p:cBhvr>
                                        <p:cTn id="14" dur="1000" fill="hold"/>
                                        <p:tgtEl>
                                          <p:spTgt spid="17"/>
                                        </p:tgtEl>
                                        <p:attrNameLst>
                                          <p:attrName>ppt_h</p:attrName>
                                        </p:attrNameLst>
                                      </p:cBhvr>
                                      <p:tavLst>
                                        <p:tav tm="0">
                                          <p:val>
                                            <p:fltVal val="0"/>
                                          </p:val>
                                        </p:tav>
                                        <p:tav tm="100000">
                                          <p:val>
                                            <p:strVal val="#ppt_h"/>
                                          </p:val>
                                        </p:tav>
                                      </p:tavLst>
                                    </p:anim>
                                    <p:anim calcmode="lin" valueType="num">
                                      <p:cBhvr>
                                        <p:cTn id="15" dur="1000" fill="hold"/>
                                        <p:tgtEl>
                                          <p:spTgt spid="17"/>
                                        </p:tgtEl>
                                        <p:attrNameLst>
                                          <p:attrName>style.rotation</p:attrName>
                                        </p:attrNameLst>
                                      </p:cBhvr>
                                      <p:tavLst>
                                        <p:tav tm="0">
                                          <p:val>
                                            <p:fltVal val="90"/>
                                          </p:val>
                                        </p:tav>
                                        <p:tav tm="100000">
                                          <p:val>
                                            <p:fltVal val="0"/>
                                          </p:val>
                                        </p:tav>
                                      </p:tavLst>
                                    </p:anim>
                                    <p:animEffect transition="in" filter="fade">
                                      <p:cBhvr>
                                        <p:cTn id="16" dur="1000"/>
                                        <p:tgtEl>
                                          <p:spTgt spid="17"/>
                                        </p:tgtEl>
                                      </p:cBhvr>
                                    </p:animEffect>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animEffect transition="in" filter="fade">
                                      <p:cBhvr>
                                        <p:cTn id="21" dur="1000"/>
                                        <p:tgtEl>
                                          <p:spTgt spid="3">
                                            <p:txEl>
                                              <p:pRg st="10" end="10"/>
                                            </p:txEl>
                                          </p:spTgt>
                                        </p:tgtEl>
                                      </p:cBhvr>
                                    </p:animEffect>
                                    <p:anim calcmode="lin" valueType="num">
                                      <p:cBhvr>
                                        <p:cTn id="22"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0" end="10"/>
                                            </p:txEl>
                                          </p:spTgt>
                                        </p:tgtEl>
                                        <p:attrNameLst>
                                          <p:attrName>ppt_y</p:attrName>
                                        </p:attrNameLst>
                                      </p:cBhvr>
                                      <p:tavLst>
                                        <p:tav tm="0">
                                          <p:val>
                                            <p:strVal val="#ppt_y-.1"/>
                                          </p:val>
                                        </p:tav>
                                        <p:tav tm="100000">
                                          <p:val>
                                            <p:strVal val="#ppt_y"/>
                                          </p:val>
                                        </p:tav>
                                      </p:tavLst>
                                    </p:anim>
                                  </p:childTnLst>
                                </p:cTn>
                              </p:par>
                              <p:par>
                                <p:cTn id="24" presetID="2" presetClass="entr" presetSubtype="9" fill="hold" nodeType="with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additive="base">
                                        <p:cTn id="26" dur="500" fill="hold"/>
                                        <p:tgtEl>
                                          <p:spTgt spid="20"/>
                                        </p:tgtEl>
                                        <p:attrNameLst>
                                          <p:attrName>ppt_x</p:attrName>
                                        </p:attrNameLst>
                                      </p:cBhvr>
                                      <p:tavLst>
                                        <p:tav tm="0">
                                          <p:val>
                                            <p:strVal val="0-#ppt_w/2"/>
                                          </p:val>
                                        </p:tav>
                                        <p:tav tm="100000">
                                          <p:val>
                                            <p:strVal val="#ppt_x"/>
                                          </p:val>
                                        </p:tav>
                                      </p:tavLst>
                                    </p:anim>
                                    <p:anim calcmode="lin" valueType="num">
                                      <p:cBhvr additive="base">
                                        <p:cTn id="27" dur="500" fill="hold"/>
                                        <p:tgtEl>
                                          <p:spTgt spid="20"/>
                                        </p:tgtEl>
                                        <p:attrNameLst>
                                          <p:attrName>ppt_y</p:attrName>
                                        </p:attrNameLst>
                                      </p:cBhvr>
                                      <p:tavLst>
                                        <p:tav tm="0">
                                          <p:val>
                                            <p:strVal val="0-#ppt_h/2"/>
                                          </p:val>
                                        </p:tav>
                                        <p:tav tm="100000">
                                          <p:val>
                                            <p:strVal val="#ppt_y"/>
                                          </p:val>
                                        </p:tav>
                                      </p:tavLst>
                                    </p:anim>
                                  </p:childTnLst>
                                </p:cTn>
                              </p:par>
                              <p:par>
                                <p:cTn id="28" presetID="2" presetClass="entr" presetSubtype="9" fill="hold" nodeType="withEffect">
                                  <p:stCondLst>
                                    <p:cond delay="0"/>
                                  </p:stCondLst>
                                  <p:childTnLst>
                                    <p:set>
                                      <p:cBhvr>
                                        <p:cTn id="29" dur="1" fill="hold">
                                          <p:stCondLst>
                                            <p:cond delay="0"/>
                                          </p:stCondLst>
                                        </p:cTn>
                                        <p:tgtEl>
                                          <p:spTgt spid="26"/>
                                        </p:tgtEl>
                                        <p:attrNameLst>
                                          <p:attrName>style.visibility</p:attrName>
                                        </p:attrNameLst>
                                      </p:cBhvr>
                                      <p:to>
                                        <p:strVal val="visible"/>
                                      </p:to>
                                    </p:set>
                                    <p:anim calcmode="lin" valueType="num">
                                      <p:cBhvr additive="base">
                                        <p:cTn id="30" dur="500" fill="hold"/>
                                        <p:tgtEl>
                                          <p:spTgt spid="26"/>
                                        </p:tgtEl>
                                        <p:attrNameLst>
                                          <p:attrName>ppt_x</p:attrName>
                                        </p:attrNameLst>
                                      </p:cBhvr>
                                      <p:tavLst>
                                        <p:tav tm="0">
                                          <p:val>
                                            <p:strVal val="0-#ppt_w/2"/>
                                          </p:val>
                                        </p:tav>
                                        <p:tav tm="100000">
                                          <p:val>
                                            <p:strVal val="#ppt_x"/>
                                          </p:val>
                                        </p:tav>
                                      </p:tavLst>
                                    </p:anim>
                                    <p:anim calcmode="lin" valueType="num">
                                      <p:cBhvr additive="base">
                                        <p:cTn id="31" dur="500" fill="hold"/>
                                        <p:tgtEl>
                                          <p:spTgt spid="26"/>
                                        </p:tgtEl>
                                        <p:attrNameLst>
                                          <p:attrName>ppt_y</p:attrName>
                                        </p:attrNameLst>
                                      </p:cBhvr>
                                      <p:tavLst>
                                        <p:tav tm="0">
                                          <p:val>
                                            <p:strVal val="0-#ppt_h/2"/>
                                          </p:val>
                                        </p:tav>
                                        <p:tav tm="100000">
                                          <p:val>
                                            <p:strVal val="#ppt_y"/>
                                          </p:val>
                                        </p:tav>
                                      </p:tavLst>
                                    </p:anim>
                                  </p:childTnLst>
                                </p:cTn>
                              </p:par>
                              <p:par>
                                <p:cTn id="32" presetID="22" presetClass="entr" presetSubtype="4" repeatCount="5000" fill="hold" nodeType="withEffect">
                                  <p:stCondLst>
                                    <p:cond delay="2000"/>
                                  </p:stCondLst>
                                  <p:childTnLst>
                                    <p:set>
                                      <p:cBhvr>
                                        <p:cTn id="33" dur="1" fill="hold">
                                          <p:stCondLst>
                                            <p:cond delay="0"/>
                                          </p:stCondLst>
                                        </p:cTn>
                                        <p:tgtEl>
                                          <p:spTgt spid="26"/>
                                        </p:tgtEl>
                                        <p:attrNameLst>
                                          <p:attrName>style.visibility</p:attrName>
                                        </p:attrNameLst>
                                      </p:cBhvr>
                                      <p:to>
                                        <p:strVal val="visible"/>
                                      </p:to>
                                    </p:set>
                                    <p:animEffect transition="in" filter="wipe(down)">
                                      <p:cBhvr>
                                        <p:cTn id="34"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446238" y="261258"/>
            <a:ext cx="5789202" cy="988422"/>
          </a:xfrm>
          <a:gradFill flip="none" rotWithShape="1">
            <a:gsLst>
              <a:gs pos="58000">
                <a:srgbClr val="90F1FE"/>
              </a:gs>
              <a:gs pos="96000">
                <a:srgbClr val="FF6600"/>
              </a:gs>
              <a:gs pos="29000">
                <a:srgbClr val="00FF00"/>
              </a:gs>
            </a:gsLst>
            <a:path path="shape">
              <a:fillToRect l="50000" t="50000" r="50000" b="50000"/>
            </a:path>
            <a:tileRect/>
          </a:gradFill>
          <a:effectLst>
            <a:glow rad="228600">
              <a:srgbClr val="00B0F0"/>
            </a:glow>
          </a:effectLst>
          <a:scene3d>
            <a:camera prst="orthographicFront"/>
            <a:lightRig rig="threePt" dir="t"/>
          </a:scene3d>
          <a:sp3d>
            <a:bevelT w="152400" h="50800" prst="softRound"/>
          </a:sp3d>
        </p:spPr>
        <p:txBody>
          <a:bodyPr>
            <a:noAutofit/>
            <a:sp3d extrusionH="57150">
              <a:bevelT w="38100" h="38100"/>
            </a:sp3d>
          </a:bodyPr>
          <a:lstStyle/>
          <a:p>
            <a:pPr algn="ctr"/>
            <a:r>
              <a:rPr lang="en-US" sz="5400" b="1" i="1" cap="none" spc="600" dirty="0" smtClean="0">
                <a:ln w="18415" cmpd="sng">
                  <a:solidFill>
                    <a:schemeClr val="accent1"/>
                  </a:solidFill>
                  <a:prstDash val="solid"/>
                </a:ln>
                <a:solidFill>
                  <a:srgbClr val="FFFFFF"/>
                </a:solidFill>
                <a:latin typeface="Comic Sans MS" panose="030F0702030302020204" pitchFamily="66" charset="0"/>
              </a:rPr>
              <a:t>Question</a:t>
            </a:r>
            <a:r>
              <a:rPr lang="en-US" sz="5400" i="1" cap="none" spc="600" dirty="0" smtClean="0">
                <a:ln w="18415" cmpd="sng">
                  <a:solidFill>
                    <a:schemeClr val="accent1"/>
                  </a:solidFill>
                  <a:prstDash val="solid"/>
                </a:ln>
                <a:solidFill>
                  <a:srgbClr val="FFFFFF"/>
                </a:solidFill>
                <a:latin typeface="Comic Sans MS" panose="030F0702030302020204" pitchFamily="66" charset="0"/>
              </a:rPr>
              <a:t> -</a:t>
            </a:r>
            <a:endParaRPr lang="en-US" sz="5400" i="1" cap="none" spc="600" dirty="0">
              <a:ln w="18415" cmpd="sng">
                <a:solidFill>
                  <a:schemeClr val="accent1"/>
                </a:solidFill>
                <a:prstDash val="solid"/>
              </a:ln>
              <a:solidFill>
                <a:srgbClr val="FFFFFF"/>
              </a:solidFill>
              <a:latin typeface="Comic Sans MS" panose="030F0702030302020204" pitchFamily="66" charset="0"/>
            </a:endParaRPr>
          </a:p>
        </p:txBody>
      </p:sp>
      <p:sp>
        <p:nvSpPr>
          <p:cNvPr id="3" name="Content Placeholder 2"/>
          <p:cNvSpPr>
            <a:spLocks noGrp="1"/>
          </p:cNvSpPr>
          <p:nvPr>
            <p:ph idx="1"/>
          </p:nvPr>
        </p:nvSpPr>
        <p:spPr>
          <a:xfrm>
            <a:off x="1056069" y="1255059"/>
            <a:ext cx="10844010" cy="5466416"/>
          </a:xfrm>
        </p:spPr>
        <p:txBody>
          <a:bodyPr>
            <a:normAutofit/>
            <a:scene3d>
              <a:camera prst="orthographicFront"/>
              <a:lightRig rig="threePt" dir="t"/>
            </a:scene3d>
            <a:sp3d extrusionH="57150">
              <a:bevelT w="38100" h="38100"/>
            </a:sp3d>
          </a:bodyPr>
          <a:lstStyle/>
          <a:p>
            <a:r>
              <a:rPr lang="en-US" sz="4400" dirty="0" smtClean="0">
                <a:ln>
                  <a:solidFill>
                    <a:srgbClr val="66CCFF"/>
                  </a:solidFill>
                </a:ln>
                <a:solidFill>
                  <a:srgbClr val="CC00FF"/>
                </a:solidFill>
                <a:effectLst>
                  <a:glow rad="127000">
                    <a:srgbClr val="FFFF00"/>
                  </a:glow>
                </a:effectLst>
              </a:rPr>
              <a:t>How long do the Scriptures say it took for David to gather his personal items and flee?? </a:t>
            </a:r>
          </a:p>
          <a:p>
            <a:r>
              <a:rPr lang="en-US" sz="4400" dirty="0" smtClean="0">
                <a:ln>
                  <a:solidFill>
                    <a:srgbClr val="66CCFF"/>
                  </a:solidFill>
                </a:ln>
                <a:solidFill>
                  <a:srgbClr val="FF6600"/>
                </a:solidFill>
                <a:effectLst/>
                <a:latin typeface="Arial Black" panose="020B0A04020102020204" pitchFamily="34" charset="0"/>
              </a:rPr>
              <a:t>Answer:  </a:t>
            </a:r>
            <a:r>
              <a:rPr lang="en-US" sz="4400" dirty="0" smtClean="0">
                <a:ln>
                  <a:solidFill>
                    <a:srgbClr val="66CCFF"/>
                  </a:solidFill>
                </a:ln>
                <a:solidFill>
                  <a:srgbClr val="CC0099"/>
                </a:solidFill>
                <a:effectLst/>
                <a:latin typeface="Arial Black" panose="020B0A04020102020204" pitchFamily="34" charset="0"/>
              </a:rPr>
              <a:t>The Scriptures say </a:t>
            </a:r>
            <a:r>
              <a:rPr lang="en-US" sz="4400" dirty="0" smtClean="0">
                <a:ln>
                  <a:solidFill>
                    <a:srgbClr val="66CCFF"/>
                  </a:solidFill>
                </a:ln>
                <a:solidFill>
                  <a:schemeClr val="tx1"/>
                </a:solidFill>
                <a:effectLst/>
                <a:latin typeface="Arial Black" panose="020B0A04020102020204" pitchFamily="34" charset="0"/>
              </a:rPr>
              <a:t>nothing</a:t>
            </a:r>
            <a:r>
              <a:rPr lang="en-US" sz="4400" dirty="0" smtClean="0">
                <a:ln>
                  <a:solidFill>
                    <a:srgbClr val="66CCFF"/>
                  </a:solidFill>
                </a:ln>
                <a:solidFill>
                  <a:srgbClr val="CC0099"/>
                </a:solidFill>
                <a:effectLst/>
                <a:latin typeface="Arial Black" panose="020B0A04020102020204" pitchFamily="34" charset="0"/>
              </a:rPr>
              <a:t> about David gathering his personal belongings.  It only records that David </a:t>
            </a:r>
            <a:r>
              <a:rPr lang="en-US" sz="4400" u="sng" dirty="0" smtClean="0">
                <a:ln>
                  <a:solidFill>
                    <a:srgbClr val="66CCFF"/>
                  </a:solidFill>
                </a:ln>
                <a:solidFill>
                  <a:srgbClr val="CC0099"/>
                </a:solidFill>
                <a:effectLst/>
                <a:latin typeface="Arial Black" panose="020B0A04020102020204" pitchFamily="34" charset="0"/>
              </a:rPr>
              <a:t>arose and left</a:t>
            </a:r>
            <a:r>
              <a:rPr lang="en-US" sz="4400" dirty="0" smtClean="0">
                <a:ln>
                  <a:solidFill>
                    <a:srgbClr val="66CCFF"/>
                  </a:solidFill>
                </a:ln>
                <a:solidFill>
                  <a:srgbClr val="CC0099"/>
                </a:solidFill>
                <a:effectLst/>
                <a:latin typeface="Arial Black" panose="020B0A04020102020204" pitchFamily="34" charset="0"/>
              </a:rPr>
              <a:t>.</a:t>
            </a:r>
          </a:p>
          <a:p>
            <a:r>
              <a:rPr lang="en-US" sz="2800" dirty="0" smtClean="0">
                <a:ln>
                  <a:solidFill>
                    <a:schemeClr val="tx1"/>
                  </a:solidFill>
                </a:ln>
                <a:solidFill>
                  <a:srgbClr val="008080"/>
                </a:solidFill>
                <a:effectLst/>
                <a:latin typeface="Arial Black" panose="020B0A04020102020204" pitchFamily="34" charset="0"/>
              </a:rPr>
              <a:t>See 1 Sam 20:42.</a:t>
            </a:r>
          </a:p>
          <a:p>
            <a:pPr marL="0" indent="0">
              <a:buNone/>
            </a:pPr>
            <a:endParaRPr lang="en-US" sz="4400" dirty="0">
              <a:ln>
                <a:solidFill>
                  <a:srgbClr val="66CCFF"/>
                </a:solidFill>
              </a:ln>
              <a:solidFill>
                <a:srgbClr val="CC0099"/>
              </a:solidFill>
              <a:effectLst/>
              <a:latin typeface="Arial Black" panose="020B0A04020102020204" pitchFamily="34" charset="0"/>
            </a:endParaRPr>
          </a:p>
        </p:txBody>
      </p:sp>
      <p:sp>
        <p:nvSpPr>
          <p:cNvPr id="4" name="Slide Number Placeholder 3"/>
          <p:cNvSpPr>
            <a:spLocks noGrp="1"/>
          </p:cNvSpPr>
          <p:nvPr>
            <p:ph type="sldNum" sz="quarter" idx="12"/>
          </p:nvPr>
        </p:nvSpPr>
        <p:spPr>
          <a:xfrm>
            <a:off x="8974162" y="6419747"/>
            <a:ext cx="2819399" cy="345796"/>
          </a:xfrm>
        </p:spPr>
        <p:txBody>
          <a:bodyPr/>
          <a:lstStyle/>
          <a:p>
            <a:fld id="{71766878-3199-4EAB-94E7-2D6D11070E14}" type="slidenum">
              <a:rPr lang="en-US" b="1" smtClean="0">
                <a:solidFill>
                  <a:schemeClr val="tx1"/>
                </a:solidFill>
              </a:rPr>
              <a:t>50</a:t>
            </a:fld>
            <a:endParaRPr lang="en-US" b="1" dirty="0">
              <a:solidFill>
                <a:schemeClr val="tx1"/>
              </a:solidFill>
            </a:endParaRPr>
          </a:p>
        </p:txBody>
      </p:sp>
    </p:spTree>
    <p:extLst>
      <p:ext uri="{BB962C8B-B14F-4D97-AF65-F5344CB8AC3E}">
        <p14:creationId xmlns:p14="http://schemas.microsoft.com/office/powerpoint/2010/main" val="396006604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barn(inVertical)">
                                      <p:cBhvr>
                                        <p:cTn id="1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53582" y="276453"/>
            <a:ext cx="10178322" cy="1146628"/>
          </a:xfrm>
          <a:gradFill>
            <a:gsLst>
              <a:gs pos="45000">
                <a:srgbClr val="90F1FE"/>
              </a:gs>
              <a:gs pos="80000">
                <a:srgbClr val="F0EBD5"/>
              </a:gs>
              <a:gs pos="95000">
                <a:schemeClr val="accent4">
                  <a:lumMod val="20000"/>
                  <a:lumOff val="80000"/>
                </a:schemeClr>
              </a:gs>
            </a:gsLst>
            <a:lin ang="5400000" scaled="0"/>
          </a:gradFill>
          <a:scene3d>
            <a:camera prst="orthographicFront"/>
            <a:lightRig rig="threePt" dir="t"/>
          </a:scene3d>
          <a:sp3d>
            <a:bevelT w="152400" h="50800" prst="softRound"/>
          </a:sp3d>
        </p:spPr>
        <p:txBody>
          <a:bodyPr anchor="ctr">
            <a:normAutofit/>
            <a:sp3d extrusionH="57150">
              <a:bevelT w="38100" h="38100"/>
            </a:sp3d>
          </a:bodyPr>
          <a:lstStyle/>
          <a:p>
            <a:pPr lvl="0" algn="ctr">
              <a:lnSpc>
                <a:spcPct val="80000"/>
              </a:lnSpc>
              <a:spcBef>
                <a:spcPts val="0"/>
              </a:spcBef>
              <a:spcAft>
                <a:spcPts val="500"/>
              </a:spcAft>
            </a:pPr>
            <a:r>
              <a:rPr lang="en-US" sz="6700" cap="none" spc="0" dirty="0">
                <a:ln>
                  <a:solidFill>
                    <a:sysClr val="windowText" lastClr="000000"/>
                  </a:solidFill>
                </a:ln>
                <a:solidFill>
                  <a:srgbClr val="CC00FF"/>
                </a:solidFill>
                <a:effectLst>
                  <a:glow rad="127000">
                    <a:srgbClr val="FFFF00"/>
                  </a:glow>
                </a:effectLst>
                <a:latin typeface="Georgia" panose="02040502050405020303" pitchFamily="18" charset="0"/>
                <a:ea typeface="Calibri" panose="020F0502020204030204" pitchFamily="34" charset="0"/>
                <a:cs typeface="Georgia" panose="02040502050405020303" pitchFamily="18" charset="0"/>
              </a:rPr>
              <a:t>David Flees </a:t>
            </a:r>
            <a:r>
              <a:rPr lang="en-US" sz="6700" cap="none" spc="0" dirty="0" smtClean="0">
                <a:ln>
                  <a:solidFill>
                    <a:sysClr val="windowText" lastClr="000000"/>
                  </a:solidFill>
                </a:ln>
                <a:solidFill>
                  <a:srgbClr val="CC00FF"/>
                </a:solidFill>
                <a:effectLst>
                  <a:glow rad="127000">
                    <a:srgbClr val="FFFF00"/>
                  </a:glow>
                </a:effectLst>
                <a:latin typeface="Georgia" panose="02040502050405020303" pitchFamily="18" charset="0"/>
                <a:ea typeface="Calibri" panose="020F0502020204030204" pitchFamily="34" charset="0"/>
                <a:cs typeface="Georgia" panose="02040502050405020303" pitchFamily="18" charset="0"/>
              </a:rPr>
              <a:t>Immediately</a:t>
            </a:r>
            <a:endParaRPr lang="en-US" dirty="0"/>
          </a:p>
        </p:txBody>
      </p:sp>
      <p:sp>
        <p:nvSpPr>
          <p:cNvPr id="3" name="Content Placeholder 2"/>
          <p:cNvSpPr>
            <a:spLocks noGrp="1"/>
          </p:cNvSpPr>
          <p:nvPr>
            <p:ph idx="1"/>
          </p:nvPr>
        </p:nvSpPr>
        <p:spPr>
          <a:xfrm>
            <a:off x="957943" y="1423081"/>
            <a:ext cx="10769600" cy="5298394"/>
          </a:xfrm>
          <a:scene3d>
            <a:camera prst="orthographicFront"/>
            <a:lightRig rig="threePt" dir="t"/>
          </a:scene3d>
          <a:sp3d>
            <a:bevelT w="152400" h="50800" prst="softRound"/>
          </a:sp3d>
        </p:spPr>
        <p:txBody>
          <a:bodyPr anchor="t">
            <a:normAutofit fontScale="92500" lnSpcReduction="10000"/>
            <a:sp3d extrusionH="57150">
              <a:bevelT w="38100" h="38100"/>
            </a:sp3d>
          </a:bodyPr>
          <a:lstStyle/>
          <a:p>
            <a:pPr marL="0" lvl="0">
              <a:lnSpc>
                <a:spcPct val="150000"/>
              </a:lnSpc>
              <a:spcBef>
                <a:spcPts val="0"/>
              </a:spcBef>
              <a:spcAft>
                <a:spcPts val="1000"/>
              </a:spcAft>
              <a:buClr>
                <a:srgbClr val="171312"/>
              </a:buClr>
            </a:pPr>
            <a:r>
              <a:rPr lang="en-US" sz="3200" dirty="0">
                <a:solidFill>
                  <a:srgbClr val="000000"/>
                </a:solidFill>
                <a:latin typeface="Calibri" panose="020F0502020204030204" pitchFamily="34" charset="0"/>
                <a:ea typeface="Calibri" panose="020F0502020204030204" pitchFamily="34" charset="0"/>
                <a:cs typeface="Times New Roman" panose="02020603050405020304" pitchFamily="18" charset="0"/>
              </a:rPr>
              <a:t>David and Jonathan said a </a:t>
            </a:r>
            <a:r>
              <a:rPr lang="en-US" sz="3200"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very </a:t>
            </a:r>
            <a:r>
              <a:rPr lang="en-US" sz="3200" dirty="0">
                <a:solidFill>
                  <a:srgbClr val="000000"/>
                </a:solidFill>
                <a:latin typeface="Calibri" panose="020F0502020204030204" pitchFamily="34" charset="0"/>
                <a:ea typeface="Calibri" panose="020F0502020204030204" pitchFamily="34" charset="0"/>
                <a:cs typeface="Times New Roman" panose="02020603050405020304" pitchFamily="18" charset="0"/>
              </a:rPr>
              <a:t>sorrowful </a:t>
            </a:r>
            <a:r>
              <a:rPr lang="en-US" sz="3200"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good-bye.</a:t>
            </a:r>
          </a:p>
          <a:p>
            <a:pPr marL="0" lvl="0">
              <a:lnSpc>
                <a:spcPct val="150000"/>
              </a:lnSpc>
              <a:spcBef>
                <a:spcPts val="0"/>
              </a:spcBef>
              <a:spcAft>
                <a:spcPts val="1000"/>
              </a:spcAft>
              <a:buClr>
                <a:srgbClr val="171312"/>
              </a:buClr>
            </a:pPr>
            <a:r>
              <a:rPr lang="en-US" sz="3000"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David </a:t>
            </a:r>
            <a:r>
              <a:rPr lang="en-US" sz="3000" dirty="0">
                <a:solidFill>
                  <a:srgbClr val="000000"/>
                </a:solidFill>
                <a:effectLst>
                  <a:glow rad="127000">
                    <a:srgbClr val="00FF00"/>
                  </a:glow>
                </a:effectLst>
                <a:latin typeface="Calibri" panose="020F0502020204030204" pitchFamily="34" charset="0"/>
                <a:ea typeface="Calibri" panose="020F0502020204030204" pitchFamily="34" charset="0"/>
                <a:cs typeface="Times New Roman" panose="02020603050405020304" pitchFamily="18" charset="0"/>
              </a:rPr>
              <a:t>departed</a:t>
            </a:r>
            <a:r>
              <a:rPr lang="en-US" sz="30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a:t>
            </a:r>
            <a:r>
              <a:rPr lang="en-US" sz="3000" dirty="0" smtClean="0">
                <a:solidFill>
                  <a:srgbClr val="000000"/>
                </a:solidFill>
                <a:effectLst>
                  <a:glow rad="127000">
                    <a:srgbClr val="00FF00"/>
                  </a:glow>
                </a:effectLst>
                <a:latin typeface="Calibri" panose="020F0502020204030204" pitchFamily="34" charset="0"/>
                <a:ea typeface="Calibri" panose="020F0502020204030204" pitchFamily="34" charset="0"/>
                <a:cs typeface="Times New Roman" panose="02020603050405020304" pitchFamily="18" charset="0"/>
              </a:rPr>
              <a:t>immediately!  How do we know? </a:t>
            </a:r>
          </a:p>
          <a:p>
            <a:pPr marL="0" lvl="0">
              <a:lnSpc>
                <a:spcPct val="150000"/>
              </a:lnSpc>
              <a:spcBef>
                <a:spcPts val="0"/>
              </a:spcBef>
              <a:spcAft>
                <a:spcPts val="1000"/>
              </a:spcAft>
              <a:buClr>
                <a:srgbClr val="171312"/>
              </a:buClr>
            </a:pPr>
            <a:endParaRPr lang="en-US" sz="3000" dirty="0">
              <a:solidFill>
                <a:srgbClr val="000000"/>
              </a:solidFill>
              <a:effectLst>
                <a:glow rad="127000">
                  <a:srgbClr val="00FF00"/>
                </a:glow>
              </a:effectLst>
              <a:latin typeface="Calibri" panose="020F0502020204030204" pitchFamily="34" charset="0"/>
              <a:ea typeface="Calibri" panose="020F0502020204030204" pitchFamily="34" charset="0"/>
              <a:cs typeface="Times New Roman" panose="02020603050405020304" pitchFamily="18" charset="0"/>
            </a:endParaRPr>
          </a:p>
          <a:p>
            <a:pPr marL="0" lvl="0">
              <a:lnSpc>
                <a:spcPct val="150000"/>
              </a:lnSpc>
              <a:spcBef>
                <a:spcPts val="0"/>
              </a:spcBef>
              <a:spcAft>
                <a:spcPts val="1000"/>
              </a:spcAft>
              <a:buClr>
                <a:srgbClr val="171312"/>
              </a:buClr>
            </a:pPr>
            <a:endParaRPr lang="en-US" sz="3000" dirty="0" smtClean="0">
              <a:solidFill>
                <a:srgbClr val="000000"/>
              </a:solidFill>
              <a:effectLst>
                <a:glow rad="127000">
                  <a:srgbClr val="00FF00"/>
                </a:glow>
              </a:effectLst>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50000"/>
              </a:lnSpc>
              <a:spcBef>
                <a:spcPts val="0"/>
              </a:spcBef>
              <a:spcAft>
                <a:spcPts val="1000"/>
              </a:spcAft>
              <a:buClr>
                <a:srgbClr val="171312"/>
              </a:buClr>
              <a:buNone/>
            </a:pPr>
            <a:r>
              <a:rPr lang="en-US" sz="3000" dirty="0" smtClean="0">
                <a:solidFill>
                  <a:srgbClr val="000000"/>
                </a:solidFill>
                <a:effectLst>
                  <a:glow rad="127000">
                    <a:srgbClr val="00FF00"/>
                  </a:glow>
                </a:effectLst>
                <a:latin typeface="Calibri" panose="020F0502020204030204" pitchFamily="34" charset="0"/>
                <a:ea typeface="Calibri" panose="020F0502020204030204" pitchFamily="34" charset="0"/>
                <a:cs typeface="Times New Roman" panose="02020603050405020304" pitchFamily="18" charset="0"/>
              </a:rPr>
              <a:t> </a:t>
            </a:r>
          </a:p>
          <a:p>
            <a:pPr marL="0" lvl="0">
              <a:lnSpc>
                <a:spcPct val="150000"/>
              </a:lnSpc>
              <a:spcBef>
                <a:spcPts val="0"/>
              </a:spcBef>
              <a:spcAft>
                <a:spcPts val="1000"/>
              </a:spcAft>
              <a:buClr>
                <a:srgbClr val="171312"/>
              </a:buClr>
            </a:pPr>
            <a:r>
              <a:rPr lang="en-US" sz="2600" dirty="0" smtClean="0">
                <a:solidFill>
                  <a:schemeClr val="tx1"/>
                </a:solidFill>
                <a:latin typeface="Calibri" panose="020F0502020204030204" pitchFamily="34" charset="0"/>
                <a:cs typeface="Calibri" panose="020F0502020204030204" pitchFamily="34" charset="0"/>
              </a:rPr>
              <a:t>What man known as a fierce warrior travels without his weapons?</a:t>
            </a:r>
          </a:p>
          <a:p>
            <a:pPr>
              <a:lnSpc>
                <a:spcPct val="150000"/>
              </a:lnSpc>
            </a:pPr>
            <a:r>
              <a:rPr lang="en-US" sz="2800" dirty="0" smtClean="0">
                <a:solidFill>
                  <a:schemeClr val="tx1"/>
                </a:solidFill>
                <a:latin typeface="Calibri" panose="020F0502020204030204" pitchFamily="34" charset="0"/>
                <a:cs typeface="Calibri" panose="020F0502020204030204" pitchFamily="34" charset="0"/>
              </a:rPr>
              <a:t>Yes, David left </a:t>
            </a:r>
            <a:r>
              <a:rPr lang="en-US" sz="2800" b="1" dirty="0" smtClean="0">
                <a:solidFill>
                  <a:srgbClr val="CC0099"/>
                </a:solidFill>
                <a:latin typeface="Calibri" panose="020F0502020204030204" pitchFamily="34" charset="0"/>
                <a:cs typeface="Calibri" panose="020F0502020204030204" pitchFamily="34" charset="0"/>
              </a:rPr>
              <a:t>immediately</a:t>
            </a:r>
            <a:r>
              <a:rPr lang="en-US" sz="2800" dirty="0" smtClean="0">
                <a:solidFill>
                  <a:schemeClr val="tx1"/>
                </a:solidFill>
                <a:latin typeface="Calibri" panose="020F0502020204030204" pitchFamily="34" charset="0"/>
                <a:cs typeface="Calibri" panose="020F0502020204030204" pitchFamily="34" charset="0"/>
              </a:rPr>
              <a:t> after saying goodbye to Jonathan.</a:t>
            </a:r>
            <a:endParaRPr lang="en-US" sz="2800" dirty="0">
              <a:solidFill>
                <a:schemeClr val="tx1"/>
              </a:solidFill>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12"/>
          </p:nvPr>
        </p:nvSpPr>
        <p:spPr>
          <a:xfrm>
            <a:off x="11500394" y="6522720"/>
            <a:ext cx="413657" cy="320675"/>
          </a:xfrm>
        </p:spPr>
        <p:txBody>
          <a:bodyPr/>
          <a:lstStyle/>
          <a:p>
            <a:fld id="{71766878-3199-4EAB-94E7-2D6D11070E14}" type="slidenum">
              <a:rPr lang="en-US" sz="1400" smtClean="0">
                <a:solidFill>
                  <a:schemeClr val="tx1"/>
                </a:solidFill>
              </a:rPr>
              <a:t>51</a:t>
            </a:fld>
            <a:endParaRPr lang="en-US" sz="1400" dirty="0">
              <a:solidFill>
                <a:schemeClr val="tx1"/>
              </a:solidFill>
            </a:endParaRPr>
          </a:p>
        </p:txBody>
      </p:sp>
      <p:sp>
        <p:nvSpPr>
          <p:cNvPr id="5" name="Rectangle 4"/>
          <p:cNvSpPr/>
          <p:nvPr/>
        </p:nvSpPr>
        <p:spPr>
          <a:xfrm>
            <a:off x="957943" y="2715194"/>
            <a:ext cx="10769600" cy="2510971"/>
          </a:xfrm>
          <a:prstGeom prst="rect">
            <a:avLst/>
          </a:prstGeom>
          <a:no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marL="228600" lvl="0" indent="-228600" defTabSz="914400">
              <a:lnSpc>
                <a:spcPct val="150000"/>
              </a:lnSpc>
              <a:spcBef>
                <a:spcPts val="700"/>
              </a:spcBef>
              <a:buClr>
                <a:srgbClr val="171312"/>
              </a:buClr>
              <a:buFont typeface="Arial" panose="020B0604020202020204" pitchFamily="34" charset="0"/>
              <a:buChar char="•"/>
            </a:pPr>
            <a:r>
              <a:rPr lang="en-US" sz="2800" dirty="0" smtClean="0">
                <a:solidFill>
                  <a:srgbClr val="008080"/>
                </a:solidFill>
                <a:latin typeface="Georgia" panose="02040502050405020303" pitchFamily="18" charset="0"/>
              </a:rPr>
              <a:t>1 Sam </a:t>
            </a:r>
            <a:r>
              <a:rPr lang="en-US" sz="2800" dirty="0">
                <a:solidFill>
                  <a:srgbClr val="008080"/>
                </a:solidFill>
                <a:latin typeface="Georgia" panose="02040502050405020303" pitchFamily="18" charset="0"/>
              </a:rPr>
              <a:t>21:8</a:t>
            </a:r>
            <a:r>
              <a:rPr lang="en-US" sz="2800" dirty="0">
                <a:solidFill>
                  <a:prstClr val="black"/>
                </a:solidFill>
                <a:latin typeface="Georgia" panose="02040502050405020303" pitchFamily="18" charset="0"/>
              </a:rPr>
              <a:t>  And </a:t>
            </a:r>
            <a:r>
              <a:rPr lang="en-US" sz="2800" dirty="0" err="1">
                <a:solidFill>
                  <a:prstClr val="black"/>
                </a:solidFill>
                <a:latin typeface="Georgia" panose="02040502050405020303" pitchFamily="18" charset="0"/>
              </a:rPr>
              <a:t>Dawi</a:t>
            </a:r>
            <a:r>
              <a:rPr lang="en-US" sz="2800" dirty="0" err="1">
                <a:solidFill>
                  <a:prstClr val="black"/>
                </a:solidFill>
                <a:latin typeface="TITUS Cyberbit Basic" panose="02020603050405020304" pitchFamily="18" charset="0"/>
              </a:rPr>
              <a:t>d</a:t>
            </a:r>
            <a:r>
              <a:rPr lang="en-US" sz="2800" dirty="0">
                <a:solidFill>
                  <a:prstClr val="black"/>
                </a:solidFill>
                <a:latin typeface="TITUS Cyberbit Basic" panose="02020603050405020304" pitchFamily="18" charset="0"/>
              </a:rPr>
              <a:t>̱</a:t>
            </a:r>
            <a:r>
              <a:rPr lang="en-US" sz="2800" dirty="0">
                <a:solidFill>
                  <a:prstClr val="black"/>
                </a:solidFill>
                <a:latin typeface="Georgia" panose="02040502050405020303" pitchFamily="18" charset="0"/>
              </a:rPr>
              <a:t> said to </a:t>
            </a:r>
            <a:r>
              <a:rPr lang="en-US" sz="2800" dirty="0" err="1">
                <a:solidFill>
                  <a:prstClr val="black"/>
                </a:solidFill>
                <a:latin typeface="Georgia" panose="02040502050405020303" pitchFamily="18" charset="0"/>
              </a:rPr>
              <a:t>A</a:t>
            </a:r>
            <a:r>
              <a:rPr lang="en-US" sz="2800" dirty="0" err="1">
                <a:solidFill>
                  <a:prstClr val="black"/>
                </a:solidFill>
                <a:latin typeface="TITUS Cyberbit Basic" panose="02020603050405020304" pitchFamily="18" charset="0"/>
              </a:rPr>
              <a:t>ḥ</a:t>
            </a:r>
            <a:r>
              <a:rPr lang="en-US" sz="2800" dirty="0" err="1">
                <a:solidFill>
                  <a:prstClr val="black"/>
                </a:solidFill>
                <a:latin typeface="Georgia" panose="02040502050405020303" pitchFamily="18" charset="0"/>
              </a:rPr>
              <a:t>imele</a:t>
            </a:r>
            <a:r>
              <a:rPr lang="en-US" sz="2800" dirty="0" err="1">
                <a:solidFill>
                  <a:prstClr val="black"/>
                </a:solidFill>
                <a:latin typeface="TITUS Cyberbit Basic" panose="02020603050405020304" pitchFamily="18" charset="0"/>
              </a:rPr>
              <a:t>k</a:t>
            </a:r>
            <a:r>
              <a:rPr lang="en-US" sz="2800" dirty="0">
                <a:solidFill>
                  <a:prstClr val="black"/>
                </a:solidFill>
                <a:latin typeface="TITUS Cyberbit Basic" panose="02020603050405020304" pitchFamily="18" charset="0"/>
              </a:rPr>
              <a:t>̱</a:t>
            </a:r>
            <a:r>
              <a:rPr lang="en-US" sz="2800" dirty="0">
                <a:solidFill>
                  <a:prstClr val="black"/>
                </a:solidFill>
                <a:latin typeface="Georgia" panose="02040502050405020303" pitchFamily="18" charset="0"/>
              </a:rPr>
              <a:t>, </a:t>
            </a:r>
            <a:r>
              <a:rPr lang="en-US" sz="2800" dirty="0">
                <a:ln>
                  <a:solidFill>
                    <a:sysClr val="windowText" lastClr="000000"/>
                  </a:solidFill>
                </a:ln>
                <a:solidFill>
                  <a:srgbClr val="CC00FF"/>
                </a:solidFill>
                <a:effectLst>
                  <a:glow rad="127000">
                    <a:srgbClr val="FFFF00"/>
                  </a:glow>
                </a:effectLst>
                <a:latin typeface="Georgia" panose="02040502050405020303" pitchFamily="18" charset="0"/>
              </a:rPr>
              <a:t>“Is there not here on hand a spear or a sword? </a:t>
            </a:r>
            <a:r>
              <a:rPr lang="en-US" sz="2800" dirty="0" smtClean="0">
                <a:ln>
                  <a:solidFill>
                    <a:sysClr val="windowText" lastClr="000000"/>
                  </a:solidFill>
                </a:ln>
                <a:solidFill>
                  <a:srgbClr val="CC00FF"/>
                </a:solidFill>
                <a:effectLst>
                  <a:glow rad="127000">
                    <a:srgbClr val="FFFF00"/>
                  </a:glow>
                </a:effectLst>
                <a:latin typeface="Georgia" panose="02040502050405020303" pitchFamily="18" charset="0"/>
              </a:rPr>
              <a:t> For </a:t>
            </a:r>
            <a:r>
              <a:rPr lang="en-US" sz="2800" dirty="0">
                <a:ln>
                  <a:solidFill>
                    <a:sysClr val="windowText" lastClr="000000"/>
                  </a:solidFill>
                </a:ln>
                <a:solidFill>
                  <a:srgbClr val="CC00FF"/>
                </a:solidFill>
                <a:effectLst>
                  <a:glow rad="127000">
                    <a:srgbClr val="FFFF00"/>
                  </a:glow>
                </a:effectLst>
                <a:latin typeface="Georgia" panose="02040502050405020303" pitchFamily="18" charset="0"/>
              </a:rPr>
              <a:t>I have brought neither my sword nor my weapons with me, because the matter of the sovereign </a:t>
            </a:r>
            <a:r>
              <a:rPr lang="en-US" sz="2800" dirty="0" smtClean="0">
                <a:ln>
                  <a:solidFill>
                    <a:sysClr val="windowText" lastClr="000000"/>
                  </a:solidFill>
                </a:ln>
                <a:solidFill>
                  <a:srgbClr val="CC00FF"/>
                </a:solidFill>
                <a:effectLst>
                  <a:glow rad="127000">
                    <a:srgbClr val="FFFF00"/>
                  </a:glow>
                </a:effectLst>
                <a:latin typeface="Georgia" panose="02040502050405020303" pitchFamily="18" charset="0"/>
              </a:rPr>
              <a:t/>
            </a:r>
            <a:br>
              <a:rPr lang="en-US" sz="2800" dirty="0" smtClean="0">
                <a:ln>
                  <a:solidFill>
                    <a:sysClr val="windowText" lastClr="000000"/>
                  </a:solidFill>
                </a:ln>
                <a:solidFill>
                  <a:srgbClr val="CC00FF"/>
                </a:solidFill>
                <a:effectLst>
                  <a:glow rad="127000">
                    <a:srgbClr val="FFFF00"/>
                  </a:glow>
                </a:effectLst>
                <a:latin typeface="Georgia" panose="02040502050405020303" pitchFamily="18" charset="0"/>
              </a:rPr>
            </a:br>
            <a:r>
              <a:rPr lang="en-US" sz="2800" dirty="0" smtClean="0">
                <a:ln>
                  <a:solidFill>
                    <a:sysClr val="windowText" lastClr="000000"/>
                  </a:solidFill>
                </a:ln>
                <a:solidFill>
                  <a:srgbClr val="CC00FF"/>
                </a:solidFill>
                <a:effectLst>
                  <a:glow rad="127000">
                    <a:srgbClr val="FFFF00"/>
                  </a:glow>
                </a:effectLst>
                <a:latin typeface="Georgia" panose="02040502050405020303" pitchFamily="18" charset="0"/>
              </a:rPr>
              <a:t>was </a:t>
            </a:r>
            <a:r>
              <a:rPr lang="en-US" sz="2800" dirty="0">
                <a:ln>
                  <a:solidFill>
                    <a:sysClr val="windowText" lastClr="000000"/>
                  </a:solidFill>
                </a:ln>
                <a:solidFill>
                  <a:srgbClr val="CC00FF"/>
                </a:solidFill>
                <a:effectLst>
                  <a:glow rad="127000">
                    <a:srgbClr val="FFFF00"/>
                  </a:glow>
                </a:effectLst>
                <a:latin typeface="Georgia" panose="02040502050405020303" pitchFamily="18" charset="0"/>
              </a:rPr>
              <a:t>urgent.” </a:t>
            </a:r>
          </a:p>
        </p:txBody>
      </p:sp>
    </p:spTree>
    <p:extLst>
      <p:ext uri="{BB962C8B-B14F-4D97-AF65-F5344CB8AC3E}">
        <p14:creationId xmlns:p14="http://schemas.microsoft.com/office/powerpoint/2010/main" val="169038857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2000" fill="hold"/>
                                        <p:tgtEl>
                                          <p:spTgt spid="5"/>
                                        </p:tgtEl>
                                        <p:attrNameLst>
                                          <p:attrName>ppt_w</p:attrName>
                                        </p:attrNameLst>
                                      </p:cBhvr>
                                      <p:tavLst>
                                        <p:tav tm="0">
                                          <p:val>
                                            <p:fltVal val="0"/>
                                          </p:val>
                                        </p:tav>
                                        <p:tav tm="100000">
                                          <p:val>
                                            <p:strVal val="#ppt_w"/>
                                          </p:val>
                                        </p:tav>
                                      </p:tavLst>
                                    </p:anim>
                                    <p:anim calcmode="lin" valueType="num">
                                      <p:cBhvr>
                                        <p:cTn id="8" dur="2000" fill="hold"/>
                                        <p:tgtEl>
                                          <p:spTgt spid="5"/>
                                        </p:tgtEl>
                                        <p:attrNameLst>
                                          <p:attrName>ppt_h</p:attrName>
                                        </p:attrNameLst>
                                      </p:cBhvr>
                                      <p:tavLst>
                                        <p:tav tm="0">
                                          <p:val>
                                            <p:fltVal val="0"/>
                                          </p:val>
                                        </p:tav>
                                        <p:tav tm="100000">
                                          <p:val>
                                            <p:strVal val="#ppt_h"/>
                                          </p:val>
                                        </p:tav>
                                      </p:tavLst>
                                    </p:anim>
                                    <p:anim calcmode="lin" valueType="num">
                                      <p:cBhvr>
                                        <p:cTn id="9" dur="2000" fill="hold"/>
                                        <p:tgtEl>
                                          <p:spTgt spid="5"/>
                                        </p:tgtEl>
                                        <p:attrNameLst>
                                          <p:attrName>style.rotation</p:attrName>
                                        </p:attrNameLst>
                                      </p:cBhvr>
                                      <p:tavLst>
                                        <p:tav tm="0">
                                          <p:val>
                                            <p:fltVal val="90"/>
                                          </p:val>
                                        </p:tav>
                                        <p:tav tm="100000">
                                          <p:val>
                                            <p:fltVal val="0"/>
                                          </p:val>
                                        </p:tav>
                                      </p:tavLst>
                                    </p:anim>
                                    <p:animEffect transition="in" filter="fade">
                                      <p:cBhvr>
                                        <p:cTn id="10" dur="2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47"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Effect transition="in" filter="fade">
                                      <p:cBhvr>
                                        <p:cTn id="15" dur="1000"/>
                                        <p:tgtEl>
                                          <p:spTgt spid="3">
                                            <p:txEl>
                                              <p:pRg st="5" end="5"/>
                                            </p:txEl>
                                          </p:spTgt>
                                        </p:tgtEl>
                                      </p:cBhvr>
                                    </p:animEffect>
                                    <p:anim calcmode="lin" valueType="num">
                                      <p:cBhvr>
                                        <p:cTn id="1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7" dur="1000" fill="hold"/>
                                        <p:tgtEl>
                                          <p:spTgt spid="3">
                                            <p:txEl>
                                              <p:pRg st="5" end="5"/>
                                            </p:txEl>
                                          </p:spTgt>
                                        </p:tgtEl>
                                        <p:attrNameLst>
                                          <p:attrName>ppt_y</p:attrName>
                                        </p:attrNameLst>
                                      </p:cBhvr>
                                      <p:tavLst>
                                        <p:tav tm="0">
                                          <p:val>
                                            <p:strVal val="#ppt_y-.1"/>
                                          </p:val>
                                        </p:tav>
                                        <p:tav tm="100000">
                                          <p:val>
                                            <p:strVal val="#ppt_y"/>
                                          </p:val>
                                        </p:tav>
                                      </p:tavLst>
                                    </p:anim>
                                  </p:childTnLst>
                                </p:cTn>
                              </p:par>
                              <p:par>
                                <p:cTn id="18" presetID="47" presetClass="entr" presetSubtype="0" fill="hold" nodeType="withEffect">
                                  <p:stCondLst>
                                    <p:cond delay="0"/>
                                  </p:stCondLst>
                                  <p:childTnLst>
                                    <p:set>
                                      <p:cBhvr>
                                        <p:cTn id="19" dur="1" fill="hold">
                                          <p:stCondLst>
                                            <p:cond delay="0"/>
                                          </p:stCondLst>
                                        </p:cTn>
                                        <p:tgtEl>
                                          <p:spTgt spid="3">
                                            <p:txEl>
                                              <p:pRg st="6" end="6"/>
                                            </p:txEl>
                                          </p:spTgt>
                                        </p:tgtEl>
                                        <p:attrNameLst>
                                          <p:attrName>style.visibility</p:attrName>
                                        </p:attrNameLst>
                                      </p:cBhvr>
                                      <p:to>
                                        <p:strVal val="visible"/>
                                      </p:to>
                                    </p:set>
                                    <p:animEffect transition="in" filter="fade">
                                      <p:cBhvr>
                                        <p:cTn id="20" dur="1000"/>
                                        <p:tgtEl>
                                          <p:spTgt spid="3">
                                            <p:txEl>
                                              <p:pRg st="6" end="6"/>
                                            </p:txEl>
                                          </p:spTgt>
                                        </p:tgtEl>
                                      </p:cBhvr>
                                    </p:animEffect>
                                    <p:anim calcmode="lin" valueType="num">
                                      <p:cBhvr>
                                        <p:cTn id="21"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91673" y="103909"/>
            <a:ext cx="10908406" cy="6567347"/>
          </a:xfrm>
          <a:noFill/>
        </p:spPr>
        <p:txBody>
          <a:bodyPr anchor="ctr">
            <a:normAutofit lnSpcReduction="10000"/>
            <a:scene3d>
              <a:camera prst="orthographicFront"/>
              <a:lightRig rig="threePt" dir="t"/>
            </a:scene3d>
            <a:sp3d extrusionH="57150">
              <a:bevelT w="38100" h="38100"/>
            </a:sp3d>
          </a:bodyPr>
          <a:lstStyle/>
          <a:p>
            <a:pPr marL="0" marR="0" indent="0" algn="ctr">
              <a:lnSpc>
                <a:spcPct val="80000"/>
              </a:lnSpc>
              <a:spcBef>
                <a:spcPts val="0"/>
              </a:spcBef>
              <a:spcAft>
                <a:spcPts val="500"/>
              </a:spcAft>
              <a:buNone/>
            </a:pPr>
            <a:r>
              <a:rPr lang="en-US" sz="4000" dirty="0" smtClean="0">
                <a:ln>
                  <a:solidFill>
                    <a:sysClr val="windowText" lastClr="000000"/>
                  </a:solidFill>
                </a:ln>
                <a:solidFill>
                  <a:srgbClr val="CC00FF"/>
                </a:solidFill>
                <a:effectLst>
                  <a:glow rad="127000">
                    <a:srgbClr val="FFFF00"/>
                  </a:glow>
                </a:effectLst>
                <a:latin typeface="Georgia" panose="02040502050405020303" pitchFamily="18" charset="0"/>
                <a:ea typeface="Calibri" panose="020F0502020204030204" pitchFamily="34" charset="0"/>
                <a:cs typeface="Georgia" panose="02040502050405020303" pitchFamily="18" charset="0"/>
              </a:rPr>
              <a:t>David’s Hunger Exposes the Cycle of the Week </a:t>
            </a:r>
          </a:p>
          <a:p>
            <a:pPr marL="0" marR="0" indent="0">
              <a:lnSpc>
                <a:spcPct val="80000"/>
              </a:lnSpc>
              <a:spcBef>
                <a:spcPts val="0"/>
              </a:spcBef>
              <a:spcAft>
                <a:spcPts val="500"/>
              </a:spcAft>
              <a:buNone/>
            </a:pPr>
            <a:endParaRPr lang="en-US" sz="2400" dirty="0">
              <a:solidFill>
                <a:srgbClr val="008080"/>
              </a:solidFill>
              <a:latin typeface="Georgia" panose="02040502050405020303" pitchFamily="18" charset="0"/>
              <a:ea typeface="Calibri" panose="020F0502020204030204" pitchFamily="34" charset="0"/>
              <a:cs typeface="Georgia" panose="02040502050405020303" pitchFamily="18" charset="0"/>
            </a:endParaRPr>
          </a:p>
          <a:p>
            <a:pPr marL="0" marR="0" indent="0">
              <a:lnSpc>
                <a:spcPct val="114000"/>
              </a:lnSpc>
              <a:spcBef>
                <a:spcPts val="0"/>
              </a:spcBef>
              <a:spcAft>
                <a:spcPts val="500"/>
              </a:spcAft>
              <a:buNone/>
            </a:pPr>
            <a:r>
              <a:rPr lang="en-US" sz="2800" dirty="0" smtClean="0">
                <a:solidFill>
                  <a:srgbClr val="008080"/>
                </a:solidFill>
                <a:latin typeface="Georgia" panose="02040502050405020303" pitchFamily="18" charset="0"/>
                <a:ea typeface="Calibri" panose="020F0502020204030204" pitchFamily="34" charset="0"/>
                <a:cs typeface="Georgia" panose="02040502050405020303" pitchFamily="18" charset="0"/>
              </a:rPr>
              <a:t>1 </a:t>
            </a:r>
            <a:r>
              <a:rPr lang="en-US" sz="2800" dirty="0">
                <a:solidFill>
                  <a:srgbClr val="008080"/>
                </a:solidFill>
                <a:latin typeface="Georgia" panose="02040502050405020303" pitchFamily="18" charset="0"/>
                <a:ea typeface="Calibri" panose="020F0502020204030204" pitchFamily="34" charset="0"/>
                <a:cs typeface="Georgia" panose="02040502050405020303" pitchFamily="18" charset="0"/>
              </a:rPr>
              <a:t>Sam 21:1</a:t>
            </a:r>
            <a:r>
              <a:rPr lang="en-US" sz="2800" dirty="0">
                <a:solidFill>
                  <a:srgbClr val="000000"/>
                </a:solidFill>
                <a:latin typeface="Georgia" panose="02040502050405020303" pitchFamily="18" charset="0"/>
                <a:ea typeface="Calibri" panose="020F0502020204030204" pitchFamily="34" charset="0"/>
                <a:cs typeface="Georgia" panose="02040502050405020303" pitchFamily="18" charset="0"/>
              </a:rPr>
              <a:t>	</a:t>
            </a:r>
            <a:r>
              <a:rPr lang="en-US" sz="2800" b="1" dirty="0">
                <a:solidFill>
                  <a:srgbClr val="CC00FF"/>
                </a:solidFill>
                <a:latin typeface="Georgia" panose="02040502050405020303" pitchFamily="18" charset="0"/>
                <a:ea typeface="Calibri" panose="020F0502020204030204" pitchFamily="34" charset="0"/>
                <a:cs typeface="Georgia" panose="02040502050405020303" pitchFamily="18" charset="0"/>
              </a:rPr>
              <a:t>And </a:t>
            </a:r>
            <a:r>
              <a:rPr lang="en-US" sz="2800" b="1" dirty="0" err="1">
                <a:solidFill>
                  <a:srgbClr val="CC00FF"/>
                </a:solidFill>
                <a:latin typeface="Georgia" panose="02040502050405020303" pitchFamily="18" charset="0"/>
                <a:ea typeface="Calibri" panose="020F0502020204030204" pitchFamily="34" charset="0"/>
                <a:cs typeface="Georgia" panose="02040502050405020303" pitchFamily="18" charset="0"/>
              </a:rPr>
              <a:t>Dawid</a:t>
            </a:r>
            <a:r>
              <a:rPr lang="en-US" sz="2800" b="1" dirty="0">
                <a:solidFill>
                  <a:srgbClr val="CC00FF"/>
                </a:solidFill>
                <a:latin typeface="TITUS Cyberbit Basic" panose="02020603050405020304" pitchFamily="18" charset="0"/>
                <a:ea typeface="Calibri" panose="020F0502020204030204" pitchFamily="34" charset="0"/>
                <a:cs typeface="Times New Roman" panose="02020603050405020304" pitchFamily="18" charset="0"/>
              </a:rPr>
              <a:t>̱</a:t>
            </a:r>
            <a:r>
              <a:rPr lang="en-US" sz="2800" b="1" dirty="0">
                <a:solidFill>
                  <a:srgbClr val="CC00FF"/>
                </a:solidFill>
                <a:latin typeface="Georgia" panose="02040502050405020303" pitchFamily="18" charset="0"/>
                <a:ea typeface="TITUS Cyberbit Basic" panose="02020603050405020304" pitchFamily="18" charset="0"/>
                <a:cs typeface="Georgia" panose="02040502050405020303" pitchFamily="18" charset="0"/>
              </a:rPr>
              <a:t> came to Nob</a:t>
            </a:r>
            <a:r>
              <a:rPr lang="en-US" sz="2800" b="1" dirty="0">
                <a:solidFill>
                  <a:srgbClr val="CC00FF"/>
                </a:solidFill>
                <a:latin typeface="TITUS Cyberbit Basic" panose="02020603050405020304" pitchFamily="18" charset="0"/>
                <a:ea typeface="Calibri" panose="020F0502020204030204" pitchFamily="34" charset="0"/>
                <a:cs typeface="Times New Roman" panose="02020603050405020304" pitchFamily="18" charset="0"/>
              </a:rPr>
              <a:t>̱</a:t>
            </a:r>
            <a:r>
              <a:rPr lang="en-US" sz="2800" b="1" dirty="0">
                <a:solidFill>
                  <a:srgbClr val="CC00FF"/>
                </a:solidFill>
                <a:latin typeface="Georgia" panose="02040502050405020303" pitchFamily="18" charset="0"/>
                <a:ea typeface="TITUS Cyberbit Basic" panose="02020603050405020304" pitchFamily="18" charset="0"/>
                <a:cs typeface="Georgia" panose="02040502050405020303" pitchFamily="18" charset="0"/>
              </a:rPr>
              <a:t>, </a:t>
            </a:r>
            <a:r>
              <a:rPr lang="en-US" sz="2800" b="1" i="1" dirty="0">
                <a:solidFill>
                  <a:srgbClr val="CC00FF"/>
                </a:solidFill>
                <a:latin typeface="Georgia" panose="02040502050405020303" pitchFamily="18" charset="0"/>
                <a:ea typeface="TITUS Cyberbit Basic" panose="02020603050405020304" pitchFamily="18" charset="0"/>
                <a:cs typeface="Georgia" panose="02040502050405020303" pitchFamily="18" charset="0"/>
              </a:rPr>
              <a:t>to </a:t>
            </a:r>
            <a:r>
              <a:rPr lang="en-US" sz="2800" b="1" i="1" dirty="0" err="1">
                <a:solidFill>
                  <a:srgbClr val="CC00FF"/>
                </a:solidFill>
                <a:latin typeface="Georgia" panose="02040502050405020303" pitchFamily="18" charset="0"/>
                <a:ea typeface="TITUS Cyberbit Basic" panose="02020603050405020304" pitchFamily="18" charset="0"/>
                <a:cs typeface="Georgia" panose="02040502050405020303" pitchFamily="18" charset="0"/>
              </a:rPr>
              <a:t>Ah</a:t>
            </a:r>
            <a:r>
              <a:rPr lang="en-US" sz="2800" b="1" i="1" dirty="0" err="1">
                <a:solidFill>
                  <a:srgbClr val="CC00FF"/>
                </a:solidFill>
                <a:latin typeface="TITUS Cyberbit Basic" panose="02020603050405020304" pitchFamily="18" charset="0"/>
                <a:ea typeface="Calibri" panose="020F0502020204030204" pitchFamily="34" charset="0"/>
                <a:cs typeface="Times New Roman" panose="02020603050405020304" pitchFamily="18" charset="0"/>
              </a:rPr>
              <a:t>̣</a:t>
            </a:r>
            <a:r>
              <a:rPr lang="en-US" sz="2800" b="1" i="1" dirty="0" err="1">
                <a:solidFill>
                  <a:srgbClr val="CC00FF"/>
                </a:solidFill>
                <a:latin typeface="Georgia" panose="02040502050405020303" pitchFamily="18" charset="0"/>
                <a:ea typeface="TITUS Cyberbit Basic" panose="02020603050405020304" pitchFamily="18" charset="0"/>
                <a:cs typeface="Georgia" panose="02040502050405020303" pitchFamily="18" charset="0"/>
              </a:rPr>
              <a:t>imelek</a:t>
            </a:r>
            <a:r>
              <a:rPr lang="en-US" sz="2800" b="1" i="1" dirty="0">
                <a:solidFill>
                  <a:srgbClr val="CC00FF"/>
                </a:solidFill>
                <a:latin typeface="TITUS Cyberbit Basic" panose="02020603050405020304" pitchFamily="18" charset="0"/>
                <a:ea typeface="Calibri" panose="020F0502020204030204" pitchFamily="34" charset="0"/>
                <a:cs typeface="Times New Roman" panose="02020603050405020304" pitchFamily="18" charset="0"/>
              </a:rPr>
              <a:t>̱</a:t>
            </a:r>
            <a:r>
              <a:rPr lang="en-US" sz="2800" b="1" i="1" dirty="0">
                <a:solidFill>
                  <a:srgbClr val="CC00FF"/>
                </a:solidFill>
                <a:latin typeface="Georgia" panose="02040502050405020303" pitchFamily="18" charset="0"/>
                <a:ea typeface="TITUS Cyberbit Basic" panose="02020603050405020304" pitchFamily="18" charset="0"/>
                <a:cs typeface="Georgia" panose="02040502050405020303" pitchFamily="18" charset="0"/>
              </a:rPr>
              <a:t> </a:t>
            </a:r>
            <a:r>
              <a:rPr lang="en-US" sz="2800" b="1" i="1" dirty="0">
                <a:solidFill>
                  <a:srgbClr val="CC00FF"/>
                </a:solidFill>
                <a:uFill>
                  <a:solidFill>
                    <a:srgbClr val="00B050"/>
                  </a:solidFill>
                </a:uFill>
                <a:latin typeface="Georgia" panose="02040502050405020303" pitchFamily="18" charset="0"/>
                <a:ea typeface="TITUS Cyberbit Basic" panose="02020603050405020304" pitchFamily="18" charset="0"/>
                <a:cs typeface="Georgia" panose="02040502050405020303" pitchFamily="18" charset="0"/>
              </a:rPr>
              <a:t>the priest</a:t>
            </a:r>
            <a:r>
              <a:rPr lang="en-US" sz="2800" b="1" i="1" dirty="0">
                <a:solidFill>
                  <a:srgbClr val="CC00FF"/>
                </a:solidFill>
                <a:latin typeface="Georgia" panose="02040502050405020303" pitchFamily="18" charset="0"/>
                <a:ea typeface="TITUS Cyberbit Basic" panose="02020603050405020304" pitchFamily="18" charset="0"/>
                <a:cs typeface="Georgia" panose="02040502050405020303" pitchFamily="18" charset="0"/>
              </a:rPr>
              <a:t>.</a:t>
            </a:r>
            <a:r>
              <a:rPr lang="en-US" sz="2800" dirty="0">
                <a:solidFill>
                  <a:srgbClr val="CC00FF"/>
                </a:solidFill>
                <a:latin typeface="Georgia" panose="02040502050405020303" pitchFamily="18" charset="0"/>
                <a:ea typeface="TITUS Cyberbit Basic" panose="02020603050405020304" pitchFamily="18" charset="0"/>
                <a:cs typeface="Georgia" panose="02040502050405020303" pitchFamily="18" charset="0"/>
              </a:rPr>
              <a:t>  </a:t>
            </a:r>
            <a:r>
              <a:rPr lang="en-US" sz="2800" dirty="0">
                <a:solidFill>
                  <a:schemeClr val="tx1"/>
                </a:solidFill>
                <a:latin typeface="Georgia" panose="02040502050405020303" pitchFamily="18" charset="0"/>
                <a:ea typeface="TITUS Cyberbit Basic" panose="02020603050405020304" pitchFamily="18" charset="0"/>
                <a:cs typeface="Georgia" panose="02040502050405020303" pitchFamily="18" charset="0"/>
              </a:rPr>
              <a:t>And </a:t>
            </a:r>
            <a:r>
              <a:rPr lang="en-US" sz="2800" dirty="0" err="1" smtClean="0">
                <a:solidFill>
                  <a:schemeClr val="tx1"/>
                </a:solidFill>
                <a:latin typeface="Georgia" panose="02040502050405020303" pitchFamily="18" charset="0"/>
                <a:ea typeface="TITUS Cyberbit Basic" panose="02020603050405020304" pitchFamily="18" charset="0"/>
                <a:cs typeface="Georgia" panose="02040502050405020303" pitchFamily="18" charset="0"/>
              </a:rPr>
              <a:t>Ah</a:t>
            </a:r>
            <a:r>
              <a:rPr lang="en-US" sz="2800" dirty="0" err="1" smtClean="0">
                <a:solidFill>
                  <a:schemeClr val="tx1"/>
                </a:solidFill>
                <a:latin typeface="TITUS Cyberbit Basic" panose="02020603050405020304" pitchFamily="18" charset="0"/>
                <a:ea typeface="Calibri" panose="020F0502020204030204" pitchFamily="34" charset="0"/>
                <a:cs typeface="Times New Roman" panose="02020603050405020304" pitchFamily="18" charset="0"/>
              </a:rPr>
              <a:t>̣</a:t>
            </a:r>
            <a:r>
              <a:rPr lang="en-US" sz="2800" dirty="0" err="1" smtClean="0">
                <a:solidFill>
                  <a:schemeClr val="tx1"/>
                </a:solidFill>
                <a:latin typeface="Georgia" panose="02040502050405020303" pitchFamily="18" charset="0"/>
                <a:ea typeface="TITUS Cyberbit Basic" panose="02020603050405020304" pitchFamily="18" charset="0"/>
                <a:cs typeface="Georgia" panose="02040502050405020303" pitchFamily="18" charset="0"/>
              </a:rPr>
              <a:t>imelek</a:t>
            </a:r>
            <a:r>
              <a:rPr lang="en-US" sz="2800" dirty="0">
                <a:solidFill>
                  <a:schemeClr val="tx1"/>
                </a:solidFill>
                <a:latin typeface="TITUS Cyberbit Basic" panose="02020603050405020304" pitchFamily="18" charset="0"/>
                <a:ea typeface="Calibri" panose="020F0502020204030204" pitchFamily="34" charset="0"/>
                <a:cs typeface="Times New Roman" panose="02020603050405020304" pitchFamily="18" charset="0"/>
              </a:rPr>
              <a:t>̱</a:t>
            </a:r>
            <a:r>
              <a:rPr lang="en-US" sz="2800" dirty="0">
                <a:solidFill>
                  <a:schemeClr val="tx1"/>
                </a:solidFill>
                <a:latin typeface="Georgia" panose="02040502050405020303" pitchFamily="18" charset="0"/>
                <a:ea typeface="TITUS Cyberbit Basic" panose="02020603050405020304" pitchFamily="18" charset="0"/>
                <a:cs typeface="Georgia" panose="02040502050405020303" pitchFamily="18" charset="0"/>
              </a:rPr>
              <a:t> trembled when he met </a:t>
            </a:r>
            <a:r>
              <a:rPr lang="en-US" sz="2800" dirty="0" err="1">
                <a:solidFill>
                  <a:schemeClr val="tx1"/>
                </a:solidFill>
                <a:latin typeface="Georgia" panose="02040502050405020303" pitchFamily="18" charset="0"/>
                <a:ea typeface="TITUS Cyberbit Basic" panose="02020603050405020304" pitchFamily="18" charset="0"/>
                <a:cs typeface="Georgia" panose="02040502050405020303" pitchFamily="18" charset="0"/>
              </a:rPr>
              <a:t>Dawid</a:t>
            </a:r>
            <a:r>
              <a:rPr lang="en-US" sz="2800" dirty="0">
                <a:solidFill>
                  <a:schemeClr val="tx1"/>
                </a:solidFill>
                <a:latin typeface="TITUS Cyberbit Basic" panose="02020603050405020304" pitchFamily="18" charset="0"/>
                <a:ea typeface="Calibri" panose="020F0502020204030204" pitchFamily="34" charset="0"/>
                <a:cs typeface="Times New Roman" panose="02020603050405020304" pitchFamily="18" charset="0"/>
              </a:rPr>
              <a:t>̱</a:t>
            </a:r>
            <a:r>
              <a:rPr lang="en-US" sz="2800" dirty="0">
                <a:solidFill>
                  <a:schemeClr val="tx1"/>
                </a:solidFill>
                <a:latin typeface="Georgia" panose="02040502050405020303" pitchFamily="18" charset="0"/>
                <a:ea typeface="TITUS Cyberbit Basic" panose="02020603050405020304" pitchFamily="18" charset="0"/>
                <a:cs typeface="Georgia" panose="02040502050405020303" pitchFamily="18" charset="0"/>
              </a:rPr>
              <a:t>, and asked him, </a:t>
            </a:r>
            <a:r>
              <a:rPr lang="en-US" sz="2800" dirty="0" smtClean="0">
                <a:solidFill>
                  <a:schemeClr val="tx1"/>
                </a:solidFill>
                <a:latin typeface="Georgia" panose="02040502050405020303" pitchFamily="18" charset="0"/>
                <a:ea typeface="TITUS Cyberbit Basic" panose="02020603050405020304" pitchFamily="18" charset="0"/>
                <a:cs typeface="Georgia" panose="02040502050405020303" pitchFamily="18" charset="0"/>
              </a:rPr>
              <a:t/>
            </a:r>
            <a:br>
              <a:rPr lang="en-US" sz="2800" dirty="0" smtClean="0">
                <a:solidFill>
                  <a:schemeClr val="tx1"/>
                </a:solidFill>
                <a:latin typeface="Georgia" panose="02040502050405020303" pitchFamily="18" charset="0"/>
                <a:ea typeface="TITUS Cyberbit Basic" panose="02020603050405020304" pitchFamily="18" charset="0"/>
                <a:cs typeface="Georgia" panose="02040502050405020303" pitchFamily="18" charset="0"/>
              </a:rPr>
            </a:br>
            <a:r>
              <a:rPr lang="en-US" sz="2800" dirty="0" smtClean="0">
                <a:solidFill>
                  <a:schemeClr val="tx1"/>
                </a:solidFill>
                <a:latin typeface="Georgia" panose="02040502050405020303" pitchFamily="18" charset="0"/>
                <a:ea typeface="TITUS Cyberbit Basic" panose="02020603050405020304" pitchFamily="18" charset="0"/>
                <a:cs typeface="Georgia" panose="02040502050405020303" pitchFamily="18" charset="0"/>
              </a:rPr>
              <a:t>“</a:t>
            </a:r>
            <a:r>
              <a:rPr lang="en-US" sz="2800" dirty="0">
                <a:solidFill>
                  <a:schemeClr val="tx1"/>
                </a:solidFill>
                <a:latin typeface="Georgia" panose="02040502050405020303" pitchFamily="18" charset="0"/>
                <a:ea typeface="TITUS Cyberbit Basic" panose="02020603050405020304" pitchFamily="18" charset="0"/>
                <a:cs typeface="Georgia" panose="02040502050405020303" pitchFamily="18" charset="0"/>
              </a:rPr>
              <a:t>Why are </a:t>
            </a:r>
            <a:r>
              <a:rPr lang="en-US" sz="2800" dirty="0" smtClean="0">
                <a:solidFill>
                  <a:schemeClr val="tx1"/>
                </a:solidFill>
                <a:latin typeface="Georgia" panose="02040502050405020303" pitchFamily="18" charset="0"/>
                <a:ea typeface="TITUS Cyberbit Basic" panose="02020603050405020304" pitchFamily="18" charset="0"/>
                <a:cs typeface="Georgia" panose="02040502050405020303" pitchFamily="18" charset="0"/>
              </a:rPr>
              <a:t>you </a:t>
            </a:r>
            <a:r>
              <a:rPr lang="en-US" sz="2800" dirty="0">
                <a:solidFill>
                  <a:schemeClr val="tx1"/>
                </a:solidFill>
                <a:latin typeface="Georgia" panose="02040502050405020303" pitchFamily="18" charset="0"/>
                <a:ea typeface="TITUS Cyberbit Basic" panose="02020603050405020304" pitchFamily="18" charset="0"/>
                <a:cs typeface="Georgia" panose="02040502050405020303" pitchFamily="18" charset="0"/>
              </a:rPr>
              <a:t>alone, and no one is with you</a:t>
            </a:r>
            <a:r>
              <a:rPr lang="en-US" sz="2800" dirty="0" smtClean="0">
                <a:solidFill>
                  <a:schemeClr val="tx1"/>
                </a:solidFill>
                <a:latin typeface="Georgia" panose="02040502050405020303" pitchFamily="18" charset="0"/>
                <a:ea typeface="TITUS Cyberbit Basic" panose="02020603050405020304" pitchFamily="18" charset="0"/>
                <a:cs typeface="Georgia" panose="02040502050405020303" pitchFamily="18" charset="0"/>
              </a:rPr>
              <a:t>?”</a:t>
            </a:r>
          </a:p>
          <a:p>
            <a:pPr marL="0" marR="0" indent="0" algn="ctr">
              <a:lnSpc>
                <a:spcPct val="80000"/>
              </a:lnSpc>
              <a:spcBef>
                <a:spcPts val="0"/>
              </a:spcBef>
              <a:spcAft>
                <a:spcPts val="500"/>
              </a:spcAft>
              <a:buNone/>
            </a:pPr>
            <a:endParaRPr lang="en-US" sz="280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500"/>
              </a:spcAft>
              <a:buNone/>
            </a:pPr>
            <a:r>
              <a:rPr lang="en-US" sz="2800" dirty="0">
                <a:solidFill>
                  <a:srgbClr val="008080"/>
                </a:solidFill>
                <a:latin typeface="Georgia" panose="02040502050405020303" pitchFamily="18" charset="0"/>
                <a:ea typeface="TITUS Cyberbit Basic" panose="02020603050405020304" pitchFamily="18" charset="0"/>
                <a:cs typeface="Georgia" panose="02040502050405020303" pitchFamily="18" charset="0"/>
              </a:rPr>
              <a:t>1 Sam 21:2</a:t>
            </a:r>
            <a:r>
              <a:rPr lang="en-US" sz="2800" dirty="0">
                <a:solidFill>
                  <a:srgbClr val="000000"/>
                </a:solidFill>
                <a:latin typeface="Georgia" panose="02040502050405020303" pitchFamily="18" charset="0"/>
                <a:ea typeface="TITUS Cyberbit Basic" panose="02020603050405020304" pitchFamily="18" charset="0"/>
                <a:cs typeface="Georgia" panose="02040502050405020303" pitchFamily="18" charset="0"/>
              </a:rPr>
              <a:t>	</a:t>
            </a:r>
            <a:r>
              <a:rPr lang="en-US" sz="2800" dirty="0">
                <a:solidFill>
                  <a:schemeClr val="tx1"/>
                </a:solidFill>
                <a:latin typeface="Georgia" panose="02040502050405020303" pitchFamily="18" charset="0"/>
                <a:ea typeface="TITUS Cyberbit Basic" panose="02020603050405020304" pitchFamily="18" charset="0"/>
                <a:cs typeface="Georgia" panose="02040502050405020303" pitchFamily="18" charset="0"/>
              </a:rPr>
              <a:t>And </a:t>
            </a:r>
            <a:r>
              <a:rPr lang="en-US" sz="2800" dirty="0" err="1">
                <a:solidFill>
                  <a:schemeClr val="tx1"/>
                </a:solidFill>
                <a:latin typeface="Georgia" panose="02040502050405020303" pitchFamily="18" charset="0"/>
                <a:ea typeface="TITUS Cyberbit Basic" panose="02020603050405020304" pitchFamily="18" charset="0"/>
                <a:cs typeface="Georgia" panose="02040502050405020303" pitchFamily="18" charset="0"/>
              </a:rPr>
              <a:t>Dawid</a:t>
            </a:r>
            <a:r>
              <a:rPr lang="en-US" sz="2800" dirty="0">
                <a:solidFill>
                  <a:schemeClr val="tx1"/>
                </a:solidFill>
                <a:latin typeface="TITUS Cyberbit Basic" panose="02020603050405020304" pitchFamily="18" charset="0"/>
                <a:ea typeface="Calibri" panose="020F0502020204030204" pitchFamily="34" charset="0"/>
                <a:cs typeface="Times New Roman" panose="02020603050405020304" pitchFamily="18" charset="0"/>
              </a:rPr>
              <a:t>̱</a:t>
            </a:r>
            <a:r>
              <a:rPr lang="en-US" sz="2800" dirty="0">
                <a:solidFill>
                  <a:schemeClr val="tx1"/>
                </a:solidFill>
                <a:latin typeface="Georgia" panose="02040502050405020303" pitchFamily="18" charset="0"/>
                <a:ea typeface="TITUS Cyberbit Basic" panose="02020603050405020304" pitchFamily="18" charset="0"/>
                <a:cs typeface="Georgia" panose="02040502050405020303" pitchFamily="18" charset="0"/>
              </a:rPr>
              <a:t> said to </a:t>
            </a:r>
            <a:r>
              <a:rPr lang="en-US" sz="2800" dirty="0" err="1">
                <a:solidFill>
                  <a:schemeClr val="tx1"/>
                </a:solidFill>
                <a:latin typeface="Georgia" panose="02040502050405020303" pitchFamily="18" charset="0"/>
                <a:ea typeface="TITUS Cyberbit Basic" panose="02020603050405020304" pitchFamily="18" charset="0"/>
                <a:cs typeface="Georgia" panose="02040502050405020303" pitchFamily="18" charset="0"/>
              </a:rPr>
              <a:t>Ah</a:t>
            </a:r>
            <a:r>
              <a:rPr lang="en-US" sz="2800" dirty="0" err="1">
                <a:solidFill>
                  <a:schemeClr val="tx1"/>
                </a:solidFill>
                <a:latin typeface="TITUS Cyberbit Basic" panose="02020603050405020304" pitchFamily="18" charset="0"/>
                <a:ea typeface="Calibri" panose="020F0502020204030204" pitchFamily="34" charset="0"/>
                <a:cs typeface="Times New Roman" panose="02020603050405020304" pitchFamily="18" charset="0"/>
              </a:rPr>
              <a:t>̣</a:t>
            </a:r>
            <a:r>
              <a:rPr lang="en-US" sz="2800" dirty="0" err="1">
                <a:solidFill>
                  <a:schemeClr val="tx1"/>
                </a:solidFill>
                <a:latin typeface="Georgia" panose="02040502050405020303" pitchFamily="18" charset="0"/>
                <a:ea typeface="TITUS Cyberbit Basic" panose="02020603050405020304" pitchFamily="18" charset="0"/>
                <a:cs typeface="Georgia" panose="02040502050405020303" pitchFamily="18" charset="0"/>
              </a:rPr>
              <a:t>imelek</a:t>
            </a:r>
            <a:r>
              <a:rPr lang="en-US" sz="2800" dirty="0">
                <a:solidFill>
                  <a:schemeClr val="tx1"/>
                </a:solidFill>
                <a:latin typeface="TITUS Cyberbit Basic" panose="02020603050405020304" pitchFamily="18" charset="0"/>
                <a:ea typeface="Calibri" panose="020F0502020204030204" pitchFamily="34" charset="0"/>
                <a:cs typeface="Times New Roman" panose="02020603050405020304" pitchFamily="18" charset="0"/>
              </a:rPr>
              <a:t>̱</a:t>
            </a:r>
            <a:r>
              <a:rPr lang="en-US" sz="2800" dirty="0">
                <a:solidFill>
                  <a:schemeClr val="tx1"/>
                </a:solidFill>
                <a:latin typeface="Georgia" panose="02040502050405020303" pitchFamily="18" charset="0"/>
                <a:ea typeface="TITUS Cyberbit Basic" panose="02020603050405020304" pitchFamily="18" charset="0"/>
                <a:cs typeface="Georgia" panose="02040502050405020303" pitchFamily="18" charset="0"/>
              </a:rPr>
              <a:t> the priest, “The sovereign has </a:t>
            </a:r>
            <a:r>
              <a:rPr lang="en-US" sz="2800" dirty="0" smtClean="0">
                <a:solidFill>
                  <a:schemeClr val="tx1"/>
                </a:solidFill>
                <a:latin typeface="Georgia" panose="02040502050405020303" pitchFamily="18" charset="0"/>
                <a:ea typeface="TITUS Cyberbit Basic" panose="02020603050405020304" pitchFamily="18" charset="0"/>
                <a:cs typeface="Georgia" panose="02040502050405020303" pitchFamily="18" charset="0"/>
              </a:rPr>
              <a:t>commanded </a:t>
            </a:r>
            <a:r>
              <a:rPr lang="en-US" sz="2800" dirty="0">
                <a:solidFill>
                  <a:schemeClr val="tx1"/>
                </a:solidFill>
                <a:latin typeface="Georgia" panose="02040502050405020303" pitchFamily="18" charset="0"/>
                <a:ea typeface="TITUS Cyberbit Basic" panose="02020603050405020304" pitchFamily="18" charset="0"/>
                <a:cs typeface="Georgia" panose="02040502050405020303" pitchFamily="18" charset="0"/>
              </a:rPr>
              <a:t>me a word, and said to me, ‘Let no one know </a:t>
            </a:r>
            <a:r>
              <a:rPr lang="en-US" sz="2800" dirty="0" smtClean="0">
                <a:solidFill>
                  <a:schemeClr val="tx1"/>
                </a:solidFill>
                <a:latin typeface="Georgia" panose="02040502050405020303" pitchFamily="18" charset="0"/>
                <a:ea typeface="TITUS Cyberbit Basic" panose="02020603050405020304" pitchFamily="18" charset="0"/>
                <a:cs typeface="Georgia" panose="02040502050405020303" pitchFamily="18" charset="0"/>
              </a:rPr>
              <a:t>whatever </a:t>
            </a:r>
            <a:r>
              <a:rPr lang="en-US" sz="2800" dirty="0">
                <a:solidFill>
                  <a:schemeClr val="tx1"/>
                </a:solidFill>
                <a:latin typeface="Georgia" panose="02040502050405020303" pitchFamily="18" charset="0"/>
                <a:ea typeface="TITUS Cyberbit Basic" panose="02020603050405020304" pitchFamily="18" charset="0"/>
                <a:cs typeface="Georgia" panose="02040502050405020303" pitchFamily="18" charset="0"/>
              </a:rPr>
              <a:t>of the word about which I send you, and which I have </a:t>
            </a:r>
            <a:r>
              <a:rPr lang="en-US" sz="2800" dirty="0" smtClean="0">
                <a:solidFill>
                  <a:schemeClr val="tx1"/>
                </a:solidFill>
                <a:latin typeface="Georgia" panose="02040502050405020303" pitchFamily="18" charset="0"/>
                <a:ea typeface="TITUS Cyberbit Basic" panose="02020603050405020304" pitchFamily="18" charset="0"/>
                <a:cs typeface="Georgia" panose="02040502050405020303" pitchFamily="18" charset="0"/>
              </a:rPr>
              <a:t>commanded </a:t>
            </a:r>
            <a:r>
              <a:rPr lang="en-US" sz="2800" dirty="0">
                <a:solidFill>
                  <a:schemeClr val="tx1"/>
                </a:solidFill>
                <a:latin typeface="Georgia" panose="02040502050405020303" pitchFamily="18" charset="0"/>
                <a:ea typeface="TITUS Cyberbit Basic" panose="02020603050405020304" pitchFamily="18" charset="0"/>
                <a:cs typeface="Georgia" panose="02040502050405020303" pitchFamily="18" charset="0"/>
              </a:rPr>
              <a:t>you.’  </a:t>
            </a:r>
            <a:r>
              <a:rPr lang="en-US" sz="2800" u="sng" dirty="0">
                <a:solidFill>
                  <a:schemeClr val="tx1"/>
                </a:solidFill>
                <a:latin typeface="Georgia" panose="02040502050405020303" pitchFamily="18" charset="0"/>
                <a:ea typeface="TITUS Cyberbit Basic" panose="02020603050405020304" pitchFamily="18" charset="0"/>
                <a:cs typeface="Georgia" panose="02040502050405020303" pitchFamily="18" charset="0"/>
              </a:rPr>
              <a:t>And I have directed my young men to such and </a:t>
            </a:r>
            <a:r>
              <a:rPr lang="en-US" sz="2800" u="sng" dirty="0" smtClean="0">
                <a:solidFill>
                  <a:schemeClr val="tx1"/>
                </a:solidFill>
                <a:latin typeface="Georgia" panose="02040502050405020303" pitchFamily="18" charset="0"/>
                <a:ea typeface="TITUS Cyberbit Basic" panose="02020603050405020304" pitchFamily="18" charset="0"/>
                <a:cs typeface="Georgia" panose="02040502050405020303" pitchFamily="18" charset="0"/>
              </a:rPr>
              <a:t>such </a:t>
            </a:r>
            <a:r>
              <a:rPr lang="en-US" sz="2800" u="sng" dirty="0">
                <a:solidFill>
                  <a:schemeClr val="tx1"/>
                </a:solidFill>
                <a:latin typeface="Georgia" panose="02040502050405020303" pitchFamily="18" charset="0"/>
                <a:ea typeface="TITUS Cyberbit Basic" panose="02020603050405020304" pitchFamily="18" charset="0"/>
                <a:cs typeface="Georgia" panose="02040502050405020303" pitchFamily="18" charset="0"/>
              </a:rPr>
              <a:t>a place</a:t>
            </a:r>
            <a:r>
              <a:rPr lang="en-US" sz="2800" dirty="0" smtClean="0">
                <a:solidFill>
                  <a:schemeClr val="tx1"/>
                </a:solidFill>
                <a:latin typeface="Georgia" panose="02040502050405020303" pitchFamily="18" charset="0"/>
                <a:ea typeface="TITUS Cyberbit Basic" panose="02020603050405020304" pitchFamily="18" charset="0"/>
                <a:cs typeface="Georgia" panose="02040502050405020303" pitchFamily="18" charset="0"/>
              </a:rPr>
              <a:t>.</a:t>
            </a:r>
          </a:p>
          <a:p>
            <a:pPr marL="0" marR="0" indent="0" algn="ctr">
              <a:lnSpc>
                <a:spcPct val="115000"/>
              </a:lnSpc>
              <a:spcBef>
                <a:spcPts val="0"/>
              </a:spcBef>
              <a:spcAft>
                <a:spcPts val="600"/>
              </a:spcAft>
              <a:buNone/>
            </a:pPr>
            <a:r>
              <a:rPr lang="en-US" sz="2800" dirty="0" smtClean="0">
                <a:solidFill>
                  <a:srgbClr val="E36C0A"/>
                </a:solidFill>
                <a:latin typeface="Georgia" panose="02040502050405020303" pitchFamily="18" charset="0"/>
                <a:ea typeface="TITUS Cyberbit Basic" panose="02020603050405020304" pitchFamily="18" charset="0"/>
                <a:cs typeface="Georgia" panose="02040502050405020303" pitchFamily="18" charset="0"/>
              </a:rPr>
              <a:t> </a:t>
            </a:r>
            <a:endParaRPr lang="en-US" sz="280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1000"/>
              </a:spcAft>
              <a:buNone/>
            </a:pPr>
            <a:r>
              <a:rPr lang="en-US" sz="2800" dirty="0">
                <a:solidFill>
                  <a:srgbClr val="008080"/>
                </a:solidFill>
                <a:latin typeface="Georgia" panose="02040502050405020303" pitchFamily="18" charset="0"/>
                <a:ea typeface="TITUS Cyberbit Basic" panose="02020603050405020304" pitchFamily="18" charset="0"/>
                <a:cs typeface="Georgia" panose="02040502050405020303" pitchFamily="18" charset="0"/>
              </a:rPr>
              <a:t>1 Sam 21:3</a:t>
            </a:r>
            <a:r>
              <a:rPr lang="en-US" sz="2800" dirty="0">
                <a:solidFill>
                  <a:srgbClr val="000000"/>
                </a:solidFill>
                <a:latin typeface="Georgia" panose="02040502050405020303" pitchFamily="18" charset="0"/>
                <a:ea typeface="TITUS Cyberbit Basic" panose="02020603050405020304" pitchFamily="18" charset="0"/>
                <a:cs typeface="Georgia" panose="02040502050405020303" pitchFamily="18" charset="0"/>
              </a:rPr>
              <a:t>	</a:t>
            </a:r>
            <a:r>
              <a:rPr lang="en-US" sz="2800" dirty="0">
                <a:solidFill>
                  <a:schemeClr val="tx1"/>
                </a:solidFill>
                <a:latin typeface="Georgia" panose="02040502050405020303" pitchFamily="18" charset="0"/>
                <a:ea typeface="TITUS Cyberbit Basic" panose="02020603050405020304" pitchFamily="18" charset="0"/>
                <a:cs typeface="Georgia" panose="02040502050405020303" pitchFamily="18" charset="0"/>
              </a:rPr>
              <a:t>“And now, what do you have on hand?  </a:t>
            </a:r>
            <a:r>
              <a:rPr lang="en-US" sz="2800" dirty="0" smtClean="0">
                <a:solidFill>
                  <a:schemeClr val="tx1"/>
                </a:solidFill>
                <a:latin typeface="Georgia" panose="02040502050405020303" pitchFamily="18" charset="0"/>
                <a:ea typeface="TITUS Cyberbit Basic" panose="02020603050405020304" pitchFamily="18" charset="0"/>
                <a:cs typeface="Georgia" panose="02040502050405020303" pitchFamily="18" charset="0"/>
              </a:rPr>
              <a:t/>
            </a:r>
            <a:br>
              <a:rPr lang="en-US" sz="2800" dirty="0" smtClean="0">
                <a:solidFill>
                  <a:schemeClr val="tx1"/>
                </a:solidFill>
                <a:latin typeface="Georgia" panose="02040502050405020303" pitchFamily="18" charset="0"/>
                <a:ea typeface="TITUS Cyberbit Basic" panose="02020603050405020304" pitchFamily="18" charset="0"/>
                <a:cs typeface="Georgia" panose="02040502050405020303" pitchFamily="18" charset="0"/>
              </a:rPr>
            </a:br>
            <a:r>
              <a:rPr lang="en-US" sz="2800" b="1" i="1" dirty="0" smtClean="0">
                <a:solidFill>
                  <a:srgbClr val="CC00FF"/>
                </a:solidFill>
                <a:uFill>
                  <a:solidFill>
                    <a:srgbClr val="00B050"/>
                  </a:solidFill>
                </a:uFill>
                <a:latin typeface="Georgia" panose="02040502050405020303" pitchFamily="18" charset="0"/>
                <a:ea typeface="TITUS Cyberbit Basic" panose="02020603050405020304" pitchFamily="18" charset="0"/>
                <a:cs typeface="Georgia" panose="02040502050405020303" pitchFamily="18" charset="0"/>
              </a:rPr>
              <a:t>Give </a:t>
            </a:r>
            <a:r>
              <a:rPr lang="en-US" sz="2800" b="1" i="1" dirty="0">
                <a:solidFill>
                  <a:srgbClr val="CC00FF"/>
                </a:solidFill>
                <a:uFill>
                  <a:solidFill>
                    <a:srgbClr val="00B050"/>
                  </a:solidFill>
                </a:uFill>
                <a:latin typeface="Georgia" panose="02040502050405020303" pitchFamily="18" charset="0"/>
                <a:ea typeface="TITUS Cyberbit Basic" panose="02020603050405020304" pitchFamily="18" charset="0"/>
                <a:cs typeface="Georgia" panose="02040502050405020303" pitchFamily="18" charset="0"/>
              </a:rPr>
              <a:t>five loaves into </a:t>
            </a:r>
            <a:r>
              <a:rPr lang="en-US" sz="2800" b="1" i="1" dirty="0" smtClean="0">
                <a:solidFill>
                  <a:srgbClr val="CC00FF"/>
                </a:solidFill>
                <a:uFill>
                  <a:solidFill>
                    <a:srgbClr val="00B050"/>
                  </a:solidFill>
                </a:uFill>
                <a:latin typeface="Georgia" panose="02040502050405020303" pitchFamily="18" charset="0"/>
                <a:ea typeface="TITUS Cyberbit Basic" panose="02020603050405020304" pitchFamily="18" charset="0"/>
                <a:cs typeface="Georgia" panose="02040502050405020303" pitchFamily="18" charset="0"/>
              </a:rPr>
              <a:t>my hand</a:t>
            </a:r>
            <a:r>
              <a:rPr lang="en-US" sz="2800" b="1" i="1" dirty="0">
                <a:solidFill>
                  <a:srgbClr val="CC00FF"/>
                </a:solidFill>
                <a:latin typeface="Georgia" panose="02040502050405020303" pitchFamily="18" charset="0"/>
                <a:ea typeface="TITUS Cyberbit Basic" panose="02020603050405020304" pitchFamily="18" charset="0"/>
                <a:cs typeface="Georgia" panose="02040502050405020303" pitchFamily="18" charset="0"/>
              </a:rPr>
              <a:t>,</a:t>
            </a:r>
            <a:r>
              <a:rPr lang="en-US" sz="2800" dirty="0">
                <a:solidFill>
                  <a:srgbClr val="E36C0A"/>
                </a:solidFill>
                <a:latin typeface="Georgia" panose="02040502050405020303" pitchFamily="18" charset="0"/>
                <a:ea typeface="TITUS Cyberbit Basic" panose="02020603050405020304" pitchFamily="18" charset="0"/>
                <a:cs typeface="Georgia" panose="02040502050405020303" pitchFamily="18" charset="0"/>
              </a:rPr>
              <a:t> </a:t>
            </a:r>
            <a:r>
              <a:rPr lang="en-US" sz="2800" dirty="0">
                <a:solidFill>
                  <a:schemeClr val="tx1"/>
                </a:solidFill>
                <a:latin typeface="Georgia" panose="02040502050405020303" pitchFamily="18" charset="0"/>
                <a:ea typeface="TITUS Cyberbit Basic" panose="02020603050405020304" pitchFamily="18" charset="0"/>
                <a:cs typeface="Georgia" panose="02040502050405020303" pitchFamily="18" charset="0"/>
              </a:rPr>
              <a:t>or whatever is found.”</a:t>
            </a:r>
            <a:endParaRPr lang="en-US" sz="2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Slide Number Placeholder 1"/>
          <p:cNvSpPr>
            <a:spLocks noGrp="1"/>
          </p:cNvSpPr>
          <p:nvPr>
            <p:ph type="sldNum" sz="quarter" idx="12"/>
          </p:nvPr>
        </p:nvSpPr>
        <p:spPr>
          <a:xfrm>
            <a:off x="9018225" y="6430763"/>
            <a:ext cx="2819399" cy="345796"/>
          </a:xfrm>
        </p:spPr>
        <p:txBody>
          <a:bodyPr/>
          <a:lstStyle/>
          <a:p>
            <a:fld id="{71766878-3199-4EAB-94E7-2D6D11070E14}" type="slidenum">
              <a:rPr lang="en-US" b="1" smtClean="0">
                <a:solidFill>
                  <a:schemeClr val="tx1"/>
                </a:solidFill>
              </a:rPr>
              <a:t>52</a:t>
            </a:fld>
            <a:endParaRPr lang="en-US" b="1" dirty="0">
              <a:solidFill>
                <a:schemeClr val="tx1"/>
              </a:solidFill>
            </a:endParaRPr>
          </a:p>
        </p:txBody>
      </p:sp>
    </p:spTree>
    <p:extLst>
      <p:ext uri="{BB962C8B-B14F-4D97-AF65-F5344CB8AC3E}">
        <p14:creationId xmlns:p14="http://schemas.microsoft.com/office/powerpoint/2010/main" val="352535432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1000"/>
                                        <p:tgtEl>
                                          <p:spTgt spid="3">
                                            <p:txEl>
                                              <p:pRg st="4" end="4"/>
                                            </p:txEl>
                                          </p:spTgt>
                                        </p:tgtEl>
                                      </p:cBhvr>
                                    </p:animEffect>
                                    <p:anim calcmode="lin" valueType="num">
                                      <p:cBhvr>
                                        <p:cTn id="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nodeType="clickEffect">
                                  <p:stCondLst>
                                    <p:cond delay="0"/>
                                  </p:stCondLst>
                                  <p:childTnLst>
                                    <p:set>
                                      <p:cBhvr>
                                        <p:cTn id="13" dur="1" fill="hold">
                                          <p:stCondLst>
                                            <p:cond delay="0"/>
                                          </p:stCondLst>
                                        </p:cTn>
                                        <p:tgtEl>
                                          <p:spTgt spid="3">
                                            <p:txEl>
                                              <p:pRg st="6" end="6"/>
                                            </p:txEl>
                                          </p:spTgt>
                                        </p:tgtEl>
                                        <p:attrNameLst>
                                          <p:attrName>style.visibility</p:attrName>
                                        </p:attrNameLst>
                                      </p:cBhvr>
                                      <p:to>
                                        <p:strVal val="visible"/>
                                      </p:to>
                                    </p:set>
                                    <p:anim calcmode="lin" valueType="num">
                                      <p:cBhvr>
                                        <p:cTn id="14"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15"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16"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17"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3921" y="133003"/>
            <a:ext cx="8330712" cy="781398"/>
          </a:xfrm>
          <a:gradFill>
            <a:gsLst>
              <a:gs pos="4000">
                <a:srgbClr val="00B0F0"/>
              </a:gs>
              <a:gs pos="50000">
                <a:srgbClr val="FF00FF">
                  <a:alpha val="29000"/>
                </a:srgbClr>
              </a:gs>
              <a:gs pos="95000">
                <a:srgbClr val="00B0F0"/>
              </a:gs>
            </a:gsLst>
            <a:lin ang="2700000" scaled="1"/>
          </a:gradFill>
          <a:scene3d>
            <a:camera prst="orthographicFront"/>
            <a:lightRig rig="soft" dir="t">
              <a:rot lat="0" lon="0" rev="10800000"/>
            </a:lightRig>
          </a:scene3d>
          <a:sp3d>
            <a:bevelT w="152400" h="50800" prst="softRound"/>
          </a:sp3d>
        </p:spPr>
        <p:txBody>
          <a:bodyPr anchor="ctr">
            <a:normAutofit/>
            <a:sp3d extrusionH="57150">
              <a:bevelT w="27940" h="12700" prst="angle"/>
              <a:contourClr>
                <a:srgbClr val="DDDDDD"/>
              </a:contourClr>
            </a:sp3d>
          </a:bodyPr>
          <a:lstStyle/>
          <a:p>
            <a:pPr algn="ctr"/>
            <a:r>
              <a:rPr lang="en-US" sz="4000" b="1" i="1" cap="none" spc="150" dirty="0" smtClean="0">
                <a:ln w="11430"/>
                <a:solidFill>
                  <a:srgbClr val="F8F8F8"/>
                </a:solidFill>
                <a:effectLst>
                  <a:outerShdw blurRad="25400" algn="tl" rotWithShape="0">
                    <a:srgbClr val="000000">
                      <a:alpha val="43000"/>
                    </a:srgbClr>
                  </a:outerShdw>
                </a:effectLst>
                <a:latin typeface="Comic Sans MS" panose="030F0702030302020204" pitchFamily="66" charset="0"/>
              </a:rPr>
              <a:t>David is hungry in - Nob</a:t>
            </a:r>
            <a:endParaRPr lang="en-US" sz="4000" b="1" i="1" cap="none" spc="150" dirty="0">
              <a:ln w="11430"/>
              <a:solidFill>
                <a:srgbClr val="F8F8F8"/>
              </a:solidFill>
              <a:effectLst>
                <a:outerShdw blurRad="25400" algn="tl" rotWithShape="0">
                  <a:srgbClr val="000000">
                    <a:alpha val="43000"/>
                  </a:srgbClr>
                </a:outerShdw>
              </a:effectLst>
              <a:latin typeface="Comic Sans MS" panose="030F0702030302020204" pitchFamily="66" charset="0"/>
            </a:endParaRP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777345" y="1094508"/>
            <a:ext cx="5484380" cy="5525583"/>
          </a:xfrm>
          <a:prstGeom prst="roundRect">
            <a:avLst>
              <a:gd name="adj" fmla="val 4167"/>
            </a:avLst>
          </a:prstGeom>
          <a:solidFill>
            <a:srgbClr val="FFFFFF"/>
          </a:solidFill>
          <a:ln w="76200" cap="sq">
            <a:solidFill>
              <a:srgbClr val="00B050"/>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3" name="Slide Number Placeholder 2"/>
          <p:cNvSpPr>
            <a:spLocks noGrp="1"/>
          </p:cNvSpPr>
          <p:nvPr>
            <p:ph type="sldNum" sz="quarter" idx="12"/>
          </p:nvPr>
        </p:nvSpPr>
        <p:spPr>
          <a:xfrm>
            <a:off x="8996196" y="6397713"/>
            <a:ext cx="2819399" cy="345796"/>
          </a:xfrm>
        </p:spPr>
        <p:txBody>
          <a:bodyPr/>
          <a:lstStyle/>
          <a:p>
            <a:fld id="{71766878-3199-4EAB-94E7-2D6D11070E14}" type="slidenum">
              <a:rPr lang="en-US" b="1" smtClean="0">
                <a:solidFill>
                  <a:schemeClr val="tx1"/>
                </a:solidFill>
              </a:rPr>
              <a:t>53</a:t>
            </a:fld>
            <a:endParaRPr lang="en-US" b="1" dirty="0">
              <a:solidFill>
                <a:schemeClr val="tx1"/>
              </a:solidFill>
            </a:endParaRPr>
          </a:p>
        </p:txBody>
      </p:sp>
      <p:sp>
        <p:nvSpPr>
          <p:cNvPr id="5" name="Rounded Rectangle 4"/>
          <p:cNvSpPr/>
          <p:nvPr/>
        </p:nvSpPr>
        <p:spPr>
          <a:xfrm>
            <a:off x="1149927" y="1191490"/>
            <a:ext cx="4003963" cy="5428601"/>
          </a:xfrm>
          <a:prstGeom prst="roundRect">
            <a:avLst/>
          </a:prstGeom>
          <a:solidFill>
            <a:schemeClr val="accent2">
              <a:lumMod val="20000"/>
              <a:lumOff val="80000"/>
            </a:schemeClr>
          </a:solidFill>
          <a:ln w="76200">
            <a:solidFill>
              <a:srgbClr val="C00000"/>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82550" h="38100" prst="coolSlant"/>
            </a:sp3d>
          </a:bodyPr>
          <a:lstStyle/>
          <a:p>
            <a:pPr algn="ctr"/>
            <a:r>
              <a:rPr lang="en-US" sz="2900" dirty="0" smtClean="0">
                <a:solidFill>
                  <a:schemeClr val="accent2">
                    <a:lumMod val="75000"/>
                  </a:schemeClr>
                </a:solidFill>
              </a:rPr>
              <a:t>David must have been hiding in the local area for the three days. </a:t>
            </a:r>
          </a:p>
          <a:p>
            <a:pPr algn="ctr"/>
            <a:endParaRPr lang="en-US" sz="2900" dirty="0" smtClean="0"/>
          </a:p>
          <a:p>
            <a:pPr algn="ctr"/>
            <a:r>
              <a:rPr lang="en-US" sz="2900" dirty="0" smtClean="0"/>
              <a:t> </a:t>
            </a:r>
            <a:r>
              <a:rPr lang="en-US" sz="2900" b="1" dirty="0" smtClean="0">
                <a:solidFill>
                  <a:srgbClr val="C00000"/>
                </a:solidFill>
              </a:rPr>
              <a:t>Why?</a:t>
            </a:r>
          </a:p>
          <a:p>
            <a:pPr algn="ctr"/>
            <a:r>
              <a:rPr lang="en-US" sz="2900" dirty="0" smtClean="0"/>
              <a:t>  </a:t>
            </a:r>
          </a:p>
          <a:p>
            <a:pPr algn="ctr"/>
            <a:r>
              <a:rPr lang="en-US" sz="2900" dirty="0" smtClean="0">
                <a:solidFill>
                  <a:schemeClr val="accent2">
                    <a:lumMod val="75000"/>
                  </a:schemeClr>
                </a:solidFill>
              </a:rPr>
              <a:t>Because from </a:t>
            </a:r>
            <a:r>
              <a:rPr lang="en-US" sz="2900" b="1" dirty="0" err="1" smtClean="0">
                <a:solidFill>
                  <a:srgbClr val="FFC000"/>
                </a:solidFill>
              </a:rPr>
              <a:t>Gibeah</a:t>
            </a:r>
            <a:r>
              <a:rPr lang="en-US" sz="2900" b="1" dirty="0" smtClean="0">
                <a:solidFill>
                  <a:srgbClr val="FFC000"/>
                </a:solidFill>
              </a:rPr>
              <a:t>, </a:t>
            </a:r>
            <a:r>
              <a:rPr lang="en-US" sz="2900" dirty="0" smtClean="0">
                <a:solidFill>
                  <a:schemeClr val="accent2">
                    <a:lumMod val="75000"/>
                  </a:schemeClr>
                </a:solidFill>
              </a:rPr>
              <a:t>the city of Saul’s home, </a:t>
            </a:r>
            <a:r>
              <a:rPr lang="en-US" sz="2900" dirty="0" smtClean="0"/>
              <a:t/>
            </a:r>
            <a:br>
              <a:rPr lang="en-US" sz="2900" dirty="0" smtClean="0"/>
            </a:br>
            <a:r>
              <a:rPr lang="en-US" sz="2900" dirty="0" smtClean="0">
                <a:solidFill>
                  <a:schemeClr val="tx1">
                    <a:lumMod val="95000"/>
                    <a:lumOff val="5000"/>
                  </a:schemeClr>
                </a:solidFill>
              </a:rPr>
              <a:t>(1 Sam 10:26) </a:t>
            </a:r>
            <a:r>
              <a:rPr lang="en-US" sz="2900" dirty="0" smtClean="0">
                <a:solidFill>
                  <a:schemeClr val="accent2">
                    <a:lumMod val="75000"/>
                  </a:schemeClr>
                </a:solidFill>
              </a:rPr>
              <a:t>to</a:t>
            </a:r>
            <a:r>
              <a:rPr lang="en-US" sz="2900" dirty="0" smtClean="0"/>
              <a:t> </a:t>
            </a:r>
            <a:r>
              <a:rPr lang="en-US" sz="2900" b="1" dirty="0" smtClean="0">
                <a:solidFill>
                  <a:srgbClr val="FFC000"/>
                </a:solidFill>
              </a:rPr>
              <a:t>Nob </a:t>
            </a:r>
            <a:r>
              <a:rPr lang="en-US" sz="2900" dirty="0" smtClean="0">
                <a:solidFill>
                  <a:schemeClr val="accent2">
                    <a:lumMod val="75000"/>
                  </a:schemeClr>
                </a:solidFill>
              </a:rPr>
              <a:t>is only 5 kilometers. </a:t>
            </a:r>
            <a:endParaRPr lang="en-US" sz="2900" dirty="0">
              <a:solidFill>
                <a:schemeClr val="accent2">
                  <a:lumMod val="75000"/>
                </a:schemeClr>
              </a:solidFill>
            </a:endParaRPr>
          </a:p>
        </p:txBody>
      </p:sp>
      <p:sp>
        <p:nvSpPr>
          <p:cNvPr id="6" name="Curved Right Arrow 5"/>
          <p:cNvSpPr/>
          <p:nvPr/>
        </p:nvSpPr>
        <p:spPr>
          <a:xfrm rot="19166719">
            <a:off x="8509872" y="3094432"/>
            <a:ext cx="623621" cy="1097774"/>
          </a:xfrm>
          <a:prstGeom prst="curvedRightArrow">
            <a:avLst>
              <a:gd name="adj1" fmla="val 18945"/>
              <a:gd name="adj2" fmla="val 50000"/>
              <a:gd name="adj3" fmla="val 31963"/>
            </a:avLst>
          </a:prstGeom>
          <a:gradFill>
            <a:gsLst>
              <a:gs pos="0">
                <a:srgbClr val="FF00FF"/>
              </a:gs>
              <a:gs pos="40000">
                <a:srgbClr val="00FF00"/>
              </a:gs>
              <a:gs pos="83000">
                <a:srgbClr val="00B0F0"/>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69477649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repeatCount="4000" fill="hold" grpId="0" nodeType="withEffect">
                                  <p:stCondLst>
                                    <p:cond delay="1000"/>
                                  </p:stCondLst>
                                  <p:childTnLst>
                                    <p:anim calcmode="discrete" valueType="str">
                                      <p:cBhvr>
                                        <p:cTn id="6" dur="2000" fill="hold"/>
                                        <p:tgtEl>
                                          <p:spTgt spid="6"/>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bg>
      <p:bgPr>
        <a:gradFill>
          <a:gsLst>
            <a:gs pos="0">
              <a:srgbClr val="FF6600"/>
            </a:gs>
            <a:gs pos="85000">
              <a:schemeClr val="accent1">
                <a:lumMod val="45000"/>
                <a:lumOff val="55000"/>
              </a:schemeClr>
            </a:gs>
            <a:gs pos="83000">
              <a:schemeClr val="accent1">
                <a:lumMod val="45000"/>
                <a:lumOff val="55000"/>
              </a:schemeClr>
            </a:gs>
            <a:gs pos="91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1766878-3199-4EAB-94E7-2D6D11070E14}" type="slidenum">
              <a:rPr lang="en-US" b="1" smtClean="0">
                <a:solidFill>
                  <a:schemeClr val="bg1"/>
                </a:solidFill>
              </a:rPr>
              <a:t>54</a:t>
            </a:fld>
            <a:endParaRPr lang="en-US" b="1" dirty="0">
              <a:solidFill>
                <a:schemeClr val="bg1"/>
              </a:solidFill>
            </a:endParaRPr>
          </a:p>
        </p:txBody>
      </p:sp>
      <p:sp>
        <p:nvSpPr>
          <p:cNvPr id="7" name="Content Placeholder 2"/>
          <p:cNvSpPr txBox="1">
            <a:spLocks/>
          </p:cNvSpPr>
          <p:nvPr/>
        </p:nvSpPr>
        <p:spPr>
          <a:xfrm>
            <a:off x="2936496" y="2112987"/>
            <a:ext cx="5651920" cy="3857846"/>
          </a:xfrm>
          <a:prstGeom prst="rect">
            <a:avLst/>
          </a:prstGeom>
        </p:spPr>
        <p:txBody>
          <a:bodyPr vert="horz" lIns="91440" tIns="45720" rIns="91440" bIns="45720" rtlCol="0" anchor="ctr">
            <a:noAutofit/>
            <a:scene3d>
              <a:camera prst="orthographicFront"/>
              <a:lightRig rig="threePt" dir="t"/>
            </a:scene3d>
            <a:sp3d extrusionH="57150">
              <a:bevelT h="25400" prst="softRound"/>
            </a:sp3d>
          </a:bodyPr>
          <a:lstStyle>
            <a:lvl1pPr marL="0" indent="0" algn="l" defTabSz="914400" rtl="0" eaLnBrk="1" latinLnBrk="0" hangingPunct="1">
              <a:lnSpc>
                <a:spcPct val="100000"/>
              </a:lnSpc>
              <a:spcBef>
                <a:spcPts val="700"/>
              </a:spcBef>
              <a:buClr>
                <a:schemeClr val="tx2"/>
              </a:buClr>
              <a:buFont typeface="Arial" panose="020B0604020202020204" pitchFamily="34" charset="0"/>
              <a:buNone/>
              <a:defRPr sz="2000" b="1" i="0" kern="1200" cap="all" spc="400" baseline="0">
                <a:solidFill>
                  <a:schemeClr val="accent1"/>
                </a:solidFill>
                <a:latin typeface="+mn-lt"/>
                <a:ea typeface="+mn-ea"/>
                <a:cs typeface="+mn-cs"/>
              </a:defRPr>
            </a:lvl1pPr>
            <a:lvl2pPr marL="457200" indent="0" algn="l" defTabSz="914400" rtl="0" eaLnBrk="1" latinLnBrk="0" hangingPunct="1">
              <a:lnSpc>
                <a:spcPct val="110000"/>
              </a:lnSpc>
              <a:spcBef>
                <a:spcPts val="700"/>
              </a:spcBef>
              <a:buClr>
                <a:schemeClr val="tx2"/>
              </a:buClr>
              <a:buFont typeface="Gill Sans MT" panose="020B0502020104020203"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110000"/>
              </a:lnSpc>
              <a:spcBef>
                <a:spcPts val="700"/>
              </a:spcBef>
              <a:buClr>
                <a:schemeClr val="tx2"/>
              </a:buClr>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110000"/>
              </a:lnSpc>
              <a:spcBef>
                <a:spcPts val="700"/>
              </a:spcBef>
              <a:buClr>
                <a:schemeClr val="tx2"/>
              </a:buClr>
              <a:buFont typeface="Gill Sans MT" panose="020B0502020104020203"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110000"/>
              </a:lnSpc>
              <a:spcBef>
                <a:spcPts val="700"/>
              </a:spcBef>
              <a:buClr>
                <a:schemeClr val="tx2"/>
              </a:buClr>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110000"/>
              </a:lnSpc>
              <a:spcBef>
                <a:spcPts val="700"/>
              </a:spcBef>
              <a:buClr>
                <a:schemeClr val="tx2"/>
              </a:buClr>
              <a:buFont typeface="Gill Sans MT" panose="020B0502020104020203"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110000"/>
              </a:lnSpc>
              <a:spcBef>
                <a:spcPts val="700"/>
              </a:spcBef>
              <a:buClr>
                <a:schemeClr val="tx2"/>
              </a:buClr>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110000"/>
              </a:lnSpc>
              <a:spcBef>
                <a:spcPts val="700"/>
              </a:spcBef>
              <a:buClr>
                <a:schemeClr val="tx2"/>
              </a:buClr>
              <a:buFont typeface="Gill Sans MT" panose="020B0502020104020203" pitchFamily="34" charset="0"/>
              <a:buNone/>
              <a:defRPr sz="1600" kern="1200" baseline="0">
                <a:solidFill>
                  <a:schemeClr val="tx1">
                    <a:tint val="75000"/>
                  </a:schemeClr>
                </a:solidFill>
                <a:latin typeface="+mn-lt"/>
                <a:ea typeface="+mn-ea"/>
                <a:cs typeface="+mn-cs"/>
              </a:defRPr>
            </a:lvl8pPr>
            <a:lvl9pPr marL="3657600" indent="0" algn="l" defTabSz="914400" rtl="0" eaLnBrk="1" latinLnBrk="0" hangingPunct="1">
              <a:lnSpc>
                <a:spcPct val="110000"/>
              </a:lnSpc>
              <a:spcBef>
                <a:spcPts val="700"/>
              </a:spcBef>
              <a:buClr>
                <a:schemeClr val="tx2"/>
              </a:buClr>
              <a:buFont typeface="Arial" panose="020B0604020202020204" pitchFamily="34" charset="0"/>
              <a:buNone/>
              <a:defRPr sz="1600" kern="1200" baseline="0">
                <a:solidFill>
                  <a:schemeClr val="tx1">
                    <a:tint val="75000"/>
                  </a:schemeClr>
                </a:solidFill>
                <a:latin typeface="+mn-lt"/>
                <a:ea typeface="+mn-ea"/>
                <a:cs typeface="+mn-cs"/>
              </a:defRPr>
            </a:lvl9pPr>
          </a:lstStyle>
          <a:p>
            <a:pPr algn="ctr">
              <a:spcBef>
                <a:spcPts val="0"/>
              </a:spcBef>
              <a:spcAft>
                <a:spcPts val="2400"/>
              </a:spcAft>
            </a:pPr>
            <a:r>
              <a:rPr lang="en-US" sz="4800" dirty="0" smtClean="0">
                <a:solidFill>
                  <a:schemeClr val="accent2"/>
                </a:solidFill>
              </a:rPr>
              <a:t>A provision from the priest </a:t>
            </a:r>
            <a:br>
              <a:rPr lang="en-US" sz="4800" dirty="0" smtClean="0">
                <a:solidFill>
                  <a:schemeClr val="accent2"/>
                </a:solidFill>
              </a:rPr>
            </a:br>
            <a:r>
              <a:rPr lang="en-US" sz="4800" dirty="0" smtClean="0">
                <a:solidFill>
                  <a:schemeClr val="accent2"/>
                </a:solidFill>
              </a:rPr>
              <a:t>in the sanctuary</a:t>
            </a:r>
          </a:p>
        </p:txBody>
      </p:sp>
      <p:sp>
        <p:nvSpPr>
          <p:cNvPr id="9" name="TextBox 8"/>
          <p:cNvSpPr txBox="1"/>
          <p:nvPr/>
        </p:nvSpPr>
        <p:spPr>
          <a:xfrm>
            <a:off x="-272005" y="2759131"/>
            <a:ext cx="2987040" cy="1600438"/>
          </a:xfrm>
          <a:prstGeom prst="rect">
            <a:avLst/>
          </a:prstGeom>
          <a:noFill/>
        </p:spPr>
        <p:txBody>
          <a:bodyPr wrap="square" rtlCol="0">
            <a:spAutoFit/>
          </a:bodyPr>
          <a:lstStyle/>
          <a:p>
            <a:pPr algn="ctr"/>
            <a:r>
              <a:rPr lang="en-US" sz="8000" dirty="0" smtClean="0">
                <a:ln>
                  <a:solidFill>
                    <a:srgbClr val="00B0F0"/>
                  </a:solidFill>
                </a:ln>
                <a:solidFill>
                  <a:srgbClr val="CC0099"/>
                </a:solidFill>
                <a:effectLst>
                  <a:glow rad="215900">
                    <a:srgbClr val="FFFF00"/>
                  </a:glow>
                </a:effectLst>
                <a:latin typeface="Lucida Handwriting" pitchFamily="66" charset="0"/>
              </a:rPr>
              <a:t>#11</a:t>
            </a:r>
            <a:r>
              <a:rPr lang="en-US" sz="6600" dirty="0" smtClean="0">
                <a:ln>
                  <a:solidFill>
                    <a:srgbClr val="00B0F0"/>
                  </a:solidFill>
                </a:ln>
                <a:solidFill>
                  <a:srgbClr val="CC0099"/>
                </a:solidFill>
                <a:effectLst>
                  <a:glow rad="215900">
                    <a:srgbClr val="FFFF00"/>
                  </a:glow>
                </a:effectLst>
                <a:latin typeface="Lucida Handwriting" pitchFamily="66" charset="0"/>
              </a:rPr>
              <a:t> </a:t>
            </a:r>
            <a:endParaRPr lang="en-US" sz="6600" dirty="0">
              <a:ln>
                <a:solidFill>
                  <a:srgbClr val="00B0F0"/>
                </a:solidFill>
              </a:ln>
              <a:solidFill>
                <a:srgbClr val="CC0099"/>
              </a:solidFill>
              <a:effectLst>
                <a:glow rad="215900">
                  <a:srgbClr val="FFFF00"/>
                </a:glow>
              </a:effectLst>
              <a:latin typeface="Lucida Handwriting" pitchFamily="66" charset="0"/>
            </a:endParaRPr>
          </a:p>
          <a:p>
            <a:endParaRPr lang="en-US" dirty="0"/>
          </a:p>
        </p:txBody>
      </p:sp>
      <p:sp>
        <p:nvSpPr>
          <p:cNvPr id="11" name="Rectangle 10"/>
          <p:cNvSpPr/>
          <p:nvPr/>
        </p:nvSpPr>
        <p:spPr>
          <a:xfrm>
            <a:off x="2847371" y="322212"/>
            <a:ext cx="9086128" cy="1263520"/>
          </a:xfrm>
          <a:prstGeom prst="rect">
            <a:avLst/>
          </a:prstGeom>
          <a:gradFill>
            <a:gsLst>
              <a:gs pos="0">
                <a:srgbClr val="FFFF00"/>
              </a:gs>
              <a:gs pos="85000">
                <a:schemeClr val="accent1">
                  <a:lumMod val="45000"/>
                  <a:lumOff val="55000"/>
                </a:schemeClr>
              </a:gs>
              <a:gs pos="83000">
                <a:schemeClr val="accent1">
                  <a:lumMod val="45000"/>
                  <a:lumOff val="55000"/>
                </a:schemeClr>
              </a:gs>
              <a:gs pos="91000">
                <a:schemeClr val="accent1">
                  <a:lumMod val="30000"/>
                  <a:lumOff val="70000"/>
                </a:schemeClr>
              </a:gs>
            </a:gsLst>
            <a:lin ang="5400000" scaled="1"/>
          </a:gra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smtClean="0">
                <a:ln>
                  <a:solidFill>
                    <a:srgbClr val="0000CC"/>
                  </a:solidFill>
                </a:ln>
                <a:solidFill>
                  <a:srgbClr val="FF0066"/>
                </a:solidFill>
                <a:latin typeface="Segoe Print" pitchFamily="2" charset="0"/>
              </a:rPr>
              <a:t>Considering David’s Request</a:t>
            </a:r>
            <a:endParaRPr lang="en-US" sz="4800" dirty="0">
              <a:ln>
                <a:solidFill>
                  <a:srgbClr val="0000CC"/>
                </a:solidFill>
              </a:ln>
              <a:solidFill>
                <a:srgbClr val="FF0066"/>
              </a:solidFill>
              <a:latin typeface="Segoe Print" pitchFamily="2" charset="0"/>
            </a:endParaRPr>
          </a:p>
        </p:txBody>
      </p:sp>
      <p:pic>
        <p:nvPicPr>
          <p:cNvPr id="6146" name="Picture 2" descr="C:\Users\Rae\Desktop\priest and sabbath brea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8681014" y="2112986"/>
            <a:ext cx="2974695" cy="3377134"/>
          </a:xfrm>
          <a:prstGeom prst="ellipse">
            <a:avLst/>
          </a:prstGeom>
          <a:ln w="190500" cap="rnd">
            <a:solidFill>
              <a:schemeClr val="tx2">
                <a:lumMod val="75000"/>
              </a:scheme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coolSlant"/>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649260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50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up)">
                                      <p:cBhvr>
                                        <p:cTn id="7" dur="1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189542" y="150125"/>
            <a:ext cx="10178115" cy="6615418"/>
          </a:xfrm>
        </p:spPr>
        <p:txBody>
          <a:bodyPr>
            <a:normAutofit/>
            <a:scene3d>
              <a:camera prst="orthographicFront"/>
              <a:lightRig rig="threePt" dir="t"/>
            </a:scene3d>
            <a:sp3d extrusionH="57150">
              <a:bevelT w="82550" h="38100" prst="coolSlant"/>
            </a:sp3d>
          </a:bodyPr>
          <a:lstStyle/>
          <a:p>
            <a:pPr marL="0" marR="0" indent="0">
              <a:lnSpc>
                <a:spcPct val="115000"/>
              </a:lnSpc>
              <a:spcBef>
                <a:spcPts val="0"/>
              </a:spcBef>
              <a:spcAft>
                <a:spcPts val="3000"/>
              </a:spcAft>
              <a:buNone/>
            </a:pPr>
            <a:r>
              <a:rPr lang="en-US" sz="4400" dirty="0" smtClean="0">
                <a:solidFill>
                  <a:schemeClr val="accent4"/>
                </a:solidFill>
                <a:latin typeface="Matura MT Script Capitals" pitchFamily="66" charset="0"/>
                <a:ea typeface="Calibri" panose="020F0502020204030204" pitchFamily="34" charset="0"/>
                <a:cs typeface="Georgia" panose="02040502050405020303" pitchFamily="18" charset="0"/>
              </a:rPr>
              <a:t>David’s request: </a:t>
            </a:r>
            <a:r>
              <a:rPr lang="en-US" sz="4400" dirty="0">
                <a:solidFill>
                  <a:schemeClr val="accent4"/>
                </a:solidFill>
                <a:latin typeface="Matura MT Script Capitals" pitchFamily="66" charset="0"/>
                <a:ea typeface="Calibri" panose="020F0502020204030204" pitchFamily="34" charset="0"/>
                <a:cs typeface="Georgia" panose="02040502050405020303" pitchFamily="18" charset="0"/>
              </a:rPr>
              <a:t/>
            </a:r>
            <a:br>
              <a:rPr lang="en-US" sz="4400" dirty="0">
                <a:solidFill>
                  <a:schemeClr val="accent4"/>
                </a:solidFill>
                <a:latin typeface="Matura MT Script Capitals" pitchFamily="66" charset="0"/>
                <a:ea typeface="Calibri" panose="020F0502020204030204" pitchFamily="34" charset="0"/>
                <a:cs typeface="Georgia" panose="02040502050405020303" pitchFamily="18" charset="0"/>
              </a:rPr>
            </a:br>
            <a:r>
              <a:rPr lang="en-US" sz="4000" dirty="0" smtClean="0">
                <a:solidFill>
                  <a:schemeClr val="tx1"/>
                </a:solidFill>
                <a:latin typeface="Georgia" panose="02040502050405020303" pitchFamily="18" charset="0"/>
                <a:ea typeface="Calibri" panose="020F0502020204030204" pitchFamily="34" charset="0"/>
                <a:cs typeface="Georgia" panose="02040502050405020303" pitchFamily="18" charset="0"/>
              </a:rPr>
              <a:t>                  </a:t>
            </a:r>
            <a:r>
              <a:rPr lang="en-US" sz="4000" i="1" dirty="0" smtClean="0">
                <a:solidFill>
                  <a:srgbClr val="CC0099"/>
                </a:solidFill>
                <a:latin typeface="Georgia" panose="02040502050405020303" pitchFamily="18" charset="0"/>
                <a:ea typeface="Calibri" panose="020F0502020204030204" pitchFamily="34" charset="0"/>
                <a:cs typeface="Georgia" panose="02040502050405020303" pitchFamily="18" charset="0"/>
              </a:rPr>
              <a:t>“Give five loaves unto my hand”...</a:t>
            </a:r>
          </a:p>
          <a:p>
            <a:pPr marL="0" marR="0" indent="0" algn="ctr">
              <a:lnSpc>
                <a:spcPct val="115000"/>
              </a:lnSpc>
              <a:spcBef>
                <a:spcPts val="0"/>
              </a:spcBef>
              <a:spcAft>
                <a:spcPts val="3000"/>
              </a:spcAft>
              <a:buNone/>
            </a:pPr>
            <a:r>
              <a:rPr lang="en-US" sz="4800" dirty="0" smtClean="0">
                <a:solidFill>
                  <a:schemeClr val="accent4"/>
                </a:solidFill>
                <a:latin typeface="Matura MT Script Capitals" pitchFamily="66" charset="0"/>
                <a:ea typeface="Calibri" panose="020F0502020204030204" pitchFamily="34" charset="0"/>
                <a:cs typeface="Georgia" panose="02040502050405020303" pitchFamily="18" charset="0"/>
              </a:rPr>
              <a:t>What </a:t>
            </a:r>
            <a:r>
              <a:rPr lang="en-US" sz="4800" dirty="0" smtClean="0">
                <a:solidFill>
                  <a:schemeClr val="accent4"/>
                </a:solidFill>
                <a:effectLst>
                  <a:glow rad="177800">
                    <a:srgbClr val="00FF00"/>
                  </a:glow>
                </a:effectLst>
                <a:latin typeface="Matura MT Script Capitals" pitchFamily="66" charset="0"/>
                <a:ea typeface="Calibri" panose="020F0502020204030204" pitchFamily="34" charset="0"/>
                <a:cs typeface="Georgia" panose="02040502050405020303" pitchFamily="18" charset="0"/>
              </a:rPr>
              <a:t>type</a:t>
            </a:r>
            <a:r>
              <a:rPr lang="en-US" sz="4800" dirty="0" smtClean="0">
                <a:solidFill>
                  <a:schemeClr val="accent4"/>
                </a:solidFill>
                <a:latin typeface="Matura MT Script Capitals" pitchFamily="66" charset="0"/>
                <a:ea typeface="Calibri" panose="020F0502020204030204" pitchFamily="34" charset="0"/>
                <a:cs typeface="Georgia" panose="02040502050405020303" pitchFamily="18" charset="0"/>
              </a:rPr>
              <a:t> of bread was available?</a:t>
            </a:r>
          </a:p>
          <a:p>
            <a:pPr marL="1828800" marR="0" indent="-1828800">
              <a:lnSpc>
                <a:spcPct val="115000"/>
              </a:lnSpc>
              <a:spcBef>
                <a:spcPts val="0"/>
              </a:spcBef>
              <a:spcAft>
                <a:spcPts val="3000"/>
              </a:spcAft>
              <a:buNone/>
            </a:pPr>
            <a:r>
              <a:rPr lang="en-US" sz="2800" dirty="0" smtClean="0">
                <a:solidFill>
                  <a:srgbClr val="008080"/>
                </a:solidFill>
                <a:latin typeface="Georgia" panose="02040502050405020303" pitchFamily="18" charset="0"/>
                <a:ea typeface="Calibri" panose="020F0502020204030204" pitchFamily="34" charset="0"/>
                <a:cs typeface="Georgia" panose="02040502050405020303" pitchFamily="18" charset="0"/>
              </a:rPr>
              <a:t>1 </a:t>
            </a:r>
            <a:r>
              <a:rPr lang="en-US" sz="2800" dirty="0">
                <a:solidFill>
                  <a:srgbClr val="008080"/>
                </a:solidFill>
                <a:latin typeface="Georgia" panose="02040502050405020303" pitchFamily="18" charset="0"/>
                <a:ea typeface="Calibri" panose="020F0502020204030204" pitchFamily="34" charset="0"/>
                <a:cs typeface="Georgia" panose="02040502050405020303" pitchFamily="18" charset="0"/>
              </a:rPr>
              <a:t>Sam 21:4</a:t>
            </a:r>
            <a:r>
              <a:rPr lang="en-US" sz="2800" dirty="0">
                <a:solidFill>
                  <a:srgbClr val="000000"/>
                </a:solidFill>
                <a:latin typeface="Georgia" panose="02040502050405020303" pitchFamily="18" charset="0"/>
                <a:ea typeface="Calibri" panose="020F0502020204030204" pitchFamily="34" charset="0"/>
                <a:cs typeface="Georgia" panose="02040502050405020303" pitchFamily="18" charset="0"/>
              </a:rPr>
              <a:t>	</a:t>
            </a:r>
            <a:r>
              <a:rPr lang="en-US" sz="2800" dirty="0">
                <a:solidFill>
                  <a:srgbClr val="E36C0A"/>
                </a:solidFill>
                <a:latin typeface="Georgia" panose="02040502050405020303" pitchFamily="18" charset="0"/>
                <a:ea typeface="Calibri" panose="020F0502020204030204" pitchFamily="34" charset="0"/>
                <a:cs typeface="Georgia" panose="02040502050405020303" pitchFamily="18" charset="0"/>
              </a:rPr>
              <a:t>And the priest answered </a:t>
            </a:r>
            <a:r>
              <a:rPr lang="en-US" sz="2800" dirty="0" err="1">
                <a:solidFill>
                  <a:srgbClr val="E36C0A"/>
                </a:solidFill>
                <a:latin typeface="Georgia" panose="02040502050405020303" pitchFamily="18" charset="0"/>
                <a:ea typeface="Calibri" panose="020F0502020204030204" pitchFamily="34" charset="0"/>
                <a:cs typeface="Georgia" panose="02040502050405020303" pitchFamily="18" charset="0"/>
              </a:rPr>
              <a:t>Dawid</a:t>
            </a:r>
            <a:r>
              <a:rPr lang="en-US" sz="2800" dirty="0">
                <a:solidFill>
                  <a:srgbClr val="E36C0A"/>
                </a:solidFill>
                <a:latin typeface="TITUS Cyberbit Basic" panose="02020603050405020304" pitchFamily="18" charset="0"/>
                <a:ea typeface="Calibri" panose="020F0502020204030204" pitchFamily="34" charset="0"/>
                <a:cs typeface="Times New Roman" panose="02020603050405020304" pitchFamily="18" charset="0"/>
              </a:rPr>
              <a:t>̱</a:t>
            </a:r>
            <a:r>
              <a:rPr lang="en-US" sz="2800" dirty="0">
                <a:solidFill>
                  <a:srgbClr val="E36C0A"/>
                </a:solidFill>
                <a:latin typeface="Georgia" panose="02040502050405020303" pitchFamily="18" charset="0"/>
                <a:ea typeface="TITUS Cyberbit Basic" panose="02020603050405020304" pitchFamily="18" charset="0"/>
                <a:cs typeface="Georgia" panose="02040502050405020303" pitchFamily="18" charset="0"/>
              </a:rPr>
              <a:t> and said, </a:t>
            </a:r>
            <a:r>
              <a:rPr lang="en-US" sz="2800" b="1" i="1" dirty="0">
                <a:solidFill>
                  <a:srgbClr val="FF0066"/>
                </a:solidFill>
                <a:latin typeface="Georgia" panose="02040502050405020303" pitchFamily="18" charset="0"/>
                <a:ea typeface="TITUS Cyberbit Basic" panose="02020603050405020304" pitchFamily="18" charset="0"/>
                <a:cs typeface="Georgia" panose="02040502050405020303" pitchFamily="18" charset="0"/>
              </a:rPr>
              <a:t>“There </a:t>
            </a:r>
            <a:r>
              <a:rPr lang="en-US" sz="2800" b="1" i="1" dirty="0" smtClean="0">
                <a:solidFill>
                  <a:srgbClr val="FF0066"/>
                </a:solidFill>
                <a:latin typeface="Georgia" panose="02040502050405020303" pitchFamily="18" charset="0"/>
                <a:ea typeface="TITUS Cyberbit Basic" panose="02020603050405020304" pitchFamily="18" charset="0"/>
                <a:cs typeface="Georgia" panose="02040502050405020303" pitchFamily="18" charset="0"/>
              </a:rPr>
              <a:t/>
            </a:r>
            <a:br>
              <a:rPr lang="en-US" sz="2800" b="1" i="1" dirty="0" smtClean="0">
                <a:solidFill>
                  <a:srgbClr val="FF0066"/>
                </a:solidFill>
                <a:latin typeface="Georgia" panose="02040502050405020303" pitchFamily="18" charset="0"/>
                <a:ea typeface="TITUS Cyberbit Basic" panose="02020603050405020304" pitchFamily="18" charset="0"/>
                <a:cs typeface="Georgia" panose="02040502050405020303" pitchFamily="18" charset="0"/>
              </a:rPr>
            </a:br>
            <a:r>
              <a:rPr lang="en-US" sz="2800" b="1" i="1" dirty="0" smtClean="0">
                <a:solidFill>
                  <a:srgbClr val="FF0066"/>
                </a:solidFill>
                <a:latin typeface="Georgia" panose="02040502050405020303" pitchFamily="18" charset="0"/>
                <a:ea typeface="TITUS Cyberbit Basic" panose="02020603050405020304" pitchFamily="18" charset="0"/>
                <a:cs typeface="Georgia" panose="02040502050405020303" pitchFamily="18" charset="0"/>
              </a:rPr>
              <a:t>is no ordinary </a:t>
            </a:r>
            <a:r>
              <a:rPr lang="en-US" sz="2800" b="1" i="1" dirty="0">
                <a:solidFill>
                  <a:srgbClr val="FF0066"/>
                </a:solidFill>
                <a:latin typeface="Georgia" panose="02040502050405020303" pitchFamily="18" charset="0"/>
                <a:ea typeface="TITUS Cyberbit Basic" panose="02020603050405020304" pitchFamily="18" charset="0"/>
                <a:cs typeface="Georgia" panose="02040502050405020303" pitchFamily="18" charset="0"/>
              </a:rPr>
              <a:t>bread on hand, but there is </a:t>
            </a:r>
            <a:r>
              <a:rPr lang="en-US" sz="2800" b="1" i="1" dirty="0" smtClean="0">
                <a:solidFill>
                  <a:srgbClr val="FF0066"/>
                </a:solidFill>
                <a:latin typeface="Georgia" panose="02040502050405020303" pitchFamily="18" charset="0"/>
                <a:ea typeface="TITUS Cyberbit Basic" panose="02020603050405020304" pitchFamily="18" charset="0"/>
                <a:cs typeface="Georgia" panose="02040502050405020303" pitchFamily="18" charset="0"/>
              </a:rPr>
              <a:t/>
            </a:r>
            <a:br>
              <a:rPr lang="en-US" sz="2800" b="1" i="1" dirty="0" smtClean="0">
                <a:solidFill>
                  <a:srgbClr val="FF0066"/>
                </a:solidFill>
                <a:latin typeface="Georgia" panose="02040502050405020303" pitchFamily="18" charset="0"/>
                <a:ea typeface="TITUS Cyberbit Basic" panose="02020603050405020304" pitchFamily="18" charset="0"/>
                <a:cs typeface="Georgia" panose="02040502050405020303" pitchFamily="18" charset="0"/>
              </a:rPr>
            </a:br>
            <a:r>
              <a:rPr lang="en-US" sz="2800" b="1" i="1" dirty="0" smtClean="0">
                <a:solidFill>
                  <a:srgbClr val="FF0066"/>
                </a:solidFill>
                <a:effectLst>
                  <a:glow rad="127000">
                    <a:srgbClr val="00FF00"/>
                  </a:glow>
                </a:effectLst>
                <a:latin typeface="Georgia" panose="02040502050405020303" pitchFamily="18" charset="0"/>
                <a:ea typeface="TITUS Cyberbit Basic" panose="02020603050405020304" pitchFamily="18" charset="0"/>
                <a:cs typeface="Georgia" panose="02040502050405020303" pitchFamily="18" charset="0"/>
              </a:rPr>
              <a:t>set-apart </a:t>
            </a:r>
            <a:r>
              <a:rPr lang="en-US" sz="2800" b="1" i="1" dirty="0">
                <a:solidFill>
                  <a:srgbClr val="FF0066"/>
                </a:solidFill>
                <a:effectLst>
                  <a:glow rad="127000">
                    <a:srgbClr val="00FF00"/>
                  </a:glow>
                </a:effectLst>
                <a:latin typeface="Georgia" panose="02040502050405020303" pitchFamily="18" charset="0"/>
                <a:ea typeface="TITUS Cyberbit Basic" panose="02020603050405020304" pitchFamily="18" charset="0"/>
                <a:cs typeface="Georgia" panose="02040502050405020303" pitchFamily="18" charset="0"/>
              </a:rPr>
              <a:t>bread </a:t>
            </a:r>
            <a:r>
              <a:rPr lang="en-US" sz="2800" dirty="0" smtClean="0">
                <a:solidFill>
                  <a:srgbClr val="E36C0A"/>
                </a:solidFill>
                <a:latin typeface="Georgia" panose="02040502050405020303" pitchFamily="18" charset="0"/>
                <a:ea typeface="TITUS Cyberbit Basic" panose="02020603050405020304" pitchFamily="18" charset="0"/>
                <a:cs typeface="Georgia" panose="02040502050405020303" pitchFamily="18" charset="0"/>
              </a:rPr>
              <a:t>– </a:t>
            </a:r>
            <a:r>
              <a:rPr lang="en-US" sz="2800" b="1" i="1" dirty="0" smtClean="0">
                <a:solidFill>
                  <a:srgbClr val="9900FF"/>
                </a:solidFill>
                <a:latin typeface="Georgia" panose="02040502050405020303" pitchFamily="18" charset="0"/>
                <a:ea typeface="TITUS Cyberbit Basic" panose="02020603050405020304" pitchFamily="18" charset="0"/>
                <a:cs typeface="Georgia" panose="02040502050405020303" pitchFamily="18" charset="0"/>
              </a:rPr>
              <a:t>provided </a:t>
            </a:r>
            <a:r>
              <a:rPr lang="en-US" sz="2800" b="1" i="1" dirty="0">
                <a:solidFill>
                  <a:srgbClr val="9900FF"/>
                </a:solidFill>
                <a:latin typeface="Georgia" panose="02040502050405020303" pitchFamily="18" charset="0"/>
                <a:ea typeface="TITUS Cyberbit Basic" panose="02020603050405020304" pitchFamily="18" charset="0"/>
                <a:cs typeface="Georgia" panose="02040502050405020303" pitchFamily="18" charset="0"/>
              </a:rPr>
              <a:t>the young men have kept themselves </a:t>
            </a:r>
            <a:r>
              <a:rPr lang="en-US" sz="2800" b="1" i="1" dirty="0" smtClean="0">
                <a:solidFill>
                  <a:srgbClr val="9900FF"/>
                </a:solidFill>
                <a:latin typeface="Georgia" panose="02040502050405020303" pitchFamily="18" charset="0"/>
                <a:ea typeface="TITUS Cyberbit Basic" panose="02020603050405020304" pitchFamily="18" charset="0"/>
                <a:cs typeface="Georgia" panose="02040502050405020303" pitchFamily="18" charset="0"/>
              </a:rPr>
              <a:t>from women.”</a:t>
            </a:r>
            <a:endParaRPr lang="en-US" sz="2400"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1000"/>
              </a:spcAft>
              <a:buNone/>
            </a:pPr>
            <a:r>
              <a:rPr lang="en-US" sz="2800" b="1" dirty="0" smtClean="0">
                <a:solidFill>
                  <a:schemeClr val="accent4"/>
                </a:solidFill>
                <a:latin typeface="Calibri" panose="020F0502020204030204" pitchFamily="34" charset="0"/>
                <a:ea typeface="Calibri" panose="020F0502020204030204" pitchFamily="34" charset="0"/>
                <a:cs typeface="Times New Roman" panose="02020603050405020304" pitchFamily="18" charset="0"/>
              </a:rPr>
              <a:t>The</a:t>
            </a:r>
            <a:r>
              <a:rPr lang="en-US" sz="2800"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 </a:t>
            </a:r>
            <a:r>
              <a:rPr lang="en-US" sz="2800" b="1" i="1" dirty="0">
                <a:solidFill>
                  <a:srgbClr val="FF0066"/>
                </a:solidFill>
                <a:latin typeface="Georgia" panose="02040502050405020303" pitchFamily="18" charset="0"/>
                <a:ea typeface="Calibri" panose="020F0502020204030204" pitchFamily="34" charset="0"/>
                <a:cs typeface="Times New Roman" panose="02020603050405020304" pitchFamily="18" charset="0"/>
              </a:rPr>
              <a:t>“set-apart” bread</a:t>
            </a:r>
            <a:r>
              <a:rPr lang="en-US" sz="2800" dirty="0">
                <a:solidFill>
                  <a:srgbClr val="FF0066"/>
                </a:solidFill>
                <a:latin typeface="Calibri" panose="020F0502020204030204" pitchFamily="34" charset="0"/>
                <a:ea typeface="Calibri" panose="020F0502020204030204" pitchFamily="34" charset="0"/>
                <a:cs typeface="Times New Roman" panose="02020603050405020304" pitchFamily="18" charset="0"/>
              </a:rPr>
              <a:t> </a:t>
            </a:r>
            <a:r>
              <a:rPr lang="en-US" sz="2800" b="1" dirty="0">
                <a:solidFill>
                  <a:schemeClr val="accent4"/>
                </a:solidFill>
                <a:latin typeface="Calibri" panose="020F0502020204030204" pitchFamily="34" charset="0"/>
                <a:ea typeface="Calibri" panose="020F0502020204030204" pitchFamily="34" charset="0"/>
                <a:cs typeface="Times New Roman" panose="02020603050405020304" pitchFamily="18" charset="0"/>
              </a:rPr>
              <a:t>was the </a:t>
            </a:r>
            <a:r>
              <a:rPr lang="en-US" sz="2800" b="1" dirty="0" smtClean="0">
                <a:solidFill>
                  <a:schemeClr val="accent4"/>
                </a:solidFill>
                <a:latin typeface="Calibri" panose="020F0502020204030204" pitchFamily="34" charset="0"/>
                <a:ea typeface="Calibri" panose="020F0502020204030204" pitchFamily="34" charset="0"/>
                <a:cs typeface="Times New Roman" panose="02020603050405020304" pitchFamily="18" charset="0"/>
              </a:rPr>
              <a:t>shewbread </a:t>
            </a:r>
            <a:r>
              <a:rPr lang="en-US" sz="2800" b="1" dirty="0">
                <a:solidFill>
                  <a:schemeClr val="accent4"/>
                </a:solidFill>
                <a:latin typeface="Calibri" panose="020F0502020204030204" pitchFamily="34" charset="0"/>
                <a:ea typeface="Calibri" panose="020F0502020204030204" pitchFamily="34" charset="0"/>
                <a:cs typeface="Times New Roman" panose="02020603050405020304" pitchFamily="18" charset="0"/>
              </a:rPr>
              <a:t>of the Tabernacle.  </a:t>
            </a:r>
            <a:endParaRPr lang="en-US" sz="2800" b="1" dirty="0">
              <a:solidFill>
                <a:schemeClr val="accent4"/>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Slide Number Placeholder 1"/>
          <p:cNvSpPr>
            <a:spLocks noGrp="1"/>
          </p:cNvSpPr>
          <p:nvPr>
            <p:ph type="sldNum" sz="quarter" idx="12"/>
          </p:nvPr>
        </p:nvSpPr>
        <p:spPr>
          <a:xfrm>
            <a:off x="8985179" y="6419747"/>
            <a:ext cx="2819399" cy="345796"/>
          </a:xfrm>
        </p:spPr>
        <p:txBody>
          <a:bodyPr/>
          <a:lstStyle/>
          <a:p>
            <a:fld id="{71766878-3199-4EAB-94E7-2D6D11070E14}" type="slidenum">
              <a:rPr lang="en-US" b="1" smtClean="0">
                <a:solidFill>
                  <a:schemeClr val="tx1"/>
                </a:solidFill>
              </a:rPr>
              <a:t>55</a:t>
            </a:fld>
            <a:endParaRPr lang="en-US" b="1" dirty="0">
              <a:solidFill>
                <a:schemeClr val="tx1"/>
              </a:solidFill>
            </a:endParaRPr>
          </a:p>
        </p:txBody>
      </p:sp>
    </p:spTree>
    <p:extLst>
      <p:ext uri="{BB962C8B-B14F-4D97-AF65-F5344CB8AC3E}">
        <p14:creationId xmlns:p14="http://schemas.microsoft.com/office/powerpoint/2010/main" val="155344533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wipe(left)">
                                      <p:cBhvr>
                                        <p:cTn id="14" dur="1250"/>
                                        <p:tgtEl>
                                          <p:spTgt spid="3">
                                            <p:txEl>
                                              <p:pRg st="2" end="2"/>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1000"/>
                                        <p:tgtEl>
                                          <p:spTgt spid="3">
                                            <p:txEl>
                                              <p:pRg st="3" end="3"/>
                                            </p:txEl>
                                          </p:spTgt>
                                        </p:tgtEl>
                                      </p:cBhvr>
                                    </p:animEffect>
                                    <p:anim calcmode="lin" valueType="num">
                                      <p:cBhvr>
                                        <p:cTn id="20"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gradFill>
          <a:gsLst>
            <a:gs pos="0">
              <a:srgbClr val="FF6600"/>
            </a:gs>
            <a:gs pos="85000">
              <a:schemeClr val="accent1">
                <a:lumMod val="45000"/>
                <a:lumOff val="55000"/>
              </a:schemeClr>
            </a:gs>
            <a:gs pos="83000">
              <a:schemeClr val="accent1">
                <a:lumMod val="45000"/>
                <a:lumOff val="55000"/>
              </a:schemeClr>
            </a:gs>
            <a:gs pos="91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1766878-3199-4EAB-94E7-2D6D11070E14}" type="slidenum">
              <a:rPr lang="en-US" b="1" smtClean="0">
                <a:solidFill>
                  <a:schemeClr val="bg1"/>
                </a:solidFill>
              </a:rPr>
              <a:t>56</a:t>
            </a:fld>
            <a:endParaRPr lang="en-US" b="1" dirty="0">
              <a:solidFill>
                <a:schemeClr val="bg1"/>
              </a:solidFill>
            </a:endParaRPr>
          </a:p>
        </p:txBody>
      </p:sp>
      <p:sp>
        <p:nvSpPr>
          <p:cNvPr id="7" name="Content Placeholder 2"/>
          <p:cNvSpPr txBox="1">
            <a:spLocks/>
          </p:cNvSpPr>
          <p:nvPr/>
        </p:nvSpPr>
        <p:spPr>
          <a:xfrm>
            <a:off x="2654555" y="1436915"/>
            <a:ext cx="5651920" cy="5284560"/>
          </a:xfrm>
          <a:prstGeom prst="rect">
            <a:avLst/>
          </a:prstGeom>
        </p:spPr>
        <p:txBody>
          <a:bodyPr vert="horz" lIns="91440" tIns="45720" rIns="91440" bIns="45720" rtlCol="0" anchor="ctr">
            <a:noAutofit/>
            <a:scene3d>
              <a:camera prst="orthographicFront"/>
              <a:lightRig rig="threePt" dir="t"/>
            </a:scene3d>
            <a:sp3d extrusionH="57150">
              <a:bevelT h="25400" prst="softRound"/>
            </a:sp3d>
          </a:bodyPr>
          <a:lstStyle>
            <a:lvl1pPr marL="0" indent="0" algn="l" defTabSz="914400" rtl="0" eaLnBrk="1" latinLnBrk="0" hangingPunct="1">
              <a:lnSpc>
                <a:spcPct val="100000"/>
              </a:lnSpc>
              <a:spcBef>
                <a:spcPts val="700"/>
              </a:spcBef>
              <a:buClr>
                <a:schemeClr val="tx2"/>
              </a:buClr>
              <a:buFont typeface="Arial" panose="020B0604020202020204" pitchFamily="34" charset="0"/>
              <a:buNone/>
              <a:defRPr sz="2000" b="1" i="0" kern="1200" cap="all" spc="400" baseline="0">
                <a:solidFill>
                  <a:schemeClr val="accent1"/>
                </a:solidFill>
                <a:latin typeface="+mn-lt"/>
                <a:ea typeface="+mn-ea"/>
                <a:cs typeface="+mn-cs"/>
              </a:defRPr>
            </a:lvl1pPr>
            <a:lvl2pPr marL="457200" indent="0" algn="l" defTabSz="914400" rtl="0" eaLnBrk="1" latinLnBrk="0" hangingPunct="1">
              <a:lnSpc>
                <a:spcPct val="110000"/>
              </a:lnSpc>
              <a:spcBef>
                <a:spcPts val="700"/>
              </a:spcBef>
              <a:buClr>
                <a:schemeClr val="tx2"/>
              </a:buClr>
              <a:buFont typeface="Gill Sans MT" panose="020B0502020104020203"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110000"/>
              </a:lnSpc>
              <a:spcBef>
                <a:spcPts val="700"/>
              </a:spcBef>
              <a:buClr>
                <a:schemeClr val="tx2"/>
              </a:buClr>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110000"/>
              </a:lnSpc>
              <a:spcBef>
                <a:spcPts val="700"/>
              </a:spcBef>
              <a:buClr>
                <a:schemeClr val="tx2"/>
              </a:buClr>
              <a:buFont typeface="Gill Sans MT" panose="020B0502020104020203"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110000"/>
              </a:lnSpc>
              <a:spcBef>
                <a:spcPts val="700"/>
              </a:spcBef>
              <a:buClr>
                <a:schemeClr val="tx2"/>
              </a:buClr>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110000"/>
              </a:lnSpc>
              <a:spcBef>
                <a:spcPts val="700"/>
              </a:spcBef>
              <a:buClr>
                <a:schemeClr val="tx2"/>
              </a:buClr>
              <a:buFont typeface="Gill Sans MT" panose="020B0502020104020203"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110000"/>
              </a:lnSpc>
              <a:spcBef>
                <a:spcPts val="700"/>
              </a:spcBef>
              <a:buClr>
                <a:schemeClr val="tx2"/>
              </a:buClr>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110000"/>
              </a:lnSpc>
              <a:spcBef>
                <a:spcPts val="700"/>
              </a:spcBef>
              <a:buClr>
                <a:schemeClr val="tx2"/>
              </a:buClr>
              <a:buFont typeface="Gill Sans MT" panose="020B0502020104020203" pitchFamily="34" charset="0"/>
              <a:buNone/>
              <a:defRPr sz="1600" kern="1200" baseline="0">
                <a:solidFill>
                  <a:schemeClr val="tx1">
                    <a:tint val="75000"/>
                  </a:schemeClr>
                </a:solidFill>
                <a:latin typeface="+mn-lt"/>
                <a:ea typeface="+mn-ea"/>
                <a:cs typeface="+mn-cs"/>
              </a:defRPr>
            </a:lvl8pPr>
            <a:lvl9pPr marL="3657600" indent="0" algn="l" defTabSz="914400" rtl="0" eaLnBrk="1" latinLnBrk="0" hangingPunct="1">
              <a:lnSpc>
                <a:spcPct val="110000"/>
              </a:lnSpc>
              <a:spcBef>
                <a:spcPts val="700"/>
              </a:spcBef>
              <a:buClr>
                <a:schemeClr val="tx2"/>
              </a:buClr>
              <a:buFont typeface="Arial" panose="020B0604020202020204" pitchFamily="34" charset="0"/>
              <a:buNone/>
              <a:defRPr sz="1600" kern="1200" baseline="0">
                <a:solidFill>
                  <a:schemeClr val="tx1">
                    <a:tint val="75000"/>
                  </a:schemeClr>
                </a:solidFill>
                <a:latin typeface="+mn-lt"/>
                <a:ea typeface="+mn-ea"/>
                <a:cs typeface="+mn-cs"/>
              </a:defRPr>
            </a:lvl9pPr>
          </a:lstStyle>
          <a:p>
            <a:pPr algn="ctr">
              <a:spcBef>
                <a:spcPts val="0"/>
              </a:spcBef>
              <a:spcAft>
                <a:spcPts val="2400"/>
              </a:spcAft>
            </a:pPr>
            <a:r>
              <a:rPr lang="en-US" sz="4000" dirty="0" smtClean="0">
                <a:solidFill>
                  <a:schemeClr val="accent2"/>
                </a:solidFill>
              </a:rPr>
              <a:t>What were the special conditions </a:t>
            </a:r>
            <a:r>
              <a:rPr lang="en-US" sz="4000" dirty="0" smtClean="0">
                <a:solidFill>
                  <a:srgbClr val="CC0099"/>
                </a:solidFill>
                <a:latin typeface="Comic Sans MS" panose="030F0702030302020204" pitchFamily="66" charset="0"/>
              </a:rPr>
              <a:t>Requested of david </a:t>
            </a:r>
            <a:r>
              <a:rPr lang="en-US" sz="4000" dirty="0" smtClean="0">
                <a:solidFill>
                  <a:schemeClr val="accent2"/>
                </a:solidFill>
              </a:rPr>
              <a:t>before  receiving the shewbread?</a:t>
            </a:r>
          </a:p>
        </p:txBody>
      </p:sp>
      <p:sp>
        <p:nvSpPr>
          <p:cNvPr id="9" name="TextBox 8"/>
          <p:cNvSpPr txBox="1"/>
          <p:nvPr/>
        </p:nvSpPr>
        <p:spPr>
          <a:xfrm>
            <a:off x="-272005" y="2759131"/>
            <a:ext cx="2987040" cy="1600438"/>
          </a:xfrm>
          <a:prstGeom prst="rect">
            <a:avLst/>
          </a:prstGeom>
          <a:noFill/>
        </p:spPr>
        <p:txBody>
          <a:bodyPr wrap="square" rtlCol="0">
            <a:spAutoFit/>
          </a:bodyPr>
          <a:lstStyle/>
          <a:p>
            <a:pPr algn="ctr"/>
            <a:r>
              <a:rPr lang="en-US" sz="8000" dirty="0" smtClean="0">
                <a:ln>
                  <a:solidFill>
                    <a:srgbClr val="00B0F0"/>
                  </a:solidFill>
                </a:ln>
                <a:solidFill>
                  <a:srgbClr val="CC0099"/>
                </a:solidFill>
                <a:effectLst>
                  <a:glow rad="215900">
                    <a:srgbClr val="FFFF00"/>
                  </a:glow>
                </a:effectLst>
                <a:latin typeface="Lucida Handwriting" pitchFamily="66" charset="0"/>
              </a:rPr>
              <a:t>#12</a:t>
            </a:r>
            <a:r>
              <a:rPr lang="en-US" sz="6600" dirty="0" smtClean="0">
                <a:ln>
                  <a:solidFill>
                    <a:srgbClr val="00B0F0"/>
                  </a:solidFill>
                </a:ln>
                <a:solidFill>
                  <a:srgbClr val="CC0099"/>
                </a:solidFill>
                <a:effectLst>
                  <a:glow rad="215900">
                    <a:srgbClr val="FFFF00"/>
                  </a:glow>
                </a:effectLst>
                <a:latin typeface="Lucida Handwriting" pitchFamily="66" charset="0"/>
              </a:rPr>
              <a:t> </a:t>
            </a:r>
            <a:endParaRPr lang="en-US" sz="6600" dirty="0">
              <a:ln>
                <a:solidFill>
                  <a:srgbClr val="00B0F0"/>
                </a:solidFill>
              </a:ln>
              <a:solidFill>
                <a:srgbClr val="CC0099"/>
              </a:solidFill>
              <a:effectLst>
                <a:glow rad="215900">
                  <a:srgbClr val="FFFF00"/>
                </a:glow>
              </a:effectLst>
              <a:latin typeface="Lucida Handwriting" pitchFamily="66" charset="0"/>
            </a:endParaRPr>
          </a:p>
          <a:p>
            <a:endParaRPr lang="en-US" dirty="0"/>
          </a:p>
        </p:txBody>
      </p:sp>
      <p:sp>
        <p:nvSpPr>
          <p:cNvPr id="11" name="Rectangle 10"/>
          <p:cNvSpPr/>
          <p:nvPr/>
        </p:nvSpPr>
        <p:spPr>
          <a:xfrm>
            <a:off x="2488556" y="252264"/>
            <a:ext cx="9086128" cy="1063225"/>
          </a:xfrm>
          <a:prstGeom prst="rect">
            <a:avLst/>
          </a:prstGeom>
          <a:gradFill>
            <a:gsLst>
              <a:gs pos="0">
                <a:srgbClr val="FFFF00"/>
              </a:gs>
              <a:gs pos="85000">
                <a:schemeClr val="accent1">
                  <a:lumMod val="45000"/>
                  <a:lumOff val="55000"/>
                </a:schemeClr>
              </a:gs>
              <a:gs pos="83000">
                <a:schemeClr val="accent1">
                  <a:lumMod val="45000"/>
                  <a:lumOff val="55000"/>
                </a:schemeClr>
              </a:gs>
              <a:gs pos="91000">
                <a:schemeClr val="accent1">
                  <a:lumMod val="30000"/>
                  <a:lumOff val="70000"/>
                </a:schemeClr>
              </a:gs>
            </a:gsLst>
            <a:lin ang="5400000" scaled="1"/>
          </a:gra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smtClean="0">
                <a:ln>
                  <a:solidFill>
                    <a:srgbClr val="0000CC"/>
                  </a:solidFill>
                </a:ln>
                <a:solidFill>
                  <a:srgbClr val="FF0066"/>
                </a:solidFill>
                <a:latin typeface="Segoe Print" pitchFamily="2" charset="0"/>
              </a:rPr>
              <a:t>Considering the Shewbread</a:t>
            </a:r>
            <a:endParaRPr lang="en-US" sz="4800" dirty="0">
              <a:ln>
                <a:solidFill>
                  <a:srgbClr val="0000CC"/>
                </a:solidFill>
              </a:ln>
              <a:solidFill>
                <a:srgbClr val="FF0066"/>
              </a:solidFill>
              <a:latin typeface="Segoe Print" pitchFamily="2" charset="0"/>
            </a:endParaRPr>
          </a:p>
        </p:txBody>
      </p:sp>
      <p:pic>
        <p:nvPicPr>
          <p:cNvPr id="7170" name="Picture 2" descr="C:\Users\Rae\Desktop\sanc brd replace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33736" y="2346140"/>
            <a:ext cx="3489325" cy="3415399"/>
          </a:xfrm>
          <a:prstGeom prst="roundRect">
            <a:avLst>
              <a:gd name="adj" fmla="val 11111"/>
            </a:avLst>
          </a:prstGeom>
          <a:ln w="190500" cap="rnd">
            <a:solidFill>
              <a:schemeClr val="tx2">
                <a:lumMod val="75000"/>
              </a:schemeClr>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487533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50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up)">
                                      <p:cBhvr>
                                        <p:cTn id="7" dur="1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004552" y="1291771"/>
            <a:ext cx="10757958" cy="5332719"/>
          </a:xfrm>
          <a:solidFill>
            <a:schemeClr val="bg2"/>
          </a:solidFill>
          <a:scene3d>
            <a:camera prst="orthographicFront"/>
            <a:lightRig rig="threePt" dir="t"/>
          </a:scene3d>
          <a:sp3d>
            <a:bevelT w="114300" prst="artDeco"/>
          </a:sp3d>
        </p:spPr>
        <p:txBody>
          <a:bodyPr>
            <a:normAutofit lnSpcReduction="10000"/>
            <a:sp3d extrusionH="57150">
              <a:bevelT w="38100" h="38100"/>
            </a:sp3d>
          </a:bodyPr>
          <a:lstStyle/>
          <a:p>
            <a:pPr marL="0" lvl="0" indent="0">
              <a:lnSpc>
                <a:spcPct val="115000"/>
              </a:lnSpc>
              <a:spcBef>
                <a:spcPts val="0"/>
              </a:spcBef>
              <a:spcAft>
                <a:spcPts val="2400"/>
              </a:spcAft>
              <a:buClr>
                <a:srgbClr val="171312"/>
              </a:buClr>
              <a:buNone/>
            </a:pPr>
            <a:r>
              <a:rPr lang="en-US" sz="2800" dirty="0" err="1"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Ahimelek</a:t>
            </a:r>
            <a:r>
              <a:rPr lang="en-US" sz="2800"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 </a:t>
            </a:r>
            <a:r>
              <a:rPr lang="en-US" sz="2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the Kohen (Priest</a:t>
            </a:r>
            <a:r>
              <a:rPr lang="en-US" sz="2800"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 </a:t>
            </a:r>
            <a:r>
              <a:rPr lang="en-US" sz="2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was demanding that the statutes pertaining to this specific </a:t>
            </a:r>
            <a:r>
              <a:rPr lang="en-US" sz="2800" b="1" dirty="0">
                <a:solidFill>
                  <a:srgbClr val="9900FF"/>
                </a:solidFill>
                <a:latin typeface="Calibri" panose="020F0502020204030204" pitchFamily="34" charset="0"/>
                <a:ea typeface="Calibri" panose="020F0502020204030204" pitchFamily="34" charset="0"/>
                <a:cs typeface="Times New Roman" panose="02020603050405020304" pitchFamily="18" charset="0"/>
              </a:rPr>
              <a:t>qodesh</a:t>
            </a:r>
            <a:r>
              <a:rPr lang="en-US" sz="2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(set-apart) bread would be upheld </a:t>
            </a:r>
            <a:r>
              <a:rPr lang="en-US" sz="2800"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
            </a:r>
            <a:br>
              <a:rPr lang="en-US" sz="2800"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br>
            <a:r>
              <a:rPr lang="en-US" sz="2800"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with </a:t>
            </a:r>
            <a:r>
              <a:rPr lang="en-US" sz="2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the greatest of care. </a:t>
            </a:r>
            <a:endParaRPr lang="en-US" sz="2800"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15000"/>
              </a:lnSpc>
              <a:spcBef>
                <a:spcPts val="0"/>
              </a:spcBef>
              <a:spcAft>
                <a:spcPts val="2400"/>
              </a:spcAft>
              <a:buClr>
                <a:srgbClr val="171312"/>
              </a:buClr>
              <a:buNone/>
            </a:pPr>
            <a:r>
              <a:rPr lang="en-US" sz="2800" dirty="0" smtClean="0">
                <a:solidFill>
                  <a:srgbClr val="008080"/>
                </a:solidFill>
                <a:latin typeface="Calibri" panose="020F0502020204030204" pitchFamily="34" charset="0"/>
                <a:ea typeface="Calibri" panose="020F0502020204030204" pitchFamily="34" charset="0"/>
                <a:cs typeface="Times New Roman" panose="02020603050405020304" pitchFamily="18" charset="0"/>
              </a:rPr>
              <a:t>Had </a:t>
            </a:r>
            <a:r>
              <a:rPr lang="en-US" sz="2800" dirty="0">
                <a:solidFill>
                  <a:srgbClr val="008080"/>
                </a:solidFill>
                <a:latin typeface="Calibri" panose="020F0502020204030204" pitchFamily="34" charset="0"/>
                <a:ea typeface="Calibri" panose="020F0502020204030204" pitchFamily="34" charset="0"/>
                <a:cs typeface="Times New Roman" panose="02020603050405020304" pitchFamily="18" charset="0"/>
              </a:rPr>
              <a:t>David, and/or the men with him, had intimate relations with a lady shortly before this time, they would have defiled the set-apart standard of purity required for this special bread.  </a:t>
            </a:r>
            <a:r>
              <a:rPr lang="en-US" sz="2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Only a person who was pure was permitted to eat the </a:t>
            </a:r>
            <a:r>
              <a:rPr lang="en-US" sz="2800"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shewbread </a:t>
            </a:r>
            <a:r>
              <a:rPr lang="en-US" sz="2800" dirty="0">
                <a:solidFill>
                  <a:srgbClr val="000000"/>
                </a:solidFill>
                <a:latin typeface="Calibri" panose="020F0502020204030204" pitchFamily="34" charset="0"/>
                <a:ea typeface="Calibri" panose="020F0502020204030204" pitchFamily="34" charset="0"/>
                <a:cs typeface="Times New Roman" panose="02020603050405020304" pitchFamily="18" charset="0"/>
              </a:rPr>
              <a:t>of the Tabernacle</a:t>
            </a:r>
            <a:r>
              <a:rPr lang="en-US" sz="2800" dirty="0" smtClean="0">
                <a:solidFill>
                  <a:srgbClr val="000000"/>
                </a:solidFill>
                <a:latin typeface="Calibri" panose="020F0502020204030204" pitchFamily="34" charset="0"/>
                <a:ea typeface="Calibri" panose="020F0502020204030204" pitchFamily="34" charset="0"/>
                <a:cs typeface="Times New Roman" panose="02020603050405020304" pitchFamily="18" charset="0"/>
              </a:rPr>
              <a:t>.</a:t>
            </a:r>
            <a:endParaRPr lang="en-US" sz="2400" dirty="0">
              <a:solidFill>
                <a:srgbClr val="008080"/>
              </a:solidFill>
              <a:latin typeface="Georgia" panose="02040502050405020303" pitchFamily="18" charset="0"/>
              <a:ea typeface="Calibri" panose="020F0502020204030204" pitchFamily="34" charset="0"/>
              <a:cs typeface="Georgia" panose="02040502050405020303" pitchFamily="18" charset="0"/>
            </a:endParaRPr>
          </a:p>
          <a:p>
            <a:pPr marL="1737360" lvl="0" indent="-1737360">
              <a:lnSpc>
                <a:spcPct val="115000"/>
              </a:lnSpc>
              <a:spcBef>
                <a:spcPts val="0"/>
              </a:spcBef>
              <a:spcAft>
                <a:spcPts val="1000"/>
              </a:spcAft>
              <a:buClr>
                <a:srgbClr val="171312"/>
              </a:buClr>
              <a:buNone/>
            </a:pPr>
            <a:r>
              <a:rPr lang="en-US" sz="2800" dirty="0" smtClean="0">
                <a:solidFill>
                  <a:srgbClr val="008080"/>
                </a:solidFill>
                <a:latin typeface="Georgia" panose="02040502050405020303" pitchFamily="18" charset="0"/>
                <a:ea typeface="Calibri" panose="020F0502020204030204" pitchFamily="34" charset="0"/>
                <a:cs typeface="Georgia" panose="02040502050405020303" pitchFamily="18" charset="0"/>
              </a:rPr>
              <a:t>Lev 15:18	</a:t>
            </a:r>
            <a:r>
              <a:rPr lang="en-US" sz="2800" dirty="0" smtClean="0">
                <a:solidFill>
                  <a:srgbClr val="E36C0A"/>
                </a:solidFill>
                <a:latin typeface="Georgia" panose="02040502050405020303" pitchFamily="18" charset="0"/>
                <a:ea typeface="Calibri" panose="020F0502020204030204" pitchFamily="34" charset="0"/>
                <a:cs typeface="Georgia" panose="02040502050405020303" pitchFamily="18" charset="0"/>
              </a:rPr>
              <a:t>‘And </a:t>
            </a:r>
            <a:r>
              <a:rPr lang="en-US" sz="2800" dirty="0">
                <a:solidFill>
                  <a:srgbClr val="E36C0A"/>
                </a:solidFill>
                <a:latin typeface="Georgia" panose="02040502050405020303" pitchFamily="18" charset="0"/>
                <a:ea typeface="Calibri" panose="020F0502020204030204" pitchFamily="34" charset="0"/>
                <a:cs typeface="Georgia" panose="02040502050405020303" pitchFamily="18" charset="0"/>
              </a:rPr>
              <a:t>when a woman lies with a man, and there is an emission of </a:t>
            </a:r>
            <a:r>
              <a:rPr lang="en-US" sz="2800" dirty="0" smtClean="0">
                <a:solidFill>
                  <a:srgbClr val="E36C0A"/>
                </a:solidFill>
                <a:latin typeface="Georgia" panose="02040502050405020303" pitchFamily="18" charset="0"/>
                <a:ea typeface="Calibri" panose="020F0502020204030204" pitchFamily="34" charset="0"/>
                <a:cs typeface="Georgia" panose="02040502050405020303" pitchFamily="18" charset="0"/>
              </a:rPr>
              <a:t>semen</a:t>
            </a:r>
            <a:r>
              <a:rPr lang="en-US" sz="2800" dirty="0">
                <a:solidFill>
                  <a:srgbClr val="E36C0A"/>
                </a:solidFill>
                <a:latin typeface="Georgia" panose="02040502050405020303" pitchFamily="18" charset="0"/>
                <a:ea typeface="Calibri" panose="020F0502020204030204" pitchFamily="34" charset="0"/>
                <a:cs typeface="Georgia" panose="02040502050405020303" pitchFamily="18" charset="0"/>
              </a:rPr>
              <a:t>, they both shall bathe in water, and be unclean until </a:t>
            </a:r>
            <a:r>
              <a:rPr lang="en-US" sz="2800" dirty="0" smtClean="0">
                <a:solidFill>
                  <a:srgbClr val="E36C0A"/>
                </a:solidFill>
                <a:latin typeface="Georgia" panose="02040502050405020303" pitchFamily="18" charset="0"/>
                <a:ea typeface="Calibri" panose="020F0502020204030204" pitchFamily="34" charset="0"/>
                <a:cs typeface="Georgia" panose="02040502050405020303" pitchFamily="18" charset="0"/>
              </a:rPr>
              <a:t>evening.’</a:t>
            </a:r>
            <a:endParaRPr lang="en-US" sz="280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sz="4000" dirty="0">
              <a:solidFill>
                <a:srgbClr val="FF00FF"/>
              </a:solidFill>
              <a:latin typeface="Calibri" panose="020F0502020204030204" pitchFamily="34" charset="0"/>
            </a:endParaRPr>
          </a:p>
        </p:txBody>
      </p:sp>
      <p:sp>
        <p:nvSpPr>
          <p:cNvPr id="2" name="Slide Number Placeholder 1"/>
          <p:cNvSpPr>
            <a:spLocks noGrp="1"/>
          </p:cNvSpPr>
          <p:nvPr>
            <p:ph type="sldNum" sz="quarter" idx="12"/>
          </p:nvPr>
        </p:nvSpPr>
        <p:spPr>
          <a:xfrm>
            <a:off x="8852975" y="6199407"/>
            <a:ext cx="2819399" cy="345796"/>
          </a:xfrm>
        </p:spPr>
        <p:txBody>
          <a:bodyPr/>
          <a:lstStyle/>
          <a:p>
            <a:fld id="{71766878-3199-4EAB-94E7-2D6D11070E14}" type="slidenum">
              <a:rPr lang="en-US" b="1" smtClean="0">
                <a:solidFill>
                  <a:schemeClr val="tx1"/>
                </a:solidFill>
              </a:rPr>
              <a:t>57</a:t>
            </a:fld>
            <a:endParaRPr lang="en-US" b="1" dirty="0">
              <a:solidFill>
                <a:schemeClr val="tx1"/>
              </a:solidFill>
            </a:endParaRPr>
          </a:p>
        </p:txBody>
      </p:sp>
      <p:sp>
        <p:nvSpPr>
          <p:cNvPr id="4" name="Rectangle 3"/>
          <p:cNvSpPr/>
          <p:nvPr/>
        </p:nvSpPr>
        <p:spPr>
          <a:xfrm>
            <a:off x="1004552" y="232888"/>
            <a:ext cx="10757957" cy="914400"/>
          </a:xfrm>
          <a:prstGeom prst="rect">
            <a:avLst/>
          </a:prstGeom>
          <a:gradFill>
            <a:gsLst>
              <a:gs pos="37000">
                <a:srgbClr val="FFFF00"/>
              </a:gs>
              <a:gs pos="85000">
                <a:schemeClr val="accent1">
                  <a:lumMod val="45000"/>
                  <a:lumOff val="55000"/>
                </a:schemeClr>
              </a:gs>
              <a:gs pos="27000">
                <a:schemeClr val="accent1">
                  <a:lumMod val="30000"/>
                  <a:lumOff val="70000"/>
                </a:schemeClr>
              </a:gs>
            </a:gsLst>
            <a:lin ang="4800000" scaled="0"/>
          </a:gradFill>
          <a:ln w="38100">
            <a:solidFill>
              <a:srgbClr val="CC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US" sz="4400" dirty="0" smtClean="0">
                <a:solidFill>
                  <a:srgbClr val="FF0066"/>
                </a:solidFill>
              </a:rPr>
              <a:t>David’s Conditions </a:t>
            </a:r>
            <a:r>
              <a:rPr lang="en-US" sz="4400" u="sng" dirty="0">
                <a:solidFill>
                  <a:srgbClr val="FF0066"/>
                </a:solidFill>
              </a:rPr>
              <a:t>F</a:t>
            </a:r>
            <a:r>
              <a:rPr lang="en-US" sz="4400" u="sng" dirty="0" smtClean="0">
                <a:solidFill>
                  <a:srgbClr val="FF0066"/>
                </a:solidFill>
              </a:rPr>
              <a:t>or Receiving</a:t>
            </a:r>
            <a:r>
              <a:rPr lang="en-US" sz="4400" dirty="0" smtClean="0">
                <a:solidFill>
                  <a:srgbClr val="FF0066"/>
                </a:solidFill>
              </a:rPr>
              <a:t> Shewbread</a:t>
            </a:r>
            <a:endParaRPr lang="en-US" sz="4400" dirty="0">
              <a:solidFill>
                <a:srgbClr val="FF0066"/>
              </a:solidFill>
            </a:endParaRPr>
          </a:p>
        </p:txBody>
      </p:sp>
    </p:spTree>
    <p:extLst>
      <p:ext uri="{BB962C8B-B14F-4D97-AF65-F5344CB8AC3E}">
        <p14:creationId xmlns:p14="http://schemas.microsoft.com/office/powerpoint/2010/main" val="285003220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up)">
                                      <p:cBhvr>
                                        <p:cTn id="7" dur="1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down)">
                                      <p:cBhvr>
                                        <p:cTn id="12" dur="580">
                                          <p:stCondLst>
                                            <p:cond delay="0"/>
                                          </p:stCondLst>
                                        </p:cTn>
                                        <p:tgtEl>
                                          <p:spTgt spid="3">
                                            <p:txEl>
                                              <p:pRg st="2" end="2"/>
                                            </p:txEl>
                                          </p:spTgt>
                                        </p:tgtEl>
                                      </p:cBhvr>
                                    </p:animEffect>
                                    <p:anim calcmode="lin" valueType="num">
                                      <p:cBhvr>
                                        <p:cTn id="13"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18" dur="26">
                                          <p:stCondLst>
                                            <p:cond delay="650"/>
                                          </p:stCondLst>
                                        </p:cTn>
                                        <p:tgtEl>
                                          <p:spTgt spid="3">
                                            <p:txEl>
                                              <p:pRg st="2" end="2"/>
                                            </p:txEl>
                                          </p:spTgt>
                                        </p:tgtEl>
                                      </p:cBhvr>
                                      <p:to x="100000" y="60000"/>
                                    </p:animScale>
                                    <p:animScale>
                                      <p:cBhvr>
                                        <p:cTn id="19" dur="166" decel="50000">
                                          <p:stCondLst>
                                            <p:cond delay="676"/>
                                          </p:stCondLst>
                                        </p:cTn>
                                        <p:tgtEl>
                                          <p:spTgt spid="3">
                                            <p:txEl>
                                              <p:pRg st="2" end="2"/>
                                            </p:txEl>
                                          </p:spTgt>
                                        </p:tgtEl>
                                      </p:cBhvr>
                                      <p:to x="100000" y="100000"/>
                                    </p:animScale>
                                    <p:animScale>
                                      <p:cBhvr>
                                        <p:cTn id="20" dur="26">
                                          <p:stCondLst>
                                            <p:cond delay="1312"/>
                                          </p:stCondLst>
                                        </p:cTn>
                                        <p:tgtEl>
                                          <p:spTgt spid="3">
                                            <p:txEl>
                                              <p:pRg st="2" end="2"/>
                                            </p:txEl>
                                          </p:spTgt>
                                        </p:tgtEl>
                                      </p:cBhvr>
                                      <p:to x="100000" y="80000"/>
                                    </p:animScale>
                                    <p:animScale>
                                      <p:cBhvr>
                                        <p:cTn id="21" dur="166" decel="50000">
                                          <p:stCondLst>
                                            <p:cond delay="1338"/>
                                          </p:stCondLst>
                                        </p:cTn>
                                        <p:tgtEl>
                                          <p:spTgt spid="3">
                                            <p:txEl>
                                              <p:pRg st="2" end="2"/>
                                            </p:txEl>
                                          </p:spTgt>
                                        </p:tgtEl>
                                      </p:cBhvr>
                                      <p:to x="100000" y="100000"/>
                                    </p:animScale>
                                    <p:animScale>
                                      <p:cBhvr>
                                        <p:cTn id="22" dur="26">
                                          <p:stCondLst>
                                            <p:cond delay="1642"/>
                                          </p:stCondLst>
                                        </p:cTn>
                                        <p:tgtEl>
                                          <p:spTgt spid="3">
                                            <p:txEl>
                                              <p:pRg st="2" end="2"/>
                                            </p:txEl>
                                          </p:spTgt>
                                        </p:tgtEl>
                                      </p:cBhvr>
                                      <p:to x="100000" y="90000"/>
                                    </p:animScale>
                                    <p:animScale>
                                      <p:cBhvr>
                                        <p:cTn id="23" dur="166" decel="50000">
                                          <p:stCondLst>
                                            <p:cond delay="1668"/>
                                          </p:stCondLst>
                                        </p:cTn>
                                        <p:tgtEl>
                                          <p:spTgt spid="3">
                                            <p:txEl>
                                              <p:pRg st="2" end="2"/>
                                            </p:txEl>
                                          </p:spTgt>
                                        </p:tgtEl>
                                      </p:cBhvr>
                                      <p:to x="100000" y="100000"/>
                                    </p:animScale>
                                    <p:animScale>
                                      <p:cBhvr>
                                        <p:cTn id="24" dur="26">
                                          <p:stCondLst>
                                            <p:cond delay="1808"/>
                                          </p:stCondLst>
                                        </p:cTn>
                                        <p:tgtEl>
                                          <p:spTgt spid="3">
                                            <p:txEl>
                                              <p:pRg st="2" end="2"/>
                                            </p:txEl>
                                          </p:spTgt>
                                        </p:tgtEl>
                                      </p:cBhvr>
                                      <p:to x="100000" y="95000"/>
                                    </p:animScale>
                                    <p:animScale>
                                      <p:cBhvr>
                                        <p:cTn id="25" dur="166" decel="50000">
                                          <p:stCondLst>
                                            <p:cond delay="1834"/>
                                          </p:stCondLst>
                                        </p:cTn>
                                        <p:tgtEl>
                                          <p:spTgt spid="3">
                                            <p:txEl>
                                              <p:pRg st="2" end="2"/>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70264" y="317990"/>
            <a:ext cx="10603576" cy="772679"/>
          </a:xfrm>
          <a:gradFill>
            <a:gsLst>
              <a:gs pos="0">
                <a:srgbClr val="CC00FF"/>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a:glow rad="317500">
              <a:srgbClr val="FFFF00"/>
            </a:glow>
          </a:effectLst>
          <a:scene3d>
            <a:camera prst="orthographicFront"/>
            <a:lightRig rig="threePt" dir="t"/>
          </a:scene3d>
          <a:sp3d>
            <a:bevelT w="152400" h="50800" prst="softRound"/>
          </a:sp3d>
        </p:spPr>
        <p:txBody>
          <a:bodyPr lIns="91440" tIns="91440" anchor="ctr">
            <a:normAutofit fontScale="90000"/>
            <a:sp3d extrusionH="57150">
              <a:bevelT w="38100" h="38100"/>
            </a:sp3d>
          </a:bodyPr>
          <a:lstStyle/>
          <a:p>
            <a:pPr algn="ctr"/>
            <a:r>
              <a:rPr lang="en-US" sz="6000" i="1"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omic Sans MS" panose="030F0702030302020204" pitchFamily="66" charset="0"/>
              </a:rPr>
              <a:t>Shewbread stipulation </a:t>
            </a:r>
            <a:r>
              <a:rPr lang="en-US" i="1" u="sng" dirty="0" smtClean="0">
                <a:ln>
                  <a:solidFill>
                    <a:sysClr val="windowText" lastClr="000000"/>
                  </a:solidFill>
                </a:ln>
                <a:solidFill>
                  <a:srgbClr val="FF6600"/>
                </a:solidFill>
              </a:rPr>
              <a:t>repeated</a:t>
            </a:r>
            <a:endParaRPr lang="en-US" i="1" u="sng" dirty="0">
              <a:ln>
                <a:solidFill>
                  <a:sysClr val="windowText" lastClr="000000"/>
                </a:solidFill>
              </a:ln>
              <a:solidFill>
                <a:srgbClr val="FF6600"/>
              </a:solidFill>
            </a:endParaRPr>
          </a:p>
        </p:txBody>
      </p:sp>
      <p:sp>
        <p:nvSpPr>
          <p:cNvPr id="3" name="Content Placeholder 2"/>
          <p:cNvSpPr>
            <a:spLocks noGrp="1"/>
          </p:cNvSpPr>
          <p:nvPr>
            <p:ph idx="1"/>
          </p:nvPr>
        </p:nvSpPr>
        <p:spPr>
          <a:xfrm>
            <a:off x="1039091" y="1399309"/>
            <a:ext cx="10695709" cy="5322166"/>
          </a:xfrm>
          <a:solidFill>
            <a:schemeClr val="bg1">
              <a:lumMod val="85000"/>
            </a:schemeClr>
          </a:solidFill>
          <a:scene3d>
            <a:camera prst="orthographicFront"/>
            <a:lightRig rig="threePt" dir="t"/>
          </a:scene3d>
          <a:sp3d>
            <a:bevelT w="165100" prst="coolSlant"/>
          </a:sp3d>
        </p:spPr>
        <p:txBody>
          <a:bodyPr anchor="ctr">
            <a:normAutofit/>
            <a:sp3d extrusionH="57150">
              <a:bevelT w="38100" h="38100"/>
            </a:sp3d>
          </a:bodyPr>
          <a:lstStyle/>
          <a:p>
            <a:r>
              <a:rPr lang="en-US" sz="2800" b="1" dirty="0" smtClean="0">
                <a:solidFill>
                  <a:srgbClr val="FF0000"/>
                </a:solidFill>
              </a:rPr>
              <a:t>Prior to </a:t>
            </a:r>
            <a:r>
              <a:rPr lang="en-US" sz="2800" dirty="0" smtClean="0">
                <a:solidFill>
                  <a:schemeClr val="tx1"/>
                </a:solidFill>
              </a:rPr>
              <a:t>giving David the shewbread,  </a:t>
            </a:r>
            <a:r>
              <a:rPr lang="en-US" sz="2800" dirty="0" err="1" smtClean="0">
                <a:solidFill>
                  <a:schemeClr val="tx1"/>
                </a:solidFill>
              </a:rPr>
              <a:t>Ahimelek</a:t>
            </a:r>
            <a:r>
              <a:rPr lang="en-US" sz="2800" dirty="0" smtClean="0">
                <a:solidFill>
                  <a:schemeClr val="tx1"/>
                </a:solidFill>
              </a:rPr>
              <a:t> the Kohen (priest) makes absolute certain that David knows about abstaining from intimate relations, by David’s men.</a:t>
            </a:r>
            <a:endParaRPr lang="en-US" sz="2800" dirty="0" smtClean="0"/>
          </a:p>
          <a:p>
            <a:pPr marL="1828800" lvl="0" indent="-1828800">
              <a:lnSpc>
                <a:spcPct val="115000"/>
              </a:lnSpc>
              <a:spcBef>
                <a:spcPts val="0"/>
              </a:spcBef>
              <a:spcAft>
                <a:spcPts val="3000"/>
              </a:spcAft>
              <a:buClr>
                <a:srgbClr val="171312"/>
              </a:buClr>
              <a:buNone/>
            </a:pPr>
            <a:r>
              <a:rPr lang="en-US" sz="2800" dirty="0">
                <a:solidFill>
                  <a:srgbClr val="008080"/>
                </a:solidFill>
                <a:latin typeface="Georgia" panose="02040502050405020303" pitchFamily="18" charset="0"/>
                <a:ea typeface="Calibri" panose="020F0502020204030204" pitchFamily="34" charset="0"/>
                <a:cs typeface="Georgia" panose="02040502050405020303" pitchFamily="18" charset="0"/>
              </a:rPr>
              <a:t>1 Sam 21:4</a:t>
            </a:r>
            <a:r>
              <a:rPr lang="en-US" sz="2800" dirty="0">
                <a:solidFill>
                  <a:srgbClr val="000000"/>
                </a:solidFill>
                <a:latin typeface="Georgia" panose="02040502050405020303" pitchFamily="18" charset="0"/>
                <a:ea typeface="Calibri" panose="020F0502020204030204" pitchFamily="34" charset="0"/>
                <a:cs typeface="Georgia" panose="02040502050405020303" pitchFamily="18" charset="0"/>
              </a:rPr>
              <a:t>	</a:t>
            </a:r>
            <a:r>
              <a:rPr lang="en-US" sz="2800" dirty="0">
                <a:solidFill>
                  <a:srgbClr val="E36C0A"/>
                </a:solidFill>
                <a:latin typeface="Georgia" panose="02040502050405020303" pitchFamily="18" charset="0"/>
                <a:ea typeface="Calibri" panose="020F0502020204030204" pitchFamily="34" charset="0"/>
                <a:cs typeface="Georgia" panose="02040502050405020303" pitchFamily="18" charset="0"/>
              </a:rPr>
              <a:t>And the priest answered </a:t>
            </a:r>
            <a:r>
              <a:rPr lang="en-US" sz="2800" dirty="0" err="1">
                <a:solidFill>
                  <a:srgbClr val="E36C0A"/>
                </a:solidFill>
                <a:latin typeface="Georgia" panose="02040502050405020303" pitchFamily="18" charset="0"/>
                <a:ea typeface="Calibri" panose="020F0502020204030204" pitchFamily="34" charset="0"/>
                <a:cs typeface="Georgia" panose="02040502050405020303" pitchFamily="18" charset="0"/>
              </a:rPr>
              <a:t>Dawid</a:t>
            </a:r>
            <a:r>
              <a:rPr lang="en-US" sz="2800" dirty="0">
                <a:solidFill>
                  <a:srgbClr val="E36C0A"/>
                </a:solidFill>
                <a:latin typeface="TITUS Cyberbit Basic" panose="02020603050405020304" pitchFamily="18" charset="0"/>
                <a:ea typeface="Calibri" panose="020F0502020204030204" pitchFamily="34" charset="0"/>
                <a:cs typeface="Times New Roman" panose="02020603050405020304" pitchFamily="18" charset="0"/>
              </a:rPr>
              <a:t>̱</a:t>
            </a:r>
            <a:r>
              <a:rPr lang="en-US" sz="2800" dirty="0">
                <a:solidFill>
                  <a:srgbClr val="E36C0A"/>
                </a:solidFill>
                <a:latin typeface="Georgia" panose="02040502050405020303" pitchFamily="18" charset="0"/>
                <a:ea typeface="TITUS Cyberbit Basic" panose="02020603050405020304" pitchFamily="18" charset="0"/>
                <a:cs typeface="Georgia" panose="02040502050405020303" pitchFamily="18" charset="0"/>
              </a:rPr>
              <a:t> and said, </a:t>
            </a:r>
            <a:r>
              <a:rPr lang="en-US" sz="2800" dirty="0">
                <a:solidFill>
                  <a:srgbClr val="FF6600"/>
                </a:solidFill>
                <a:latin typeface="Georgia" panose="02040502050405020303" pitchFamily="18" charset="0"/>
                <a:ea typeface="TITUS Cyberbit Basic" panose="02020603050405020304" pitchFamily="18" charset="0"/>
                <a:cs typeface="Georgia" panose="02040502050405020303" pitchFamily="18" charset="0"/>
              </a:rPr>
              <a:t>“There is no ordinary bread on hand, but there is set-apart bread </a:t>
            </a:r>
            <a:r>
              <a:rPr lang="en-US" sz="2800" dirty="0">
                <a:solidFill>
                  <a:srgbClr val="E36C0A"/>
                </a:solidFill>
                <a:latin typeface="Georgia" panose="02040502050405020303" pitchFamily="18" charset="0"/>
                <a:ea typeface="TITUS Cyberbit Basic" panose="02020603050405020304" pitchFamily="18" charset="0"/>
                <a:cs typeface="Georgia" panose="02040502050405020303" pitchFamily="18" charset="0"/>
              </a:rPr>
              <a:t>– </a:t>
            </a:r>
            <a:r>
              <a:rPr lang="en-US" sz="2800" b="1" i="1" dirty="0">
                <a:ln>
                  <a:solidFill>
                    <a:srgbClr val="00B0F0"/>
                  </a:solidFill>
                </a:ln>
                <a:solidFill>
                  <a:srgbClr val="9900FF"/>
                </a:solidFill>
                <a:effectLst>
                  <a:glow rad="228600">
                    <a:srgbClr val="FFFF00"/>
                  </a:glow>
                </a:effectLst>
                <a:latin typeface="Georgia" panose="02040502050405020303" pitchFamily="18" charset="0"/>
                <a:ea typeface="TITUS Cyberbit Basic" panose="02020603050405020304" pitchFamily="18" charset="0"/>
                <a:cs typeface="Georgia" panose="02040502050405020303" pitchFamily="18" charset="0"/>
              </a:rPr>
              <a:t>provided the young men have kept themselves from women.”</a:t>
            </a:r>
            <a:endParaRPr lang="en-US" sz="2400" dirty="0">
              <a:ln>
                <a:solidFill>
                  <a:srgbClr val="00B0F0"/>
                </a:solidFill>
              </a:ln>
              <a:solidFill>
                <a:srgbClr val="000000"/>
              </a:solidFill>
              <a:effectLst>
                <a:glow rad="228600">
                  <a:srgbClr val="FFFF00"/>
                </a:glow>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US" sz="3600" dirty="0" smtClean="0">
                <a:solidFill>
                  <a:srgbClr val="FF0000"/>
                </a:solidFill>
              </a:rPr>
              <a:t>What was David’s response?</a:t>
            </a:r>
            <a:endParaRPr lang="en-US" sz="3600" dirty="0">
              <a:solidFill>
                <a:srgbClr val="FF0000"/>
              </a:solidFill>
            </a:endParaRPr>
          </a:p>
        </p:txBody>
      </p:sp>
      <p:sp>
        <p:nvSpPr>
          <p:cNvPr id="4" name="Slide Number Placeholder 3"/>
          <p:cNvSpPr>
            <a:spLocks noGrp="1"/>
          </p:cNvSpPr>
          <p:nvPr>
            <p:ph type="sldNum" sz="quarter" idx="12"/>
          </p:nvPr>
        </p:nvSpPr>
        <p:spPr>
          <a:xfrm>
            <a:off x="8808907" y="6309577"/>
            <a:ext cx="2819399" cy="345796"/>
          </a:xfrm>
        </p:spPr>
        <p:txBody>
          <a:bodyPr/>
          <a:lstStyle/>
          <a:p>
            <a:fld id="{71766878-3199-4EAB-94E7-2D6D11070E14}" type="slidenum">
              <a:rPr lang="en-US" b="1" smtClean="0">
                <a:solidFill>
                  <a:schemeClr val="tx1"/>
                </a:solidFill>
              </a:rPr>
              <a:t>58</a:t>
            </a:fld>
            <a:endParaRPr lang="en-US" b="1" dirty="0">
              <a:solidFill>
                <a:schemeClr val="tx1"/>
              </a:solidFill>
            </a:endParaRPr>
          </a:p>
        </p:txBody>
      </p:sp>
    </p:spTree>
    <p:extLst>
      <p:ext uri="{BB962C8B-B14F-4D97-AF65-F5344CB8AC3E}">
        <p14:creationId xmlns:p14="http://schemas.microsoft.com/office/powerpoint/2010/main" val="145810803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gradFill>
          <a:gsLst>
            <a:gs pos="44000">
              <a:srgbClr val="CC00FF">
                <a:alpha val="26000"/>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49292" y="229984"/>
            <a:ext cx="9765072" cy="796175"/>
          </a:xfrm>
          <a:gradFill>
            <a:gsLst>
              <a:gs pos="31000">
                <a:srgbClr val="FFFF0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38100">
            <a:solidFill>
              <a:srgbClr val="0000CC"/>
            </a:solidFill>
          </a:ln>
          <a:effectLst>
            <a:glow rad="127000">
              <a:srgbClr val="90F1FE"/>
            </a:glow>
          </a:effectLst>
          <a:scene3d>
            <a:camera prst="orthographicFront"/>
            <a:lightRig rig="flat" dir="tl">
              <a:rot lat="0" lon="0" rev="6600000"/>
            </a:lightRig>
          </a:scene3d>
          <a:sp3d>
            <a:bevelT w="152400" h="50800" prst="softRound"/>
          </a:sp3d>
        </p:spPr>
        <p:txBody>
          <a:bodyPr>
            <a:noAutofit/>
            <a:sp3d extrusionH="25400" contourW="8890">
              <a:bevelT w="38100" h="31750"/>
              <a:contourClr>
                <a:schemeClr val="accent2">
                  <a:shade val="75000"/>
                </a:schemeClr>
              </a:contourClr>
            </a:sp3d>
          </a:bodyPr>
          <a:lstStyle/>
          <a:p>
            <a:pPr algn="ctr"/>
            <a:r>
              <a:rPr lang="en-US" sz="5400" b="1" i="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anose="030F0702030302020204" pitchFamily="66" charset="0"/>
              </a:rPr>
              <a:t>David Answers the </a:t>
            </a:r>
            <a:r>
              <a:rPr lang="en-US" sz="5400" b="1" i="1" cap="none" spc="0"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anose="030F0702030302020204" pitchFamily="66" charset="0"/>
              </a:rPr>
              <a:t>K</a:t>
            </a:r>
            <a:r>
              <a:rPr lang="en-US" sz="5400" b="1" i="1" cap="none" spc="0"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anose="030F0702030302020204" pitchFamily="66" charset="0"/>
              </a:rPr>
              <a:t>ohen</a:t>
            </a:r>
            <a:endParaRPr lang="en-US" sz="5400" b="1" i="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anose="030F0702030302020204" pitchFamily="66" charset="0"/>
            </a:endParaRPr>
          </a:p>
        </p:txBody>
      </p:sp>
      <p:sp>
        <p:nvSpPr>
          <p:cNvPr id="3" name="Content Placeholder 2"/>
          <p:cNvSpPr>
            <a:spLocks noGrp="1"/>
          </p:cNvSpPr>
          <p:nvPr>
            <p:ph idx="1"/>
          </p:nvPr>
        </p:nvSpPr>
        <p:spPr>
          <a:xfrm>
            <a:off x="955963" y="1052944"/>
            <a:ext cx="10764981" cy="5805055"/>
          </a:xfrm>
        </p:spPr>
        <p:txBody>
          <a:bodyPr>
            <a:normAutofit lnSpcReduction="10000"/>
            <a:scene3d>
              <a:camera prst="orthographicFront"/>
              <a:lightRig rig="threePt" dir="t"/>
            </a:scene3d>
            <a:sp3d extrusionH="57150">
              <a:bevelT w="38100" h="38100"/>
            </a:sp3d>
          </a:bodyPr>
          <a:lstStyle/>
          <a:p>
            <a:pPr marL="457200" lvl="0" indent="-914400">
              <a:spcBef>
                <a:spcPts val="0"/>
              </a:spcBef>
              <a:buClr>
                <a:srgbClr val="171312"/>
              </a:buClr>
              <a:buNone/>
            </a:pPr>
            <a:r>
              <a:rPr lang="en-US" sz="2800" dirty="0">
                <a:solidFill>
                  <a:srgbClr val="00B0F0"/>
                </a:solidFill>
                <a:latin typeface="Georgia" panose="02040502050405020303" pitchFamily="18" charset="0"/>
              </a:rPr>
              <a:t>1 Sam 21:5  </a:t>
            </a:r>
            <a:r>
              <a:rPr lang="en-US" sz="2800" dirty="0">
                <a:solidFill>
                  <a:srgbClr val="0000CC"/>
                </a:solidFill>
                <a:latin typeface="Georgia" panose="02040502050405020303" pitchFamily="18" charset="0"/>
              </a:rPr>
              <a:t>And </a:t>
            </a:r>
            <a:r>
              <a:rPr lang="en-US" sz="2800" dirty="0" err="1">
                <a:solidFill>
                  <a:srgbClr val="0000CC"/>
                </a:solidFill>
                <a:latin typeface="Georgia" panose="02040502050405020303" pitchFamily="18" charset="0"/>
              </a:rPr>
              <a:t>Dawi</a:t>
            </a:r>
            <a:r>
              <a:rPr lang="en-US" sz="2800" dirty="0" err="1">
                <a:solidFill>
                  <a:srgbClr val="0000CC"/>
                </a:solidFill>
                <a:latin typeface="TITUS Cyberbit Basic" panose="02020603050405020304" pitchFamily="18" charset="0"/>
              </a:rPr>
              <a:t>d</a:t>
            </a:r>
            <a:r>
              <a:rPr lang="en-US" sz="2800" dirty="0">
                <a:solidFill>
                  <a:srgbClr val="0000CC"/>
                </a:solidFill>
                <a:latin typeface="TITUS Cyberbit Basic" panose="02020603050405020304" pitchFamily="18" charset="0"/>
              </a:rPr>
              <a:t>̱</a:t>
            </a:r>
            <a:r>
              <a:rPr lang="en-US" sz="2800" dirty="0">
                <a:solidFill>
                  <a:srgbClr val="0000CC"/>
                </a:solidFill>
                <a:latin typeface="Georgia" panose="02040502050405020303" pitchFamily="18" charset="0"/>
              </a:rPr>
              <a:t> answered the priest, and said to him, </a:t>
            </a:r>
            <a:r>
              <a:rPr lang="en-US" sz="2800" dirty="0" smtClean="0">
                <a:solidFill>
                  <a:srgbClr val="C00000"/>
                </a:solidFill>
                <a:latin typeface="Georgia" panose="02040502050405020303" pitchFamily="18" charset="0"/>
              </a:rPr>
              <a:t>		      </a:t>
            </a:r>
            <a:r>
              <a:rPr lang="en-US" sz="2800" b="1" dirty="0" smtClean="0">
                <a:solidFill>
                  <a:schemeClr val="tx1"/>
                </a:solidFill>
                <a:effectLst>
                  <a:glow rad="76200">
                    <a:srgbClr val="90F1FE">
                      <a:alpha val="74000"/>
                    </a:srgbClr>
                  </a:glow>
                </a:effectLst>
                <a:latin typeface="Georgia" panose="02040502050405020303" pitchFamily="18" charset="0"/>
              </a:rPr>
              <a:t>“</a:t>
            </a:r>
            <a:r>
              <a:rPr lang="en-US" sz="2800" b="1" dirty="0">
                <a:solidFill>
                  <a:schemeClr val="tx1"/>
                </a:solidFill>
                <a:effectLst>
                  <a:glow rad="76200">
                    <a:srgbClr val="90F1FE">
                      <a:alpha val="74000"/>
                    </a:srgbClr>
                  </a:glow>
                </a:effectLst>
                <a:latin typeface="Georgia" panose="02040502050405020303" pitchFamily="18" charset="0"/>
              </a:rPr>
              <a:t>Truly, women have been kept from us about  </a:t>
            </a:r>
            <a:endParaRPr lang="en-US" sz="2800" b="1" dirty="0" smtClean="0">
              <a:solidFill>
                <a:schemeClr val="tx1"/>
              </a:solidFill>
              <a:effectLst>
                <a:glow rad="76200">
                  <a:srgbClr val="90F1FE">
                    <a:alpha val="74000"/>
                  </a:srgbClr>
                </a:glow>
              </a:effectLst>
              <a:latin typeface="Georgia" panose="02040502050405020303" pitchFamily="18" charset="0"/>
            </a:endParaRPr>
          </a:p>
          <a:p>
            <a:pPr marL="0" lvl="0" indent="0">
              <a:buClr>
                <a:srgbClr val="171312"/>
              </a:buClr>
              <a:buNone/>
            </a:pPr>
            <a:r>
              <a:rPr lang="en-US" sz="2800" dirty="0" smtClean="0">
                <a:solidFill>
                  <a:srgbClr val="66CCFF"/>
                </a:solidFill>
                <a:latin typeface="Georgia" panose="02040502050405020303" pitchFamily="18" charset="0"/>
              </a:rPr>
              <a:t> 			 								</a:t>
            </a:r>
          </a:p>
          <a:p>
            <a:pPr marL="0" lvl="0" indent="0">
              <a:buClr>
                <a:srgbClr val="171312"/>
              </a:buClr>
              <a:buNone/>
            </a:pPr>
            <a:r>
              <a:rPr lang="en-US" sz="2800" dirty="0">
                <a:solidFill>
                  <a:srgbClr val="66CCFF"/>
                </a:solidFill>
                <a:latin typeface="Georgia" panose="02040502050405020303" pitchFamily="18" charset="0"/>
              </a:rPr>
              <a:t>	</a:t>
            </a:r>
            <a:r>
              <a:rPr lang="en-US" sz="2800" dirty="0" smtClean="0">
                <a:solidFill>
                  <a:srgbClr val="0000CC"/>
                </a:solidFill>
                <a:latin typeface="Georgia" panose="02040502050405020303" pitchFamily="18" charset="0"/>
              </a:rPr>
              <a:t>And </a:t>
            </a:r>
            <a:r>
              <a:rPr lang="en-US" sz="2800" dirty="0">
                <a:solidFill>
                  <a:srgbClr val="0000CC"/>
                </a:solidFill>
                <a:latin typeface="Georgia" panose="02040502050405020303" pitchFamily="18" charset="0"/>
              </a:rPr>
              <a:t>the vessels of the young men are set-apart, and it is </a:t>
            </a:r>
            <a:r>
              <a:rPr lang="en-US" sz="2800" dirty="0" smtClean="0">
                <a:solidFill>
                  <a:srgbClr val="0000CC"/>
                </a:solidFill>
                <a:latin typeface="Georgia" panose="02040502050405020303" pitchFamily="18" charset="0"/>
              </a:rPr>
              <a:t>an</a:t>
            </a:r>
          </a:p>
          <a:p>
            <a:pPr marL="0" lvl="0" indent="0">
              <a:buClr>
                <a:srgbClr val="171312"/>
              </a:buClr>
              <a:buNone/>
            </a:pPr>
            <a:r>
              <a:rPr lang="en-US" sz="2800" dirty="0" smtClean="0">
                <a:solidFill>
                  <a:srgbClr val="0000CC"/>
                </a:solidFill>
                <a:latin typeface="Georgia" panose="02040502050405020303" pitchFamily="18" charset="0"/>
              </a:rPr>
              <a:t>      ordinary </a:t>
            </a:r>
            <a:r>
              <a:rPr lang="en-US" sz="2800" dirty="0">
                <a:solidFill>
                  <a:srgbClr val="0000CC"/>
                </a:solidFill>
                <a:latin typeface="Georgia" panose="02040502050405020303" pitchFamily="18" charset="0"/>
              </a:rPr>
              <a:t>mission, and also, it was set-apart in the vessel today</a:t>
            </a:r>
            <a:r>
              <a:rPr lang="en-US" sz="2800" dirty="0" smtClean="0">
                <a:solidFill>
                  <a:srgbClr val="0000CC"/>
                </a:solidFill>
                <a:latin typeface="Georgia" panose="02040502050405020303" pitchFamily="18" charset="0"/>
              </a:rPr>
              <a:t>.”</a:t>
            </a:r>
          </a:p>
          <a:p>
            <a:pPr marL="0" lvl="0" indent="0">
              <a:buClr>
                <a:srgbClr val="171312"/>
              </a:buClr>
              <a:buNone/>
            </a:pPr>
            <a:endParaRPr lang="en-US" sz="2800" dirty="0">
              <a:solidFill>
                <a:srgbClr val="C00000"/>
              </a:solidFill>
              <a:latin typeface="Georgia" panose="02040502050405020303" pitchFamily="18" charset="0"/>
            </a:endParaRPr>
          </a:p>
          <a:p>
            <a:r>
              <a:rPr lang="en-US" sz="3200" b="1" dirty="0" smtClean="0">
                <a:solidFill>
                  <a:schemeClr val="tx1"/>
                </a:solidFill>
              </a:rPr>
              <a:t>Note</a:t>
            </a:r>
            <a:r>
              <a:rPr lang="en-US" sz="3200" dirty="0" smtClean="0">
                <a:solidFill>
                  <a:schemeClr val="tx1"/>
                </a:solidFill>
              </a:rPr>
              <a:t>:   David did </a:t>
            </a:r>
            <a:r>
              <a:rPr lang="en-US" sz="3200" b="1" u="sng" dirty="0" smtClean="0">
                <a:solidFill>
                  <a:schemeClr val="tx1"/>
                </a:solidFill>
              </a:rPr>
              <a:t>NOT SAY</a:t>
            </a:r>
            <a:r>
              <a:rPr lang="en-US" sz="3200" b="1" dirty="0" smtClean="0">
                <a:solidFill>
                  <a:schemeClr val="tx1"/>
                </a:solidFill>
              </a:rPr>
              <a:t> </a:t>
            </a:r>
            <a:r>
              <a:rPr lang="en-US" sz="3200" dirty="0" smtClean="0">
                <a:solidFill>
                  <a:schemeClr val="tx1"/>
                </a:solidFill>
              </a:rPr>
              <a:t>– “</a:t>
            </a:r>
            <a:r>
              <a:rPr lang="en-US" sz="3200" u="sng" dirty="0" smtClean="0">
                <a:solidFill>
                  <a:schemeClr val="tx1"/>
                </a:solidFill>
              </a:rPr>
              <a:t>this</a:t>
            </a:r>
            <a:r>
              <a:rPr lang="en-US" sz="3200" dirty="0" smtClean="0">
                <a:solidFill>
                  <a:schemeClr val="tx1"/>
                </a:solidFill>
              </a:rPr>
              <a:t> </a:t>
            </a:r>
            <a:r>
              <a:rPr lang="en-US" sz="3200" dirty="0" smtClean="0">
                <a:solidFill>
                  <a:schemeClr val="tx1"/>
                </a:solidFill>
                <a:effectLst>
                  <a:glow rad="165100">
                    <a:srgbClr val="00FF00"/>
                  </a:glow>
                </a:effectLst>
              </a:rPr>
              <a:t>IS</a:t>
            </a:r>
            <a:r>
              <a:rPr lang="en-US" sz="3200" dirty="0" smtClean="0">
                <a:solidFill>
                  <a:schemeClr val="tx1"/>
                </a:solidFill>
              </a:rPr>
              <a:t> </a:t>
            </a:r>
            <a:r>
              <a:rPr lang="en-US" sz="3200" u="sng" dirty="0" smtClean="0">
                <a:solidFill>
                  <a:schemeClr val="tx1"/>
                </a:solidFill>
              </a:rPr>
              <a:t>the 3</a:t>
            </a:r>
            <a:r>
              <a:rPr lang="en-US" sz="3200" u="sng" baseline="30000" dirty="0" smtClean="0">
                <a:solidFill>
                  <a:schemeClr val="tx1"/>
                </a:solidFill>
              </a:rPr>
              <a:t>rd</a:t>
            </a:r>
            <a:r>
              <a:rPr lang="en-US" sz="3200" u="sng" dirty="0" smtClean="0">
                <a:solidFill>
                  <a:schemeClr val="tx1"/>
                </a:solidFill>
              </a:rPr>
              <a:t> day</a:t>
            </a:r>
            <a:r>
              <a:rPr lang="en-US" sz="3200" dirty="0" smtClean="0">
                <a:solidFill>
                  <a:schemeClr val="tx1"/>
                </a:solidFill>
              </a:rPr>
              <a:t> since </a:t>
            </a:r>
            <a:br>
              <a:rPr lang="en-US" sz="3200" dirty="0" smtClean="0">
                <a:solidFill>
                  <a:schemeClr val="tx1"/>
                </a:solidFill>
              </a:rPr>
            </a:br>
            <a:r>
              <a:rPr lang="en-US" sz="3200" dirty="0" smtClean="0">
                <a:solidFill>
                  <a:schemeClr val="tx1"/>
                </a:solidFill>
              </a:rPr>
              <a:t>I came out.”</a:t>
            </a:r>
          </a:p>
          <a:p>
            <a:r>
              <a:rPr lang="en-US" sz="3200" dirty="0" smtClean="0">
                <a:solidFill>
                  <a:schemeClr val="tx1"/>
                </a:solidFill>
              </a:rPr>
              <a:t>The words indicate clearly that David classified the 3 days since fleeing from Saul, as being </a:t>
            </a:r>
            <a:r>
              <a:rPr lang="en-US" sz="3200" b="1" dirty="0" smtClean="0">
                <a:solidFill>
                  <a:srgbClr val="FF6600"/>
                </a:solidFill>
              </a:rPr>
              <a:t>past tense.  </a:t>
            </a:r>
            <a:br>
              <a:rPr lang="en-US" sz="3200" b="1" dirty="0" smtClean="0">
                <a:solidFill>
                  <a:srgbClr val="FF6600"/>
                </a:solidFill>
              </a:rPr>
            </a:br>
            <a:r>
              <a:rPr lang="en-US" sz="3200" dirty="0" smtClean="0">
                <a:solidFill>
                  <a:schemeClr val="tx1"/>
                </a:solidFill>
              </a:rPr>
              <a:t>The 3 days were behind him, </a:t>
            </a:r>
            <a:r>
              <a:rPr lang="en-US" sz="3200" b="1" u="sng" dirty="0" smtClean="0">
                <a:solidFill>
                  <a:srgbClr val="FF6600"/>
                </a:solidFill>
              </a:rPr>
              <a:t>in history</a:t>
            </a:r>
            <a:r>
              <a:rPr lang="en-US" sz="3200" b="1" dirty="0" smtClean="0">
                <a:solidFill>
                  <a:srgbClr val="FF6600"/>
                </a:solidFill>
              </a:rPr>
              <a:t>.   </a:t>
            </a:r>
            <a:endParaRPr lang="en-US" sz="3200" b="1" dirty="0">
              <a:solidFill>
                <a:srgbClr val="FF6600"/>
              </a:solidFill>
            </a:endParaRPr>
          </a:p>
        </p:txBody>
      </p:sp>
      <p:sp>
        <p:nvSpPr>
          <p:cNvPr id="4" name="Slide Number Placeholder 3"/>
          <p:cNvSpPr>
            <a:spLocks noGrp="1"/>
          </p:cNvSpPr>
          <p:nvPr>
            <p:ph type="sldNum" sz="quarter" idx="12"/>
          </p:nvPr>
        </p:nvSpPr>
        <p:spPr>
          <a:xfrm>
            <a:off x="8989681" y="6457118"/>
            <a:ext cx="2819399" cy="345796"/>
          </a:xfrm>
        </p:spPr>
        <p:txBody>
          <a:bodyPr/>
          <a:lstStyle/>
          <a:p>
            <a:fld id="{71766878-3199-4EAB-94E7-2D6D11070E14}" type="slidenum">
              <a:rPr lang="en-US" b="1" smtClean="0">
                <a:solidFill>
                  <a:schemeClr val="tx1"/>
                </a:solidFill>
              </a:rPr>
              <a:t>59</a:t>
            </a:fld>
            <a:endParaRPr lang="en-US" b="1" dirty="0">
              <a:solidFill>
                <a:schemeClr val="tx1"/>
              </a:solidFill>
            </a:endParaRPr>
          </a:p>
        </p:txBody>
      </p:sp>
      <p:sp>
        <p:nvSpPr>
          <p:cNvPr id="5" name="Lightning Bolt 4"/>
          <p:cNvSpPr/>
          <p:nvPr/>
        </p:nvSpPr>
        <p:spPr>
          <a:xfrm rot="19302694">
            <a:off x="1518777" y="1529684"/>
            <a:ext cx="1281634" cy="1314756"/>
          </a:xfrm>
          <a:prstGeom prst="lightningBolt">
            <a:avLst/>
          </a:prstGeom>
          <a:solidFill>
            <a:srgbClr val="00FF00"/>
          </a:solidFill>
          <a:ln w="38100">
            <a:solidFill>
              <a:srgbClr val="FF0066"/>
            </a:solidFill>
          </a:ln>
          <a:effectLst>
            <a:glow rad="127000">
              <a:srgbClr val="FFFF00"/>
            </a:glow>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3534770" y="2074460"/>
            <a:ext cx="6234069" cy="4367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prstClr val="black">
                    <a:lumMod val="95000"/>
                    <a:lumOff val="5000"/>
                  </a:prstClr>
                </a:solidFill>
                <a:effectLst>
                  <a:glow rad="279400">
                    <a:srgbClr val="C5C34A">
                      <a:satMod val="175000"/>
                      <a:alpha val="95000"/>
                    </a:srgbClr>
                  </a:glow>
                </a:effectLst>
                <a:latin typeface="Georgia" panose="02040502050405020303" pitchFamily="18" charset="0"/>
              </a:rPr>
              <a:t>three days since I came out</a:t>
            </a:r>
            <a:r>
              <a:rPr lang="en-US" sz="2800" b="1" dirty="0" smtClean="0">
                <a:solidFill>
                  <a:prstClr val="black">
                    <a:lumMod val="95000"/>
                    <a:lumOff val="5000"/>
                  </a:prstClr>
                </a:solidFill>
                <a:effectLst>
                  <a:glow rad="279400">
                    <a:srgbClr val="C5C34A">
                      <a:satMod val="175000"/>
                      <a:alpha val="95000"/>
                    </a:srgbClr>
                  </a:glow>
                </a:effectLst>
                <a:latin typeface="Georgia" panose="02040502050405020303" pitchFamily="18" charset="0"/>
              </a:rPr>
              <a:t>.</a:t>
            </a:r>
            <a:endParaRPr lang="en-US" dirty="0"/>
          </a:p>
        </p:txBody>
      </p:sp>
    </p:spTree>
    <p:extLst>
      <p:ext uri="{BB962C8B-B14F-4D97-AF65-F5344CB8AC3E}">
        <p14:creationId xmlns:p14="http://schemas.microsoft.com/office/powerpoint/2010/main" val="147360417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repeatCount="3000" fill="hold" nodeType="withEffect">
                                  <p:stCondLst>
                                    <p:cond delay="3000"/>
                                  </p:stCondLst>
                                  <p:childTnLst>
                                    <p:anim calcmode="discrete" valueType="str">
                                      <p:cBhvr>
                                        <p:cTn id="6" dur="2000" fill="hold"/>
                                        <p:tgtEl>
                                          <p:spTgt spid="6">
                                            <p:txEl>
                                              <p:pRg st="0" end="0"/>
                                            </p:txEl>
                                          </p:spTgt>
                                        </p:tgtEl>
                                        <p:attrNameLst>
                                          <p:attrName>style.visibility</p:attrName>
                                        </p:attrNameLst>
                                      </p:cBhvr>
                                      <p:tavLst>
                                        <p:tav tm="0">
                                          <p:val>
                                            <p:strVal val="hidden"/>
                                          </p:val>
                                        </p:tav>
                                        <p:tav tm="50000">
                                          <p:val>
                                            <p:strVal val="visible"/>
                                          </p:val>
                                        </p:tav>
                                      </p:tavLst>
                                    </p:anim>
                                  </p:childTnLst>
                                </p:cTn>
                              </p:par>
                              <p:par>
                                <p:cTn id="7" presetID="31" presetClass="entr" presetSubtype="0" fill="hold" grpId="0" nodeType="withEffect">
                                  <p:stCondLst>
                                    <p:cond delay="3000"/>
                                  </p:stCondLst>
                                  <p:childTnLst>
                                    <p:set>
                                      <p:cBhvr>
                                        <p:cTn id="8" dur="1" fill="hold">
                                          <p:stCondLst>
                                            <p:cond delay="0"/>
                                          </p:stCondLst>
                                        </p:cTn>
                                        <p:tgtEl>
                                          <p:spTgt spid="5"/>
                                        </p:tgtEl>
                                        <p:attrNameLst>
                                          <p:attrName>style.visibility</p:attrName>
                                        </p:attrNameLst>
                                      </p:cBhvr>
                                      <p:to>
                                        <p:strVal val="visible"/>
                                      </p:to>
                                    </p:set>
                                    <p:anim calcmode="lin" valueType="num">
                                      <p:cBhvr>
                                        <p:cTn id="9" dur="1000" fill="hold"/>
                                        <p:tgtEl>
                                          <p:spTgt spid="5"/>
                                        </p:tgtEl>
                                        <p:attrNameLst>
                                          <p:attrName>ppt_w</p:attrName>
                                        </p:attrNameLst>
                                      </p:cBhvr>
                                      <p:tavLst>
                                        <p:tav tm="0">
                                          <p:val>
                                            <p:fltVal val="0"/>
                                          </p:val>
                                        </p:tav>
                                        <p:tav tm="100000">
                                          <p:val>
                                            <p:strVal val="#ppt_w"/>
                                          </p:val>
                                        </p:tav>
                                      </p:tavLst>
                                    </p:anim>
                                    <p:anim calcmode="lin" valueType="num">
                                      <p:cBhvr>
                                        <p:cTn id="10" dur="1000" fill="hold"/>
                                        <p:tgtEl>
                                          <p:spTgt spid="5"/>
                                        </p:tgtEl>
                                        <p:attrNameLst>
                                          <p:attrName>ppt_h</p:attrName>
                                        </p:attrNameLst>
                                      </p:cBhvr>
                                      <p:tavLst>
                                        <p:tav tm="0">
                                          <p:val>
                                            <p:fltVal val="0"/>
                                          </p:val>
                                        </p:tav>
                                        <p:tav tm="100000">
                                          <p:val>
                                            <p:strVal val="#ppt_h"/>
                                          </p:val>
                                        </p:tav>
                                      </p:tavLst>
                                    </p:anim>
                                    <p:anim calcmode="lin" valueType="num">
                                      <p:cBhvr>
                                        <p:cTn id="11" dur="1000" fill="hold"/>
                                        <p:tgtEl>
                                          <p:spTgt spid="5"/>
                                        </p:tgtEl>
                                        <p:attrNameLst>
                                          <p:attrName>style.rotation</p:attrName>
                                        </p:attrNameLst>
                                      </p:cBhvr>
                                      <p:tavLst>
                                        <p:tav tm="0">
                                          <p:val>
                                            <p:fltVal val="90"/>
                                          </p:val>
                                        </p:tav>
                                        <p:tav tm="100000">
                                          <p:val>
                                            <p:fltVal val="0"/>
                                          </p:val>
                                        </p:tav>
                                      </p:tavLst>
                                    </p:anim>
                                    <p:animEffect transition="in" filter="fade">
                                      <p:cBhvr>
                                        <p:cTn id="12" dur="1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circle(in)">
                                      <p:cBhvr>
                                        <p:cTn id="17" dur="20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barn(inVertical)">
                                      <p:cBhvr>
                                        <p:cTn id="22" dur="125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24790" y="119146"/>
            <a:ext cx="10785765" cy="642851"/>
          </a:xfrm>
          <a:gradFill>
            <a:gsLst>
              <a:gs pos="23000">
                <a:srgbClr val="00FF00"/>
              </a:gs>
              <a:gs pos="91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a:glow rad="228600">
              <a:schemeClr val="accent4">
                <a:satMod val="175000"/>
                <a:alpha val="40000"/>
              </a:schemeClr>
            </a:glow>
          </a:effectLst>
          <a:scene3d>
            <a:camera prst="orthographicFront"/>
            <a:lightRig rig="threePt" dir="t"/>
          </a:scene3d>
          <a:sp3d>
            <a:bevelT w="152400" h="50800" prst="softRound"/>
          </a:sp3d>
        </p:spPr>
        <p:txBody>
          <a:bodyPr>
            <a:normAutofit fontScale="90000"/>
            <a:sp3d extrusionH="57150">
              <a:bevelT w="38100" h="38100"/>
            </a:sp3d>
          </a:bodyPr>
          <a:lstStyle/>
          <a:p>
            <a:pPr algn="ctr"/>
            <a:r>
              <a:rPr lang="en-US" dirty="0" smtClean="0">
                <a:solidFill>
                  <a:schemeClr val="accent1">
                    <a:lumMod val="75000"/>
                  </a:schemeClr>
                </a:solidFill>
                <a:latin typeface="Comic Sans MS" panose="030F0702030302020204" pitchFamily="66" charset="0"/>
              </a:rPr>
              <a:t>David’s</a:t>
            </a:r>
            <a:r>
              <a:rPr lang="en-US" dirty="0" smtClean="0">
                <a:latin typeface="Comic Sans MS" panose="030F0702030302020204" pitchFamily="66" charset="0"/>
              </a:rPr>
              <a:t> </a:t>
            </a:r>
            <a:r>
              <a:rPr lang="en-US" dirty="0" smtClean="0">
                <a:solidFill>
                  <a:srgbClr val="CC0099"/>
                </a:solidFill>
                <a:effectLst>
                  <a:glow rad="190500">
                    <a:srgbClr val="90F1FE"/>
                  </a:glow>
                </a:effectLst>
                <a:latin typeface="Comic Sans MS" panose="030F0702030302020204" pitchFamily="66" charset="0"/>
              </a:rPr>
              <a:t>6</a:t>
            </a:r>
            <a:r>
              <a:rPr lang="en-US" baseline="30000" dirty="0" smtClean="0">
                <a:solidFill>
                  <a:srgbClr val="CC0099"/>
                </a:solidFill>
                <a:effectLst>
                  <a:glow rad="190500">
                    <a:srgbClr val="90F1FE"/>
                  </a:glow>
                </a:effectLst>
                <a:latin typeface="Comic Sans MS" panose="030F0702030302020204" pitchFamily="66" charset="0"/>
              </a:rPr>
              <a:t>th</a:t>
            </a:r>
            <a:r>
              <a:rPr lang="en-US" dirty="0" smtClean="0">
                <a:solidFill>
                  <a:srgbClr val="CC0099"/>
                </a:solidFill>
                <a:latin typeface="Comic Sans MS" panose="030F0702030302020204" pitchFamily="66" charset="0"/>
              </a:rPr>
              <a:t> </a:t>
            </a:r>
            <a:r>
              <a:rPr lang="en-US" cap="none" dirty="0" smtClean="0">
                <a:solidFill>
                  <a:srgbClr val="CC0099"/>
                </a:solidFill>
                <a:latin typeface="Comic Sans MS" panose="030F0702030302020204" pitchFamily="66" charset="0"/>
              </a:rPr>
              <a:t>of the </a:t>
            </a:r>
            <a:r>
              <a:rPr lang="en-US" dirty="0" smtClean="0">
                <a:solidFill>
                  <a:srgbClr val="CC0099"/>
                </a:solidFill>
                <a:latin typeface="Comic Sans MS" panose="030F0702030302020204" pitchFamily="66" charset="0"/>
              </a:rPr>
              <a:t>month </a:t>
            </a:r>
            <a:r>
              <a:rPr lang="en-US" dirty="0" smtClean="0">
                <a:solidFill>
                  <a:schemeClr val="accent1">
                    <a:lumMod val="75000"/>
                  </a:schemeClr>
                </a:solidFill>
                <a:latin typeface="Comic Sans MS" panose="030F0702030302020204" pitchFamily="66" charset="0"/>
              </a:rPr>
              <a:t>reply</a:t>
            </a:r>
            <a:endParaRPr lang="en-US" dirty="0">
              <a:solidFill>
                <a:schemeClr val="accent1">
                  <a:lumMod val="75000"/>
                </a:schemeClr>
              </a:solidFill>
              <a:latin typeface="Comic Sans MS" panose="030F0702030302020204" pitchFamily="66" charset="0"/>
            </a:endParaRPr>
          </a:p>
        </p:txBody>
      </p:sp>
      <p:sp>
        <p:nvSpPr>
          <p:cNvPr id="3" name="Content Placeholder 2"/>
          <p:cNvSpPr>
            <a:spLocks noGrp="1"/>
          </p:cNvSpPr>
          <p:nvPr>
            <p:ph idx="1"/>
          </p:nvPr>
        </p:nvSpPr>
        <p:spPr>
          <a:xfrm>
            <a:off x="955964" y="872835"/>
            <a:ext cx="10778836" cy="5840482"/>
          </a:xfrm>
          <a:solidFill>
            <a:schemeClr val="bg1">
              <a:lumMod val="85000"/>
            </a:schemeClr>
          </a:solidFill>
          <a:scene3d>
            <a:camera prst="orthographicFront"/>
            <a:lightRig rig="threePt" dir="t"/>
          </a:scene3d>
          <a:sp3d>
            <a:bevelT/>
          </a:sp3d>
        </p:spPr>
        <p:txBody>
          <a:bodyPr tIns="365760">
            <a:noAutofit/>
            <a:sp3d extrusionH="57150">
              <a:bevelT w="38100" h="38100"/>
            </a:sp3d>
          </a:bodyPr>
          <a:lstStyle/>
          <a:p>
            <a:pPr marL="0" indent="0">
              <a:lnSpc>
                <a:spcPct val="100000"/>
              </a:lnSpc>
              <a:spcBef>
                <a:spcPts val="0"/>
              </a:spcBef>
              <a:buNone/>
            </a:pPr>
            <a:r>
              <a:rPr lang="en-US" sz="2800" dirty="0">
                <a:solidFill>
                  <a:srgbClr val="008080"/>
                </a:solidFill>
                <a:latin typeface="Georgia" panose="02040502050405020303" pitchFamily="18" charset="0"/>
              </a:rPr>
              <a:t>1</a:t>
            </a:r>
            <a:r>
              <a:rPr lang="en-US" sz="2800" dirty="0" smtClean="0">
                <a:solidFill>
                  <a:srgbClr val="008080"/>
                </a:solidFill>
                <a:latin typeface="Georgia" panose="02040502050405020303" pitchFamily="18" charset="0"/>
              </a:rPr>
              <a:t> Sam </a:t>
            </a:r>
            <a:r>
              <a:rPr lang="en-US" sz="2800" dirty="0">
                <a:solidFill>
                  <a:srgbClr val="008080"/>
                </a:solidFill>
                <a:latin typeface="Georgia" panose="02040502050405020303" pitchFamily="18" charset="0"/>
              </a:rPr>
              <a:t>21:5</a:t>
            </a:r>
            <a:r>
              <a:rPr lang="en-US" sz="2800" dirty="0">
                <a:solidFill>
                  <a:prstClr val="black"/>
                </a:solidFill>
                <a:latin typeface="Georgia" panose="02040502050405020303" pitchFamily="18" charset="0"/>
              </a:rPr>
              <a:t>  </a:t>
            </a:r>
            <a:r>
              <a:rPr lang="en-US" sz="2800" dirty="0">
                <a:solidFill>
                  <a:srgbClr val="FF6600"/>
                </a:solidFill>
                <a:latin typeface="Georgia" panose="02040502050405020303" pitchFamily="18" charset="0"/>
              </a:rPr>
              <a:t>And </a:t>
            </a:r>
            <a:r>
              <a:rPr lang="en-US" sz="2800" dirty="0" err="1">
                <a:solidFill>
                  <a:srgbClr val="FF6600"/>
                </a:solidFill>
                <a:latin typeface="Georgia" panose="02040502050405020303" pitchFamily="18" charset="0"/>
              </a:rPr>
              <a:t>Dawi</a:t>
            </a:r>
            <a:r>
              <a:rPr lang="en-US" sz="2800" dirty="0" err="1">
                <a:solidFill>
                  <a:srgbClr val="FF6600"/>
                </a:solidFill>
                <a:latin typeface="TITUS Cyberbit Basic" panose="02020603050405020304" pitchFamily="18" charset="0"/>
              </a:rPr>
              <a:t>d</a:t>
            </a:r>
            <a:r>
              <a:rPr lang="en-US" sz="2800" dirty="0">
                <a:solidFill>
                  <a:srgbClr val="FF6600"/>
                </a:solidFill>
                <a:latin typeface="TITUS Cyberbit Basic" panose="02020603050405020304" pitchFamily="18" charset="0"/>
              </a:rPr>
              <a:t>̱</a:t>
            </a:r>
            <a:r>
              <a:rPr lang="en-US" sz="2800" dirty="0">
                <a:solidFill>
                  <a:srgbClr val="FF6600"/>
                </a:solidFill>
                <a:latin typeface="Georgia" panose="02040502050405020303" pitchFamily="18" charset="0"/>
              </a:rPr>
              <a:t> answered the </a:t>
            </a:r>
            <a:r>
              <a:rPr lang="en-US" sz="2800" dirty="0" smtClean="0">
                <a:solidFill>
                  <a:srgbClr val="FF6600"/>
                </a:solidFill>
                <a:latin typeface="Georgia" panose="02040502050405020303" pitchFamily="18" charset="0"/>
              </a:rPr>
              <a:t>priest</a:t>
            </a:r>
            <a:r>
              <a:rPr lang="en-US" sz="2800" dirty="0">
                <a:solidFill>
                  <a:srgbClr val="FF6600"/>
                </a:solidFill>
                <a:latin typeface="Georgia" panose="02040502050405020303" pitchFamily="18" charset="0"/>
              </a:rPr>
              <a:t>, </a:t>
            </a:r>
            <a:r>
              <a:rPr lang="en-US" sz="2800" dirty="0" smtClean="0">
                <a:solidFill>
                  <a:srgbClr val="FF6600"/>
                </a:solidFill>
                <a:latin typeface="Georgia" panose="02040502050405020303" pitchFamily="18" charset="0"/>
              </a:rPr>
              <a:t>and </a:t>
            </a:r>
            <a:r>
              <a:rPr lang="en-US" sz="2800" dirty="0">
                <a:solidFill>
                  <a:srgbClr val="FF6600"/>
                </a:solidFill>
                <a:latin typeface="Georgia" panose="02040502050405020303" pitchFamily="18" charset="0"/>
              </a:rPr>
              <a:t>said to him, “Truly, women have been kept from us </a:t>
            </a:r>
            <a:r>
              <a:rPr lang="en-US" sz="2800" dirty="0" smtClean="0">
                <a:solidFill>
                  <a:srgbClr val="FF6600"/>
                </a:solidFill>
                <a:latin typeface="Georgia" panose="02040502050405020303" pitchFamily="18" charset="0"/>
              </a:rPr>
              <a:t>about   </a:t>
            </a:r>
            <a:r>
              <a:rPr lang="en-US" sz="2800" b="1" dirty="0">
                <a:solidFill>
                  <a:schemeClr val="tx1">
                    <a:lumMod val="95000"/>
                    <a:lumOff val="5000"/>
                  </a:schemeClr>
                </a:solidFill>
                <a:effectLst>
                  <a:glow rad="622300">
                    <a:schemeClr val="accent3">
                      <a:satMod val="175000"/>
                      <a:alpha val="91000"/>
                    </a:schemeClr>
                  </a:glow>
                </a:effectLst>
                <a:latin typeface="Georgia" panose="02040502050405020303" pitchFamily="18" charset="0"/>
              </a:rPr>
              <a:t>three days since </a:t>
            </a:r>
            <a:r>
              <a:rPr lang="en-US" sz="2800" b="1" dirty="0" smtClean="0">
                <a:solidFill>
                  <a:schemeClr val="tx1">
                    <a:lumMod val="95000"/>
                    <a:lumOff val="5000"/>
                  </a:schemeClr>
                </a:solidFill>
                <a:effectLst>
                  <a:glow rad="622300">
                    <a:schemeClr val="accent3">
                      <a:satMod val="175000"/>
                      <a:alpha val="91000"/>
                    </a:schemeClr>
                  </a:glow>
                </a:effectLst>
                <a:latin typeface="Georgia" panose="02040502050405020303" pitchFamily="18" charset="0"/>
              </a:rPr>
              <a:t>  I </a:t>
            </a:r>
            <a:r>
              <a:rPr lang="en-US" sz="2800" b="1" dirty="0">
                <a:solidFill>
                  <a:schemeClr val="tx1">
                    <a:lumMod val="95000"/>
                    <a:lumOff val="5000"/>
                  </a:schemeClr>
                </a:solidFill>
                <a:effectLst>
                  <a:glow rad="622300">
                    <a:schemeClr val="accent3">
                      <a:satMod val="175000"/>
                      <a:alpha val="91000"/>
                    </a:schemeClr>
                  </a:glow>
                </a:effectLst>
                <a:latin typeface="Georgia" panose="02040502050405020303" pitchFamily="18" charset="0"/>
              </a:rPr>
              <a:t>came out. </a:t>
            </a:r>
            <a:r>
              <a:rPr lang="en-US" sz="2800" b="1" dirty="0" smtClean="0">
                <a:solidFill>
                  <a:schemeClr val="tx1">
                    <a:lumMod val="95000"/>
                    <a:lumOff val="5000"/>
                  </a:schemeClr>
                </a:solidFill>
                <a:effectLst>
                  <a:glow rad="622300">
                    <a:schemeClr val="accent3">
                      <a:satMod val="175000"/>
                      <a:alpha val="91000"/>
                    </a:schemeClr>
                  </a:glow>
                </a:effectLst>
                <a:latin typeface="Georgia" panose="02040502050405020303" pitchFamily="18" charset="0"/>
              </a:rPr>
              <a:t> </a:t>
            </a:r>
            <a:r>
              <a:rPr lang="en-US" sz="2800" dirty="0" smtClean="0">
                <a:solidFill>
                  <a:srgbClr val="FF6600"/>
                </a:solidFill>
                <a:latin typeface="Georgia" panose="02040502050405020303" pitchFamily="18" charset="0"/>
              </a:rPr>
              <a:t>And </a:t>
            </a:r>
            <a:r>
              <a:rPr lang="en-US" sz="2800" dirty="0">
                <a:solidFill>
                  <a:srgbClr val="FF6600"/>
                </a:solidFill>
                <a:latin typeface="Georgia" panose="02040502050405020303" pitchFamily="18" charset="0"/>
              </a:rPr>
              <a:t>the vessels of the young men are set-apart, </a:t>
            </a:r>
            <a:r>
              <a:rPr lang="en-US" sz="2800" dirty="0" smtClean="0">
                <a:solidFill>
                  <a:srgbClr val="FF6600"/>
                </a:solidFill>
                <a:latin typeface="Georgia" panose="02040502050405020303" pitchFamily="18" charset="0"/>
              </a:rPr>
              <a:t>      and </a:t>
            </a:r>
            <a:r>
              <a:rPr lang="en-US" sz="2800" dirty="0">
                <a:solidFill>
                  <a:srgbClr val="FF6600"/>
                </a:solidFill>
                <a:latin typeface="Georgia" panose="02040502050405020303" pitchFamily="18" charset="0"/>
              </a:rPr>
              <a:t>it is an ordinary </a:t>
            </a:r>
            <a:r>
              <a:rPr lang="en-US" sz="2800" dirty="0" smtClean="0">
                <a:solidFill>
                  <a:srgbClr val="FF6600"/>
                </a:solidFill>
                <a:latin typeface="Georgia" panose="02040502050405020303" pitchFamily="18" charset="0"/>
              </a:rPr>
              <a:t>mission, and also, it was set-apart in the   vessel today.”</a:t>
            </a:r>
          </a:p>
          <a:p>
            <a:pPr marL="0" indent="0">
              <a:buNone/>
            </a:pPr>
            <a:r>
              <a:rPr lang="en-US" sz="2800" dirty="0" smtClean="0">
                <a:solidFill>
                  <a:schemeClr val="tx1"/>
                </a:solidFill>
                <a:latin typeface="Georgia" panose="02040502050405020303" pitchFamily="18" charset="0"/>
              </a:rPr>
              <a:t>					</a:t>
            </a:r>
            <a:r>
              <a:rPr lang="en-US" sz="2800" dirty="0">
                <a:solidFill>
                  <a:schemeClr val="tx1"/>
                </a:solidFill>
                <a:latin typeface="Georgia" panose="02040502050405020303" pitchFamily="18" charset="0"/>
              </a:rPr>
              <a:t> </a:t>
            </a:r>
            <a:r>
              <a:rPr lang="en-US" sz="2800" dirty="0" smtClean="0">
                <a:solidFill>
                  <a:schemeClr val="tx1"/>
                </a:solidFill>
                <a:latin typeface="Georgia" panose="02040502050405020303" pitchFamily="18" charset="0"/>
              </a:rPr>
              <a:t>   Morning!</a:t>
            </a:r>
          </a:p>
          <a:p>
            <a:pPr marL="0" indent="0">
              <a:buNone/>
            </a:pPr>
            <a:r>
              <a:rPr lang="en-US" sz="2800" dirty="0">
                <a:solidFill>
                  <a:srgbClr val="FF6600"/>
                </a:solidFill>
                <a:latin typeface="Georgia" panose="02040502050405020303" pitchFamily="18" charset="0"/>
              </a:rPr>
              <a:t>	</a:t>
            </a:r>
            <a:endParaRPr lang="en-US" sz="2800" dirty="0" smtClean="0">
              <a:solidFill>
                <a:srgbClr val="FF6600"/>
              </a:solidFill>
              <a:latin typeface="Georgia" panose="02040502050405020303" pitchFamily="18" charset="0"/>
            </a:endParaRPr>
          </a:p>
          <a:p>
            <a:pPr marL="0" indent="0">
              <a:buNone/>
            </a:pPr>
            <a:endParaRPr lang="en-US" sz="2800" dirty="0">
              <a:solidFill>
                <a:srgbClr val="0070C0"/>
              </a:solidFill>
              <a:latin typeface="Georgia" panose="02040502050405020303" pitchFamily="18" charset="0"/>
            </a:endParaRPr>
          </a:p>
          <a:p>
            <a:pPr marL="0" indent="0">
              <a:buNone/>
            </a:pPr>
            <a:r>
              <a:rPr lang="en-US" sz="2800" dirty="0" smtClean="0">
                <a:solidFill>
                  <a:srgbClr val="0070C0"/>
                </a:solidFill>
                <a:latin typeface="Georgia" panose="02040502050405020303" pitchFamily="18" charset="0"/>
              </a:rPr>
              <a:t>Jonathan:	        </a:t>
            </a:r>
            <a:r>
              <a:rPr lang="en-US" sz="2800" b="1" dirty="0" smtClean="0">
                <a:ln w="12700">
                  <a:solidFill>
                    <a:schemeClr val="tx1"/>
                  </a:solidFill>
                  <a:prstDash val="solid"/>
                </a:ln>
                <a:solidFill>
                  <a:srgbClr val="00FF00"/>
                </a:solidFill>
                <a:latin typeface="Georgia" panose="02040502050405020303" pitchFamily="18" charset="0"/>
              </a:rPr>
              <a:t>FLEE – IN HASTE! </a:t>
            </a:r>
            <a:endParaRPr lang="en-US" sz="2800" b="1" dirty="0" smtClean="0">
              <a:ln w="12700">
                <a:solidFill>
                  <a:schemeClr val="tx1"/>
                </a:solidFill>
                <a:prstDash val="solid"/>
              </a:ln>
              <a:solidFill>
                <a:srgbClr val="00FF00"/>
              </a:solidFill>
              <a:effectLst>
                <a:glow rad="228600">
                  <a:schemeClr val="accent6">
                    <a:satMod val="175000"/>
                    <a:alpha val="40000"/>
                  </a:schemeClr>
                </a:glow>
              </a:effectLst>
              <a:latin typeface="Georgia" panose="02040502050405020303" pitchFamily="18" charset="0"/>
            </a:endParaRPr>
          </a:p>
          <a:p>
            <a:pPr marL="0" indent="0">
              <a:buNone/>
            </a:pPr>
            <a:r>
              <a:rPr lang="en-US" sz="2800" b="1" dirty="0" smtClean="0">
                <a:solidFill>
                  <a:srgbClr val="FF00FF"/>
                </a:solidFill>
                <a:latin typeface="Georgia" panose="02040502050405020303" pitchFamily="18" charset="0"/>
              </a:rPr>
              <a:t>		  		</a:t>
            </a:r>
            <a:r>
              <a:rPr lang="en-US" sz="2800" dirty="0" smtClean="0">
                <a:solidFill>
                  <a:schemeClr val="tx1"/>
                </a:solidFill>
                <a:latin typeface="Georgia" panose="02040502050405020303" pitchFamily="18" charset="0"/>
              </a:rPr>
              <a:t>David</a:t>
            </a:r>
            <a:r>
              <a:rPr lang="en-US" sz="2800" b="1" dirty="0" smtClean="0">
                <a:solidFill>
                  <a:srgbClr val="FF00FF"/>
                </a:solidFill>
                <a:latin typeface="Georgia" panose="02040502050405020303" pitchFamily="18" charset="0"/>
              </a:rPr>
              <a:t> </a:t>
            </a:r>
            <a:r>
              <a:rPr lang="en-US" sz="2800" b="1" dirty="0" smtClean="0">
                <a:solidFill>
                  <a:srgbClr val="FF6600"/>
                </a:solidFill>
                <a:latin typeface="Georgia" panose="02040502050405020303" pitchFamily="18" charset="0"/>
              </a:rPr>
              <a:t>fled, these</a:t>
            </a:r>
            <a:r>
              <a:rPr lang="en-US" sz="2800" b="1" dirty="0" smtClean="0">
                <a:solidFill>
                  <a:srgbClr val="FF00FF"/>
                </a:solidFill>
                <a:latin typeface="Georgia" panose="02040502050405020303" pitchFamily="18" charset="0"/>
              </a:rPr>
              <a:t> </a:t>
            </a:r>
            <a:r>
              <a:rPr lang="en-US" sz="2800" b="1" u="sng" dirty="0" smtClean="0">
                <a:solidFill>
                  <a:srgbClr val="FF6600"/>
                </a:solidFill>
                <a:latin typeface="Georgia" panose="02040502050405020303" pitchFamily="18" charset="0"/>
              </a:rPr>
              <a:t>three </a:t>
            </a:r>
            <a:r>
              <a:rPr lang="en-US" sz="2800" b="1" u="sng" dirty="0">
                <a:solidFill>
                  <a:srgbClr val="FF6600"/>
                </a:solidFill>
                <a:latin typeface="Georgia" panose="02040502050405020303" pitchFamily="18" charset="0"/>
              </a:rPr>
              <a:t>days</a:t>
            </a:r>
            <a:r>
              <a:rPr lang="en-US" sz="2800" b="1" dirty="0">
                <a:solidFill>
                  <a:srgbClr val="FF6600"/>
                </a:solidFill>
                <a:latin typeface="Georgia" panose="02040502050405020303" pitchFamily="18" charset="0"/>
              </a:rPr>
              <a:t>  </a:t>
            </a:r>
            <a:r>
              <a:rPr lang="en-US" sz="2800" dirty="0" smtClean="0">
                <a:solidFill>
                  <a:schemeClr val="tx1"/>
                </a:solidFill>
                <a:latin typeface="Georgia" panose="02040502050405020303" pitchFamily="18" charset="0"/>
              </a:rPr>
              <a:t>from Saul 		       		upon strong advice from Jonathan.</a:t>
            </a:r>
          </a:p>
          <a:p>
            <a:pPr marL="0" indent="0">
              <a:buNone/>
            </a:pPr>
            <a:endParaRPr lang="en-US" sz="2800" dirty="0">
              <a:solidFill>
                <a:srgbClr val="FF6600"/>
              </a:solidFill>
              <a:latin typeface="Georgia" panose="02040502050405020303" pitchFamily="18" charset="0"/>
            </a:endParaRPr>
          </a:p>
          <a:p>
            <a:pPr marL="0" indent="0">
              <a:buNone/>
            </a:pPr>
            <a:endParaRPr lang="en-US" sz="2800" dirty="0" smtClean="0">
              <a:solidFill>
                <a:srgbClr val="FF6600"/>
              </a:solidFill>
              <a:latin typeface="Georgia" panose="02040502050405020303" pitchFamily="18" charset="0"/>
            </a:endParaRPr>
          </a:p>
          <a:p>
            <a:pPr marL="0" indent="0">
              <a:buNone/>
            </a:pPr>
            <a:endParaRPr lang="en-US" sz="2800" dirty="0">
              <a:solidFill>
                <a:srgbClr val="FF6600"/>
              </a:solidFill>
              <a:latin typeface="Georgia" panose="02040502050405020303" pitchFamily="18" charset="0"/>
            </a:endParaRPr>
          </a:p>
          <a:p>
            <a:pPr marL="0" indent="0">
              <a:buNone/>
            </a:pPr>
            <a:endParaRPr lang="en-US" sz="2800" dirty="0">
              <a:solidFill>
                <a:srgbClr val="FF6600"/>
              </a:solidFill>
            </a:endParaRPr>
          </a:p>
        </p:txBody>
      </p:sp>
      <p:sp>
        <p:nvSpPr>
          <p:cNvPr id="13" name="Slide Number Placeholder 12"/>
          <p:cNvSpPr>
            <a:spLocks noGrp="1"/>
          </p:cNvSpPr>
          <p:nvPr>
            <p:ph type="sldNum" sz="quarter" idx="12"/>
          </p:nvPr>
        </p:nvSpPr>
        <p:spPr>
          <a:xfrm>
            <a:off x="11731254" y="6595921"/>
            <a:ext cx="460746" cy="234790"/>
          </a:xfrm>
        </p:spPr>
        <p:txBody>
          <a:bodyPr/>
          <a:lstStyle/>
          <a:p>
            <a:fld id="{71766878-3199-4EAB-94E7-2D6D11070E14}" type="slidenum">
              <a:rPr lang="en-US" b="1" smtClean="0">
                <a:solidFill>
                  <a:schemeClr val="tx1"/>
                </a:solidFill>
              </a:rPr>
              <a:t>60</a:t>
            </a:fld>
            <a:endParaRPr lang="en-US" b="1" dirty="0">
              <a:solidFill>
                <a:schemeClr val="tx1"/>
              </a:solidFill>
            </a:endParaRPr>
          </a:p>
        </p:txBody>
      </p:sp>
      <p:grpSp>
        <p:nvGrpSpPr>
          <p:cNvPr id="4" name="Group 3"/>
          <p:cNvGrpSpPr/>
          <p:nvPr/>
        </p:nvGrpSpPr>
        <p:grpSpPr>
          <a:xfrm>
            <a:off x="1625138" y="3983181"/>
            <a:ext cx="9509759" cy="914400"/>
            <a:chOff x="1397726" y="2220686"/>
            <a:chExt cx="9509759" cy="914400"/>
          </a:xfrm>
        </p:grpSpPr>
        <p:sp>
          <p:nvSpPr>
            <p:cNvPr id="5" name="Rectangle 4"/>
            <p:cNvSpPr/>
            <p:nvPr/>
          </p:nvSpPr>
          <p:spPr>
            <a:xfrm>
              <a:off x="1397726" y="2220686"/>
              <a:ext cx="1358537" cy="914400"/>
            </a:xfrm>
            <a:prstGeom prst="rect">
              <a:avLst/>
            </a:prstGeom>
            <a:solidFill>
              <a:schemeClr val="bg1">
                <a:lumMod val="50000"/>
              </a:schemeClr>
            </a:solidFill>
            <a:ln>
              <a:solidFill>
                <a:schemeClr val="tx1"/>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2800" dirty="0" smtClean="0">
                  <a:solidFill>
                    <a:schemeClr val="tx1"/>
                  </a:solidFill>
                </a:rPr>
                <a:t>30</a:t>
              </a:r>
              <a:endParaRPr lang="en-US" sz="2800" dirty="0">
                <a:solidFill>
                  <a:schemeClr val="tx1"/>
                </a:solidFill>
              </a:endParaRPr>
            </a:p>
          </p:txBody>
        </p:sp>
        <p:sp>
          <p:nvSpPr>
            <p:cNvPr id="6" name="Rectangle 5"/>
            <p:cNvSpPr/>
            <p:nvPr/>
          </p:nvSpPr>
          <p:spPr>
            <a:xfrm>
              <a:off x="2756263" y="2220686"/>
              <a:ext cx="1358537" cy="914400"/>
            </a:xfrm>
            <a:prstGeom prst="rect">
              <a:avLst/>
            </a:prstGeom>
            <a:solidFill>
              <a:schemeClr val="accent1">
                <a:lumMod val="60000"/>
                <a:lumOff val="40000"/>
              </a:schemeClr>
            </a:solidFill>
            <a:ln>
              <a:solidFill>
                <a:schemeClr val="tx1"/>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2800" dirty="0" smtClean="0">
                  <a:solidFill>
                    <a:srgbClr val="FF0000"/>
                  </a:solidFill>
                </a:rPr>
                <a:t>1</a:t>
              </a:r>
              <a:endParaRPr lang="en-US" sz="2800" dirty="0">
                <a:solidFill>
                  <a:srgbClr val="FF0000"/>
                </a:solidFill>
              </a:endParaRPr>
            </a:p>
          </p:txBody>
        </p:sp>
        <p:sp>
          <p:nvSpPr>
            <p:cNvPr id="7" name="Rectangle 6"/>
            <p:cNvSpPr/>
            <p:nvPr/>
          </p:nvSpPr>
          <p:spPr>
            <a:xfrm>
              <a:off x="4114800" y="2220686"/>
              <a:ext cx="1358537" cy="914400"/>
            </a:xfrm>
            <a:prstGeom prst="rect">
              <a:avLst/>
            </a:prstGeom>
            <a:solidFill>
              <a:schemeClr val="accent1">
                <a:lumMod val="60000"/>
                <a:lumOff val="40000"/>
              </a:schemeClr>
            </a:solidFill>
            <a:ln>
              <a:solidFill>
                <a:schemeClr val="tx1"/>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2800" dirty="0" smtClean="0">
                  <a:solidFill>
                    <a:srgbClr val="FF0000"/>
                  </a:solidFill>
                </a:rPr>
                <a:t>2</a:t>
              </a:r>
              <a:endParaRPr lang="en-US" sz="2800" dirty="0">
                <a:solidFill>
                  <a:srgbClr val="FF0000"/>
                </a:solidFill>
              </a:endParaRPr>
            </a:p>
          </p:txBody>
        </p:sp>
        <p:sp>
          <p:nvSpPr>
            <p:cNvPr id="8" name="Rectangle 7"/>
            <p:cNvSpPr/>
            <p:nvPr/>
          </p:nvSpPr>
          <p:spPr>
            <a:xfrm>
              <a:off x="5473337" y="2220686"/>
              <a:ext cx="1358537" cy="914400"/>
            </a:xfrm>
            <a:prstGeom prst="rect">
              <a:avLst/>
            </a:prstGeom>
            <a:gradFill>
              <a:gsLst>
                <a:gs pos="44000">
                  <a:srgbClr val="00FF0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olidFill>
                <a:schemeClr val="tx1"/>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2800" dirty="0" smtClean="0">
                  <a:solidFill>
                    <a:srgbClr val="FF0000"/>
                  </a:solidFill>
                </a:rPr>
                <a:t>3 </a:t>
              </a:r>
              <a:r>
                <a:rPr lang="en-US" sz="2800" dirty="0" smtClean="0">
                  <a:solidFill>
                    <a:schemeClr val="tx1"/>
                  </a:solidFill>
                </a:rPr>
                <a:t>(1)</a:t>
              </a:r>
              <a:endParaRPr lang="en-US" sz="2800" dirty="0">
                <a:solidFill>
                  <a:schemeClr val="tx1"/>
                </a:solidFill>
              </a:endParaRPr>
            </a:p>
          </p:txBody>
        </p:sp>
        <p:sp>
          <p:nvSpPr>
            <p:cNvPr id="9" name="Rectangle 8"/>
            <p:cNvSpPr/>
            <p:nvPr/>
          </p:nvSpPr>
          <p:spPr>
            <a:xfrm>
              <a:off x="6831874" y="2220686"/>
              <a:ext cx="1358537" cy="914400"/>
            </a:xfrm>
            <a:prstGeom prst="rect">
              <a:avLst/>
            </a:prstGeom>
            <a:gradFill>
              <a:gsLst>
                <a:gs pos="44000">
                  <a:srgbClr val="00FF0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olidFill>
                <a:schemeClr val="tx1"/>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2800" dirty="0" smtClean="0">
                  <a:solidFill>
                    <a:srgbClr val="FF0000"/>
                  </a:solidFill>
                </a:rPr>
                <a:t>4 </a:t>
              </a:r>
              <a:r>
                <a:rPr lang="en-US" sz="2800" dirty="0" smtClean="0">
                  <a:solidFill>
                    <a:schemeClr val="tx1"/>
                  </a:solidFill>
                </a:rPr>
                <a:t>(2)</a:t>
              </a:r>
              <a:endParaRPr lang="en-US" sz="2800" dirty="0">
                <a:solidFill>
                  <a:schemeClr val="tx1"/>
                </a:solidFill>
              </a:endParaRPr>
            </a:p>
          </p:txBody>
        </p:sp>
        <p:sp>
          <p:nvSpPr>
            <p:cNvPr id="10" name="Rectangle 9"/>
            <p:cNvSpPr/>
            <p:nvPr/>
          </p:nvSpPr>
          <p:spPr>
            <a:xfrm>
              <a:off x="8190411" y="2220686"/>
              <a:ext cx="1358537" cy="914400"/>
            </a:xfrm>
            <a:prstGeom prst="rect">
              <a:avLst/>
            </a:prstGeom>
            <a:gradFill>
              <a:gsLst>
                <a:gs pos="36000">
                  <a:srgbClr val="00FF00"/>
                </a:gs>
                <a:gs pos="67000">
                  <a:schemeClr val="accent1">
                    <a:lumMod val="45000"/>
                    <a:lumOff val="55000"/>
                  </a:schemeClr>
                </a:gs>
              </a:gsLst>
              <a:lin ang="5400000" scaled="1"/>
            </a:gradFill>
            <a:ln>
              <a:solidFill>
                <a:schemeClr val="tx1"/>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2800" dirty="0" smtClean="0">
                  <a:solidFill>
                    <a:srgbClr val="FF0000"/>
                  </a:solidFill>
                </a:rPr>
                <a:t>5 </a:t>
              </a:r>
              <a:r>
                <a:rPr lang="en-US" sz="2800" dirty="0" smtClean="0">
                  <a:solidFill>
                    <a:schemeClr val="tx1"/>
                  </a:solidFill>
                </a:rPr>
                <a:t>(3)</a:t>
              </a:r>
              <a:endParaRPr lang="en-US" sz="2800" dirty="0">
                <a:solidFill>
                  <a:schemeClr val="tx1"/>
                </a:solidFill>
              </a:endParaRPr>
            </a:p>
          </p:txBody>
        </p:sp>
        <p:sp>
          <p:nvSpPr>
            <p:cNvPr id="11" name="Rectangle 10"/>
            <p:cNvSpPr/>
            <p:nvPr/>
          </p:nvSpPr>
          <p:spPr>
            <a:xfrm>
              <a:off x="9548948" y="2220686"/>
              <a:ext cx="1358537" cy="914400"/>
            </a:xfrm>
            <a:prstGeom prst="rect">
              <a:avLst/>
            </a:prstGeom>
            <a:gradFill>
              <a:gsLst>
                <a:gs pos="36000">
                  <a:srgbClr val="FFFF0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76200">
              <a:solidFill>
                <a:srgbClr val="CC0099"/>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5400" dirty="0" smtClean="0">
                  <a:solidFill>
                    <a:srgbClr val="C00000"/>
                  </a:solidFill>
                  <a:effectLst>
                    <a:glow rad="266700">
                      <a:srgbClr val="66CCFF"/>
                    </a:glow>
                  </a:effectLst>
                </a:rPr>
                <a:t>6</a:t>
              </a:r>
              <a:endParaRPr lang="en-US" sz="5400" dirty="0">
                <a:solidFill>
                  <a:srgbClr val="C00000"/>
                </a:solidFill>
                <a:effectLst>
                  <a:glow rad="266700">
                    <a:srgbClr val="66CCFF"/>
                  </a:glow>
                </a:effectLst>
              </a:endParaRPr>
            </a:p>
          </p:txBody>
        </p:sp>
      </p:grpSp>
      <p:cxnSp>
        <p:nvCxnSpPr>
          <p:cNvPr id="12" name="Straight Arrow Connector 11"/>
          <p:cNvCxnSpPr/>
          <p:nvPr/>
        </p:nvCxnSpPr>
        <p:spPr>
          <a:xfrm flipV="1">
            <a:off x="4877590" y="4517702"/>
            <a:ext cx="776205" cy="558426"/>
          </a:xfrm>
          <a:prstGeom prst="straightConnector1">
            <a:avLst/>
          </a:prstGeom>
          <a:noFill/>
          <a:ln w="76200" cap="flat" cmpd="sng" algn="ctr">
            <a:solidFill>
              <a:srgbClr val="00FF00"/>
            </a:solidFill>
            <a:prstDash val="solid"/>
            <a:headEnd type="none" w="med" len="med"/>
            <a:tailEnd type="arrow" w="med" len="med"/>
          </a:ln>
          <a:effectLst>
            <a:glow rad="101600">
              <a:schemeClr val="tx1">
                <a:alpha val="60000"/>
              </a:schemeClr>
            </a:glow>
          </a:effectLst>
          <a:scene3d>
            <a:camera prst="orthographicFront"/>
            <a:lightRig rig="threePt" dir="t"/>
          </a:scene3d>
          <a:sp3d>
            <a:bevelT w="114300" prst="artDeco"/>
          </a:sp3d>
        </p:spPr>
      </p:cxnSp>
      <p:cxnSp>
        <p:nvCxnSpPr>
          <p:cNvPr id="15" name="Straight Arrow Connector 14"/>
          <p:cNvCxnSpPr/>
          <p:nvPr/>
        </p:nvCxnSpPr>
        <p:spPr>
          <a:xfrm flipH="1" flipV="1">
            <a:off x="6764011" y="4613563"/>
            <a:ext cx="2089044" cy="1025237"/>
          </a:xfrm>
          <a:prstGeom prst="straightConnector1">
            <a:avLst/>
          </a:prstGeom>
          <a:noFill/>
          <a:ln w="57150" cap="flat" cmpd="sng" algn="ctr">
            <a:solidFill>
              <a:srgbClr val="FF6600"/>
            </a:solidFill>
            <a:prstDash val="solid"/>
            <a:headEnd type="oval" w="med" len="med"/>
            <a:tailEnd type="triangle" w="med" len="med"/>
          </a:ln>
          <a:effectLst/>
          <a:scene3d>
            <a:camera prst="orthographicFront"/>
            <a:lightRig rig="threePt" dir="t"/>
          </a:scene3d>
          <a:sp3d>
            <a:bevelT w="114300" prst="artDeco"/>
          </a:sp3d>
        </p:spPr>
      </p:cxnSp>
      <p:cxnSp>
        <p:nvCxnSpPr>
          <p:cNvPr id="17" name="Straight Arrow Connector 16"/>
          <p:cNvCxnSpPr/>
          <p:nvPr/>
        </p:nvCxnSpPr>
        <p:spPr>
          <a:xfrm flipH="1" flipV="1">
            <a:off x="8021781" y="4668983"/>
            <a:ext cx="831274" cy="969817"/>
          </a:xfrm>
          <a:prstGeom prst="straightConnector1">
            <a:avLst/>
          </a:prstGeom>
          <a:noFill/>
          <a:ln w="57150" cap="flat" cmpd="sng" algn="ctr">
            <a:solidFill>
              <a:srgbClr val="FF6600"/>
            </a:solidFill>
            <a:prstDash val="solid"/>
            <a:headEnd type="oval" w="med" len="med"/>
            <a:tailEnd type="triangle" w="med" len="med"/>
          </a:ln>
          <a:effectLst/>
          <a:scene3d>
            <a:camera prst="orthographicFront"/>
            <a:lightRig rig="threePt" dir="t"/>
          </a:scene3d>
          <a:sp3d>
            <a:bevelT w="114300" prst="artDeco"/>
          </a:sp3d>
        </p:spPr>
      </p:cxnSp>
      <p:cxnSp>
        <p:nvCxnSpPr>
          <p:cNvPr id="19" name="Straight Arrow Connector 18"/>
          <p:cNvCxnSpPr/>
          <p:nvPr/>
        </p:nvCxnSpPr>
        <p:spPr>
          <a:xfrm flipV="1">
            <a:off x="8853055" y="4668981"/>
            <a:ext cx="387927" cy="969819"/>
          </a:xfrm>
          <a:prstGeom prst="straightConnector1">
            <a:avLst/>
          </a:prstGeom>
          <a:noFill/>
          <a:ln w="57150" cap="flat" cmpd="sng" algn="ctr">
            <a:solidFill>
              <a:srgbClr val="FF6600"/>
            </a:solidFill>
            <a:prstDash val="solid"/>
            <a:headEnd type="oval" w="med" len="med"/>
            <a:tailEnd type="triangle" w="med" len="med"/>
          </a:ln>
          <a:effectLst/>
          <a:scene3d>
            <a:camera prst="orthographicFront"/>
            <a:lightRig rig="threePt" dir="t"/>
          </a:scene3d>
          <a:sp3d>
            <a:bevelT w="114300" prst="artDeco"/>
          </a:sp3d>
        </p:spPr>
      </p:cxnSp>
      <p:cxnSp>
        <p:nvCxnSpPr>
          <p:cNvPr id="18" name="Straight Arrow Connector 17"/>
          <p:cNvCxnSpPr/>
          <p:nvPr/>
        </p:nvCxnSpPr>
        <p:spPr>
          <a:xfrm flipH="1">
            <a:off x="5721533" y="3872344"/>
            <a:ext cx="623849" cy="568037"/>
          </a:xfrm>
          <a:prstGeom prst="straightConnector1">
            <a:avLst/>
          </a:prstGeom>
          <a:noFill/>
          <a:ln w="57150" cap="flat" cmpd="sng" algn="ctr">
            <a:solidFill>
              <a:schemeClr val="tx1"/>
            </a:solidFill>
            <a:prstDash val="solid"/>
            <a:headEnd type="none" w="med" len="med"/>
            <a:tailEnd type="arrow" w="med" len="med"/>
          </a:ln>
          <a:effectLst/>
          <a:scene3d>
            <a:camera prst="orthographicFront"/>
            <a:lightRig rig="threePt" dir="t"/>
          </a:scene3d>
          <a:sp3d>
            <a:bevelT w="114300" prst="artDeco"/>
          </a:sp3d>
        </p:spPr>
      </p:cxnSp>
      <p:grpSp>
        <p:nvGrpSpPr>
          <p:cNvPr id="26" name="Group 25"/>
          <p:cNvGrpSpPr/>
          <p:nvPr/>
        </p:nvGrpSpPr>
        <p:grpSpPr>
          <a:xfrm>
            <a:off x="1122021" y="3376926"/>
            <a:ext cx="4461163" cy="904129"/>
            <a:chOff x="1122021" y="3376926"/>
            <a:chExt cx="4461163" cy="904129"/>
          </a:xfrm>
        </p:grpSpPr>
        <p:cxnSp>
          <p:nvCxnSpPr>
            <p:cNvPr id="29" name="Straight Arrow Connector 28"/>
            <p:cNvCxnSpPr/>
            <p:nvPr/>
          </p:nvCxnSpPr>
          <p:spPr>
            <a:xfrm>
              <a:off x="3278950" y="3879273"/>
              <a:ext cx="310959" cy="401782"/>
            </a:xfrm>
            <a:prstGeom prst="straightConnector1">
              <a:avLst/>
            </a:prstGeom>
            <a:noFill/>
            <a:ln w="57150" cap="flat" cmpd="sng" algn="ctr">
              <a:solidFill>
                <a:schemeClr val="tx1"/>
              </a:solidFill>
              <a:prstDash val="solid"/>
              <a:tailEnd type="triangle"/>
            </a:ln>
            <a:effectLst/>
            <a:scene3d>
              <a:camera prst="orthographicFront"/>
              <a:lightRig rig="threePt" dir="t"/>
            </a:scene3d>
            <a:sp3d>
              <a:bevelT w="114300" prst="artDeco"/>
            </a:sp3d>
          </p:spPr>
        </p:cxnSp>
        <p:sp>
          <p:nvSpPr>
            <p:cNvPr id="14" name="Rectangle 13"/>
            <p:cNvSpPr/>
            <p:nvPr/>
          </p:nvSpPr>
          <p:spPr>
            <a:xfrm>
              <a:off x="1122021" y="3376926"/>
              <a:ext cx="4461163" cy="495418"/>
            </a:xfrm>
            <a:prstGeom prst="rect">
              <a:avLst/>
            </a:prstGeom>
            <a:gradFill>
              <a:gsLst>
                <a:gs pos="9000">
                  <a:srgbClr val="CC00FF"/>
                </a:gs>
                <a:gs pos="52000">
                  <a:srgbClr val="90F1FE"/>
                </a:gs>
              </a:gsLst>
              <a:lin ang="5400000" scaled="1"/>
            </a:gradFill>
            <a:ln>
              <a:solidFill>
                <a:srgbClr val="FF0066"/>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dirty="0" smtClean="0">
                  <a:solidFill>
                    <a:prstClr val="black"/>
                  </a:solidFill>
                  <a:latin typeface="Georgia" panose="02040502050405020303" pitchFamily="18" charset="0"/>
                </a:rPr>
                <a:t>Chodesh - New </a:t>
              </a:r>
              <a:r>
                <a:rPr lang="en-US" sz="2800" dirty="0">
                  <a:solidFill>
                    <a:prstClr val="black"/>
                  </a:solidFill>
                  <a:latin typeface="Georgia" panose="02040502050405020303" pitchFamily="18" charset="0"/>
                </a:rPr>
                <a:t>Month Day</a:t>
              </a:r>
              <a:endParaRPr lang="en-US" dirty="0"/>
            </a:p>
          </p:txBody>
        </p:sp>
      </p:grpSp>
      <p:sp>
        <p:nvSpPr>
          <p:cNvPr id="27" name="Left-Up Arrow 26"/>
          <p:cNvSpPr/>
          <p:nvPr/>
        </p:nvSpPr>
        <p:spPr>
          <a:xfrm>
            <a:off x="10668734" y="2060294"/>
            <a:ext cx="520860" cy="2553269"/>
          </a:xfrm>
          <a:prstGeom prst="leftUpArrow">
            <a:avLst>
              <a:gd name="adj1" fmla="val 25000"/>
              <a:gd name="adj2" fmla="val 40326"/>
              <a:gd name="adj3" fmla="val 25000"/>
            </a:avLst>
          </a:prstGeom>
          <a:solidFill>
            <a:schemeClr val="accent4">
              <a:lumMod val="60000"/>
              <a:lumOff val="40000"/>
            </a:schemeClr>
          </a:solidFill>
          <a:ln>
            <a:solidFill>
              <a:srgbClr val="CC0099"/>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a:off x="126792" y="872834"/>
            <a:ext cx="554182" cy="5840482"/>
          </a:xfrm>
          <a:prstGeom prst="rect">
            <a:avLst/>
          </a:prstGeom>
          <a:ln w="28575">
            <a:solidFill>
              <a:srgbClr val="66CC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t>30</a:t>
            </a:r>
            <a:endParaRPr lang="en-US" sz="2800" dirty="0"/>
          </a:p>
          <a:p>
            <a:pPr algn="ctr"/>
            <a:endParaRPr lang="en-US" sz="2000" dirty="0" smtClean="0"/>
          </a:p>
          <a:p>
            <a:pPr algn="ctr"/>
            <a:r>
              <a:rPr lang="en-US" sz="2800" dirty="0" smtClean="0">
                <a:solidFill>
                  <a:srgbClr val="90F1FE"/>
                </a:solidFill>
                <a:effectLst>
                  <a:glow rad="228600">
                    <a:schemeClr val="accent4">
                      <a:satMod val="175000"/>
                      <a:alpha val="40000"/>
                    </a:schemeClr>
                  </a:glow>
                </a:effectLst>
              </a:rPr>
              <a:t>1</a:t>
            </a:r>
            <a:endParaRPr lang="en-US" sz="2800" dirty="0" smtClean="0"/>
          </a:p>
          <a:p>
            <a:pPr algn="ctr"/>
            <a:endParaRPr lang="en-US" sz="2800" dirty="0" smtClean="0"/>
          </a:p>
          <a:p>
            <a:pPr algn="ctr"/>
            <a:r>
              <a:rPr lang="en-US" sz="2800" dirty="0" smtClean="0"/>
              <a:t>2</a:t>
            </a:r>
          </a:p>
          <a:p>
            <a:pPr algn="ctr"/>
            <a:endParaRPr lang="en-US" sz="2800" dirty="0" smtClean="0"/>
          </a:p>
          <a:p>
            <a:pPr algn="ctr"/>
            <a:r>
              <a:rPr lang="en-US" sz="2800" dirty="0" smtClean="0">
                <a:solidFill>
                  <a:srgbClr val="FFFF00"/>
                </a:solidFill>
                <a:effectLst>
                  <a:glow rad="228600">
                    <a:srgbClr val="FF0066">
                      <a:alpha val="40000"/>
                    </a:srgbClr>
                  </a:glow>
                </a:effectLst>
              </a:rPr>
              <a:t>3</a:t>
            </a:r>
          </a:p>
          <a:p>
            <a:pPr algn="ctr"/>
            <a:endParaRPr lang="en-US" sz="2400" dirty="0" smtClean="0">
              <a:solidFill>
                <a:srgbClr val="FFFF00"/>
              </a:solidFill>
              <a:effectLst>
                <a:glow rad="228600">
                  <a:schemeClr val="accent4">
                    <a:satMod val="175000"/>
                    <a:alpha val="40000"/>
                  </a:schemeClr>
                </a:glow>
              </a:effectLst>
            </a:endParaRPr>
          </a:p>
          <a:p>
            <a:pPr algn="ctr"/>
            <a:r>
              <a:rPr lang="en-US" sz="2800" dirty="0" smtClean="0">
                <a:solidFill>
                  <a:srgbClr val="FFFF00"/>
                </a:solidFill>
                <a:effectLst/>
              </a:rPr>
              <a:t>4</a:t>
            </a:r>
          </a:p>
          <a:p>
            <a:pPr algn="ctr"/>
            <a:endParaRPr lang="en-US" sz="2800" dirty="0" smtClean="0">
              <a:solidFill>
                <a:srgbClr val="FFFF00"/>
              </a:solidFill>
              <a:effectLst/>
            </a:endParaRPr>
          </a:p>
          <a:p>
            <a:pPr algn="ctr"/>
            <a:r>
              <a:rPr lang="en-US" sz="2800" dirty="0" smtClean="0">
                <a:solidFill>
                  <a:srgbClr val="FFFF00"/>
                </a:solidFill>
                <a:effectLst/>
              </a:rPr>
              <a:t>5</a:t>
            </a:r>
          </a:p>
          <a:p>
            <a:pPr algn="ctr"/>
            <a:endParaRPr lang="en-US" sz="2800" dirty="0" smtClean="0">
              <a:solidFill>
                <a:srgbClr val="FFFF00"/>
              </a:solidFill>
              <a:effectLst/>
            </a:endParaRPr>
          </a:p>
          <a:p>
            <a:pPr algn="ctr"/>
            <a:r>
              <a:rPr lang="en-US" sz="2800" b="1" dirty="0">
                <a:solidFill>
                  <a:srgbClr val="FF0066"/>
                </a:solidFill>
                <a:effectLst>
                  <a:glow rad="190500">
                    <a:srgbClr val="90F1FE"/>
                  </a:glow>
                </a:effectLst>
              </a:rPr>
              <a:t>6</a:t>
            </a:r>
          </a:p>
        </p:txBody>
      </p:sp>
    </p:spTree>
    <p:extLst>
      <p:ext uri="{BB962C8B-B14F-4D97-AF65-F5344CB8AC3E}">
        <p14:creationId xmlns:p14="http://schemas.microsoft.com/office/powerpoint/2010/main" val="161684149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15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wipe(up)">
                                      <p:cBhvr>
                                        <p:cTn id="12" dur="2000"/>
                                        <p:tgtEl>
                                          <p:spTgt spid="27"/>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3" fill="hold" nodeType="click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additive="base">
                                        <p:cTn id="17" dur="1000" fill="hold"/>
                                        <p:tgtEl>
                                          <p:spTgt spid="26"/>
                                        </p:tgtEl>
                                        <p:attrNameLst>
                                          <p:attrName>ppt_x</p:attrName>
                                        </p:attrNameLst>
                                      </p:cBhvr>
                                      <p:tavLst>
                                        <p:tav tm="0">
                                          <p:val>
                                            <p:strVal val="1+#ppt_w/2"/>
                                          </p:val>
                                        </p:tav>
                                        <p:tav tm="100000">
                                          <p:val>
                                            <p:strVal val="#ppt_x"/>
                                          </p:val>
                                        </p:tav>
                                      </p:tavLst>
                                    </p:anim>
                                    <p:anim calcmode="lin" valueType="num">
                                      <p:cBhvr additive="base">
                                        <p:cTn id="18" dur="1000" fill="hold"/>
                                        <p:tgtEl>
                                          <p:spTgt spid="26"/>
                                        </p:tgtEl>
                                        <p:attrNameLst>
                                          <p:attrName>ppt_y</p:attrName>
                                        </p:attrNameLst>
                                      </p:cBhvr>
                                      <p:tavLst>
                                        <p:tav tm="0">
                                          <p:val>
                                            <p:strVal val="0-#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wipe(up)">
                                      <p:cBhvr>
                                        <p:cTn id="23" dur="1500"/>
                                        <p:tgtEl>
                                          <p:spTgt spid="3">
                                            <p:txEl>
                                              <p:pRg st="1" end="1"/>
                                            </p:txEl>
                                          </p:spTgt>
                                        </p:tgtEl>
                                      </p:cBhvr>
                                    </p:animEffect>
                                  </p:childTnLst>
                                </p:cTn>
                              </p:par>
                              <p:par>
                                <p:cTn id="24" presetID="22" presetClass="entr" presetSubtype="1" fill="hold" nodeType="with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wipe(up)">
                                      <p:cBhvr>
                                        <p:cTn id="26" dur="1500"/>
                                        <p:tgtEl>
                                          <p:spTgt spid="3">
                                            <p:txEl>
                                              <p:pRg st="2" end="2"/>
                                            </p:txEl>
                                          </p:spTgt>
                                        </p:tgtEl>
                                      </p:cBhvr>
                                    </p:animEffect>
                                  </p:childTnLst>
                                </p:cTn>
                              </p:par>
                              <p:par>
                                <p:cTn id="27" presetID="22" presetClass="entr" presetSubtype="1" fill="hold"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Effect transition="in" filter="wipe(up)">
                                      <p:cBhvr>
                                        <p:cTn id="29" dur="1500"/>
                                        <p:tgtEl>
                                          <p:spTgt spid="3">
                                            <p:txEl>
                                              <p:pRg st="4" end="4"/>
                                            </p:txEl>
                                          </p:spTgt>
                                        </p:tgtEl>
                                      </p:cBhvr>
                                    </p:animEffect>
                                  </p:childTnLst>
                                </p:cTn>
                              </p:par>
                              <p:par>
                                <p:cTn id="30" presetID="22" presetClass="entr" presetSubtype="1" repeatCount="4000" fill="hold" nodeType="with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wipe(up)">
                                      <p:cBhvr>
                                        <p:cTn id="32" dur="2000"/>
                                        <p:tgtEl>
                                          <p:spTgt spid="18"/>
                                        </p:tgtEl>
                                      </p:cBhvr>
                                    </p:animEffect>
                                  </p:childTnLst>
                                </p:cTn>
                              </p:par>
                              <p:par>
                                <p:cTn id="33" presetID="22" presetClass="entr" presetSubtype="4" repeatCount="4000" fill="hold" nodeType="with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down)">
                                      <p:cBhvr>
                                        <p:cTn id="35" dur="2000"/>
                                        <p:tgtEl>
                                          <p:spTgt spid="12"/>
                                        </p:tgtEl>
                                      </p:cBhvr>
                                    </p:animEffect>
                                  </p:childTnLst>
                                </p:cTn>
                              </p:par>
                            </p:childTnLst>
                          </p:cTn>
                        </p:par>
                      </p:childTnLst>
                    </p:cTn>
                  </p:par>
                  <p:par>
                    <p:cTn id="36" fill="hold">
                      <p:stCondLst>
                        <p:cond delay="indefinite"/>
                      </p:stCondLst>
                      <p:childTnLst>
                        <p:par>
                          <p:cTn id="37" fill="hold">
                            <p:stCondLst>
                              <p:cond delay="0"/>
                            </p:stCondLst>
                            <p:childTnLst>
                              <p:par>
                                <p:cTn id="38" presetID="26" presetClass="entr" presetSubtype="0" fill="hold" nodeType="clickEffect">
                                  <p:stCondLst>
                                    <p:cond delay="0"/>
                                  </p:stCondLst>
                                  <p:childTnLst>
                                    <p:set>
                                      <p:cBhvr>
                                        <p:cTn id="39" dur="1" fill="hold">
                                          <p:stCondLst>
                                            <p:cond delay="0"/>
                                          </p:stCondLst>
                                        </p:cTn>
                                        <p:tgtEl>
                                          <p:spTgt spid="3">
                                            <p:txEl>
                                              <p:pRg st="5" end="5"/>
                                            </p:txEl>
                                          </p:spTgt>
                                        </p:tgtEl>
                                        <p:attrNameLst>
                                          <p:attrName>style.visibility</p:attrName>
                                        </p:attrNameLst>
                                      </p:cBhvr>
                                      <p:to>
                                        <p:strVal val="visible"/>
                                      </p:to>
                                    </p:set>
                                    <p:animEffect transition="in" filter="wipe(down)">
                                      <p:cBhvr>
                                        <p:cTn id="40" dur="797">
                                          <p:stCondLst>
                                            <p:cond delay="0"/>
                                          </p:stCondLst>
                                        </p:cTn>
                                        <p:tgtEl>
                                          <p:spTgt spid="3">
                                            <p:txEl>
                                              <p:pRg st="5" end="5"/>
                                            </p:txEl>
                                          </p:spTgt>
                                        </p:tgtEl>
                                      </p:cBhvr>
                                    </p:animEffect>
                                    <p:anim calcmode="lin" valueType="num">
                                      <p:cBhvr>
                                        <p:cTn id="41" dur="2505"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42" dur="913"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43" dur="913" tmFilter="0, 0; 0.125,0.2665; 0.25,0.4; 0.375,0.465; 0.5,0.5;  0.625,0.535; 0.75,0.6; 0.875,0.7335; 1,1">
                                          <p:stCondLst>
                                            <p:cond delay="913"/>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44" dur="456" tmFilter="0, 0; 0.125,0.2665; 0.25,0.4; 0.375,0.465; 0.5,0.5;  0.625,0.535; 0.75,0.6; 0.875,0.7335; 1,1">
                                          <p:stCondLst>
                                            <p:cond delay="1821"/>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45" dur="226" tmFilter="0, 0; 0.125,0.2665; 0.25,0.4; 0.375,0.465; 0.5,0.5;  0.625,0.535; 0.75,0.6; 0.875,0.7335; 1,1">
                                          <p:stCondLst>
                                            <p:cond delay="2277"/>
                                          </p:stCondLst>
                                        </p:cTn>
                                        <p:tgtEl>
                                          <p:spTgt spid="3">
                                            <p:txEl>
                                              <p:pRg st="5" end="5"/>
                                            </p:txEl>
                                          </p:spTgt>
                                        </p:tgtEl>
                                        <p:attrNameLst>
                                          <p:attrName>ppt_y</p:attrName>
                                        </p:attrNameLst>
                                      </p:cBhvr>
                                      <p:tavLst>
                                        <p:tav tm="0" fmla="#ppt_y-sin(pi*$)/81">
                                          <p:val>
                                            <p:fltVal val="0"/>
                                          </p:val>
                                        </p:tav>
                                        <p:tav tm="100000">
                                          <p:val>
                                            <p:fltVal val="1"/>
                                          </p:val>
                                        </p:tav>
                                      </p:tavLst>
                                    </p:anim>
                                    <p:animScale>
                                      <p:cBhvr>
                                        <p:cTn id="46" dur="36">
                                          <p:stCondLst>
                                            <p:cond delay="894"/>
                                          </p:stCondLst>
                                        </p:cTn>
                                        <p:tgtEl>
                                          <p:spTgt spid="3">
                                            <p:txEl>
                                              <p:pRg st="5" end="5"/>
                                            </p:txEl>
                                          </p:spTgt>
                                        </p:tgtEl>
                                      </p:cBhvr>
                                      <p:to x="100000" y="60000"/>
                                    </p:animScale>
                                    <p:animScale>
                                      <p:cBhvr>
                                        <p:cTn id="47" dur="228" decel="50000">
                                          <p:stCondLst>
                                            <p:cond delay="930"/>
                                          </p:stCondLst>
                                        </p:cTn>
                                        <p:tgtEl>
                                          <p:spTgt spid="3">
                                            <p:txEl>
                                              <p:pRg st="5" end="5"/>
                                            </p:txEl>
                                          </p:spTgt>
                                        </p:tgtEl>
                                      </p:cBhvr>
                                      <p:to x="100000" y="100000"/>
                                    </p:animScale>
                                    <p:animScale>
                                      <p:cBhvr>
                                        <p:cTn id="48" dur="36">
                                          <p:stCondLst>
                                            <p:cond delay="1804"/>
                                          </p:stCondLst>
                                        </p:cTn>
                                        <p:tgtEl>
                                          <p:spTgt spid="3">
                                            <p:txEl>
                                              <p:pRg st="5" end="5"/>
                                            </p:txEl>
                                          </p:spTgt>
                                        </p:tgtEl>
                                      </p:cBhvr>
                                      <p:to x="100000" y="80000"/>
                                    </p:animScale>
                                    <p:animScale>
                                      <p:cBhvr>
                                        <p:cTn id="49" dur="228" decel="50000">
                                          <p:stCondLst>
                                            <p:cond delay="1840"/>
                                          </p:stCondLst>
                                        </p:cTn>
                                        <p:tgtEl>
                                          <p:spTgt spid="3">
                                            <p:txEl>
                                              <p:pRg st="5" end="5"/>
                                            </p:txEl>
                                          </p:spTgt>
                                        </p:tgtEl>
                                      </p:cBhvr>
                                      <p:to x="100000" y="100000"/>
                                    </p:animScale>
                                    <p:animScale>
                                      <p:cBhvr>
                                        <p:cTn id="50" dur="36">
                                          <p:stCondLst>
                                            <p:cond delay="2258"/>
                                          </p:stCondLst>
                                        </p:cTn>
                                        <p:tgtEl>
                                          <p:spTgt spid="3">
                                            <p:txEl>
                                              <p:pRg st="5" end="5"/>
                                            </p:txEl>
                                          </p:spTgt>
                                        </p:tgtEl>
                                      </p:cBhvr>
                                      <p:to x="100000" y="90000"/>
                                    </p:animScale>
                                    <p:animScale>
                                      <p:cBhvr>
                                        <p:cTn id="51" dur="228" decel="50000">
                                          <p:stCondLst>
                                            <p:cond delay="2293"/>
                                          </p:stCondLst>
                                        </p:cTn>
                                        <p:tgtEl>
                                          <p:spTgt spid="3">
                                            <p:txEl>
                                              <p:pRg st="5" end="5"/>
                                            </p:txEl>
                                          </p:spTgt>
                                        </p:tgtEl>
                                      </p:cBhvr>
                                      <p:to x="100000" y="100000"/>
                                    </p:animScale>
                                    <p:animScale>
                                      <p:cBhvr>
                                        <p:cTn id="52" dur="36">
                                          <p:stCondLst>
                                            <p:cond delay="2486"/>
                                          </p:stCondLst>
                                        </p:cTn>
                                        <p:tgtEl>
                                          <p:spTgt spid="3">
                                            <p:txEl>
                                              <p:pRg st="5" end="5"/>
                                            </p:txEl>
                                          </p:spTgt>
                                        </p:tgtEl>
                                      </p:cBhvr>
                                      <p:to x="100000" y="95000"/>
                                    </p:animScale>
                                    <p:animScale>
                                      <p:cBhvr>
                                        <p:cTn id="53" dur="228" decel="50000">
                                          <p:stCondLst>
                                            <p:cond delay="2522"/>
                                          </p:stCondLst>
                                        </p:cTn>
                                        <p:tgtEl>
                                          <p:spTgt spid="3">
                                            <p:txEl>
                                              <p:pRg st="5" end="5"/>
                                            </p:txEl>
                                          </p:spTgt>
                                        </p:tgtEl>
                                      </p:cBhvr>
                                      <p:to x="100000" y="100000"/>
                                    </p:animScale>
                                  </p:childTnLst>
                                </p:cTn>
                              </p:par>
                              <p:par>
                                <p:cTn id="54" presetID="47" presetClass="entr" presetSubtype="0" fill="hold" nodeType="withEffect">
                                  <p:stCondLst>
                                    <p:cond delay="1250"/>
                                  </p:stCondLst>
                                  <p:childTnLst>
                                    <p:set>
                                      <p:cBhvr>
                                        <p:cTn id="55" dur="1" fill="hold">
                                          <p:stCondLst>
                                            <p:cond delay="0"/>
                                          </p:stCondLst>
                                        </p:cTn>
                                        <p:tgtEl>
                                          <p:spTgt spid="15"/>
                                        </p:tgtEl>
                                        <p:attrNameLst>
                                          <p:attrName>style.visibility</p:attrName>
                                        </p:attrNameLst>
                                      </p:cBhvr>
                                      <p:to>
                                        <p:strVal val="visible"/>
                                      </p:to>
                                    </p:set>
                                    <p:animEffect transition="in" filter="fade">
                                      <p:cBhvr>
                                        <p:cTn id="56" dur="2000"/>
                                        <p:tgtEl>
                                          <p:spTgt spid="15"/>
                                        </p:tgtEl>
                                      </p:cBhvr>
                                    </p:animEffect>
                                    <p:anim calcmode="lin" valueType="num">
                                      <p:cBhvr>
                                        <p:cTn id="57" dur="2000" fill="hold"/>
                                        <p:tgtEl>
                                          <p:spTgt spid="15"/>
                                        </p:tgtEl>
                                        <p:attrNameLst>
                                          <p:attrName>ppt_x</p:attrName>
                                        </p:attrNameLst>
                                      </p:cBhvr>
                                      <p:tavLst>
                                        <p:tav tm="0">
                                          <p:val>
                                            <p:strVal val="#ppt_x"/>
                                          </p:val>
                                        </p:tav>
                                        <p:tav tm="100000">
                                          <p:val>
                                            <p:strVal val="#ppt_x"/>
                                          </p:val>
                                        </p:tav>
                                      </p:tavLst>
                                    </p:anim>
                                    <p:anim calcmode="lin" valueType="num">
                                      <p:cBhvr>
                                        <p:cTn id="58" dur="2000" fill="hold"/>
                                        <p:tgtEl>
                                          <p:spTgt spid="15"/>
                                        </p:tgtEl>
                                        <p:attrNameLst>
                                          <p:attrName>ppt_y</p:attrName>
                                        </p:attrNameLst>
                                      </p:cBhvr>
                                      <p:tavLst>
                                        <p:tav tm="0">
                                          <p:val>
                                            <p:strVal val="#ppt_y-.1"/>
                                          </p:val>
                                        </p:tav>
                                        <p:tav tm="100000">
                                          <p:val>
                                            <p:strVal val="#ppt_y"/>
                                          </p:val>
                                        </p:tav>
                                      </p:tavLst>
                                    </p:anim>
                                  </p:childTnLst>
                                </p:cTn>
                              </p:par>
                              <p:par>
                                <p:cTn id="59" presetID="47" presetClass="entr" presetSubtype="0" fill="hold" nodeType="withEffect">
                                  <p:stCondLst>
                                    <p:cond delay="1250"/>
                                  </p:stCondLst>
                                  <p:childTnLst>
                                    <p:set>
                                      <p:cBhvr>
                                        <p:cTn id="60" dur="1" fill="hold">
                                          <p:stCondLst>
                                            <p:cond delay="0"/>
                                          </p:stCondLst>
                                        </p:cTn>
                                        <p:tgtEl>
                                          <p:spTgt spid="17"/>
                                        </p:tgtEl>
                                        <p:attrNameLst>
                                          <p:attrName>style.visibility</p:attrName>
                                        </p:attrNameLst>
                                      </p:cBhvr>
                                      <p:to>
                                        <p:strVal val="visible"/>
                                      </p:to>
                                    </p:set>
                                    <p:animEffect transition="in" filter="fade">
                                      <p:cBhvr>
                                        <p:cTn id="61" dur="2000"/>
                                        <p:tgtEl>
                                          <p:spTgt spid="17"/>
                                        </p:tgtEl>
                                      </p:cBhvr>
                                    </p:animEffect>
                                    <p:anim calcmode="lin" valueType="num">
                                      <p:cBhvr>
                                        <p:cTn id="62" dur="2000" fill="hold"/>
                                        <p:tgtEl>
                                          <p:spTgt spid="17"/>
                                        </p:tgtEl>
                                        <p:attrNameLst>
                                          <p:attrName>ppt_x</p:attrName>
                                        </p:attrNameLst>
                                      </p:cBhvr>
                                      <p:tavLst>
                                        <p:tav tm="0">
                                          <p:val>
                                            <p:strVal val="#ppt_x"/>
                                          </p:val>
                                        </p:tav>
                                        <p:tav tm="100000">
                                          <p:val>
                                            <p:strVal val="#ppt_x"/>
                                          </p:val>
                                        </p:tav>
                                      </p:tavLst>
                                    </p:anim>
                                    <p:anim calcmode="lin" valueType="num">
                                      <p:cBhvr>
                                        <p:cTn id="63" dur="2000" fill="hold"/>
                                        <p:tgtEl>
                                          <p:spTgt spid="17"/>
                                        </p:tgtEl>
                                        <p:attrNameLst>
                                          <p:attrName>ppt_y</p:attrName>
                                        </p:attrNameLst>
                                      </p:cBhvr>
                                      <p:tavLst>
                                        <p:tav tm="0">
                                          <p:val>
                                            <p:strVal val="#ppt_y-.1"/>
                                          </p:val>
                                        </p:tav>
                                        <p:tav tm="100000">
                                          <p:val>
                                            <p:strVal val="#ppt_y"/>
                                          </p:val>
                                        </p:tav>
                                      </p:tavLst>
                                    </p:anim>
                                  </p:childTnLst>
                                </p:cTn>
                              </p:par>
                              <p:par>
                                <p:cTn id="64" presetID="47" presetClass="entr" presetSubtype="0" fill="hold" nodeType="withEffect">
                                  <p:stCondLst>
                                    <p:cond delay="1250"/>
                                  </p:stCondLst>
                                  <p:childTnLst>
                                    <p:set>
                                      <p:cBhvr>
                                        <p:cTn id="65" dur="1" fill="hold">
                                          <p:stCondLst>
                                            <p:cond delay="0"/>
                                          </p:stCondLst>
                                        </p:cTn>
                                        <p:tgtEl>
                                          <p:spTgt spid="19"/>
                                        </p:tgtEl>
                                        <p:attrNameLst>
                                          <p:attrName>style.visibility</p:attrName>
                                        </p:attrNameLst>
                                      </p:cBhvr>
                                      <p:to>
                                        <p:strVal val="visible"/>
                                      </p:to>
                                    </p:set>
                                    <p:animEffect transition="in" filter="fade">
                                      <p:cBhvr>
                                        <p:cTn id="66" dur="2000"/>
                                        <p:tgtEl>
                                          <p:spTgt spid="19"/>
                                        </p:tgtEl>
                                      </p:cBhvr>
                                    </p:animEffect>
                                    <p:anim calcmode="lin" valueType="num">
                                      <p:cBhvr>
                                        <p:cTn id="67" dur="2000" fill="hold"/>
                                        <p:tgtEl>
                                          <p:spTgt spid="19"/>
                                        </p:tgtEl>
                                        <p:attrNameLst>
                                          <p:attrName>ppt_x</p:attrName>
                                        </p:attrNameLst>
                                      </p:cBhvr>
                                      <p:tavLst>
                                        <p:tav tm="0">
                                          <p:val>
                                            <p:strVal val="#ppt_x"/>
                                          </p:val>
                                        </p:tav>
                                        <p:tav tm="100000">
                                          <p:val>
                                            <p:strVal val="#ppt_x"/>
                                          </p:val>
                                        </p:tav>
                                      </p:tavLst>
                                    </p:anim>
                                    <p:anim calcmode="lin" valueType="num">
                                      <p:cBhvr>
                                        <p:cTn id="68" dur="2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bg>
      <p:bgPr>
        <a:gradFill>
          <a:gsLst>
            <a:gs pos="44000">
              <a:srgbClr val="CC00FF">
                <a:alpha val="36000"/>
              </a:srgbClr>
            </a:gs>
            <a:gs pos="91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118136" y="230908"/>
            <a:ext cx="10178322" cy="6337531"/>
          </a:xfrm>
        </p:spPr>
        <p:txBody>
          <a:bodyPr>
            <a:normAutofit fontScale="92500" lnSpcReduction="10000"/>
            <a:scene3d>
              <a:camera prst="orthographicFront"/>
              <a:lightRig rig="threePt" dir="t"/>
            </a:scene3d>
            <a:sp3d extrusionH="57150">
              <a:bevelT w="82550" h="38100" prst="coolSlant"/>
            </a:sp3d>
          </a:bodyPr>
          <a:lstStyle/>
          <a:p>
            <a:pPr marL="0" indent="0">
              <a:buNone/>
            </a:pPr>
            <a:r>
              <a:rPr lang="en-US" sz="6000" b="1" dirty="0" smtClean="0">
                <a:ln>
                  <a:solidFill>
                    <a:schemeClr val="tx1"/>
                  </a:solidFill>
                </a:ln>
                <a:solidFill>
                  <a:schemeClr val="accent4">
                    <a:lumMod val="20000"/>
                    <a:lumOff val="80000"/>
                  </a:schemeClr>
                </a:solidFill>
              </a:rPr>
              <a:t>David</a:t>
            </a:r>
            <a:r>
              <a:rPr lang="en-US" sz="6000" b="1" dirty="0" smtClean="0">
                <a:solidFill>
                  <a:schemeClr val="accent4">
                    <a:lumMod val="20000"/>
                    <a:lumOff val="80000"/>
                  </a:schemeClr>
                </a:solidFill>
              </a:rPr>
              <a:t> </a:t>
            </a:r>
            <a:r>
              <a:rPr lang="en-US" sz="6000" b="1" dirty="0" smtClean="0">
                <a:ln>
                  <a:solidFill>
                    <a:schemeClr val="tx1"/>
                  </a:solidFill>
                </a:ln>
                <a:solidFill>
                  <a:schemeClr val="accent4">
                    <a:lumMod val="20000"/>
                    <a:lumOff val="80000"/>
                  </a:schemeClr>
                </a:solidFill>
              </a:rPr>
              <a:t>was speaking to the Kohen – </a:t>
            </a:r>
            <a:r>
              <a:rPr lang="en-US" sz="6000" b="1" dirty="0" err="1" smtClean="0">
                <a:ln>
                  <a:solidFill>
                    <a:schemeClr val="tx1"/>
                  </a:solidFill>
                </a:ln>
                <a:solidFill>
                  <a:schemeClr val="accent4">
                    <a:lumMod val="20000"/>
                    <a:lumOff val="80000"/>
                  </a:schemeClr>
                </a:solidFill>
              </a:rPr>
              <a:t>Ahimelek</a:t>
            </a:r>
            <a:r>
              <a:rPr lang="en-US" sz="6000" b="1" dirty="0" smtClean="0">
                <a:ln>
                  <a:solidFill>
                    <a:schemeClr val="tx1"/>
                  </a:solidFill>
                </a:ln>
                <a:solidFill>
                  <a:schemeClr val="accent4">
                    <a:lumMod val="20000"/>
                    <a:lumOff val="80000"/>
                  </a:schemeClr>
                </a:solidFill>
              </a:rPr>
              <a:t>, on the </a:t>
            </a:r>
          </a:p>
          <a:p>
            <a:pPr marL="0" indent="0" algn="ctr">
              <a:buNone/>
            </a:pPr>
            <a:r>
              <a:rPr lang="en-US" sz="6000" b="1" dirty="0">
                <a:ln>
                  <a:solidFill>
                    <a:schemeClr val="tx1"/>
                  </a:solidFill>
                </a:ln>
                <a:solidFill>
                  <a:srgbClr val="C00000"/>
                </a:solidFill>
                <a:effectLst>
                  <a:glow rad="228600">
                    <a:schemeClr val="accent3">
                      <a:satMod val="175000"/>
                      <a:alpha val="40000"/>
                    </a:schemeClr>
                  </a:glow>
                </a:effectLst>
              </a:rPr>
              <a:t>6</a:t>
            </a:r>
            <a:r>
              <a:rPr lang="en-US" sz="6000" b="1" baseline="30000" dirty="0" smtClean="0">
                <a:ln>
                  <a:solidFill>
                    <a:schemeClr val="tx1"/>
                  </a:solidFill>
                </a:ln>
                <a:solidFill>
                  <a:srgbClr val="C00000"/>
                </a:solidFill>
                <a:effectLst>
                  <a:glow rad="228600">
                    <a:schemeClr val="accent3">
                      <a:satMod val="175000"/>
                      <a:alpha val="40000"/>
                    </a:schemeClr>
                  </a:glow>
                </a:effectLst>
              </a:rPr>
              <a:t>th</a:t>
            </a:r>
            <a:r>
              <a:rPr lang="en-US" sz="6000" b="1" dirty="0" smtClean="0">
                <a:ln>
                  <a:solidFill>
                    <a:schemeClr val="tx1"/>
                  </a:solidFill>
                </a:ln>
                <a:solidFill>
                  <a:schemeClr val="accent4">
                    <a:lumMod val="20000"/>
                    <a:lumOff val="80000"/>
                  </a:schemeClr>
                </a:solidFill>
                <a:effectLst>
                  <a:glow rad="228600">
                    <a:schemeClr val="accent3">
                      <a:satMod val="175000"/>
                      <a:alpha val="40000"/>
                    </a:schemeClr>
                  </a:glow>
                </a:effectLst>
              </a:rPr>
              <a:t> cycle of the month!</a:t>
            </a:r>
          </a:p>
          <a:p>
            <a:pPr marL="0" indent="0" algn="ctr">
              <a:buNone/>
            </a:pPr>
            <a:endParaRPr lang="en-US" sz="5400" b="1" dirty="0" smtClean="0">
              <a:solidFill>
                <a:schemeClr val="accent4">
                  <a:lumMod val="20000"/>
                  <a:lumOff val="80000"/>
                </a:schemeClr>
              </a:solidFill>
              <a:effectLst>
                <a:glow rad="228600">
                  <a:schemeClr val="accent3">
                    <a:satMod val="175000"/>
                    <a:alpha val="40000"/>
                  </a:schemeClr>
                </a:glow>
              </a:effectLst>
            </a:endParaRPr>
          </a:p>
          <a:p>
            <a:pPr marL="0" indent="0" algn="ctr">
              <a:buNone/>
            </a:pPr>
            <a:endParaRPr lang="en-US" sz="6000" b="1" dirty="0">
              <a:solidFill>
                <a:schemeClr val="accent4">
                  <a:lumMod val="20000"/>
                  <a:lumOff val="80000"/>
                </a:schemeClr>
              </a:solidFill>
              <a:effectLst>
                <a:glow rad="228600">
                  <a:schemeClr val="accent3">
                    <a:satMod val="175000"/>
                    <a:alpha val="40000"/>
                  </a:schemeClr>
                </a:glow>
              </a:effectLst>
            </a:endParaRPr>
          </a:p>
          <a:p>
            <a:pPr marL="0" indent="0" algn="ctr">
              <a:buNone/>
            </a:pPr>
            <a:r>
              <a:rPr lang="en-US" sz="6000" b="1" dirty="0" smtClean="0">
                <a:solidFill>
                  <a:schemeClr val="accent1">
                    <a:lumMod val="75000"/>
                  </a:schemeClr>
                </a:solidFill>
              </a:rPr>
              <a:t>This is “hyper” important </a:t>
            </a:r>
            <a:br>
              <a:rPr lang="en-US" sz="6000" b="1" dirty="0" smtClean="0">
                <a:solidFill>
                  <a:schemeClr val="accent1">
                    <a:lumMod val="75000"/>
                  </a:schemeClr>
                </a:solidFill>
              </a:rPr>
            </a:br>
            <a:r>
              <a:rPr lang="en-US" sz="6000" b="1" dirty="0" smtClean="0">
                <a:solidFill>
                  <a:schemeClr val="accent1">
                    <a:lumMod val="75000"/>
                  </a:schemeClr>
                </a:solidFill>
              </a:rPr>
              <a:t>information.</a:t>
            </a:r>
            <a:endParaRPr lang="en-US" sz="6000" b="1" dirty="0" smtClean="0">
              <a:solidFill>
                <a:schemeClr val="accent1">
                  <a:lumMod val="75000"/>
                </a:schemeClr>
              </a:solidFill>
              <a:effectLst>
                <a:glow rad="228600">
                  <a:schemeClr val="accent3">
                    <a:satMod val="175000"/>
                    <a:alpha val="40000"/>
                  </a:schemeClr>
                </a:glow>
              </a:effectLst>
            </a:endParaRPr>
          </a:p>
          <a:p>
            <a:pPr marL="0" indent="0" algn="ctr">
              <a:buNone/>
            </a:pPr>
            <a:endParaRPr lang="en-US" sz="6000" b="1" dirty="0">
              <a:solidFill>
                <a:schemeClr val="accent4">
                  <a:lumMod val="20000"/>
                  <a:lumOff val="80000"/>
                </a:schemeClr>
              </a:solidFill>
              <a:effectLst>
                <a:glow rad="228600">
                  <a:schemeClr val="accent3">
                    <a:satMod val="175000"/>
                    <a:alpha val="40000"/>
                  </a:schemeClr>
                </a:glow>
              </a:effectLst>
            </a:endParaRPr>
          </a:p>
        </p:txBody>
      </p:sp>
      <p:sp>
        <p:nvSpPr>
          <p:cNvPr id="4" name="Slide Number Placeholder 3"/>
          <p:cNvSpPr>
            <a:spLocks noGrp="1"/>
          </p:cNvSpPr>
          <p:nvPr>
            <p:ph type="sldNum" sz="quarter" idx="12"/>
          </p:nvPr>
        </p:nvSpPr>
        <p:spPr>
          <a:xfrm>
            <a:off x="9007213" y="6452798"/>
            <a:ext cx="2819399" cy="345796"/>
          </a:xfrm>
        </p:spPr>
        <p:txBody>
          <a:bodyPr/>
          <a:lstStyle/>
          <a:p>
            <a:fld id="{71766878-3199-4EAB-94E7-2D6D11070E14}" type="slidenum">
              <a:rPr lang="en-US" b="1" smtClean="0">
                <a:solidFill>
                  <a:schemeClr val="tx1"/>
                </a:solidFill>
              </a:rPr>
              <a:t>61</a:t>
            </a:fld>
            <a:endParaRPr lang="en-US" b="1" dirty="0">
              <a:solidFill>
                <a:schemeClr val="tx1"/>
              </a:solidFill>
            </a:endParaRPr>
          </a:p>
        </p:txBody>
      </p:sp>
      <p:sp>
        <p:nvSpPr>
          <p:cNvPr id="2" name="Lightning Bolt 1"/>
          <p:cNvSpPr/>
          <p:nvPr/>
        </p:nvSpPr>
        <p:spPr>
          <a:xfrm rot="9392328" flipV="1">
            <a:off x="9767238" y="1301253"/>
            <a:ext cx="2389881" cy="1942238"/>
          </a:xfrm>
          <a:prstGeom prst="lightningBolt">
            <a:avLst/>
          </a:prstGeom>
          <a:solidFill>
            <a:srgbClr val="FF0066"/>
          </a:solidFill>
          <a:ln w="76200">
            <a:solidFill>
              <a:srgbClr val="00B0F0"/>
            </a:solidFill>
          </a:ln>
          <a:effectLst>
            <a:glow rad="127000">
              <a:srgbClr val="00FF00"/>
            </a:glow>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softRound"/>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p:cNvGrpSpPr/>
          <p:nvPr/>
        </p:nvGrpSpPr>
        <p:grpSpPr>
          <a:xfrm>
            <a:off x="1452418" y="3719482"/>
            <a:ext cx="9509759" cy="914400"/>
            <a:chOff x="1397726" y="2220686"/>
            <a:chExt cx="9509759" cy="914400"/>
          </a:xfrm>
        </p:grpSpPr>
        <p:sp>
          <p:nvSpPr>
            <p:cNvPr id="8" name="Rectangle 7"/>
            <p:cNvSpPr/>
            <p:nvPr/>
          </p:nvSpPr>
          <p:spPr>
            <a:xfrm>
              <a:off x="1397726" y="2220686"/>
              <a:ext cx="1358537" cy="914400"/>
            </a:xfrm>
            <a:prstGeom prst="rect">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h="25400" prst="softRound"/>
              </a:sp3d>
            </a:bodyPr>
            <a:lstStyle/>
            <a:p>
              <a:pPr algn="ctr"/>
              <a:r>
                <a:rPr lang="en-US" sz="2800" dirty="0" smtClean="0">
                  <a:ln w="3175">
                    <a:solidFill>
                      <a:schemeClr val="tx1"/>
                    </a:solidFill>
                  </a:ln>
                  <a:solidFill>
                    <a:schemeClr val="tx1"/>
                  </a:solidFill>
                  <a:effectLst>
                    <a:glow rad="127000">
                      <a:srgbClr val="00FF00"/>
                    </a:glow>
                  </a:effectLst>
                </a:rPr>
                <a:t>30</a:t>
              </a:r>
              <a:endParaRPr lang="en-US" sz="2800" dirty="0">
                <a:ln w="3175">
                  <a:solidFill>
                    <a:schemeClr val="tx1"/>
                  </a:solidFill>
                </a:ln>
                <a:solidFill>
                  <a:schemeClr val="tx1"/>
                </a:solidFill>
                <a:effectLst>
                  <a:glow rad="127000">
                    <a:srgbClr val="00FF00"/>
                  </a:glow>
                </a:effectLst>
              </a:endParaRPr>
            </a:p>
          </p:txBody>
        </p:sp>
        <p:sp>
          <p:nvSpPr>
            <p:cNvPr id="9" name="Rectangle 8"/>
            <p:cNvSpPr/>
            <p:nvPr/>
          </p:nvSpPr>
          <p:spPr>
            <a:xfrm>
              <a:off x="2756263" y="2220686"/>
              <a:ext cx="1358537" cy="914400"/>
            </a:xfrm>
            <a:prstGeom prst="rect">
              <a:avLst/>
            </a:prstGeom>
            <a:solidFill>
              <a:schemeClr val="accent1">
                <a:lumMod val="60000"/>
                <a:lumOff val="40000"/>
              </a:schemeClr>
            </a:solidFill>
            <a:ln>
              <a:solidFill>
                <a:schemeClr val="tx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2800" dirty="0" smtClean="0">
                  <a:solidFill>
                    <a:srgbClr val="FF0000"/>
                  </a:solidFill>
                </a:rPr>
                <a:t>1</a:t>
              </a:r>
              <a:endParaRPr lang="en-US" sz="2800" dirty="0">
                <a:solidFill>
                  <a:srgbClr val="FF0000"/>
                </a:solidFill>
              </a:endParaRPr>
            </a:p>
          </p:txBody>
        </p:sp>
        <p:sp>
          <p:nvSpPr>
            <p:cNvPr id="10" name="Rectangle 9"/>
            <p:cNvSpPr/>
            <p:nvPr/>
          </p:nvSpPr>
          <p:spPr>
            <a:xfrm>
              <a:off x="4114800" y="2220686"/>
              <a:ext cx="1358537" cy="914400"/>
            </a:xfrm>
            <a:prstGeom prst="rect">
              <a:avLst/>
            </a:prstGeom>
            <a:solidFill>
              <a:schemeClr val="accent1">
                <a:lumMod val="60000"/>
                <a:lumOff val="40000"/>
              </a:schemeClr>
            </a:solidFill>
            <a:ln>
              <a:solidFill>
                <a:schemeClr val="tx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2800" dirty="0" smtClean="0">
                  <a:solidFill>
                    <a:srgbClr val="FF0000"/>
                  </a:solidFill>
                </a:rPr>
                <a:t>2</a:t>
              </a:r>
              <a:endParaRPr lang="en-US" sz="2800" dirty="0">
                <a:solidFill>
                  <a:srgbClr val="FF0000"/>
                </a:solidFill>
              </a:endParaRPr>
            </a:p>
          </p:txBody>
        </p:sp>
        <p:sp>
          <p:nvSpPr>
            <p:cNvPr id="11" name="Rectangle 10"/>
            <p:cNvSpPr/>
            <p:nvPr/>
          </p:nvSpPr>
          <p:spPr>
            <a:xfrm>
              <a:off x="5473337" y="2220686"/>
              <a:ext cx="1358537" cy="914400"/>
            </a:xfrm>
            <a:prstGeom prst="rect">
              <a:avLst/>
            </a:prstGeom>
            <a:gradFill flip="none" rotWithShape="1">
              <a:gsLst>
                <a:gs pos="71000">
                  <a:schemeClr val="accent4">
                    <a:lumMod val="60000"/>
                    <a:lumOff val="40000"/>
                  </a:schemeClr>
                </a:gs>
                <a:gs pos="96000">
                  <a:schemeClr val="accent1">
                    <a:lumMod val="60000"/>
                    <a:lumOff val="40000"/>
                  </a:schemeClr>
                </a:gs>
                <a:gs pos="100000">
                  <a:schemeClr val="accent1">
                    <a:lumMod val="60000"/>
                    <a:lumOff val="40000"/>
                  </a:schemeClr>
                </a:gs>
              </a:gsLst>
              <a:lin ang="10800000" scaled="1"/>
              <a:tileRect/>
            </a:gradFill>
            <a:ln>
              <a:solidFill>
                <a:schemeClr val="tx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2800" dirty="0" smtClean="0">
                  <a:solidFill>
                    <a:srgbClr val="FF0000"/>
                  </a:solidFill>
                </a:rPr>
                <a:t>3 </a:t>
              </a:r>
              <a:r>
                <a:rPr lang="en-US" sz="2800" dirty="0" smtClean="0">
                  <a:solidFill>
                    <a:schemeClr val="tx1"/>
                  </a:solidFill>
                </a:rPr>
                <a:t>(1)</a:t>
              </a:r>
              <a:endParaRPr lang="en-US" sz="2800" dirty="0">
                <a:solidFill>
                  <a:schemeClr val="tx1"/>
                </a:solidFill>
              </a:endParaRPr>
            </a:p>
          </p:txBody>
        </p:sp>
        <p:sp>
          <p:nvSpPr>
            <p:cNvPr id="12" name="Rectangle 11"/>
            <p:cNvSpPr/>
            <p:nvPr/>
          </p:nvSpPr>
          <p:spPr>
            <a:xfrm>
              <a:off x="6831874" y="2220686"/>
              <a:ext cx="1358537" cy="914400"/>
            </a:xfrm>
            <a:prstGeom prst="rect">
              <a:avLst/>
            </a:prstGeom>
            <a:solidFill>
              <a:schemeClr val="accent4">
                <a:lumMod val="60000"/>
                <a:lumOff val="40000"/>
              </a:schemeClr>
            </a:solidFill>
            <a:ln>
              <a:solidFill>
                <a:schemeClr val="tx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2800" dirty="0" smtClean="0">
                  <a:solidFill>
                    <a:srgbClr val="FF0000"/>
                  </a:solidFill>
                </a:rPr>
                <a:t>4 </a:t>
              </a:r>
              <a:r>
                <a:rPr lang="en-US" sz="2800" dirty="0" smtClean="0">
                  <a:solidFill>
                    <a:schemeClr val="tx1"/>
                  </a:solidFill>
                </a:rPr>
                <a:t>(2)</a:t>
              </a:r>
              <a:endParaRPr lang="en-US" sz="2800" dirty="0">
                <a:solidFill>
                  <a:schemeClr val="tx1"/>
                </a:solidFill>
              </a:endParaRPr>
            </a:p>
          </p:txBody>
        </p:sp>
        <p:sp>
          <p:nvSpPr>
            <p:cNvPr id="13" name="Rectangle 12"/>
            <p:cNvSpPr/>
            <p:nvPr/>
          </p:nvSpPr>
          <p:spPr>
            <a:xfrm>
              <a:off x="8190411" y="2220686"/>
              <a:ext cx="1358537" cy="914400"/>
            </a:xfrm>
            <a:prstGeom prst="rect">
              <a:avLst/>
            </a:prstGeom>
            <a:solidFill>
              <a:schemeClr val="accent4">
                <a:lumMod val="60000"/>
                <a:lumOff val="40000"/>
              </a:schemeClr>
            </a:solidFill>
            <a:ln>
              <a:solidFill>
                <a:schemeClr val="tx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2800" dirty="0" smtClean="0">
                  <a:solidFill>
                    <a:srgbClr val="FF0000"/>
                  </a:solidFill>
                </a:rPr>
                <a:t>5 </a:t>
              </a:r>
              <a:r>
                <a:rPr lang="en-US" sz="2800" dirty="0" smtClean="0">
                  <a:solidFill>
                    <a:schemeClr val="tx1"/>
                  </a:solidFill>
                </a:rPr>
                <a:t>(3)</a:t>
              </a:r>
              <a:endParaRPr lang="en-US" sz="2800" dirty="0">
                <a:solidFill>
                  <a:schemeClr val="tx1"/>
                </a:solidFill>
              </a:endParaRPr>
            </a:p>
          </p:txBody>
        </p:sp>
        <p:sp>
          <p:nvSpPr>
            <p:cNvPr id="14" name="Rectangle 13"/>
            <p:cNvSpPr/>
            <p:nvPr/>
          </p:nvSpPr>
          <p:spPr>
            <a:xfrm>
              <a:off x="9548948" y="2220686"/>
              <a:ext cx="1358537" cy="914400"/>
            </a:xfrm>
            <a:prstGeom prst="rect">
              <a:avLst/>
            </a:prstGeom>
            <a:gradFill>
              <a:gsLst>
                <a:gs pos="36000">
                  <a:srgbClr val="FFFF0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76200">
              <a:solidFill>
                <a:srgbClr val="CC0099"/>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5400" dirty="0" smtClean="0">
                  <a:solidFill>
                    <a:srgbClr val="C00000"/>
                  </a:solidFill>
                  <a:effectLst>
                    <a:glow rad="266700">
                      <a:srgbClr val="66CCFF"/>
                    </a:glow>
                  </a:effectLst>
                </a:rPr>
                <a:t>6</a:t>
              </a:r>
              <a:endParaRPr lang="en-US" sz="5400" dirty="0">
                <a:solidFill>
                  <a:srgbClr val="C00000"/>
                </a:solidFill>
                <a:effectLst>
                  <a:glow rad="266700">
                    <a:srgbClr val="66CCFF"/>
                  </a:glow>
                </a:effectLst>
              </a:endParaRPr>
            </a:p>
          </p:txBody>
        </p:sp>
      </p:grpSp>
    </p:spTree>
    <p:extLst>
      <p:ext uri="{BB962C8B-B14F-4D97-AF65-F5344CB8AC3E}">
        <p14:creationId xmlns:p14="http://schemas.microsoft.com/office/powerpoint/2010/main" val="186114831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1"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300" fill="hold"/>
                                        <p:tgtEl>
                                          <p:spTgt spid="2"/>
                                        </p:tgtEl>
                                        <p:attrNameLst>
                                          <p:attrName>ppt_w</p:attrName>
                                        </p:attrNameLst>
                                      </p:cBhvr>
                                      <p:tavLst>
                                        <p:tav tm="0">
                                          <p:val>
                                            <p:fltVal val="0"/>
                                          </p:val>
                                        </p:tav>
                                        <p:tav tm="100000">
                                          <p:val>
                                            <p:strVal val="#ppt_w"/>
                                          </p:val>
                                        </p:tav>
                                      </p:tavLst>
                                    </p:anim>
                                    <p:anim calcmode="lin" valueType="num">
                                      <p:cBhvr>
                                        <p:cTn id="8" dur="2300" fill="hold"/>
                                        <p:tgtEl>
                                          <p:spTgt spid="2"/>
                                        </p:tgtEl>
                                        <p:attrNameLst>
                                          <p:attrName>ppt_h</p:attrName>
                                        </p:attrNameLst>
                                      </p:cBhvr>
                                      <p:tavLst>
                                        <p:tav tm="0">
                                          <p:val>
                                            <p:fltVal val="0"/>
                                          </p:val>
                                        </p:tav>
                                        <p:tav tm="100000">
                                          <p:val>
                                            <p:strVal val="#ppt_h"/>
                                          </p:val>
                                        </p:tav>
                                      </p:tavLst>
                                    </p:anim>
                                    <p:anim calcmode="lin" valueType="num">
                                      <p:cBhvr>
                                        <p:cTn id="9" dur="2300" fill="hold"/>
                                        <p:tgtEl>
                                          <p:spTgt spid="2"/>
                                        </p:tgtEl>
                                        <p:attrNameLst>
                                          <p:attrName>style.rotation</p:attrName>
                                        </p:attrNameLst>
                                      </p:cBhvr>
                                      <p:tavLst>
                                        <p:tav tm="0">
                                          <p:val>
                                            <p:fltVal val="90"/>
                                          </p:val>
                                        </p:tav>
                                        <p:tav tm="100000">
                                          <p:val>
                                            <p:fltVal val="0"/>
                                          </p:val>
                                        </p:tav>
                                      </p:tavLst>
                                    </p:anim>
                                    <p:animEffect transition="in" filter="fade">
                                      <p:cBhvr>
                                        <p:cTn id="10" dur="2300"/>
                                        <p:tgtEl>
                                          <p:spTgt spid="2"/>
                                        </p:tgtEl>
                                      </p:cBhvr>
                                    </p:animEffect>
                                  </p:childTnLst>
                                </p:cTn>
                              </p:par>
                              <p:par>
                                <p:cTn id="11" presetID="27" presetClass="emph" presetSubtype="0" repeatCount="5000" fill="remove" grpId="0" nodeType="withEffect">
                                  <p:stCondLst>
                                    <p:cond delay="2000"/>
                                  </p:stCondLst>
                                  <p:childTnLst>
                                    <p:animClr clrSpc="rgb" dir="cw">
                                      <p:cBhvr override="childStyle">
                                        <p:cTn id="12" dur="500" autoRev="1" fill="remove"/>
                                        <p:tgtEl>
                                          <p:spTgt spid="2"/>
                                        </p:tgtEl>
                                        <p:attrNameLst>
                                          <p:attrName>style.color</p:attrName>
                                        </p:attrNameLst>
                                      </p:cBhvr>
                                      <p:to>
                                        <a:schemeClr val="bg1"/>
                                      </p:to>
                                    </p:animClr>
                                    <p:animClr clrSpc="rgb" dir="cw">
                                      <p:cBhvr>
                                        <p:cTn id="13" dur="500" autoRev="1" fill="remove"/>
                                        <p:tgtEl>
                                          <p:spTgt spid="2"/>
                                        </p:tgtEl>
                                        <p:attrNameLst>
                                          <p:attrName>fillcolor</p:attrName>
                                        </p:attrNameLst>
                                      </p:cBhvr>
                                      <p:to>
                                        <a:schemeClr val="bg1"/>
                                      </p:to>
                                    </p:animClr>
                                    <p:set>
                                      <p:cBhvr>
                                        <p:cTn id="14" dur="500" autoRev="1" fill="remove"/>
                                        <p:tgtEl>
                                          <p:spTgt spid="2"/>
                                        </p:tgtEl>
                                        <p:attrNameLst>
                                          <p:attrName>fill.type</p:attrName>
                                        </p:attrNameLst>
                                      </p:cBhvr>
                                      <p:to>
                                        <p:strVal val="solid"/>
                                      </p:to>
                                    </p:set>
                                    <p:set>
                                      <p:cBhvr>
                                        <p:cTn id="15" dur="500" autoRev="1" fill="remove"/>
                                        <p:tgtEl>
                                          <p:spTgt spid="2"/>
                                        </p:tgtEl>
                                        <p:attrNameLst>
                                          <p:attrName>fill.on</p:attrName>
                                        </p:attrNameLst>
                                      </p:cBhvr>
                                      <p:to>
                                        <p:strVal val="true"/>
                                      </p:to>
                                    </p:set>
                                  </p:childTnLst>
                                </p:cTn>
                              </p:par>
                              <p:par>
                                <p:cTn id="16" presetID="42" presetClass="entr" presetSubtype="0" fill="hold" nodeType="withEffect">
                                  <p:stCondLst>
                                    <p:cond delay="75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1000"/>
                                        <p:tgtEl>
                                          <p:spTgt spid="3">
                                            <p:txEl>
                                              <p:pRg st="4" end="4"/>
                                            </p:txEl>
                                          </p:spTgt>
                                        </p:tgtEl>
                                      </p:cBhvr>
                                    </p:animEffect>
                                    <p:anim calcmode="lin" valueType="num">
                                      <p:cBhvr>
                                        <p:cTn id="1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Lst>
  </p:timing>
</p:sld>
</file>

<file path=ppt/slides/slide62.xml><?xml version="1.0" encoding="utf-8"?>
<p:sld xmlns:a="http://schemas.openxmlformats.org/drawingml/2006/main" xmlns:r="http://schemas.openxmlformats.org/officeDocument/2006/relationships" xmlns:p="http://schemas.openxmlformats.org/presentationml/2006/main">
  <p:cSld>
    <p:bg>
      <p:bgPr>
        <a:gradFill>
          <a:gsLst>
            <a:gs pos="0">
              <a:srgbClr val="FF6600"/>
            </a:gs>
            <a:gs pos="85000">
              <a:schemeClr val="accent1">
                <a:lumMod val="45000"/>
                <a:lumOff val="55000"/>
              </a:schemeClr>
            </a:gs>
            <a:gs pos="83000">
              <a:schemeClr val="accent1">
                <a:lumMod val="45000"/>
                <a:lumOff val="55000"/>
              </a:schemeClr>
            </a:gs>
            <a:gs pos="91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1766878-3199-4EAB-94E7-2D6D11070E14}" type="slidenum">
              <a:rPr lang="en-US" b="1" smtClean="0">
                <a:solidFill>
                  <a:schemeClr val="bg1"/>
                </a:solidFill>
              </a:rPr>
              <a:t>62</a:t>
            </a:fld>
            <a:endParaRPr lang="en-US" b="1" dirty="0">
              <a:solidFill>
                <a:schemeClr val="bg1"/>
              </a:solidFill>
            </a:endParaRPr>
          </a:p>
        </p:txBody>
      </p:sp>
      <p:sp>
        <p:nvSpPr>
          <p:cNvPr id="7" name="Content Placeholder 2"/>
          <p:cNvSpPr txBox="1">
            <a:spLocks/>
          </p:cNvSpPr>
          <p:nvPr/>
        </p:nvSpPr>
        <p:spPr>
          <a:xfrm>
            <a:off x="2488557" y="2112986"/>
            <a:ext cx="6457324" cy="4440213"/>
          </a:xfrm>
          <a:prstGeom prst="rect">
            <a:avLst/>
          </a:prstGeom>
        </p:spPr>
        <p:txBody>
          <a:bodyPr vert="horz" lIns="91440" tIns="45720" rIns="91440" bIns="45720" rtlCol="0" anchor="ctr">
            <a:noAutofit/>
            <a:scene3d>
              <a:camera prst="orthographicFront"/>
              <a:lightRig rig="threePt" dir="t"/>
            </a:scene3d>
            <a:sp3d extrusionH="57150">
              <a:bevelT h="25400" prst="softRound"/>
            </a:sp3d>
          </a:bodyPr>
          <a:lstStyle>
            <a:lvl1pPr marL="0" indent="0" algn="l" defTabSz="914400" rtl="0" eaLnBrk="1" latinLnBrk="0" hangingPunct="1">
              <a:lnSpc>
                <a:spcPct val="100000"/>
              </a:lnSpc>
              <a:spcBef>
                <a:spcPts val="700"/>
              </a:spcBef>
              <a:buClr>
                <a:schemeClr val="tx2"/>
              </a:buClr>
              <a:buFont typeface="Arial" panose="020B0604020202020204" pitchFamily="34" charset="0"/>
              <a:buNone/>
              <a:defRPr sz="2000" b="1" i="0" kern="1200" cap="all" spc="400" baseline="0">
                <a:solidFill>
                  <a:schemeClr val="accent1"/>
                </a:solidFill>
                <a:latin typeface="+mn-lt"/>
                <a:ea typeface="+mn-ea"/>
                <a:cs typeface="+mn-cs"/>
              </a:defRPr>
            </a:lvl1pPr>
            <a:lvl2pPr marL="457200" indent="0" algn="l" defTabSz="914400" rtl="0" eaLnBrk="1" latinLnBrk="0" hangingPunct="1">
              <a:lnSpc>
                <a:spcPct val="110000"/>
              </a:lnSpc>
              <a:spcBef>
                <a:spcPts val="700"/>
              </a:spcBef>
              <a:buClr>
                <a:schemeClr val="tx2"/>
              </a:buClr>
              <a:buFont typeface="Gill Sans MT" panose="020B0502020104020203"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110000"/>
              </a:lnSpc>
              <a:spcBef>
                <a:spcPts val="700"/>
              </a:spcBef>
              <a:buClr>
                <a:schemeClr val="tx2"/>
              </a:buClr>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110000"/>
              </a:lnSpc>
              <a:spcBef>
                <a:spcPts val="700"/>
              </a:spcBef>
              <a:buClr>
                <a:schemeClr val="tx2"/>
              </a:buClr>
              <a:buFont typeface="Gill Sans MT" panose="020B0502020104020203"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110000"/>
              </a:lnSpc>
              <a:spcBef>
                <a:spcPts val="700"/>
              </a:spcBef>
              <a:buClr>
                <a:schemeClr val="tx2"/>
              </a:buClr>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110000"/>
              </a:lnSpc>
              <a:spcBef>
                <a:spcPts val="700"/>
              </a:spcBef>
              <a:buClr>
                <a:schemeClr val="tx2"/>
              </a:buClr>
              <a:buFont typeface="Gill Sans MT" panose="020B0502020104020203"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110000"/>
              </a:lnSpc>
              <a:spcBef>
                <a:spcPts val="700"/>
              </a:spcBef>
              <a:buClr>
                <a:schemeClr val="tx2"/>
              </a:buClr>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110000"/>
              </a:lnSpc>
              <a:spcBef>
                <a:spcPts val="700"/>
              </a:spcBef>
              <a:buClr>
                <a:schemeClr val="tx2"/>
              </a:buClr>
              <a:buFont typeface="Gill Sans MT" panose="020B0502020104020203" pitchFamily="34" charset="0"/>
              <a:buNone/>
              <a:defRPr sz="1600" kern="1200" baseline="0">
                <a:solidFill>
                  <a:schemeClr val="tx1">
                    <a:tint val="75000"/>
                  </a:schemeClr>
                </a:solidFill>
                <a:latin typeface="+mn-lt"/>
                <a:ea typeface="+mn-ea"/>
                <a:cs typeface="+mn-cs"/>
              </a:defRPr>
            </a:lvl8pPr>
            <a:lvl9pPr marL="3657600" indent="0" algn="l" defTabSz="914400" rtl="0" eaLnBrk="1" latinLnBrk="0" hangingPunct="1">
              <a:lnSpc>
                <a:spcPct val="110000"/>
              </a:lnSpc>
              <a:spcBef>
                <a:spcPts val="700"/>
              </a:spcBef>
              <a:buClr>
                <a:schemeClr val="tx2"/>
              </a:buClr>
              <a:buFont typeface="Arial" panose="020B0604020202020204" pitchFamily="34" charset="0"/>
              <a:buNone/>
              <a:defRPr sz="1600" kern="1200" baseline="0">
                <a:solidFill>
                  <a:schemeClr val="tx1">
                    <a:tint val="75000"/>
                  </a:schemeClr>
                </a:solidFill>
                <a:latin typeface="+mn-lt"/>
                <a:ea typeface="+mn-ea"/>
                <a:cs typeface="+mn-cs"/>
              </a:defRPr>
            </a:lvl9pPr>
          </a:lstStyle>
          <a:p>
            <a:pPr algn="ctr">
              <a:spcBef>
                <a:spcPts val="0"/>
              </a:spcBef>
              <a:spcAft>
                <a:spcPts val="2400"/>
              </a:spcAft>
            </a:pPr>
            <a:r>
              <a:rPr lang="en-US" sz="4800" dirty="0" smtClean="0">
                <a:solidFill>
                  <a:schemeClr val="accent2"/>
                </a:solidFill>
              </a:rPr>
              <a:t>Are there special instructions for renewing the shewbread?</a:t>
            </a:r>
          </a:p>
        </p:txBody>
      </p:sp>
      <p:sp>
        <p:nvSpPr>
          <p:cNvPr id="9" name="TextBox 8"/>
          <p:cNvSpPr txBox="1"/>
          <p:nvPr/>
        </p:nvSpPr>
        <p:spPr>
          <a:xfrm>
            <a:off x="-272005" y="2759131"/>
            <a:ext cx="2987040" cy="1600438"/>
          </a:xfrm>
          <a:prstGeom prst="rect">
            <a:avLst/>
          </a:prstGeom>
          <a:noFill/>
        </p:spPr>
        <p:txBody>
          <a:bodyPr wrap="square" rtlCol="0">
            <a:spAutoFit/>
          </a:bodyPr>
          <a:lstStyle/>
          <a:p>
            <a:pPr algn="ctr"/>
            <a:r>
              <a:rPr lang="en-US" sz="8000" dirty="0" smtClean="0">
                <a:ln>
                  <a:solidFill>
                    <a:srgbClr val="00B0F0"/>
                  </a:solidFill>
                </a:ln>
                <a:solidFill>
                  <a:srgbClr val="CC0099"/>
                </a:solidFill>
                <a:effectLst>
                  <a:glow rad="215900">
                    <a:srgbClr val="FFFF00"/>
                  </a:glow>
                </a:effectLst>
                <a:latin typeface="Lucida Handwriting" pitchFamily="66" charset="0"/>
              </a:rPr>
              <a:t>#13</a:t>
            </a:r>
            <a:r>
              <a:rPr lang="en-US" sz="6600" dirty="0" smtClean="0">
                <a:ln>
                  <a:solidFill>
                    <a:srgbClr val="00B0F0"/>
                  </a:solidFill>
                </a:ln>
                <a:solidFill>
                  <a:srgbClr val="CC0099"/>
                </a:solidFill>
                <a:effectLst>
                  <a:glow rad="215900">
                    <a:srgbClr val="FFFF00"/>
                  </a:glow>
                </a:effectLst>
                <a:latin typeface="Lucida Handwriting" pitchFamily="66" charset="0"/>
              </a:rPr>
              <a:t> </a:t>
            </a:r>
            <a:endParaRPr lang="en-US" sz="6600" dirty="0">
              <a:ln>
                <a:solidFill>
                  <a:srgbClr val="00B0F0"/>
                </a:solidFill>
              </a:ln>
              <a:solidFill>
                <a:srgbClr val="CC0099"/>
              </a:solidFill>
              <a:effectLst>
                <a:glow rad="215900">
                  <a:srgbClr val="FFFF00"/>
                </a:glow>
              </a:effectLst>
              <a:latin typeface="Lucida Handwriting" pitchFamily="66" charset="0"/>
            </a:endParaRPr>
          </a:p>
          <a:p>
            <a:endParaRPr lang="en-US" dirty="0"/>
          </a:p>
        </p:txBody>
      </p:sp>
      <p:sp>
        <p:nvSpPr>
          <p:cNvPr id="11" name="Rectangle 10"/>
          <p:cNvSpPr/>
          <p:nvPr/>
        </p:nvSpPr>
        <p:spPr>
          <a:xfrm>
            <a:off x="2488556" y="252264"/>
            <a:ext cx="9086128" cy="1561296"/>
          </a:xfrm>
          <a:prstGeom prst="rect">
            <a:avLst/>
          </a:prstGeom>
          <a:gradFill>
            <a:gsLst>
              <a:gs pos="0">
                <a:srgbClr val="FFFF00"/>
              </a:gs>
              <a:gs pos="85000">
                <a:schemeClr val="accent1">
                  <a:lumMod val="45000"/>
                  <a:lumOff val="55000"/>
                </a:schemeClr>
              </a:gs>
              <a:gs pos="83000">
                <a:schemeClr val="accent1">
                  <a:lumMod val="45000"/>
                  <a:lumOff val="55000"/>
                </a:schemeClr>
              </a:gs>
              <a:gs pos="91000">
                <a:schemeClr val="accent1">
                  <a:lumMod val="30000"/>
                  <a:lumOff val="70000"/>
                </a:schemeClr>
              </a:gs>
            </a:gsLst>
            <a:lin ang="5400000" scaled="1"/>
          </a:gra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smtClean="0">
                <a:ln>
                  <a:solidFill>
                    <a:srgbClr val="0000CC"/>
                  </a:solidFill>
                </a:ln>
                <a:solidFill>
                  <a:srgbClr val="FF0066"/>
                </a:solidFill>
                <a:latin typeface="Segoe Print" pitchFamily="2" charset="0"/>
              </a:rPr>
              <a:t>Considering the </a:t>
            </a:r>
          </a:p>
          <a:p>
            <a:pPr algn="ctr"/>
            <a:r>
              <a:rPr lang="en-US" sz="4800" dirty="0" smtClean="0">
                <a:ln>
                  <a:solidFill>
                    <a:srgbClr val="0000CC"/>
                  </a:solidFill>
                </a:ln>
                <a:solidFill>
                  <a:srgbClr val="FF0066"/>
                </a:solidFill>
                <a:latin typeface="Segoe Print" pitchFamily="2" charset="0"/>
              </a:rPr>
              <a:t>Shewbread Instructions</a:t>
            </a:r>
            <a:endParaRPr lang="en-US" sz="4800" dirty="0">
              <a:ln>
                <a:solidFill>
                  <a:srgbClr val="0000CC"/>
                </a:solidFill>
              </a:ln>
              <a:solidFill>
                <a:srgbClr val="FF0066"/>
              </a:solidFill>
              <a:latin typeface="Segoe Print" pitchFamily="2" charset="0"/>
            </a:endParaRPr>
          </a:p>
        </p:txBody>
      </p:sp>
      <p:pic>
        <p:nvPicPr>
          <p:cNvPr id="7171" name="Picture 3" descr="C:\Users\Rae\Desktop\showbread replacemen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55768" y="2048899"/>
            <a:ext cx="2441872" cy="4242235"/>
          </a:xfrm>
          <a:prstGeom prst="roundRect">
            <a:avLst>
              <a:gd name="adj" fmla="val 11111"/>
            </a:avLst>
          </a:prstGeom>
          <a:ln w="190500" cap="rnd">
            <a:solidFill>
              <a:schemeClr val="tx2">
                <a:lumMod val="75000"/>
              </a:schemeClr>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coolSlant"/>
            <a:extrusionClr>
              <a:srgbClr val="FFFFFF"/>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763775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75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up)">
                                      <p:cBhvr>
                                        <p:cTn id="7" dur="1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36000"/>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63880" y="188047"/>
            <a:ext cx="11349077" cy="1808393"/>
          </a:xfrm>
          <a:gradFill flip="none" rotWithShape="1">
            <a:gsLst>
              <a:gs pos="0">
                <a:srgbClr val="D6B19C">
                  <a:alpha val="73000"/>
                </a:srgbClr>
              </a:gs>
              <a:gs pos="30000">
                <a:srgbClr val="D49E6C">
                  <a:alpha val="38000"/>
                </a:srgbClr>
              </a:gs>
              <a:gs pos="70000">
                <a:srgbClr val="A65528">
                  <a:alpha val="35000"/>
                </a:srgbClr>
              </a:gs>
              <a:gs pos="100000">
                <a:srgbClr val="663012"/>
              </a:gs>
            </a:gsLst>
            <a:lin ang="5400000" scaled="1"/>
            <a:tileRect/>
          </a:gradFill>
          <a:scene3d>
            <a:camera prst="orthographicFront"/>
            <a:lightRig rig="threePt" dir="t"/>
          </a:scene3d>
          <a:sp3d>
            <a:bevelT w="165100" prst="coolSlant"/>
          </a:sp3d>
        </p:spPr>
        <p:txBody>
          <a:bodyPr>
            <a:noAutofit/>
            <a:sp3d extrusionH="57150">
              <a:bevelT w="82550" h="38100" prst="coolSlant"/>
            </a:sp3d>
          </a:bodyPr>
          <a:lstStyle/>
          <a:p>
            <a:pPr algn="ctr"/>
            <a:r>
              <a:rPr lang="en-US" sz="4000" dirty="0" smtClean="0">
                <a:ln>
                  <a:solidFill>
                    <a:schemeClr val="bg2">
                      <a:lumMod val="90000"/>
                    </a:schemeClr>
                  </a:solidFill>
                </a:ln>
                <a:solidFill>
                  <a:schemeClr val="accent4">
                    <a:lumMod val="75000"/>
                  </a:schemeClr>
                </a:solidFill>
                <a:latin typeface="Arial Rounded MT Bold" pitchFamily="34" charset="0"/>
              </a:rPr>
              <a:t>This study now transitions to </a:t>
            </a:r>
            <a:r>
              <a:rPr lang="en-US" sz="4000" dirty="0" smtClean="0">
                <a:ln>
                  <a:solidFill>
                    <a:schemeClr val="bg2">
                      <a:lumMod val="90000"/>
                    </a:schemeClr>
                  </a:solidFill>
                </a:ln>
                <a:solidFill>
                  <a:srgbClr val="008080"/>
                </a:solidFill>
                <a:latin typeface="Arial Rounded MT Bold" pitchFamily="34" charset="0"/>
              </a:rPr>
              <a:t>critically  important </a:t>
            </a:r>
            <a:r>
              <a:rPr lang="en-US" sz="4000" dirty="0" smtClean="0">
                <a:ln>
                  <a:solidFill>
                    <a:schemeClr val="bg2">
                      <a:lumMod val="90000"/>
                    </a:schemeClr>
                  </a:solidFill>
                </a:ln>
                <a:solidFill>
                  <a:schemeClr val="accent4">
                    <a:lumMod val="75000"/>
                  </a:schemeClr>
                </a:solidFill>
                <a:latin typeface="Arial Rounded MT Bold" pitchFamily="34" charset="0"/>
              </a:rPr>
              <a:t>information.  </a:t>
            </a:r>
            <a:br>
              <a:rPr lang="en-US" sz="4000" dirty="0" smtClean="0">
                <a:ln>
                  <a:solidFill>
                    <a:schemeClr val="bg2">
                      <a:lumMod val="90000"/>
                    </a:schemeClr>
                  </a:solidFill>
                </a:ln>
                <a:solidFill>
                  <a:schemeClr val="accent4">
                    <a:lumMod val="75000"/>
                  </a:schemeClr>
                </a:solidFill>
                <a:latin typeface="Arial Rounded MT Bold" pitchFamily="34" charset="0"/>
              </a:rPr>
            </a:br>
            <a:r>
              <a:rPr lang="en-US" sz="4000" dirty="0" smtClean="0">
                <a:ln>
                  <a:solidFill>
                    <a:schemeClr val="bg2">
                      <a:lumMod val="90000"/>
                    </a:schemeClr>
                  </a:solidFill>
                </a:ln>
                <a:solidFill>
                  <a:srgbClr val="008080"/>
                </a:solidFill>
                <a:latin typeface="Arial Rounded MT Bold" pitchFamily="34" charset="0"/>
              </a:rPr>
              <a:t>It is </a:t>
            </a:r>
            <a:r>
              <a:rPr lang="en-US" sz="4000" dirty="0" smtClean="0">
                <a:ln>
                  <a:solidFill>
                    <a:schemeClr val="bg2">
                      <a:lumMod val="90000"/>
                    </a:schemeClr>
                  </a:solidFill>
                </a:ln>
                <a:solidFill>
                  <a:srgbClr val="FFFF00"/>
                </a:solidFill>
                <a:latin typeface="Arial Rounded MT Bold" pitchFamily="34" charset="0"/>
              </a:rPr>
              <a:t>super serious!</a:t>
            </a:r>
            <a:r>
              <a:rPr lang="en-US" sz="4000" dirty="0" smtClean="0">
                <a:ln>
                  <a:solidFill>
                    <a:schemeClr val="bg2">
                      <a:lumMod val="90000"/>
                    </a:schemeClr>
                  </a:solidFill>
                </a:ln>
                <a:solidFill>
                  <a:srgbClr val="FFFF00"/>
                </a:solidFill>
              </a:rPr>
              <a:t/>
            </a:r>
            <a:br>
              <a:rPr lang="en-US" sz="4000" dirty="0" smtClean="0">
                <a:ln>
                  <a:solidFill>
                    <a:schemeClr val="bg2">
                      <a:lumMod val="90000"/>
                    </a:schemeClr>
                  </a:solidFill>
                </a:ln>
                <a:solidFill>
                  <a:srgbClr val="FFFF00"/>
                </a:solidFill>
              </a:rPr>
            </a:br>
            <a:endParaRPr lang="en-US" sz="4000" dirty="0">
              <a:ln>
                <a:solidFill>
                  <a:schemeClr val="bg2">
                    <a:lumMod val="90000"/>
                  </a:schemeClr>
                </a:solidFill>
              </a:ln>
              <a:solidFill>
                <a:srgbClr val="FFFF00"/>
              </a:solidFill>
            </a:endParaRPr>
          </a:p>
        </p:txBody>
      </p:sp>
      <p:sp>
        <p:nvSpPr>
          <p:cNvPr id="3" name="Content Placeholder 2"/>
          <p:cNvSpPr>
            <a:spLocks noGrp="1"/>
          </p:cNvSpPr>
          <p:nvPr>
            <p:ph idx="1"/>
          </p:nvPr>
        </p:nvSpPr>
        <p:spPr>
          <a:xfrm>
            <a:off x="991673" y="2434108"/>
            <a:ext cx="10921285" cy="4295490"/>
          </a:xfrm>
        </p:spPr>
        <p:txBody>
          <a:bodyPr/>
          <a:lstStyle/>
          <a:p>
            <a:pPr marL="0" indent="0">
              <a:buNone/>
            </a:pPr>
            <a:r>
              <a:rPr lang="en-US" dirty="0"/>
              <a:t>.</a:t>
            </a:r>
          </a:p>
        </p:txBody>
      </p:sp>
      <p:sp>
        <p:nvSpPr>
          <p:cNvPr id="4" name="Slide Number Placeholder 3"/>
          <p:cNvSpPr>
            <a:spLocks noGrp="1"/>
          </p:cNvSpPr>
          <p:nvPr>
            <p:ph type="sldNum" sz="quarter" idx="12"/>
          </p:nvPr>
        </p:nvSpPr>
        <p:spPr>
          <a:xfrm>
            <a:off x="9372601" y="6512204"/>
            <a:ext cx="2819399" cy="345796"/>
          </a:xfrm>
        </p:spPr>
        <p:txBody>
          <a:bodyPr/>
          <a:lstStyle/>
          <a:p>
            <a:fld id="{71766878-3199-4EAB-94E7-2D6D11070E14}" type="slidenum">
              <a:rPr lang="en-US" b="1" smtClean="0">
                <a:solidFill>
                  <a:schemeClr val="tx1"/>
                </a:solidFill>
              </a:rPr>
              <a:t>63</a:t>
            </a:fld>
            <a:endParaRPr lang="en-US" b="1" dirty="0">
              <a:solidFill>
                <a:schemeClr val="tx1"/>
              </a:solidFill>
            </a:endParaRPr>
          </a:p>
        </p:txBody>
      </p:sp>
      <p:pic>
        <p:nvPicPr>
          <p:cNvPr id="17" name="Picture 16"/>
          <p:cNvPicPr>
            <a:picLocks noChangeAspect="1"/>
          </p:cNvPicPr>
          <p:nvPr/>
        </p:nvPicPr>
        <p:blipFill>
          <a:blip r:embed="rId4"/>
          <a:stretch>
            <a:fillRect/>
          </a:stretch>
        </p:blipFill>
        <p:spPr>
          <a:xfrm>
            <a:off x="1104147" y="2331300"/>
            <a:ext cx="10508734" cy="4313340"/>
          </a:xfrm>
          <a:prstGeom prst="rect">
            <a:avLst/>
          </a:prstGeom>
          <a:solidFill>
            <a:schemeClr val="bg1">
              <a:lumMod val="85000"/>
            </a:schemeClr>
          </a:solidFill>
          <a:ln w="38100">
            <a:solidFill>
              <a:schemeClr val="bg1">
                <a:lumMod val="50000"/>
              </a:schemeClr>
            </a:solidFill>
          </a:ln>
        </p:spPr>
      </p:pic>
    </p:spTree>
    <p:extLst>
      <p:ext uri="{BB962C8B-B14F-4D97-AF65-F5344CB8AC3E}">
        <p14:creationId xmlns:p14="http://schemas.microsoft.com/office/powerpoint/2010/main" val="120053183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978794" y="231820"/>
            <a:ext cx="10921285" cy="6542468"/>
          </a:xfrm>
          <a:prstGeom prst="rect">
            <a:avLst/>
          </a:prstGeom>
        </p:spPr>
      </p:pic>
      <p:sp>
        <p:nvSpPr>
          <p:cNvPr id="2" name="Slide Number Placeholder 1"/>
          <p:cNvSpPr>
            <a:spLocks noGrp="1"/>
          </p:cNvSpPr>
          <p:nvPr>
            <p:ph type="sldNum" sz="quarter" idx="12"/>
          </p:nvPr>
        </p:nvSpPr>
        <p:spPr>
          <a:xfrm>
            <a:off x="9370774" y="6496866"/>
            <a:ext cx="2819399" cy="345796"/>
          </a:xfrm>
        </p:spPr>
        <p:txBody>
          <a:bodyPr/>
          <a:lstStyle/>
          <a:p>
            <a:fld id="{71766878-3199-4EAB-94E7-2D6D11070E14}" type="slidenum">
              <a:rPr lang="en-US" b="1" smtClean="0">
                <a:solidFill>
                  <a:schemeClr val="tx1"/>
                </a:solidFill>
              </a:rPr>
              <a:t>64</a:t>
            </a:fld>
            <a:endParaRPr lang="en-US" b="1" dirty="0">
              <a:solidFill>
                <a:schemeClr val="tx1"/>
              </a:solidFill>
            </a:endParaRPr>
          </a:p>
        </p:txBody>
      </p:sp>
    </p:spTree>
    <p:extLst>
      <p:ext uri="{BB962C8B-B14F-4D97-AF65-F5344CB8AC3E}">
        <p14:creationId xmlns:p14="http://schemas.microsoft.com/office/powerpoint/2010/main" val="406014360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65915" y="167425"/>
            <a:ext cx="10972800" cy="6542468"/>
          </a:xfrm>
        </p:spPr>
        <p:txBody>
          <a:bodyPr anchor="ctr">
            <a:normAutofit/>
            <a:scene3d>
              <a:camera prst="orthographicFront"/>
              <a:lightRig rig="threePt" dir="t"/>
            </a:scene3d>
            <a:sp3d extrusionH="57150">
              <a:bevelT w="82550" h="38100" prst="coolSlant"/>
            </a:sp3d>
          </a:bodyPr>
          <a:lstStyle/>
          <a:p>
            <a:pPr marL="2103120" marR="0" indent="-2103120">
              <a:lnSpc>
                <a:spcPct val="115000"/>
              </a:lnSpc>
              <a:spcBef>
                <a:spcPts val="0"/>
              </a:spcBef>
              <a:spcAft>
                <a:spcPts val="600"/>
              </a:spcAft>
              <a:buNone/>
            </a:pPr>
            <a:r>
              <a:rPr lang="en-US" sz="3200" dirty="0" smtClean="0">
                <a:solidFill>
                  <a:srgbClr val="008080"/>
                </a:solidFill>
                <a:latin typeface="Georgia" panose="02040502050405020303" pitchFamily="18" charset="0"/>
                <a:ea typeface="Calibri" panose="020F0502020204030204" pitchFamily="34" charset="0"/>
                <a:cs typeface="Georgia" panose="02040502050405020303" pitchFamily="18" charset="0"/>
              </a:rPr>
              <a:t>1 </a:t>
            </a:r>
            <a:r>
              <a:rPr lang="en-US" sz="3200" dirty="0">
                <a:solidFill>
                  <a:srgbClr val="008080"/>
                </a:solidFill>
                <a:latin typeface="Georgia" panose="02040502050405020303" pitchFamily="18" charset="0"/>
                <a:ea typeface="Calibri" panose="020F0502020204030204" pitchFamily="34" charset="0"/>
                <a:cs typeface="Georgia" panose="02040502050405020303" pitchFamily="18" charset="0"/>
              </a:rPr>
              <a:t>Sam 21:6</a:t>
            </a:r>
            <a:r>
              <a:rPr lang="en-US" sz="3200" dirty="0">
                <a:solidFill>
                  <a:srgbClr val="000000"/>
                </a:solidFill>
                <a:latin typeface="Georgia" panose="02040502050405020303" pitchFamily="18" charset="0"/>
                <a:ea typeface="Calibri" panose="020F0502020204030204" pitchFamily="34" charset="0"/>
                <a:cs typeface="Georgia" panose="02040502050405020303" pitchFamily="18" charset="0"/>
              </a:rPr>
              <a:t> 	</a:t>
            </a:r>
            <a:r>
              <a:rPr lang="en-US" sz="3200" dirty="0">
                <a:solidFill>
                  <a:srgbClr val="E36C0A"/>
                </a:solidFill>
                <a:latin typeface="Georgia" panose="02040502050405020303" pitchFamily="18" charset="0"/>
                <a:ea typeface="Calibri" panose="020F0502020204030204" pitchFamily="34" charset="0"/>
                <a:cs typeface="Georgia" panose="02040502050405020303" pitchFamily="18" charset="0"/>
              </a:rPr>
              <a:t>So the Priest </a:t>
            </a:r>
            <a:r>
              <a:rPr lang="en-US" sz="3200" dirty="0" err="1" smtClean="0">
                <a:solidFill>
                  <a:srgbClr val="E36C0A"/>
                </a:solidFill>
                <a:latin typeface="Georgia" panose="02040502050405020303" pitchFamily="18" charset="0"/>
                <a:ea typeface="Calibri" panose="020F0502020204030204" pitchFamily="34" charset="0"/>
                <a:cs typeface="Georgia" panose="02040502050405020303" pitchFamily="18" charset="0"/>
              </a:rPr>
              <a:t>gaue</a:t>
            </a:r>
            <a:r>
              <a:rPr lang="en-US" sz="3200" dirty="0" smtClean="0">
                <a:solidFill>
                  <a:srgbClr val="E36C0A"/>
                </a:solidFill>
                <a:latin typeface="Georgia" panose="02040502050405020303" pitchFamily="18" charset="0"/>
                <a:ea typeface="Calibri" panose="020F0502020204030204" pitchFamily="34" charset="0"/>
                <a:cs typeface="Georgia" panose="02040502050405020303" pitchFamily="18" charset="0"/>
              </a:rPr>
              <a:t> </a:t>
            </a:r>
            <a:r>
              <a:rPr lang="en-US" sz="2400" dirty="0" smtClean="0">
                <a:solidFill>
                  <a:schemeClr val="tx1"/>
                </a:solidFill>
                <a:latin typeface="Georgia" panose="02040502050405020303" pitchFamily="18" charset="0"/>
                <a:ea typeface="Calibri" panose="020F0502020204030204" pitchFamily="34" charset="0"/>
                <a:cs typeface="Georgia" panose="02040502050405020303" pitchFamily="18" charset="0"/>
              </a:rPr>
              <a:t>[gave] </a:t>
            </a:r>
            <a:r>
              <a:rPr lang="en-US" sz="3200" dirty="0" smtClean="0">
                <a:solidFill>
                  <a:srgbClr val="E36C0A"/>
                </a:solidFill>
                <a:latin typeface="Georgia" panose="02040502050405020303" pitchFamily="18" charset="0"/>
                <a:ea typeface="Calibri" panose="020F0502020204030204" pitchFamily="34" charset="0"/>
                <a:cs typeface="Georgia" panose="02040502050405020303" pitchFamily="18" charset="0"/>
              </a:rPr>
              <a:t>him </a:t>
            </a:r>
            <a:r>
              <a:rPr lang="en-US" sz="2400" dirty="0" smtClean="0">
                <a:solidFill>
                  <a:schemeClr val="tx1"/>
                </a:solidFill>
                <a:latin typeface="Georgia" panose="02040502050405020303" pitchFamily="18" charset="0"/>
                <a:ea typeface="Calibri" panose="020F0502020204030204" pitchFamily="34" charset="0"/>
                <a:cs typeface="Georgia" panose="02040502050405020303" pitchFamily="18" charset="0"/>
              </a:rPr>
              <a:t>[David]</a:t>
            </a:r>
            <a:r>
              <a:rPr lang="en-US" sz="2400" dirty="0" smtClean="0">
                <a:solidFill>
                  <a:srgbClr val="E36C0A"/>
                </a:solidFill>
                <a:latin typeface="Georgia" panose="02040502050405020303" pitchFamily="18" charset="0"/>
                <a:ea typeface="Calibri" panose="020F0502020204030204" pitchFamily="34" charset="0"/>
                <a:cs typeface="Georgia" panose="02040502050405020303" pitchFamily="18" charset="0"/>
              </a:rPr>
              <a:t> </a:t>
            </a:r>
            <a:r>
              <a:rPr lang="en-US" sz="3200" b="1" i="1" dirty="0">
                <a:solidFill>
                  <a:srgbClr val="FF0066"/>
                </a:solidFill>
                <a:latin typeface="Georgia" panose="02040502050405020303" pitchFamily="18" charset="0"/>
                <a:ea typeface="Calibri" panose="020F0502020204030204" pitchFamily="34" charset="0"/>
                <a:cs typeface="Georgia" panose="02040502050405020303" pitchFamily="18" charset="0"/>
              </a:rPr>
              <a:t>hallowed bread;</a:t>
            </a:r>
            <a:r>
              <a:rPr lang="en-US" sz="3200" dirty="0">
                <a:solidFill>
                  <a:srgbClr val="FF0066"/>
                </a:solidFill>
                <a:latin typeface="Georgia" panose="02040502050405020303" pitchFamily="18" charset="0"/>
                <a:ea typeface="Calibri" panose="020F0502020204030204" pitchFamily="34" charset="0"/>
                <a:cs typeface="Georgia" panose="02040502050405020303" pitchFamily="18" charset="0"/>
              </a:rPr>
              <a:t> </a:t>
            </a:r>
            <a:r>
              <a:rPr lang="en-US" sz="3200" dirty="0">
                <a:solidFill>
                  <a:srgbClr val="E36C0A"/>
                </a:solidFill>
                <a:latin typeface="Georgia" panose="02040502050405020303" pitchFamily="18" charset="0"/>
                <a:ea typeface="Calibri" panose="020F0502020204030204" pitchFamily="34" charset="0"/>
                <a:cs typeface="Georgia" panose="02040502050405020303" pitchFamily="18" charset="0"/>
              </a:rPr>
              <a:t>for there was </a:t>
            </a:r>
            <a:r>
              <a:rPr lang="en-US" sz="3200" b="1" i="1" dirty="0">
                <a:solidFill>
                  <a:srgbClr val="FF0066"/>
                </a:solidFill>
                <a:latin typeface="Georgia" panose="02040502050405020303" pitchFamily="18" charset="0"/>
                <a:ea typeface="Calibri" panose="020F0502020204030204" pitchFamily="34" charset="0"/>
                <a:cs typeface="Georgia" panose="02040502050405020303" pitchFamily="18" charset="0"/>
              </a:rPr>
              <a:t>no bread there, </a:t>
            </a:r>
            <a:r>
              <a:rPr lang="en-US" sz="3200" b="1" i="1" dirty="0" smtClean="0">
                <a:solidFill>
                  <a:srgbClr val="FF0066"/>
                </a:solidFill>
                <a:latin typeface="Georgia" panose="02040502050405020303" pitchFamily="18" charset="0"/>
                <a:ea typeface="Calibri" panose="020F0502020204030204" pitchFamily="34" charset="0"/>
                <a:cs typeface="Georgia" panose="02040502050405020303" pitchFamily="18" charset="0"/>
              </a:rPr>
              <a:t/>
            </a:r>
            <a:br>
              <a:rPr lang="en-US" sz="3200" b="1" i="1" dirty="0" smtClean="0">
                <a:solidFill>
                  <a:srgbClr val="FF0066"/>
                </a:solidFill>
                <a:latin typeface="Georgia" panose="02040502050405020303" pitchFamily="18" charset="0"/>
                <a:ea typeface="Calibri" panose="020F0502020204030204" pitchFamily="34" charset="0"/>
                <a:cs typeface="Georgia" panose="02040502050405020303" pitchFamily="18" charset="0"/>
              </a:rPr>
            </a:br>
            <a:r>
              <a:rPr lang="en-US" sz="3200" b="1" i="1" dirty="0" smtClean="0">
                <a:solidFill>
                  <a:srgbClr val="FF0066"/>
                </a:solidFill>
                <a:latin typeface="Georgia" panose="02040502050405020303" pitchFamily="18" charset="0"/>
                <a:ea typeface="Calibri" panose="020F0502020204030204" pitchFamily="34" charset="0"/>
                <a:cs typeface="Georgia" panose="02040502050405020303" pitchFamily="18" charset="0"/>
              </a:rPr>
              <a:t>but the </a:t>
            </a:r>
            <a:r>
              <a:rPr lang="en-US" sz="3200" b="1" i="1" dirty="0">
                <a:solidFill>
                  <a:srgbClr val="FF0066"/>
                </a:solidFill>
                <a:latin typeface="Georgia" panose="02040502050405020303" pitchFamily="18" charset="0"/>
                <a:ea typeface="Calibri" panose="020F0502020204030204" pitchFamily="34" charset="0"/>
                <a:cs typeface="Georgia" panose="02040502050405020303" pitchFamily="18" charset="0"/>
              </a:rPr>
              <a:t>Shewbread that was taken </a:t>
            </a:r>
            <a:r>
              <a:rPr lang="en-US" sz="3200" b="1" i="1" dirty="0" smtClean="0">
                <a:solidFill>
                  <a:srgbClr val="FF0066"/>
                </a:solidFill>
                <a:latin typeface="Georgia" panose="02040502050405020303" pitchFamily="18" charset="0"/>
                <a:ea typeface="Calibri" panose="020F0502020204030204" pitchFamily="34" charset="0"/>
                <a:cs typeface="Georgia" panose="02040502050405020303" pitchFamily="18" charset="0"/>
              </a:rPr>
              <a:t/>
            </a:r>
            <a:br>
              <a:rPr lang="en-US" sz="3200" b="1" i="1" dirty="0" smtClean="0">
                <a:solidFill>
                  <a:srgbClr val="FF0066"/>
                </a:solidFill>
                <a:latin typeface="Georgia" panose="02040502050405020303" pitchFamily="18" charset="0"/>
                <a:ea typeface="Calibri" panose="020F0502020204030204" pitchFamily="34" charset="0"/>
                <a:cs typeface="Georgia" panose="02040502050405020303" pitchFamily="18" charset="0"/>
              </a:rPr>
            </a:br>
            <a:r>
              <a:rPr lang="en-US" sz="3200" b="1" i="1" dirty="0" smtClean="0">
                <a:solidFill>
                  <a:srgbClr val="FF0066"/>
                </a:solidFill>
                <a:latin typeface="Georgia" panose="02040502050405020303" pitchFamily="18" charset="0"/>
                <a:ea typeface="Calibri" panose="020F0502020204030204" pitchFamily="34" charset="0"/>
                <a:cs typeface="Georgia" panose="02040502050405020303" pitchFamily="18" charset="0"/>
              </a:rPr>
              <a:t>from </a:t>
            </a:r>
            <a:r>
              <a:rPr lang="en-US" sz="3200" b="1" i="1" dirty="0">
                <a:solidFill>
                  <a:srgbClr val="FF0066"/>
                </a:solidFill>
                <a:latin typeface="Georgia" panose="02040502050405020303" pitchFamily="18" charset="0"/>
                <a:ea typeface="Calibri" panose="020F0502020204030204" pitchFamily="34" charset="0"/>
                <a:cs typeface="Georgia" panose="02040502050405020303" pitchFamily="18" charset="0"/>
              </a:rPr>
              <a:t>before the Lord</a:t>
            </a:r>
            <a:r>
              <a:rPr lang="en-US" sz="3200" dirty="0">
                <a:solidFill>
                  <a:srgbClr val="E36C0A"/>
                </a:solidFill>
                <a:latin typeface="Georgia" panose="02040502050405020303" pitchFamily="18" charset="0"/>
                <a:ea typeface="Calibri" panose="020F0502020204030204" pitchFamily="34" charset="0"/>
                <a:cs typeface="Georgia" panose="02040502050405020303" pitchFamily="18" charset="0"/>
              </a:rPr>
              <a:t> </a:t>
            </a:r>
            <a:r>
              <a:rPr lang="en-US" sz="3200" b="1" dirty="0">
                <a:solidFill>
                  <a:srgbClr val="0000FF"/>
                </a:solidFill>
                <a:latin typeface="Georgia" panose="02040502050405020303" pitchFamily="18" charset="0"/>
                <a:ea typeface="Calibri" panose="020F0502020204030204" pitchFamily="34" charset="0"/>
                <a:cs typeface="Georgia" panose="02040502050405020303" pitchFamily="18" charset="0"/>
              </a:rPr>
              <a:t>[Yahuah],</a:t>
            </a:r>
            <a:r>
              <a:rPr lang="en-US" sz="3200" dirty="0">
                <a:solidFill>
                  <a:srgbClr val="0000CC"/>
                </a:solidFill>
                <a:latin typeface="Georgia" panose="02040502050405020303" pitchFamily="18" charset="0"/>
                <a:ea typeface="Calibri" panose="020F0502020204030204" pitchFamily="34" charset="0"/>
                <a:cs typeface="Georgia" panose="02040502050405020303" pitchFamily="18" charset="0"/>
              </a:rPr>
              <a:t> </a:t>
            </a:r>
            <a:r>
              <a:rPr lang="en-US" sz="3200" dirty="0" smtClean="0">
                <a:solidFill>
                  <a:srgbClr val="0000CC"/>
                </a:solidFill>
                <a:latin typeface="Georgia" panose="02040502050405020303" pitchFamily="18" charset="0"/>
                <a:ea typeface="Calibri" panose="020F0502020204030204" pitchFamily="34" charset="0"/>
                <a:cs typeface="Georgia" panose="02040502050405020303" pitchFamily="18" charset="0"/>
              </a:rPr>
              <a:t/>
            </a:r>
            <a:br>
              <a:rPr lang="en-US" sz="3200" dirty="0" smtClean="0">
                <a:solidFill>
                  <a:srgbClr val="0000CC"/>
                </a:solidFill>
                <a:latin typeface="Georgia" panose="02040502050405020303" pitchFamily="18" charset="0"/>
                <a:ea typeface="Calibri" panose="020F0502020204030204" pitchFamily="34" charset="0"/>
                <a:cs typeface="Georgia" panose="02040502050405020303" pitchFamily="18" charset="0"/>
              </a:rPr>
            </a:br>
            <a:r>
              <a:rPr lang="en-US" sz="3200" b="1" i="1" dirty="0" smtClean="0">
                <a:solidFill>
                  <a:srgbClr val="9900FF"/>
                </a:solidFill>
                <a:latin typeface="Georgia" panose="02040502050405020303" pitchFamily="18" charset="0"/>
                <a:ea typeface="Calibri" panose="020F0502020204030204" pitchFamily="34" charset="0"/>
                <a:cs typeface="Georgia" panose="02040502050405020303" pitchFamily="18" charset="0"/>
              </a:rPr>
              <a:t>to put </a:t>
            </a:r>
            <a:r>
              <a:rPr lang="en-US" sz="3200" b="1" i="1" dirty="0" err="1" smtClean="0">
                <a:solidFill>
                  <a:srgbClr val="9900FF"/>
                </a:solidFill>
                <a:latin typeface="Georgia" panose="02040502050405020303" pitchFamily="18" charset="0"/>
                <a:ea typeface="Calibri" panose="020F0502020204030204" pitchFamily="34" charset="0"/>
                <a:cs typeface="Georgia" panose="02040502050405020303" pitchFamily="18" charset="0"/>
              </a:rPr>
              <a:t>hote</a:t>
            </a:r>
            <a:r>
              <a:rPr lang="en-US" sz="3200" b="1" i="1" dirty="0" smtClean="0">
                <a:solidFill>
                  <a:srgbClr val="9900FF"/>
                </a:solidFill>
                <a:latin typeface="Georgia" panose="02040502050405020303" pitchFamily="18" charset="0"/>
                <a:ea typeface="Calibri" panose="020F0502020204030204" pitchFamily="34" charset="0"/>
                <a:cs typeface="Georgia" panose="02040502050405020303" pitchFamily="18" charset="0"/>
              </a:rPr>
              <a:t> </a:t>
            </a:r>
            <a:r>
              <a:rPr lang="en-US" sz="3200" dirty="0" smtClean="0">
                <a:solidFill>
                  <a:schemeClr val="tx1"/>
                </a:solidFill>
                <a:latin typeface="Georgia" panose="02040502050405020303" pitchFamily="18" charset="0"/>
                <a:ea typeface="Calibri" panose="020F0502020204030204" pitchFamily="34" charset="0"/>
                <a:cs typeface="Georgia" panose="02040502050405020303" pitchFamily="18" charset="0"/>
              </a:rPr>
              <a:t>[hot] </a:t>
            </a:r>
            <a:r>
              <a:rPr lang="en-US" sz="3200" b="1" i="1" dirty="0">
                <a:solidFill>
                  <a:srgbClr val="9900FF"/>
                </a:solidFill>
                <a:latin typeface="Georgia" panose="02040502050405020303" pitchFamily="18" charset="0"/>
                <a:ea typeface="Calibri" panose="020F0502020204030204" pitchFamily="34" charset="0"/>
                <a:cs typeface="Georgia" panose="02040502050405020303" pitchFamily="18" charset="0"/>
              </a:rPr>
              <a:t>bread in the day </a:t>
            </a:r>
            <a:r>
              <a:rPr lang="en-US" sz="3200" b="1" i="1" dirty="0" smtClean="0">
                <a:solidFill>
                  <a:srgbClr val="9900FF"/>
                </a:solidFill>
                <a:latin typeface="Georgia" panose="02040502050405020303" pitchFamily="18" charset="0"/>
                <a:ea typeface="Calibri" panose="020F0502020204030204" pitchFamily="34" charset="0"/>
                <a:cs typeface="Georgia" panose="02040502050405020303" pitchFamily="18" charset="0"/>
              </a:rPr>
              <a:t/>
            </a:r>
            <a:br>
              <a:rPr lang="en-US" sz="3200" b="1" i="1" dirty="0" smtClean="0">
                <a:solidFill>
                  <a:srgbClr val="9900FF"/>
                </a:solidFill>
                <a:latin typeface="Georgia" panose="02040502050405020303" pitchFamily="18" charset="0"/>
                <a:ea typeface="Calibri" panose="020F0502020204030204" pitchFamily="34" charset="0"/>
                <a:cs typeface="Georgia" panose="02040502050405020303" pitchFamily="18" charset="0"/>
              </a:rPr>
            </a:br>
            <a:r>
              <a:rPr lang="en-US" sz="3200" b="1" i="1" dirty="0" smtClean="0">
                <a:solidFill>
                  <a:srgbClr val="9900FF"/>
                </a:solidFill>
                <a:latin typeface="Georgia" panose="02040502050405020303" pitchFamily="18" charset="0"/>
                <a:ea typeface="Calibri" panose="020F0502020204030204" pitchFamily="34" charset="0"/>
                <a:cs typeface="Georgia" panose="02040502050405020303" pitchFamily="18" charset="0"/>
              </a:rPr>
              <a:t>when </a:t>
            </a:r>
            <a:r>
              <a:rPr lang="en-US" sz="3200" b="1" i="1" dirty="0">
                <a:solidFill>
                  <a:srgbClr val="9900FF"/>
                </a:solidFill>
                <a:latin typeface="Georgia" panose="02040502050405020303" pitchFamily="18" charset="0"/>
                <a:ea typeface="Calibri" panose="020F0502020204030204" pitchFamily="34" charset="0"/>
                <a:cs typeface="Georgia" panose="02040502050405020303" pitchFamily="18" charset="0"/>
              </a:rPr>
              <a:t>it was </a:t>
            </a:r>
            <a:r>
              <a:rPr lang="en-US" sz="3200" b="1" i="1" dirty="0" smtClean="0">
                <a:solidFill>
                  <a:srgbClr val="9900FF"/>
                </a:solidFill>
                <a:latin typeface="Georgia" panose="02040502050405020303" pitchFamily="18" charset="0"/>
                <a:ea typeface="Calibri" panose="020F0502020204030204" pitchFamily="34" charset="0"/>
                <a:cs typeface="Georgia" panose="02040502050405020303" pitchFamily="18" charset="0"/>
              </a:rPr>
              <a:t>taken </a:t>
            </a:r>
            <a:r>
              <a:rPr lang="en-US" sz="3200" b="1" i="1" dirty="0">
                <a:solidFill>
                  <a:srgbClr val="9900FF"/>
                </a:solidFill>
                <a:latin typeface="Georgia" panose="02040502050405020303" pitchFamily="18" charset="0"/>
                <a:ea typeface="Calibri" panose="020F0502020204030204" pitchFamily="34" charset="0"/>
                <a:cs typeface="Georgia" panose="02040502050405020303" pitchFamily="18" charset="0"/>
              </a:rPr>
              <a:t>away</a:t>
            </a:r>
            <a:r>
              <a:rPr lang="en-US" sz="3200" b="1" i="1" dirty="0" smtClean="0">
                <a:solidFill>
                  <a:srgbClr val="9900FF"/>
                </a:solidFill>
                <a:latin typeface="Georgia" panose="02040502050405020303" pitchFamily="18" charset="0"/>
                <a:ea typeface="Calibri" panose="020F0502020204030204" pitchFamily="34" charset="0"/>
                <a:cs typeface="Georgia" panose="02040502050405020303" pitchFamily="18" charset="0"/>
              </a:rPr>
              <a:t>.      </a:t>
            </a:r>
            <a:r>
              <a:rPr lang="en-US" sz="2400" b="1" i="1" dirty="0" smtClean="0">
                <a:solidFill>
                  <a:srgbClr val="9900FF"/>
                </a:solidFill>
                <a:latin typeface="Georgia" panose="02040502050405020303" pitchFamily="18" charset="0"/>
                <a:ea typeface="Calibri" panose="020F0502020204030204" pitchFamily="34" charset="0"/>
                <a:cs typeface="Georgia" panose="02040502050405020303" pitchFamily="18" charset="0"/>
              </a:rPr>
              <a:t>   </a:t>
            </a:r>
            <a:r>
              <a:rPr lang="en-US" i="1" dirty="0" smtClean="0">
                <a:solidFill>
                  <a:srgbClr val="008080"/>
                </a:solidFill>
                <a:latin typeface="Georgia" panose="02040502050405020303" pitchFamily="18" charset="0"/>
                <a:ea typeface="Calibri" panose="020F0502020204030204" pitchFamily="34" charset="0"/>
                <a:cs typeface="Georgia" panose="02040502050405020303" pitchFamily="18" charset="0"/>
              </a:rPr>
              <a:t>KJV 1611</a:t>
            </a:r>
          </a:p>
          <a:p>
            <a:pPr marL="2103120" marR="0" indent="-2103120">
              <a:lnSpc>
                <a:spcPct val="115000"/>
              </a:lnSpc>
              <a:spcBef>
                <a:spcPts val="0"/>
              </a:spcBef>
              <a:spcAft>
                <a:spcPts val="600"/>
              </a:spcAft>
              <a:buNone/>
            </a:pPr>
            <a:endParaRPr lang="en-US" i="1" dirty="0" smtClean="0">
              <a:solidFill>
                <a:srgbClr val="008080"/>
              </a:solidFill>
              <a:latin typeface="Georgia" panose="02040502050405020303" pitchFamily="18" charset="0"/>
              <a:ea typeface="Calibri" panose="020F0502020204030204" pitchFamily="34" charset="0"/>
              <a:cs typeface="Georgia" panose="02040502050405020303" pitchFamily="18" charset="0"/>
            </a:endParaRPr>
          </a:p>
          <a:p>
            <a:pPr marL="0" marR="0">
              <a:lnSpc>
                <a:spcPct val="115000"/>
              </a:lnSpc>
              <a:spcBef>
                <a:spcPts val="0"/>
              </a:spcBef>
              <a:spcAft>
                <a:spcPts val="1000"/>
              </a:spcAft>
            </a:pPr>
            <a:r>
              <a:rPr lang="en-US" sz="3200" b="1" dirty="0" smtClean="0">
                <a:ln>
                  <a:solidFill>
                    <a:schemeClr val="accent2">
                      <a:lumMod val="60000"/>
                      <a:lumOff val="40000"/>
                    </a:schemeClr>
                  </a:solidFill>
                </a:ln>
                <a:solidFill>
                  <a:schemeClr val="accent4">
                    <a:lumMod val="75000"/>
                  </a:schemeClr>
                </a:solidFill>
                <a:latin typeface="Calibri" panose="020F0502020204030204" pitchFamily="34" charset="0"/>
                <a:ea typeface="Calibri" panose="020F0502020204030204" pitchFamily="34" charset="0"/>
                <a:cs typeface="Times New Roman" panose="02020603050405020304" pitchFamily="18" charset="0"/>
              </a:rPr>
              <a:t>What are the instructions for Shewbread that has just been removed from the Tabernacle’s  Set-Apart  Place?</a:t>
            </a:r>
          </a:p>
          <a:p>
            <a:pPr marL="0" marR="0">
              <a:lnSpc>
                <a:spcPct val="115000"/>
              </a:lnSpc>
              <a:spcBef>
                <a:spcPts val="0"/>
              </a:spcBef>
              <a:spcAft>
                <a:spcPts val="1000"/>
              </a:spcAft>
            </a:pPr>
            <a:r>
              <a:rPr lang="en-US" sz="3200" b="1" dirty="0" smtClean="0">
                <a:ln>
                  <a:solidFill>
                    <a:srgbClr val="FF0000"/>
                  </a:solidFill>
                </a:ln>
                <a:solidFill>
                  <a:schemeClr val="accent4">
                    <a:lumMod val="75000"/>
                  </a:schemeClr>
                </a:solidFill>
                <a:latin typeface="Calibri" panose="020F0502020204030204" pitchFamily="34" charset="0"/>
                <a:ea typeface="Calibri" panose="020F0502020204030204" pitchFamily="34" charset="0"/>
                <a:cs typeface="Times New Roman" panose="02020603050405020304" pitchFamily="18" charset="0"/>
              </a:rPr>
              <a:t>Answer:  </a:t>
            </a:r>
            <a:r>
              <a:rPr lang="en-US" sz="3200" b="1" dirty="0" smtClean="0">
                <a:ln>
                  <a:solidFill>
                    <a:schemeClr val="accent2">
                      <a:lumMod val="60000"/>
                      <a:lumOff val="40000"/>
                    </a:schemeClr>
                  </a:solidFill>
                </a:ln>
                <a:solidFill>
                  <a:schemeClr val="accent4">
                    <a:lumMod val="75000"/>
                  </a:schemeClr>
                </a:solidFill>
                <a:latin typeface="Calibri" panose="020F0502020204030204" pitchFamily="34" charset="0"/>
                <a:ea typeface="Calibri" panose="020F0502020204030204" pitchFamily="34" charset="0"/>
                <a:cs typeface="Times New Roman" panose="02020603050405020304" pitchFamily="18" charset="0"/>
              </a:rPr>
              <a:t>_____________________    </a:t>
            </a:r>
            <a:r>
              <a:rPr lang="en-US" sz="3200" b="1" dirty="0" smtClean="0">
                <a:ln w="3175">
                  <a:solidFill>
                    <a:srgbClr val="90F1FE"/>
                  </a:solidFill>
                </a:ln>
                <a:solidFill>
                  <a:srgbClr val="FF0066"/>
                </a:solidFill>
                <a:latin typeface="Calibri" panose="020F0502020204030204" pitchFamily="34" charset="0"/>
                <a:ea typeface="Calibri" panose="020F0502020204030204" pitchFamily="34" charset="0"/>
                <a:cs typeface="Times New Roman" panose="02020603050405020304" pitchFamily="18" charset="0"/>
              </a:rPr>
              <a:t>&amp; 1 Chron 9:32. </a:t>
            </a:r>
          </a:p>
          <a:p>
            <a:pPr marL="0" marR="0">
              <a:lnSpc>
                <a:spcPct val="115000"/>
              </a:lnSpc>
              <a:spcBef>
                <a:spcPts val="0"/>
              </a:spcBef>
              <a:spcAft>
                <a:spcPts val="1000"/>
              </a:spcAft>
            </a:pPr>
            <a:r>
              <a:rPr lang="en-US" sz="3200" b="1" dirty="0" smtClean="0">
                <a:ln>
                  <a:solidFill>
                    <a:schemeClr val="accent2">
                      <a:lumMod val="60000"/>
                      <a:lumOff val="40000"/>
                    </a:schemeClr>
                  </a:solidFill>
                </a:ln>
                <a:solidFill>
                  <a:schemeClr val="accent4">
                    <a:lumMod val="75000"/>
                  </a:schemeClr>
                </a:solidFill>
                <a:latin typeface="Calibri" panose="020F0502020204030204" pitchFamily="34" charset="0"/>
                <a:ea typeface="Calibri" panose="020F0502020204030204" pitchFamily="34" charset="0"/>
                <a:cs typeface="Times New Roman" panose="02020603050405020304" pitchFamily="18" charset="0"/>
              </a:rPr>
              <a:t>Now </a:t>
            </a:r>
            <a:r>
              <a:rPr lang="en-US" sz="3200" b="1" dirty="0">
                <a:ln>
                  <a:solidFill>
                    <a:schemeClr val="accent2">
                      <a:lumMod val="60000"/>
                      <a:lumOff val="40000"/>
                    </a:schemeClr>
                  </a:solidFill>
                </a:ln>
                <a:solidFill>
                  <a:schemeClr val="accent4">
                    <a:lumMod val="75000"/>
                  </a:schemeClr>
                </a:solidFill>
                <a:latin typeface="Calibri" panose="020F0502020204030204" pitchFamily="34" charset="0"/>
                <a:ea typeface="Calibri" panose="020F0502020204030204" pitchFamily="34" charset="0"/>
                <a:cs typeface="Times New Roman" panose="02020603050405020304" pitchFamily="18" charset="0"/>
              </a:rPr>
              <a:t>the brutally important question arises </a:t>
            </a:r>
            <a:r>
              <a:rPr lang="en-US" sz="3200" b="1" dirty="0" smtClean="0">
                <a:ln>
                  <a:solidFill>
                    <a:schemeClr val="accent2">
                      <a:lumMod val="60000"/>
                      <a:lumOff val="40000"/>
                    </a:schemeClr>
                  </a:solidFill>
                </a:ln>
                <a:solidFill>
                  <a:schemeClr val="accent4">
                    <a:lumMod val="75000"/>
                  </a:schemeClr>
                </a:solidFill>
                <a:latin typeface="Calibri" panose="020F0502020204030204" pitchFamily="34" charset="0"/>
                <a:ea typeface="Calibri" panose="020F0502020204030204" pitchFamily="34" charset="0"/>
                <a:cs typeface="Times New Roman" panose="02020603050405020304" pitchFamily="18" charset="0"/>
              </a:rPr>
              <a:t>–</a:t>
            </a:r>
            <a:endParaRPr lang="en-US" sz="3200" b="1" dirty="0">
              <a:ln>
                <a:solidFill>
                  <a:schemeClr val="accent2">
                    <a:lumMod val="60000"/>
                    <a:lumOff val="40000"/>
                  </a:schemeClr>
                </a:solidFill>
              </a:ln>
              <a:solidFill>
                <a:schemeClr val="accent4">
                  <a:lumMod val="75000"/>
                </a:schemeClr>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2" name="Slide Number Placeholder 1"/>
          <p:cNvSpPr>
            <a:spLocks noGrp="1"/>
          </p:cNvSpPr>
          <p:nvPr>
            <p:ph type="sldNum" sz="quarter" idx="12"/>
          </p:nvPr>
        </p:nvSpPr>
        <p:spPr>
          <a:xfrm>
            <a:off x="9040269" y="6419748"/>
            <a:ext cx="2819399" cy="345796"/>
          </a:xfrm>
        </p:spPr>
        <p:txBody>
          <a:bodyPr/>
          <a:lstStyle/>
          <a:p>
            <a:fld id="{71766878-3199-4EAB-94E7-2D6D11070E14}" type="slidenum">
              <a:rPr lang="en-US" b="1" smtClean="0">
                <a:solidFill>
                  <a:schemeClr val="tx1"/>
                </a:solidFill>
              </a:rPr>
              <a:t>65</a:t>
            </a:fld>
            <a:endParaRPr lang="en-US" b="1" dirty="0">
              <a:solidFill>
                <a:schemeClr val="tx1"/>
              </a:solidFill>
            </a:endParaRPr>
          </a:p>
        </p:txBody>
      </p:sp>
      <p:sp>
        <p:nvSpPr>
          <p:cNvPr id="4" name="Rectangle 3"/>
          <p:cNvSpPr/>
          <p:nvPr/>
        </p:nvSpPr>
        <p:spPr>
          <a:xfrm>
            <a:off x="2784764" y="5354139"/>
            <a:ext cx="4518189" cy="571500"/>
          </a:xfrm>
          <a:prstGeom prst="rect">
            <a:avLst/>
          </a:prstGeom>
          <a:gradFill>
            <a:gsLst>
              <a:gs pos="0">
                <a:srgbClr val="FF00FF"/>
              </a:gs>
              <a:gs pos="40000">
                <a:srgbClr val="00FF00"/>
              </a:gs>
              <a:gs pos="83000">
                <a:srgbClr val="00B0F0"/>
              </a:gs>
            </a:gsLst>
            <a:lin ang="5400000" scaled="1"/>
          </a:gra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0800000"/>
              </a:lightRig>
            </a:scene3d>
            <a:sp3d>
              <a:bevelT w="27940" h="12700"/>
              <a:contourClr>
                <a:srgbClr val="DDDDDD"/>
              </a:contourClr>
            </a:sp3d>
          </a:bodyPr>
          <a:lstStyle/>
          <a:p>
            <a:pPr algn="ctr"/>
            <a:r>
              <a:rPr lang="en-US" sz="3600" b="1" spc="150" dirty="0" smtClean="0">
                <a:ln w="11430"/>
                <a:solidFill>
                  <a:srgbClr val="F8F8F8"/>
                </a:solidFill>
                <a:effectLst>
                  <a:outerShdw blurRad="25400" algn="tl" rotWithShape="0">
                    <a:srgbClr val="000000">
                      <a:alpha val="43000"/>
                    </a:srgbClr>
                  </a:outerShdw>
                </a:effectLst>
              </a:rPr>
              <a:t>See - Lev 24: 5-9</a:t>
            </a:r>
            <a:endParaRPr lang="en-US" sz="3600" b="1" spc="150" dirty="0">
              <a:ln w="11430"/>
              <a:solidFill>
                <a:srgbClr val="F8F8F8"/>
              </a:solidFill>
              <a:effectLst>
                <a:outerShdw blurRad="25400" algn="tl" rotWithShape="0">
                  <a:srgbClr val="000000">
                    <a:alpha val="43000"/>
                  </a:srgbClr>
                </a:outerShdw>
              </a:effectLst>
            </a:endParaRPr>
          </a:p>
        </p:txBody>
      </p:sp>
      <p:sp>
        <p:nvSpPr>
          <p:cNvPr id="5" name="TextBox 4"/>
          <p:cNvSpPr txBox="1"/>
          <p:nvPr/>
        </p:nvSpPr>
        <p:spPr>
          <a:xfrm>
            <a:off x="-2570675" y="10246764"/>
            <a:ext cx="16489680" cy="6186309"/>
          </a:xfrm>
          <a:prstGeom prst="rect">
            <a:avLst/>
          </a:prstGeom>
          <a:solidFill>
            <a:schemeClr val="accent4">
              <a:lumMod val="20000"/>
              <a:lumOff val="80000"/>
            </a:schemeClr>
          </a:solidFill>
        </p:spPr>
        <p:txBody>
          <a:bodyPr wrap="square" rtlCol="0">
            <a:spAutoFit/>
          </a:bodyPr>
          <a:lstStyle/>
          <a:p>
            <a:r>
              <a:rPr lang="en-US" b="1" dirty="0"/>
              <a:t>Lev </a:t>
            </a:r>
            <a:r>
              <a:rPr lang="en-US" b="1" dirty="0" smtClean="0"/>
              <a:t>24:5-9   </a:t>
            </a:r>
            <a:r>
              <a:rPr lang="en-US" dirty="0" smtClean="0"/>
              <a:t>And </a:t>
            </a:r>
            <a:r>
              <a:rPr lang="en-US" dirty="0"/>
              <a:t>thou shalt take fine flour, and bake twelve cakes thereof: two tenth deals shall be in one cake.</a:t>
            </a:r>
          </a:p>
          <a:p>
            <a:endParaRPr lang="en-US" dirty="0"/>
          </a:p>
          <a:p>
            <a:r>
              <a:rPr lang="en-US" dirty="0"/>
              <a:t>6 And thou shalt set them in two rows, six on a row, upon the pure table before the LORD.</a:t>
            </a:r>
          </a:p>
          <a:p>
            <a:endParaRPr lang="en-US" dirty="0"/>
          </a:p>
          <a:p>
            <a:r>
              <a:rPr lang="en-US" dirty="0"/>
              <a:t>7 And thou shalt put pure frankincense upon each row, that it may be on the bread for a memorial, even an offering made by fire unto the LORD.</a:t>
            </a:r>
          </a:p>
          <a:p>
            <a:endParaRPr lang="en-US" dirty="0"/>
          </a:p>
          <a:p>
            <a:r>
              <a:rPr lang="en-US" dirty="0"/>
              <a:t>8 </a:t>
            </a:r>
            <a:r>
              <a:rPr lang="en-US" b="1" dirty="0">
                <a:solidFill>
                  <a:srgbClr val="FF0000"/>
                </a:solidFill>
              </a:rPr>
              <a:t>Every </a:t>
            </a:r>
            <a:r>
              <a:rPr lang="en-US" b="1" dirty="0" err="1">
                <a:solidFill>
                  <a:srgbClr val="FF0000"/>
                </a:solidFill>
              </a:rPr>
              <a:t>sabbath</a:t>
            </a:r>
            <a:r>
              <a:rPr lang="en-US" b="1" dirty="0">
                <a:solidFill>
                  <a:srgbClr val="FF0000"/>
                </a:solidFill>
              </a:rPr>
              <a:t> he shall set it in order before the LORD continually, </a:t>
            </a:r>
            <a:r>
              <a:rPr lang="en-US" dirty="0"/>
              <a:t>being taken from the children of Israel by an everlasting covenant.</a:t>
            </a:r>
          </a:p>
          <a:p>
            <a:endParaRPr lang="en-US" dirty="0"/>
          </a:p>
          <a:p>
            <a:r>
              <a:rPr lang="en-US" dirty="0"/>
              <a:t>9 And it shall be Aaron's and his sons'; and they shall eat it in the holy place: for it is most holy unto him of the offerings of the LORD made by fire by a perpetual statute</a:t>
            </a:r>
            <a:r>
              <a:rPr lang="en-US" dirty="0" smtClean="0"/>
              <a:t>.  KJV</a:t>
            </a:r>
            <a:endParaRPr lang="en-US" dirty="0"/>
          </a:p>
          <a:p>
            <a:endParaRPr lang="en-US" dirty="0"/>
          </a:p>
          <a:p>
            <a:r>
              <a:rPr lang="en-US" b="1" dirty="0"/>
              <a:t>1 Chron </a:t>
            </a:r>
            <a:r>
              <a:rPr lang="en-US" b="1" dirty="0" smtClean="0"/>
              <a:t>9:32  </a:t>
            </a:r>
            <a:r>
              <a:rPr lang="en-US" dirty="0" smtClean="0"/>
              <a:t>And </a:t>
            </a:r>
            <a:r>
              <a:rPr lang="en-US" dirty="0"/>
              <a:t>other of their brethren, of the sons of the </a:t>
            </a:r>
            <a:r>
              <a:rPr lang="en-US" dirty="0" err="1"/>
              <a:t>Kohathites</a:t>
            </a:r>
            <a:r>
              <a:rPr lang="en-US" dirty="0"/>
              <a:t>, were over the shewbread, </a:t>
            </a:r>
            <a:r>
              <a:rPr lang="en-US" b="1" dirty="0">
                <a:solidFill>
                  <a:srgbClr val="FF0000"/>
                </a:solidFill>
              </a:rPr>
              <a:t>to prepare it every </a:t>
            </a:r>
            <a:r>
              <a:rPr lang="en-US" b="1" dirty="0" err="1">
                <a:solidFill>
                  <a:srgbClr val="FF0000"/>
                </a:solidFill>
              </a:rPr>
              <a:t>sabbath</a:t>
            </a:r>
            <a:r>
              <a:rPr lang="en-US" dirty="0" smtClean="0"/>
              <a:t>.   KJV</a:t>
            </a:r>
          </a:p>
          <a:p>
            <a:endParaRPr lang="en-US" dirty="0"/>
          </a:p>
          <a:p>
            <a:r>
              <a:rPr lang="en-US" b="1" dirty="0" smtClean="0"/>
              <a:t>2 Commentaries: </a:t>
            </a:r>
          </a:p>
          <a:p>
            <a:endParaRPr lang="en-US" b="1" dirty="0" smtClean="0"/>
          </a:p>
          <a:p>
            <a:r>
              <a:rPr lang="en-US" b="1" dirty="0" smtClean="0"/>
              <a:t>1 </a:t>
            </a:r>
            <a:r>
              <a:rPr lang="en-US" b="1" dirty="0"/>
              <a:t>Sam </a:t>
            </a:r>
            <a:r>
              <a:rPr lang="en-US" b="1" dirty="0" smtClean="0"/>
              <a:t>21:5        </a:t>
            </a:r>
            <a:r>
              <a:rPr lang="en-US" dirty="0"/>
              <a:t>from Jamieson, </a:t>
            </a:r>
            <a:r>
              <a:rPr lang="en-US" dirty="0" err="1"/>
              <a:t>Fausset</a:t>
            </a:r>
            <a:r>
              <a:rPr lang="en-US" dirty="0"/>
              <a:t>, and Brown </a:t>
            </a:r>
            <a:r>
              <a:rPr lang="en-US" b="1" dirty="0"/>
              <a:t>Commentary</a:t>
            </a:r>
          </a:p>
          <a:p>
            <a:pPr marL="285750" indent="-285750">
              <a:buFont typeface="Arial" pitchFamily="34" charset="0"/>
              <a:buChar char="•"/>
            </a:pPr>
            <a:r>
              <a:rPr lang="en-US" dirty="0" smtClean="0"/>
              <a:t>Yea</a:t>
            </a:r>
            <a:r>
              <a:rPr lang="en-US" dirty="0"/>
              <a:t>, though it were sanctified this day in the vessel - i.e., though the hallowed bread had been but newly placed on the vessel, the ritual ordinance would have to yield to the great law of necessity and mercy (see the notes at Matt 12:3; Mark 2:25; Luke 6:3</a:t>
            </a:r>
            <a:r>
              <a:rPr lang="en-US" dirty="0" smtClean="0"/>
              <a:t>).</a:t>
            </a:r>
            <a:br>
              <a:rPr lang="en-US" dirty="0" smtClean="0"/>
            </a:br>
            <a:endParaRPr lang="en-US" dirty="0" smtClean="0"/>
          </a:p>
          <a:p>
            <a:pPr marL="285750" indent="-285750">
              <a:buFont typeface="Arial" pitchFamily="34" charset="0"/>
              <a:buChar char="•"/>
            </a:pPr>
            <a:r>
              <a:rPr lang="en-US" b="1" dirty="0"/>
              <a:t>1 Sam </a:t>
            </a:r>
            <a:r>
              <a:rPr lang="en-US" b="1" dirty="0" smtClean="0"/>
              <a:t>21:1-9  </a:t>
            </a:r>
            <a:r>
              <a:rPr lang="en-US" dirty="0" smtClean="0"/>
              <a:t>Verse </a:t>
            </a:r>
            <a:r>
              <a:rPr lang="en-US" dirty="0"/>
              <a:t>6-7. </a:t>
            </a:r>
            <a:r>
              <a:rPr lang="en-US" dirty="0" smtClean="0"/>
              <a:t>  </a:t>
            </a:r>
            <a:r>
              <a:rPr lang="en-US" b="1" dirty="0" smtClean="0">
                <a:solidFill>
                  <a:srgbClr val="FF0000"/>
                </a:solidFill>
              </a:rPr>
              <a:t>The </a:t>
            </a:r>
            <a:r>
              <a:rPr lang="en-US" b="1" dirty="0">
                <a:solidFill>
                  <a:srgbClr val="FF0000"/>
                </a:solidFill>
              </a:rPr>
              <a:t>priest then gave him (what was) holy, namely the </a:t>
            </a:r>
            <a:r>
              <a:rPr lang="en-US" b="1" dirty="0" err="1">
                <a:solidFill>
                  <a:srgbClr val="FF0000"/>
                </a:solidFill>
              </a:rPr>
              <a:t>shew</a:t>
            </a:r>
            <a:r>
              <a:rPr lang="en-US" b="1" dirty="0">
                <a:solidFill>
                  <a:srgbClr val="FF0000"/>
                </a:solidFill>
              </a:rPr>
              <a:t>-loaves "that were taken from before Jehovah," i.e., from the holy table, upon which they had lain before Jehovah for seven days </a:t>
            </a:r>
            <a:r>
              <a:rPr lang="en-US" dirty="0"/>
              <a:t>(vid., Lev 24:6-9</a:t>
            </a:r>
            <a:r>
              <a:rPr lang="en-US" dirty="0" smtClean="0"/>
              <a:t>).                  (</a:t>
            </a:r>
            <a:r>
              <a:rPr lang="en-US" dirty="0"/>
              <a:t>from </a:t>
            </a:r>
            <a:r>
              <a:rPr lang="en-US" dirty="0" err="1"/>
              <a:t>Keil</a:t>
            </a:r>
            <a:r>
              <a:rPr lang="en-US" dirty="0"/>
              <a:t> &amp; </a:t>
            </a:r>
            <a:r>
              <a:rPr lang="en-US" dirty="0" err="1"/>
              <a:t>Delitzsch</a:t>
            </a:r>
            <a:r>
              <a:rPr lang="en-US" dirty="0"/>
              <a:t> </a:t>
            </a:r>
            <a:r>
              <a:rPr lang="en-US" b="1" dirty="0"/>
              <a:t>Commentary</a:t>
            </a:r>
            <a:r>
              <a:rPr lang="en-US" dirty="0"/>
              <a:t> on the Old </a:t>
            </a:r>
            <a:r>
              <a:rPr lang="en-US" dirty="0" smtClean="0"/>
              <a:t>Testament)</a:t>
            </a:r>
            <a:endParaRPr lang="en-US" dirty="0"/>
          </a:p>
          <a:p>
            <a:pPr marL="285750" indent="-285750">
              <a:buFont typeface="Arial" pitchFamily="34" charset="0"/>
              <a:buChar char="•"/>
            </a:pPr>
            <a:endParaRPr lang="en-US" dirty="0"/>
          </a:p>
          <a:p>
            <a:endParaRPr lang="en-US" dirty="0"/>
          </a:p>
        </p:txBody>
      </p:sp>
    </p:spTree>
    <p:extLst>
      <p:ext uri="{BB962C8B-B14F-4D97-AF65-F5344CB8AC3E}">
        <p14:creationId xmlns:p14="http://schemas.microsoft.com/office/powerpoint/2010/main" val="317378444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bg>
      <p:bgPr>
        <a:gradFill>
          <a:gsLst>
            <a:gs pos="0">
              <a:srgbClr val="FF6600"/>
            </a:gs>
            <a:gs pos="85000">
              <a:schemeClr val="accent1">
                <a:lumMod val="45000"/>
                <a:lumOff val="55000"/>
              </a:schemeClr>
            </a:gs>
            <a:gs pos="83000">
              <a:schemeClr val="accent1">
                <a:lumMod val="45000"/>
                <a:lumOff val="55000"/>
              </a:schemeClr>
            </a:gs>
            <a:gs pos="91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1766878-3199-4EAB-94E7-2D6D11070E14}" type="slidenum">
              <a:rPr lang="en-US" b="1" smtClean="0">
                <a:solidFill>
                  <a:schemeClr val="bg1"/>
                </a:solidFill>
              </a:rPr>
              <a:t>66</a:t>
            </a:fld>
            <a:endParaRPr lang="en-US" b="1" dirty="0">
              <a:solidFill>
                <a:schemeClr val="bg1"/>
              </a:solidFill>
            </a:endParaRPr>
          </a:p>
        </p:txBody>
      </p:sp>
      <p:sp>
        <p:nvSpPr>
          <p:cNvPr id="7" name="Content Placeholder 2"/>
          <p:cNvSpPr txBox="1">
            <a:spLocks/>
          </p:cNvSpPr>
          <p:nvPr/>
        </p:nvSpPr>
        <p:spPr>
          <a:xfrm>
            <a:off x="2625717" y="1813560"/>
            <a:ext cx="6457324" cy="5044440"/>
          </a:xfrm>
          <a:prstGeom prst="rect">
            <a:avLst/>
          </a:prstGeom>
        </p:spPr>
        <p:txBody>
          <a:bodyPr vert="horz" lIns="91440" tIns="45720" rIns="91440" bIns="45720" rtlCol="0" anchor="ctr">
            <a:noAutofit/>
            <a:scene3d>
              <a:camera prst="orthographicFront"/>
              <a:lightRig rig="threePt" dir="t"/>
            </a:scene3d>
            <a:sp3d extrusionH="57150">
              <a:bevelT h="25400" prst="softRound"/>
            </a:sp3d>
          </a:bodyPr>
          <a:lstStyle>
            <a:lvl1pPr marL="0" indent="0" algn="l" defTabSz="914400" rtl="0" eaLnBrk="1" latinLnBrk="0" hangingPunct="1">
              <a:lnSpc>
                <a:spcPct val="100000"/>
              </a:lnSpc>
              <a:spcBef>
                <a:spcPts val="700"/>
              </a:spcBef>
              <a:buClr>
                <a:schemeClr val="tx2"/>
              </a:buClr>
              <a:buFont typeface="Arial" panose="020B0604020202020204" pitchFamily="34" charset="0"/>
              <a:buNone/>
              <a:defRPr sz="2000" b="1" i="0" kern="1200" cap="all" spc="400" baseline="0">
                <a:solidFill>
                  <a:schemeClr val="accent1"/>
                </a:solidFill>
                <a:latin typeface="+mn-lt"/>
                <a:ea typeface="+mn-ea"/>
                <a:cs typeface="+mn-cs"/>
              </a:defRPr>
            </a:lvl1pPr>
            <a:lvl2pPr marL="457200" indent="0" algn="l" defTabSz="914400" rtl="0" eaLnBrk="1" latinLnBrk="0" hangingPunct="1">
              <a:lnSpc>
                <a:spcPct val="110000"/>
              </a:lnSpc>
              <a:spcBef>
                <a:spcPts val="700"/>
              </a:spcBef>
              <a:buClr>
                <a:schemeClr val="tx2"/>
              </a:buClr>
              <a:buFont typeface="Gill Sans MT" panose="020B0502020104020203"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110000"/>
              </a:lnSpc>
              <a:spcBef>
                <a:spcPts val="700"/>
              </a:spcBef>
              <a:buClr>
                <a:schemeClr val="tx2"/>
              </a:buClr>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110000"/>
              </a:lnSpc>
              <a:spcBef>
                <a:spcPts val="700"/>
              </a:spcBef>
              <a:buClr>
                <a:schemeClr val="tx2"/>
              </a:buClr>
              <a:buFont typeface="Gill Sans MT" panose="020B0502020104020203"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110000"/>
              </a:lnSpc>
              <a:spcBef>
                <a:spcPts val="700"/>
              </a:spcBef>
              <a:buClr>
                <a:schemeClr val="tx2"/>
              </a:buClr>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110000"/>
              </a:lnSpc>
              <a:spcBef>
                <a:spcPts val="700"/>
              </a:spcBef>
              <a:buClr>
                <a:schemeClr val="tx2"/>
              </a:buClr>
              <a:buFont typeface="Gill Sans MT" panose="020B0502020104020203"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110000"/>
              </a:lnSpc>
              <a:spcBef>
                <a:spcPts val="700"/>
              </a:spcBef>
              <a:buClr>
                <a:schemeClr val="tx2"/>
              </a:buClr>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110000"/>
              </a:lnSpc>
              <a:spcBef>
                <a:spcPts val="700"/>
              </a:spcBef>
              <a:buClr>
                <a:schemeClr val="tx2"/>
              </a:buClr>
              <a:buFont typeface="Gill Sans MT" panose="020B0502020104020203" pitchFamily="34" charset="0"/>
              <a:buNone/>
              <a:defRPr sz="1600" kern="1200" baseline="0">
                <a:solidFill>
                  <a:schemeClr val="tx1">
                    <a:tint val="75000"/>
                  </a:schemeClr>
                </a:solidFill>
                <a:latin typeface="+mn-lt"/>
                <a:ea typeface="+mn-ea"/>
                <a:cs typeface="+mn-cs"/>
              </a:defRPr>
            </a:lvl8pPr>
            <a:lvl9pPr marL="3657600" indent="0" algn="l" defTabSz="914400" rtl="0" eaLnBrk="1" latinLnBrk="0" hangingPunct="1">
              <a:lnSpc>
                <a:spcPct val="110000"/>
              </a:lnSpc>
              <a:spcBef>
                <a:spcPts val="700"/>
              </a:spcBef>
              <a:buClr>
                <a:schemeClr val="tx2"/>
              </a:buClr>
              <a:buFont typeface="Arial" panose="020B0604020202020204" pitchFamily="34" charset="0"/>
              <a:buNone/>
              <a:defRPr sz="1600" kern="1200" baseline="0">
                <a:solidFill>
                  <a:schemeClr val="tx1">
                    <a:tint val="75000"/>
                  </a:schemeClr>
                </a:solidFill>
                <a:latin typeface="+mn-lt"/>
                <a:ea typeface="+mn-ea"/>
                <a:cs typeface="+mn-cs"/>
              </a:defRPr>
            </a:lvl9pPr>
          </a:lstStyle>
          <a:p>
            <a:pPr algn="ctr">
              <a:spcBef>
                <a:spcPts val="0"/>
              </a:spcBef>
              <a:spcAft>
                <a:spcPts val="2400"/>
              </a:spcAft>
            </a:pPr>
            <a:r>
              <a:rPr lang="en-US" sz="4800" dirty="0" smtClean="0">
                <a:solidFill>
                  <a:schemeClr val="accent2"/>
                </a:solidFill>
              </a:rPr>
              <a:t>What </a:t>
            </a:r>
            <a:r>
              <a:rPr lang="en-US" sz="4800" dirty="0" smtClean="0">
                <a:solidFill>
                  <a:srgbClr val="0000CC"/>
                </a:solidFill>
              </a:rPr>
              <a:t>divine</a:t>
            </a:r>
            <a:r>
              <a:rPr lang="en-US" sz="4800" dirty="0" smtClean="0">
                <a:solidFill>
                  <a:schemeClr val="accent2"/>
                </a:solidFill>
              </a:rPr>
              <a:t> cycle of the week delegates new shewbread for the sanctuary?</a:t>
            </a:r>
          </a:p>
        </p:txBody>
      </p:sp>
      <p:sp>
        <p:nvSpPr>
          <p:cNvPr id="9" name="TextBox 8"/>
          <p:cNvSpPr txBox="1"/>
          <p:nvPr/>
        </p:nvSpPr>
        <p:spPr>
          <a:xfrm>
            <a:off x="-272005" y="2759131"/>
            <a:ext cx="2987040" cy="1600438"/>
          </a:xfrm>
          <a:prstGeom prst="rect">
            <a:avLst/>
          </a:prstGeom>
          <a:noFill/>
        </p:spPr>
        <p:txBody>
          <a:bodyPr wrap="square" rtlCol="0">
            <a:spAutoFit/>
          </a:bodyPr>
          <a:lstStyle/>
          <a:p>
            <a:pPr algn="ctr"/>
            <a:r>
              <a:rPr lang="en-US" sz="8000" dirty="0" smtClean="0">
                <a:ln>
                  <a:solidFill>
                    <a:srgbClr val="00B0F0"/>
                  </a:solidFill>
                </a:ln>
                <a:solidFill>
                  <a:srgbClr val="CC0099"/>
                </a:solidFill>
                <a:effectLst>
                  <a:glow rad="215900">
                    <a:srgbClr val="FFFF00"/>
                  </a:glow>
                </a:effectLst>
                <a:latin typeface="Lucida Handwriting" pitchFamily="66" charset="0"/>
              </a:rPr>
              <a:t>#14</a:t>
            </a:r>
            <a:r>
              <a:rPr lang="en-US" sz="6600" dirty="0" smtClean="0">
                <a:ln>
                  <a:solidFill>
                    <a:srgbClr val="00B0F0"/>
                  </a:solidFill>
                </a:ln>
                <a:solidFill>
                  <a:srgbClr val="CC0099"/>
                </a:solidFill>
                <a:effectLst>
                  <a:glow rad="215900">
                    <a:srgbClr val="FFFF00"/>
                  </a:glow>
                </a:effectLst>
                <a:latin typeface="Lucida Handwriting" pitchFamily="66" charset="0"/>
              </a:rPr>
              <a:t> </a:t>
            </a:r>
            <a:endParaRPr lang="en-US" sz="6600" dirty="0">
              <a:ln>
                <a:solidFill>
                  <a:srgbClr val="00B0F0"/>
                </a:solidFill>
              </a:ln>
              <a:solidFill>
                <a:srgbClr val="CC0099"/>
              </a:solidFill>
              <a:effectLst>
                <a:glow rad="215900">
                  <a:srgbClr val="FFFF00"/>
                </a:glow>
              </a:effectLst>
              <a:latin typeface="Lucida Handwriting" pitchFamily="66" charset="0"/>
            </a:endParaRPr>
          </a:p>
          <a:p>
            <a:endParaRPr lang="en-US" dirty="0"/>
          </a:p>
        </p:txBody>
      </p:sp>
      <p:sp>
        <p:nvSpPr>
          <p:cNvPr id="11" name="Rectangle 10"/>
          <p:cNvSpPr/>
          <p:nvPr/>
        </p:nvSpPr>
        <p:spPr>
          <a:xfrm>
            <a:off x="2789104" y="145584"/>
            <a:ext cx="8485032" cy="1561296"/>
          </a:xfrm>
          <a:prstGeom prst="rect">
            <a:avLst/>
          </a:prstGeom>
          <a:gradFill>
            <a:gsLst>
              <a:gs pos="0">
                <a:srgbClr val="FFFF00"/>
              </a:gs>
              <a:gs pos="85000">
                <a:schemeClr val="accent1">
                  <a:lumMod val="45000"/>
                  <a:lumOff val="55000"/>
                </a:schemeClr>
              </a:gs>
              <a:gs pos="83000">
                <a:schemeClr val="accent1">
                  <a:lumMod val="45000"/>
                  <a:lumOff val="55000"/>
                </a:schemeClr>
              </a:gs>
              <a:gs pos="91000">
                <a:schemeClr val="accent1">
                  <a:lumMod val="30000"/>
                  <a:lumOff val="70000"/>
                </a:schemeClr>
              </a:gs>
            </a:gsLst>
            <a:lin ang="5400000" scaled="1"/>
          </a:gra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smtClean="0">
                <a:ln>
                  <a:solidFill>
                    <a:srgbClr val="0000CC"/>
                  </a:solidFill>
                </a:ln>
                <a:solidFill>
                  <a:srgbClr val="FF0066"/>
                </a:solidFill>
                <a:latin typeface="Segoe Print" pitchFamily="2" charset="0"/>
              </a:rPr>
              <a:t>Considering the </a:t>
            </a:r>
          </a:p>
          <a:p>
            <a:pPr algn="ctr"/>
            <a:r>
              <a:rPr lang="en-US" sz="4800" dirty="0" smtClean="0">
                <a:ln>
                  <a:solidFill>
                    <a:srgbClr val="0000CC"/>
                  </a:solidFill>
                </a:ln>
                <a:solidFill>
                  <a:srgbClr val="FF0066"/>
                </a:solidFill>
                <a:latin typeface="Segoe Print" pitchFamily="2" charset="0"/>
              </a:rPr>
              <a:t>Shewbread Replacement</a:t>
            </a:r>
            <a:endParaRPr lang="en-US" sz="4800" dirty="0">
              <a:ln>
                <a:solidFill>
                  <a:srgbClr val="0000CC"/>
                </a:solidFill>
              </a:ln>
              <a:solidFill>
                <a:srgbClr val="FF0066"/>
              </a:solidFill>
              <a:latin typeface="Segoe Print" pitchFamily="2" charset="0"/>
            </a:endParaRPr>
          </a:p>
        </p:txBody>
      </p:sp>
      <p:pic>
        <p:nvPicPr>
          <p:cNvPr id="7171" name="Picture 3" descr="C:\Users\Rae\Desktop\showbread replacemen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92928" y="2048899"/>
            <a:ext cx="2441872" cy="4242235"/>
          </a:xfrm>
          <a:prstGeom prst="roundRect">
            <a:avLst>
              <a:gd name="adj" fmla="val 11111"/>
            </a:avLst>
          </a:prstGeom>
          <a:ln w="190500" cap="rnd">
            <a:solidFill>
              <a:schemeClr val="tx2">
                <a:lumMod val="75000"/>
              </a:schemeClr>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coolSlant"/>
            <a:extrusionClr>
              <a:srgbClr val="FFFFFF"/>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091827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50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up)">
                                      <p:cBhvr>
                                        <p:cTn id="7" dur="1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6000"/>
            <a:lum/>
          </a:blip>
          <a:srcRect/>
          <a:stretch>
            <a:fillRect t="-9000" b="-9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33797" y="658831"/>
            <a:ext cx="10875818" cy="5392084"/>
          </a:xfrm>
          <a:noFill/>
        </p:spPr>
        <p:txBody>
          <a:bodyPr>
            <a:normAutofit fontScale="85000" lnSpcReduction="10000"/>
            <a:scene3d>
              <a:camera prst="orthographicFront"/>
              <a:lightRig rig="threePt" dir="t"/>
            </a:scene3d>
            <a:sp3d extrusionH="57150">
              <a:bevelT w="38100" h="38100"/>
            </a:sp3d>
          </a:bodyPr>
          <a:lstStyle/>
          <a:p>
            <a:pPr marL="0" indent="0">
              <a:lnSpc>
                <a:spcPct val="150000"/>
              </a:lnSpc>
              <a:buNone/>
            </a:pPr>
            <a:r>
              <a:rPr lang="en-US" sz="3200" b="1" dirty="0">
                <a:solidFill>
                  <a:srgbClr val="008080"/>
                </a:solidFill>
                <a:latin typeface="Arial Rounded MT Bold" pitchFamily="34" charset="0"/>
              </a:rPr>
              <a:t>Lev 24:5</a:t>
            </a:r>
            <a:r>
              <a:rPr lang="en-US" sz="3200" b="1" dirty="0">
                <a:solidFill>
                  <a:prstClr val="black"/>
                </a:solidFill>
                <a:latin typeface="Arial Rounded MT Bold" pitchFamily="34" charset="0"/>
              </a:rPr>
              <a:t>  </a:t>
            </a:r>
            <a:r>
              <a:rPr lang="en-US" sz="3200" b="1" dirty="0" smtClean="0">
                <a:solidFill>
                  <a:schemeClr val="accent4">
                    <a:lumMod val="75000"/>
                  </a:schemeClr>
                </a:solidFill>
                <a:latin typeface="Arial Rounded MT Bold" pitchFamily="34" charset="0"/>
              </a:rPr>
              <a:t>“And </a:t>
            </a:r>
            <a:r>
              <a:rPr lang="en-US" sz="3200" b="1" dirty="0">
                <a:solidFill>
                  <a:schemeClr val="accent4">
                    <a:lumMod val="75000"/>
                  </a:schemeClr>
                </a:solidFill>
                <a:latin typeface="Arial Rounded MT Bold" pitchFamily="34" charset="0"/>
              </a:rPr>
              <a:t>you shall take fine flour and bake </a:t>
            </a:r>
            <a:r>
              <a:rPr lang="en-US" sz="3200" b="1" dirty="0">
                <a:solidFill>
                  <a:schemeClr val="tx1"/>
                </a:solidFill>
                <a:effectLst>
                  <a:glow rad="127000">
                    <a:srgbClr val="00FF00"/>
                  </a:glow>
                </a:effectLst>
                <a:latin typeface="Arial Rounded MT Bold" pitchFamily="34" charset="0"/>
              </a:rPr>
              <a:t>twelve</a:t>
            </a:r>
            <a:r>
              <a:rPr lang="en-US" sz="3200" b="1" dirty="0">
                <a:solidFill>
                  <a:schemeClr val="accent4">
                    <a:lumMod val="75000"/>
                  </a:schemeClr>
                </a:solidFill>
                <a:latin typeface="Arial Rounded MT Bold" pitchFamily="34" charset="0"/>
              </a:rPr>
              <a:t> cakes with it, two-tenths </a:t>
            </a:r>
            <a:r>
              <a:rPr lang="en-US" sz="3200" b="1" i="1" dirty="0">
                <a:solidFill>
                  <a:schemeClr val="accent4">
                    <a:lumMod val="75000"/>
                  </a:schemeClr>
                </a:solidFill>
                <a:latin typeface="Arial Rounded MT Bold" pitchFamily="34" charset="0"/>
              </a:rPr>
              <a:t>of an </a:t>
            </a:r>
            <a:r>
              <a:rPr lang="en-US" sz="3200" b="1" i="1" dirty="0" err="1">
                <a:solidFill>
                  <a:schemeClr val="accent4">
                    <a:lumMod val="75000"/>
                  </a:schemeClr>
                </a:solidFill>
                <a:latin typeface="Arial Rounded MT Bold" pitchFamily="34" charset="0"/>
              </a:rPr>
              <a:t>ĕphah</a:t>
            </a:r>
            <a:r>
              <a:rPr lang="en-US" sz="3200" b="1" dirty="0">
                <a:solidFill>
                  <a:schemeClr val="accent4">
                    <a:lumMod val="75000"/>
                  </a:schemeClr>
                </a:solidFill>
                <a:latin typeface="Arial Rounded MT Bold" pitchFamily="34" charset="0"/>
              </a:rPr>
              <a:t> in each cake. </a:t>
            </a:r>
          </a:p>
          <a:p>
            <a:pPr marL="0" indent="0">
              <a:buNone/>
            </a:pPr>
            <a:endParaRPr lang="en-US" sz="4700" b="1" dirty="0" smtClean="0">
              <a:solidFill>
                <a:srgbClr val="008080"/>
              </a:solidFill>
              <a:latin typeface="Arial Rounded MT Bold" pitchFamily="34" charset="0"/>
            </a:endParaRPr>
          </a:p>
          <a:p>
            <a:pPr marL="0" indent="0">
              <a:buNone/>
            </a:pPr>
            <a:r>
              <a:rPr lang="en-US" sz="3200" b="1" dirty="0" smtClean="0">
                <a:solidFill>
                  <a:srgbClr val="008080"/>
                </a:solidFill>
                <a:latin typeface="Arial Rounded MT Bold" pitchFamily="34" charset="0"/>
              </a:rPr>
              <a:t>Lev </a:t>
            </a:r>
            <a:r>
              <a:rPr lang="en-US" sz="3200" b="1" dirty="0">
                <a:solidFill>
                  <a:srgbClr val="008080"/>
                </a:solidFill>
                <a:latin typeface="Arial Rounded MT Bold" pitchFamily="34" charset="0"/>
              </a:rPr>
              <a:t>24:6</a:t>
            </a:r>
            <a:r>
              <a:rPr lang="en-US" sz="3200" b="1" dirty="0">
                <a:solidFill>
                  <a:prstClr val="black"/>
                </a:solidFill>
                <a:latin typeface="Arial Rounded MT Bold" pitchFamily="34" charset="0"/>
              </a:rPr>
              <a:t>  </a:t>
            </a:r>
            <a:r>
              <a:rPr lang="en-US" sz="3200" b="1" dirty="0">
                <a:solidFill>
                  <a:schemeClr val="accent4">
                    <a:lumMod val="75000"/>
                  </a:schemeClr>
                </a:solidFill>
                <a:latin typeface="Arial Rounded MT Bold" pitchFamily="34" charset="0"/>
              </a:rPr>
              <a:t>“And you shall set them in two rows, </a:t>
            </a:r>
            <a:r>
              <a:rPr lang="en-US" sz="3200" b="1" dirty="0" smtClean="0">
                <a:solidFill>
                  <a:schemeClr val="accent4">
                    <a:lumMod val="75000"/>
                  </a:schemeClr>
                </a:solidFill>
                <a:latin typeface="Arial Rounded MT Bold" pitchFamily="34" charset="0"/>
              </a:rPr>
              <a:t/>
            </a:r>
            <a:br>
              <a:rPr lang="en-US" sz="3200" b="1" dirty="0" smtClean="0">
                <a:solidFill>
                  <a:schemeClr val="accent4">
                    <a:lumMod val="75000"/>
                  </a:schemeClr>
                </a:solidFill>
                <a:latin typeface="Arial Rounded MT Bold" pitchFamily="34" charset="0"/>
              </a:rPr>
            </a:br>
            <a:r>
              <a:rPr lang="en-US" sz="3200" b="1" dirty="0" smtClean="0">
                <a:solidFill>
                  <a:schemeClr val="accent4">
                    <a:lumMod val="75000"/>
                  </a:schemeClr>
                </a:solidFill>
                <a:latin typeface="Arial Rounded MT Bold" pitchFamily="34" charset="0"/>
              </a:rPr>
              <a:t>six </a:t>
            </a:r>
            <a:r>
              <a:rPr lang="en-US" sz="3200" b="1" dirty="0">
                <a:solidFill>
                  <a:schemeClr val="accent4">
                    <a:lumMod val="75000"/>
                  </a:schemeClr>
                </a:solidFill>
                <a:latin typeface="Arial Rounded MT Bold" pitchFamily="34" charset="0"/>
              </a:rPr>
              <a:t>in a row, </a:t>
            </a:r>
            <a:r>
              <a:rPr lang="en-US" sz="3200" b="1" dirty="0" smtClean="0">
                <a:solidFill>
                  <a:schemeClr val="accent4">
                    <a:lumMod val="75000"/>
                  </a:schemeClr>
                </a:solidFill>
                <a:latin typeface="Arial Rounded MT Bold" pitchFamily="34" charset="0"/>
              </a:rPr>
              <a:t>on </a:t>
            </a:r>
            <a:r>
              <a:rPr lang="en-US" sz="3200" b="1" dirty="0">
                <a:solidFill>
                  <a:schemeClr val="accent4">
                    <a:lumMod val="75000"/>
                  </a:schemeClr>
                </a:solidFill>
                <a:latin typeface="Arial Rounded MT Bold" pitchFamily="34" charset="0"/>
              </a:rPr>
              <a:t>the clean table before </a:t>
            </a:r>
            <a:r>
              <a:rPr lang="he-IL" sz="3200" b="1" dirty="0" smtClean="0">
                <a:solidFill>
                  <a:srgbClr val="0000CC"/>
                </a:solidFill>
                <a:latin typeface="Arial Rounded MT Bold" pitchFamily="34" charset="0"/>
              </a:rPr>
              <a:t>יהוה</a:t>
            </a:r>
            <a:r>
              <a:rPr lang="en-US" sz="3200" b="1" dirty="0" smtClean="0">
                <a:solidFill>
                  <a:srgbClr val="0000CC"/>
                </a:solidFill>
                <a:latin typeface="Arial Rounded MT Bold" pitchFamily="34" charset="0"/>
              </a:rPr>
              <a:t> [Yahuah]. </a:t>
            </a:r>
            <a:endParaRPr lang="en-US" sz="3200" b="1" dirty="0">
              <a:solidFill>
                <a:srgbClr val="0000CC"/>
              </a:solidFill>
              <a:latin typeface="Arial Rounded MT Bold" pitchFamily="34" charset="0"/>
            </a:endParaRPr>
          </a:p>
          <a:p>
            <a:pPr marL="0" indent="0">
              <a:lnSpc>
                <a:spcPct val="150000"/>
              </a:lnSpc>
              <a:buNone/>
            </a:pPr>
            <a:endParaRPr lang="en-US" sz="3200" b="1" dirty="0" smtClean="0">
              <a:solidFill>
                <a:srgbClr val="008080"/>
              </a:solidFill>
              <a:latin typeface="Arial Rounded MT Bold" pitchFamily="34" charset="0"/>
            </a:endParaRPr>
          </a:p>
          <a:p>
            <a:pPr marL="0" indent="0">
              <a:lnSpc>
                <a:spcPct val="150000"/>
              </a:lnSpc>
              <a:buNone/>
            </a:pPr>
            <a:r>
              <a:rPr lang="en-US" sz="3200" b="1" dirty="0" smtClean="0">
                <a:solidFill>
                  <a:srgbClr val="008080"/>
                </a:solidFill>
                <a:latin typeface="Arial Rounded MT Bold" pitchFamily="34" charset="0"/>
              </a:rPr>
              <a:t>Lev </a:t>
            </a:r>
            <a:r>
              <a:rPr lang="en-US" sz="3200" b="1" dirty="0">
                <a:solidFill>
                  <a:srgbClr val="008080"/>
                </a:solidFill>
                <a:latin typeface="Arial Rounded MT Bold" pitchFamily="34" charset="0"/>
              </a:rPr>
              <a:t>24:7</a:t>
            </a:r>
            <a:r>
              <a:rPr lang="en-US" sz="3200" b="1" dirty="0">
                <a:solidFill>
                  <a:prstClr val="black"/>
                </a:solidFill>
                <a:latin typeface="Arial Rounded MT Bold" pitchFamily="34" charset="0"/>
              </a:rPr>
              <a:t>  </a:t>
            </a:r>
            <a:r>
              <a:rPr lang="en-US" sz="3200" b="1" dirty="0">
                <a:solidFill>
                  <a:schemeClr val="accent4">
                    <a:lumMod val="75000"/>
                  </a:schemeClr>
                </a:solidFill>
                <a:latin typeface="Arial Rounded MT Bold" pitchFamily="34" charset="0"/>
              </a:rPr>
              <a:t>“And you shall put clear frankincense on each row, </a:t>
            </a:r>
            <a:r>
              <a:rPr lang="en-US" sz="3200" b="1" dirty="0" smtClean="0">
                <a:solidFill>
                  <a:schemeClr val="accent4">
                    <a:lumMod val="75000"/>
                  </a:schemeClr>
                </a:solidFill>
                <a:latin typeface="Arial Rounded MT Bold" pitchFamily="34" charset="0"/>
              </a:rPr>
              <a:t/>
            </a:r>
            <a:br>
              <a:rPr lang="en-US" sz="3200" b="1" dirty="0" smtClean="0">
                <a:solidFill>
                  <a:schemeClr val="accent4">
                    <a:lumMod val="75000"/>
                  </a:schemeClr>
                </a:solidFill>
                <a:latin typeface="Arial Rounded MT Bold" pitchFamily="34" charset="0"/>
              </a:rPr>
            </a:br>
            <a:r>
              <a:rPr lang="en-US" sz="3200" b="1" dirty="0" smtClean="0">
                <a:solidFill>
                  <a:schemeClr val="accent4">
                    <a:lumMod val="75000"/>
                  </a:schemeClr>
                </a:solidFill>
                <a:latin typeface="Arial Rounded MT Bold" pitchFamily="34" charset="0"/>
              </a:rPr>
              <a:t>and </a:t>
            </a:r>
            <a:r>
              <a:rPr lang="en-US" sz="3200" b="1" dirty="0">
                <a:solidFill>
                  <a:schemeClr val="accent4">
                    <a:lumMod val="75000"/>
                  </a:schemeClr>
                </a:solidFill>
                <a:latin typeface="Arial Rounded MT Bold" pitchFamily="34" charset="0"/>
              </a:rPr>
              <a:t>it shall be on the bread as a remembrance portion, </a:t>
            </a:r>
            <a:r>
              <a:rPr lang="en-US" sz="3200" b="1" dirty="0" smtClean="0">
                <a:solidFill>
                  <a:schemeClr val="accent4">
                    <a:lumMod val="75000"/>
                  </a:schemeClr>
                </a:solidFill>
                <a:latin typeface="Arial Rounded MT Bold" pitchFamily="34" charset="0"/>
              </a:rPr>
              <a:t/>
            </a:r>
            <a:br>
              <a:rPr lang="en-US" sz="3200" b="1" dirty="0" smtClean="0">
                <a:solidFill>
                  <a:schemeClr val="accent4">
                    <a:lumMod val="75000"/>
                  </a:schemeClr>
                </a:solidFill>
                <a:latin typeface="Arial Rounded MT Bold" pitchFamily="34" charset="0"/>
              </a:rPr>
            </a:br>
            <a:r>
              <a:rPr lang="en-US" sz="3200" b="1" dirty="0" smtClean="0">
                <a:solidFill>
                  <a:schemeClr val="accent4">
                    <a:lumMod val="75000"/>
                  </a:schemeClr>
                </a:solidFill>
                <a:latin typeface="Arial Rounded MT Bold" pitchFamily="34" charset="0"/>
              </a:rPr>
              <a:t>an </a:t>
            </a:r>
            <a:r>
              <a:rPr lang="en-US" sz="3200" b="1" dirty="0">
                <a:solidFill>
                  <a:schemeClr val="accent4">
                    <a:lumMod val="75000"/>
                  </a:schemeClr>
                </a:solidFill>
                <a:latin typeface="Arial Rounded MT Bold" pitchFamily="34" charset="0"/>
              </a:rPr>
              <a:t>offering made by fire to </a:t>
            </a:r>
            <a:r>
              <a:rPr lang="he-IL" sz="3200" b="1" dirty="0" smtClean="0">
                <a:solidFill>
                  <a:srgbClr val="0000CC"/>
                </a:solidFill>
                <a:latin typeface="Arial Rounded MT Bold" pitchFamily="34" charset="0"/>
              </a:rPr>
              <a:t>יהוה</a:t>
            </a:r>
            <a:r>
              <a:rPr lang="en-US" sz="3200" b="1" dirty="0" smtClean="0">
                <a:solidFill>
                  <a:srgbClr val="0000CC"/>
                </a:solidFill>
                <a:latin typeface="Arial Rounded MT Bold" pitchFamily="34" charset="0"/>
              </a:rPr>
              <a:t> [Yahuah]. </a:t>
            </a:r>
            <a:endParaRPr lang="en-US" sz="3200" b="1" dirty="0">
              <a:solidFill>
                <a:srgbClr val="0000CC"/>
              </a:solidFill>
              <a:latin typeface="Arial Rounded MT Bold" pitchFamily="34" charset="0"/>
            </a:endParaRPr>
          </a:p>
          <a:p>
            <a:endParaRPr lang="en-US" dirty="0"/>
          </a:p>
        </p:txBody>
      </p:sp>
      <p:sp>
        <p:nvSpPr>
          <p:cNvPr id="4" name="Slide Number Placeholder 3"/>
          <p:cNvSpPr>
            <a:spLocks noGrp="1"/>
          </p:cNvSpPr>
          <p:nvPr>
            <p:ph type="sldNum" sz="quarter" idx="12"/>
          </p:nvPr>
        </p:nvSpPr>
        <p:spPr>
          <a:xfrm>
            <a:off x="9068049" y="6512204"/>
            <a:ext cx="2819399" cy="345796"/>
          </a:xfrm>
        </p:spPr>
        <p:txBody>
          <a:bodyPr/>
          <a:lstStyle/>
          <a:p>
            <a:fld id="{71766878-3199-4EAB-94E7-2D6D11070E14}" type="slidenum">
              <a:rPr lang="en-US" b="1" smtClean="0">
                <a:solidFill>
                  <a:schemeClr val="tx1"/>
                </a:solidFill>
              </a:rPr>
              <a:t>67</a:t>
            </a:fld>
            <a:endParaRPr lang="en-US" b="1" dirty="0">
              <a:solidFill>
                <a:schemeClr val="tx1"/>
              </a:solidFill>
            </a:endParaRPr>
          </a:p>
        </p:txBody>
      </p:sp>
      <p:sp>
        <p:nvSpPr>
          <p:cNvPr id="6" name="Cloud Callout 5"/>
          <p:cNvSpPr/>
          <p:nvPr/>
        </p:nvSpPr>
        <p:spPr>
          <a:xfrm>
            <a:off x="8707120" y="1712685"/>
            <a:ext cx="3180328" cy="1528355"/>
          </a:xfrm>
          <a:prstGeom prst="cloudCallout">
            <a:avLst>
              <a:gd name="adj1" fmla="val -8157"/>
              <a:gd name="adj2" fmla="val -85177"/>
            </a:avLst>
          </a:prstGeom>
          <a:gradFill>
            <a:gsLst>
              <a:gs pos="39000">
                <a:srgbClr val="00B0F0"/>
              </a:gs>
              <a:gs pos="91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28575">
            <a:solidFill>
              <a:srgbClr val="0000CC"/>
            </a:solidFill>
          </a:ln>
          <a:effectLst>
            <a:glow rad="228600">
              <a:schemeClr val="accent3">
                <a:satMod val="175000"/>
                <a:alpha val="40000"/>
              </a:schemeClr>
            </a:glow>
          </a:effectLst>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4000" b="1" dirty="0" smtClean="0">
                <a:solidFill>
                  <a:srgbClr val="CC0099"/>
                </a:solidFill>
              </a:rPr>
              <a:t>Why not 13?</a:t>
            </a:r>
            <a:endParaRPr lang="en-US" sz="4000" b="1" dirty="0">
              <a:solidFill>
                <a:srgbClr val="CC0099"/>
              </a:solidFill>
            </a:endParaRPr>
          </a:p>
        </p:txBody>
      </p:sp>
    </p:spTree>
    <p:extLst>
      <p:ext uri="{BB962C8B-B14F-4D97-AF65-F5344CB8AC3E}">
        <p14:creationId xmlns:p14="http://schemas.microsoft.com/office/powerpoint/2010/main" val="421512790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200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250" fill="hold"/>
                                        <p:tgtEl>
                                          <p:spTgt spid="6"/>
                                        </p:tgtEl>
                                        <p:attrNameLst>
                                          <p:attrName>ppt_x</p:attrName>
                                        </p:attrNameLst>
                                      </p:cBhvr>
                                      <p:tavLst>
                                        <p:tav tm="0">
                                          <p:val>
                                            <p:strVal val="#ppt_x"/>
                                          </p:val>
                                        </p:tav>
                                        <p:tav tm="100000">
                                          <p:val>
                                            <p:strVal val="#ppt_x"/>
                                          </p:val>
                                        </p:tav>
                                      </p:tavLst>
                                    </p:anim>
                                    <p:anim calcmode="lin" valueType="num">
                                      <p:cBhvr additive="base">
                                        <p:cTn id="8" dur="1250" fill="hold"/>
                                        <p:tgtEl>
                                          <p:spTgt spid="6"/>
                                        </p:tgtEl>
                                        <p:attrNameLst>
                                          <p:attrName>ppt_y</p:attrName>
                                        </p:attrNameLst>
                                      </p:cBhvr>
                                      <p:tavLst>
                                        <p:tav tm="0">
                                          <p:val>
                                            <p:strVal val="1+#ppt_h/2"/>
                                          </p:val>
                                        </p:tav>
                                        <p:tav tm="100000">
                                          <p:val>
                                            <p:strVal val="#ppt_y"/>
                                          </p:val>
                                        </p:tav>
                                      </p:tavLst>
                                    </p:anim>
                                  </p:childTnLst>
                                </p:cTn>
                              </p:par>
                              <p:par>
                                <p:cTn id="9" presetID="5" presetClass="exit" presetSubtype="10" fill="hold" grpId="1" nodeType="withEffect">
                                  <p:stCondLst>
                                    <p:cond delay="8000"/>
                                  </p:stCondLst>
                                  <p:childTnLst>
                                    <p:animEffect transition="out" filter="checkerboard(across)">
                                      <p:cBhvr>
                                        <p:cTn id="10" dur="2000"/>
                                        <p:tgtEl>
                                          <p:spTgt spid="6"/>
                                        </p:tgtEl>
                                      </p:cBhvr>
                                    </p:animEffect>
                                    <p:set>
                                      <p:cBhvr>
                                        <p:cTn id="11" dur="1" fill="hold">
                                          <p:stCondLst>
                                            <p:cond delay="19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Lst>
  </p:timing>
</p:sld>
</file>

<file path=ppt/slides/slide68.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6000"/>
            <a:lum/>
          </a:blip>
          <a:srcRect/>
          <a:stretch>
            <a:fillRect t="-9000" b="-9000"/>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9057889" y="6512204"/>
            <a:ext cx="2819399" cy="345796"/>
          </a:xfrm>
        </p:spPr>
        <p:txBody>
          <a:bodyPr/>
          <a:lstStyle/>
          <a:p>
            <a:fld id="{71766878-3199-4EAB-94E7-2D6D11070E14}" type="slidenum">
              <a:rPr lang="en-US" b="1" smtClean="0">
                <a:solidFill>
                  <a:schemeClr val="tx1"/>
                </a:solidFill>
              </a:rPr>
              <a:t>68</a:t>
            </a:fld>
            <a:endParaRPr lang="en-US" b="1" dirty="0">
              <a:solidFill>
                <a:schemeClr val="tx1"/>
              </a:solidFill>
            </a:endParaRPr>
          </a:p>
        </p:txBody>
      </p:sp>
      <p:sp>
        <p:nvSpPr>
          <p:cNvPr id="8" name="Content Placeholder 2"/>
          <p:cNvSpPr txBox="1">
            <a:spLocks/>
          </p:cNvSpPr>
          <p:nvPr/>
        </p:nvSpPr>
        <p:spPr>
          <a:xfrm>
            <a:off x="1114518" y="1799705"/>
            <a:ext cx="10178322" cy="5058930"/>
          </a:xfrm>
          <a:prstGeom prst="rect">
            <a:avLst/>
          </a:prstGeom>
          <a:noFill/>
        </p:spPr>
        <p:txBody>
          <a:bodyPr vert="horz" lIns="91440" tIns="45720" rIns="91440" bIns="45720" rtlCol="0">
            <a:normAutofit lnSpcReduction="10000"/>
            <a:scene3d>
              <a:camera prst="orthographicFront"/>
              <a:lightRig rig="threePt" dir="t"/>
            </a:scene3d>
            <a:sp3d extrusionH="57150">
              <a:bevelT w="82550" h="38100" prst="coolSlant"/>
            </a:sp3d>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indent="0">
              <a:buClr>
                <a:srgbClr val="171312"/>
              </a:buClr>
              <a:buFont typeface="Arial" panose="020B0604020202020204" pitchFamily="34" charset="0"/>
              <a:buNone/>
            </a:pPr>
            <a:endParaRPr lang="en-US" sz="3200" dirty="0" smtClean="0">
              <a:solidFill>
                <a:srgbClr val="008080"/>
              </a:solidFill>
              <a:latin typeface="Georgia" panose="02040502050405020303" pitchFamily="18" charset="0"/>
            </a:endParaRPr>
          </a:p>
          <a:p>
            <a:pPr indent="0">
              <a:buClr>
                <a:srgbClr val="171312"/>
              </a:buClr>
              <a:buFont typeface="Arial" panose="020B0604020202020204" pitchFamily="34" charset="0"/>
              <a:buNone/>
            </a:pPr>
            <a:r>
              <a:rPr lang="en-US" sz="3200" dirty="0" smtClean="0">
                <a:solidFill>
                  <a:srgbClr val="008080"/>
                </a:solidFill>
                <a:latin typeface="Arial Rounded MT Bold" pitchFamily="34" charset="0"/>
              </a:rPr>
              <a:t>Lev 24:8</a:t>
            </a:r>
            <a:r>
              <a:rPr lang="en-US" sz="3200" dirty="0" smtClean="0">
                <a:solidFill>
                  <a:prstClr val="black"/>
                </a:solidFill>
                <a:latin typeface="Arial Rounded MT Bold" pitchFamily="34" charset="0"/>
              </a:rPr>
              <a:t>  </a:t>
            </a:r>
            <a:r>
              <a:rPr lang="en-US" sz="3200" dirty="0" smtClean="0">
                <a:solidFill>
                  <a:schemeClr val="accent4">
                    <a:lumMod val="75000"/>
                  </a:schemeClr>
                </a:solidFill>
                <a:latin typeface="Arial Rounded MT Bold" pitchFamily="34" charset="0"/>
              </a:rPr>
              <a:t>“On every </a:t>
            </a:r>
            <a:r>
              <a:rPr lang="en-US" sz="3200" b="1" dirty="0" smtClean="0">
                <a:ln>
                  <a:solidFill>
                    <a:srgbClr val="FF0066"/>
                  </a:solidFill>
                </a:ln>
                <a:solidFill>
                  <a:prstClr val="black"/>
                </a:solidFill>
                <a:effectLst>
                  <a:glow rad="127000">
                    <a:srgbClr val="00B0F0"/>
                  </a:glow>
                </a:effectLst>
                <a:latin typeface="Arial Rounded MT Bold" pitchFamily="34" charset="0"/>
              </a:rPr>
              <a:t>Sabbath</a:t>
            </a:r>
            <a:r>
              <a:rPr lang="en-US" sz="3200" dirty="0" smtClean="0">
                <a:solidFill>
                  <a:prstClr val="black"/>
                </a:solidFill>
                <a:latin typeface="Arial Rounded MT Bold" pitchFamily="34" charset="0"/>
              </a:rPr>
              <a:t> </a:t>
            </a:r>
            <a:r>
              <a:rPr lang="en-US" sz="3200" dirty="0" smtClean="0">
                <a:solidFill>
                  <a:schemeClr val="accent4">
                    <a:lumMod val="75000"/>
                  </a:schemeClr>
                </a:solidFill>
                <a:latin typeface="Arial Rounded MT Bold" pitchFamily="34" charset="0"/>
              </a:rPr>
              <a:t>he is to arrange it before</a:t>
            </a:r>
            <a:r>
              <a:rPr lang="en-US" sz="3200" dirty="0" smtClean="0">
                <a:solidFill>
                  <a:prstClr val="black"/>
                </a:solidFill>
                <a:latin typeface="Arial Rounded MT Bold" pitchFamily="34" charset="0"/>
              </a:rPr>
              <a:t> </a:t>
            </a:r>
            <a:r>
              <a:rPr lang="he-IL" sz="3200" dirty="0" smtClean="0">
                <a:solidFill>
                  <a:srgbClr val="0000CC"/>
                </a:solidFill>
                <a:latin typeface="Arial Rounded MT Bold" pitchFamily="34" charset="0"/>
              </a:rPr>
              <a:t>יהוה</a:t>
            </a:r>
            <a:r>
              <a:rPr lang="en-US" sz="3200" dirty="0" smtClean="0">
                <a:solidFill>
                  <a:srgbClr val="0000CC"/>
                </a:solidFill>
                <a:latin typeface="Arial Rounded MT Bold" pitchFamily="34" charset="0"/>
              </a:rPr>
              <a:t> [Yahuah] </a:t>
            </a:r>
            <a:r>
              <a:rPr lang="en-US" sz="3200" dirty="0" smtClean="0">
                <a:solidFill>
                  <a:schemeClr val="accent4">
                    <a:lumMod val="75000"/>
                  </a:schemeClr>
                </a:solidFill>
                <a:latin typeface="Arial Rounded MT Bold" pitchFamily="34" charset="0"/>
              </a:rPr>
              <a:t>continually, from the children of Yisra’ĕl – an everlasting covenant. </a:t>
            </a:r>
          </a:p>
          <a:p>
            <a:pPr indent="0">
              <a:buClr>
                <a:srgbClr val="171312"/>
              </a:buClr>
              <a:buFont typeface="Arial" panose="020B0604020202020204" pitchFamily="34" charset="0"/>
              <a:buNone/>
            </a:pPr>
            <a:r>
              <a:rPr lang="en-US" sz="3200" dirty="0" smtClean="0">
                <a:solidFill>
                  <a:srgbClr val="008080"/>
                </a:solidFill>
                <a:latin typeface="Arial Rounded MT Bold" pitchFamily="34" charset="0"/>
              </a:rPr>
              <a:t>Lev 24:9</a:t>
            </a:r>
            <a:r>
              <a:rPr lang="en-US" sz="3200" dirty="0" smtClean="0">
                <a:solidFill>
                  <a:prstClr val="black"/>
                </a:solidFill>
                <a:latin typeface="Arial Rounded MT Bold" pitchFamily="34" charset="0"/>
              </a:rPr>
              <a:t>  </a:t>
            </a:r>
            <a:r>
              <a:rPr lang="en-US" sz="3200" dirty="0" smtClean="0">
                <a:solidFill>
                  <a:schemeClr val="accent4">
                    <a:lumMod val="75000"/>
                  </a:schemeClr>
                </a:solidFill>
                <a:latin typeface="Arial Rounded MT Bold" pitchFamily="34" charset="0"/>
              </a:rPr>
              <a:t>“And it shall be for Aharon and his sons, and they shall eat it in the set-apart place, because it is most set-apart to him from the offerings of </a:t>
            </a:r>
            <a:r>
              <a:rPr lang="he-IL" sz="3200" dirty="0" smtClean="0">
                <a:solidFill>
                  <a:srgbClr val="0000CC"/>
                </a:solidFill>
                <a:latin typeface="Arial Rounded MT Bold" pitchFamily="34" charset="0"/>
              </a:rPr>
              <a:t>יהוה</a:t>
            </a:r>
            <a:r>
              <a:rPr lang="en-US" sz="3200" dirty="0" smtClean="0">
                <a:solidFill>
                  <a:srgbClr val="0000CC"/>
                </a:solidFill>
                <a:latin typeface="Arial Rounded MT Bold" pitchFamily="34" charset="0"/>
              </a:rPr>
              <a:t> [Yahuah] </a:t>
            </a:r>
            <a:r>
              <a:rPr lang="en-US" sz="3200" dirty="0" smtClean="0">
                <a:solidFill>
                  <a:schemeClr val="accent4">
                    <a:lumMod val="75000"/>
                  </a:schemeClr>
                </a:solidFill>
                <a:latin typeface="Arial Rounded MT Bold" pitchFamily="34" charset="0"/>
              </a:rPr>
              <a:t>made by fire – an everlasting law.” </a:t>
            </a:r>
          </a:p>
          <a:p>
            <a:endParaRPr lang="en-US" dirty="0"/>
          </a:p>
        </p:txBody>
      </p:sp>
      <p:sp>
        <p:nvSpPr>
          <p:cNvPr id="9" name="Title 1"/>
          <p:cNvSpPr>
            <a:spLocks noGrp="1"/>
          </p:cNvSpPr>
          <p:nvPr>
            <p:ph type="title"/>
          </p:nvPr>
        </p:nvSpPr>
        <p:spPr>
          <a:xfrm>
            <a:off x="1251678" y="389254"/>
            <a:ext cx="10178322" cy="725198"/>
          </a:xfrm>
          <a:gradFill flip="none" rotWithShape="1">
            <a:gsLst>
              <a:gs pos="50000">
                <a:srgbClr val="FF0066">
                  <a:alpha val="51000"/>
                </a:srgbClr>
              </a:gs>
              <a:gs pos="81000">
                <a:schemeClr val="accent1">
                  <a:lumMod val="45000"/>
                  <a:lumOff val="55000"/>
                </a:schemeClr>
              </a:gs>
              <a:gs pos="68000">
                <a:schemeClr val="accent1">
                  <a:lumMod val="45000"/>
                  <a:lumOff val="55000"/>
                  <a:alpha val="59000"/>
                </a:schemeClr>
              </a:gs>
              <a:gs pos="10000">
                <a:schemeClr val="accent1">
                  <a:lumMod val="30000"/>
                  <a:lumOff val="70000"/>
                </a:schemeClr>
              </a:gs>
            </a:gsLst>
            <a:path path="circle">
              <a:fillToRect l="100000" t="100000"/>
            </a:path>
            <a:tileRect r="-100000" b="-100000"/>
          </a:gradFill>
          <a:ln w="38100">
            <a:solidFill>
              <a:srgbClr val="CC0099"/>
            </a:solidFill>
          </a:ln>
          <a:effectLst>
            <a:glow rad="127000">
              <a:srgbClr val="00B0F0"/>
            </a:glow>
          </a:effectLst>
          <a:scene3d>
            <a:camera prst="orthographicFront"/>
            <a:lightRig rig="threePt" dir="t"/>
          </a:scene3d>
          <a:sp3d>
            <a:bevelT/>
          </a:sp3d>
        </p:spPr>
        <p:txBody>
          <a:bodyPr>
            <a:normAutofit fontScale="90000"/>
            <a:sp3d extrusionH="57150">
              <a:bevelT w="82550" h="38100" prst="coolSlant"/>
            </a:sp3d>
          </a:bodyPr>
          <a:lstStyle/>
          <a:p>
            <a:pPr algn="ctr"/>
            <a:r>
              <a:rPr lang="en-US" dirty="0" smtClean="0">
                <a:ln w="19050">
                  <a:solidFill>
                    <a:schemeClr val="tx2">
                      <a:lumMod val="10000"/>
                      <a:lumOff val="90000"/>
                    </a:schemeClr>
                  </a:solidFill>
                </a:ln>
                <a:solidFill>
                  <a:srgbClr val="0000CC"/>
                </a:solidFill>
                <a:latin typeface="Arial Rounded MT Bold" pitchFamily="34" charset="0"/>
              </a:rPr>
              <a:t>Shewbread;  The 7</a:t>
            </a:r>
            <a:r>
              <a:rPr lang="en-US" baseline="30000" dirty="0" smtClean="0">
                <a:ln w="19050">
                  <a:solidFill>
                    <a:schemeClr val="tx2">
                      <a:lumMod val="10000"/>
                      <a:lumOff val="90000"/>
                    </a:schemeClr>
                  </a:solidFill>
                </a:ln>
                <a:solidFill>
                  <a:srgbClr val="0000CC"/>
                </a:solidFill>
                <a:latin typeface="Arial Rounded MT Bold" pitchFamily="34" charset="0"/>
              </a:rPr>
              <a:t>th</a:t>
            </a:r>
            <a:r>
              <a:rPr lang="en-US" dirty="0" smtClean="0">
                <a:ln w="19050">
                  <a:solidFill>
                    <a:schemeClr val="tx2">
                      <a:lumMod val="10000"/>
                      <a:lumOff val="90000"/>
                    </a:schemeClr>
                  </a:solidFill>
                </a:ln>
                <a:solidFill>
                  <a:srgbClr val="0000CC"/>
                </a:solidFill>
                <a:latin typeface="Arial Rounded MT Bold" pitchFamily="34" charset="0"/>
              </a:rPr>
              <a:t> Cycle!</a:t>
            </a:r>
            <a:endParaRPr lang="en-US" dirty="0">
              <a:ln w="19050">
                <a:solidFill>
                  <a:schemeClr val="tx2">
                    <a:lumMod val="10000"/>
                    <a:lumOff val="90000"/>
                  </a:schemeClr>
                </a:solidFill>
              </a:ln>
              <a:solidFill>
                <a:srgbClr val="0000CC"/>
              </a:solidFill>
              <a:latin typeface="Arial Rounded MT Bold" pitchFamily="34" charset="0"/>
            </a:endParaRPr>
          </a:p>
        </p:txBody>
      </p:sp>
      <p:grpSp>
        <p:nvGrpSpPr>
          <p:cNvPr id="10" name="Group 9"/>
          <p:cNvGrpSpPr/>
          <p:nvPr/>
        </p:nvGrpSpPr>
        <p:grpSpPr>
          <a:xfrm>
            <a:off x="4556760" y="1276002"/>
            <a:ext cx="2967644" cy="1192877"/>
            <a:chOff x="3754582" y="1413163"/>
            <a:chExt cx="4572000" cy="914400"/>
          </a:xfrm>
        </p:grpSpPr>
        <p:sp>
          <p:nvSpPr>
            <p:cNvPr id="11" name="4-Point Star 10"/>
            <p:cNvSpPr/>
            <p:nvPr/>
          </p:nvSpPr>
          <p:spPr>
            <a:xfrm>
              <a:off x="3754582" y="1413163"/>
              <a:ext cx="4572000" cy="914400"/>
            </a:xfrm>
            <a:prstGeom prst="star4">
              <a:avLst/>
            </a:prstGeom>
            <a:solidFill>
              <a:srgbClr val="00FF00"/>
            </a:solidFill>
            <a:ln w="28575">
              <a:solidFill>
                <a:srgbClr val="CC0099"/>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4-Point Star 11"/>
            <p:cNvSpPr/>
            <p:nvPr/>
          </p:nvSpPr>
          <p:spPr>
            <a:xfrm>
              <a:off x="5597236" y="1605322"/>
              <a:ext cx="886691" cy="530081"/>
            </a:xfrm>
            <a:prstGeom prst="star4">
              <a:avLst/>
            </a:prstGeom>
            <a:solidFill>
              <a:srgbClr val="FFFF00"/>
            </a:solidFill>
            <a:ln w="28575">
              <a:solidFill>
                <a:srgbClr val="00B0F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51703760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100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80">
                                          <p:stCondLst>
                                            <p:cond delay="0"/>
                                          </p:stCondLst>
                                        </p:cTn>
                                        <p:tgtEl>
                                          <p:spTgt spid="10"/>
                                        </p:tgtEl>
                                      </p:cBhvr>
                                    </p:animEffect>
                                    <p:anim calcmode="lin" valueType="num">
                                      <p:cBhvr>
                                        <p:cTn id="8"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13" dur="26">
                                          <p:stCondLst>
                                            <p:cond delay="650"/>
                                          </p:stCondLst>
                                        </p:cTn>
                                        <p:tgtEl>
                                          <p:spTgt spid="10"/>
                                        </p:tgtEl>
                                      </p:cBhvr>
                                      <p:to x="100000" y="60000"/>
                                    </p:animScale>
                                    <p:animScale>
                                      <p:cBhvr>
                                        <p:cTn id="14" dur="166" decel="50000">
                                          <p:stCondLst>
                                            <p:cond delay="676"/>
                                          </p:stCondLst>
                                        </p:cTn>
                                        <p:tgtEl>
                                          <p:spTgt spid="10"/>
                                        </p:tgtEl>
                                      </p:cBhvr>
                                      <p:to x="100000" y="100000"/>
                                    </p:animScale>
                                    <p:animScale>
                                      <p:cBhvr>
                                        <p:cTn id="15" dur="26">
                                          <p:stCondLst>
                                            <p:cond delay="1312"/>
                                          </p:stCondLst>
                                        </p:cTn>
                                        <p:tgtEl>
                                          <p:spTgt spid="10"/>
                                        </p:tgtEl>
                                      </p:cBhvr>
                                      <p:to x="100000" y="80000"/>
                                    </p:animScale>
                                    <p:animScale>
                                      <p:cBhvr>
                                        <p:cTn id="16" dur="166" decel="50000">
                                          <p:stCondLst>
                                            <p:cond delay="1338"/>
                                          </p:stCondLst>
                                        </p:cTn>
                                        <p:tgtEl>
                                          <p:spTgt spid="10"/>
                                        </p:tgtEl>
                                      </p:cBhvr>
                                      <p:to x="100000" y="100000"/>
                                    </p:animScale>
                                    <p:animScale>
                                      <p:cBhvr>
                                        <p:cTn id="17" dur="26">
                                          <p:stCondLst>
                                            <p:cond delay="1642"/>
                                          </p:stCondLst>
                                        </p:cTn>
                                        <p:tgtEl>
                                          <p:spTgt spid="10"/>
                                        </p:tgtEl>
                                      </p:cBhvr>
                                      <p:to x="100000" y="90000"/>
                                    </p:animScale>
                                    <p:animScale>
                                      <p:cBhvr>
                                        <p:cTn id="18" dur="166" decel="50000">
                                          <p:stCondLst>
                                            <p:cond delay="1668"/>
                                          </p:stCondLst>
                                        </p:cTn>
                                        <p:tgtEl>
                                          <p:spTgt spid="10"/>
                                        </p:tgtEl>
                                      </p:cBhvr>
                                      <p:to x="100000" y="100000"/>
                                    </p:animScale>
                                    <p:animScale>
                                      <p:cBhvr>
                                        <p:cTn id="19" dur="26">
                                          <p:stCondLst>
                                            <p:cond delay="1808"/>
                                          </p:stCondLst>
                                        </p:cTn>
                                        <p:tgtEl>
                                          <p:spTgt spid="10"/>
                                        </p:tgtEl>
                                      </p:cBhvr>
                                      <p:to x="100000" y="95000"/>
                                    </p:animScale>
                                    <p:animScale>
                                      <p:cBhvr>
                                        <p:cTn id="20" dur="166" decel="50000">
                                          <p:stCondLst>
                                            <p:cond delay="1834"/>
                                          </p:stCondLst>
                                        </p:cTn>
                                        <p:tgtEl>
                                          <p:spTgt spid="1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113340" y="1399309"/>
            <a:ext cx="10626436" cy="5224968"/>
          </a:xfrm>
          <a:solidFill>
            <a:srgbClr val="0000CC">
              <a:alpha val="17000"/>
            </a:srgbClr>
          </a:solidFill>
          <a:scene3d>
            <a:camera prst="orthographicFront"/>
            <a:lightRig rig="threePt" dir="t"/>
          </a:scene3d>
          <a:sp3d>
            <a:bevelT w="152400" h="50800" prst="softRound"/>
          </a:sp3d>
        </p:spPr>
        <p:txBody>
          <a:bodyPr lIns="182880" tIns="182880">
            <a:normAutofit fontScale="92500"/>
            <a:sp3d extrusionH="57150">
              <a:bevelT w="38100" h="38100"/>
            </a:sp3d>
          </a:bodyPr>
          <a:lstStyle/>
          <a:p>
            <a:pPr marL="742950" indent="-742950">
              <a:lnSpc>
                <a:spcPct val="100000"/>
              </a:lnSpc>
              <a:spcBef>
                <a:spcPts val="0"/>
              </a:spcBef>
              <a:spcAft>
                <a:spcPts val="1800"/>
              </a:spcAft>
              <a:buAutoNum type="arabicPeriod"/>
            </a:pPr>
            <a:r>
              <a:rPr lang="en-US" sz="4000" dirty="0" smtClean="0">
                <a:solidFill>
                  <a:schemeClr val="tx1"/>
                </a:solidFill>
              </a:rPr>
              <a:t>David was speaking to the Kohen (priest) on the </a:t>
            </a:r>
            <a:r>
              <a:rPr lang="en-US" sz="4000" dirty="0" smtClean="0">
                <a:solidFill>
                  <a:srgbClr val="00B0F0"/>
                </a:solidFill>
              </a:rPr>
              <a:t/>
            </a:r>
            <a:br>
              <a:rPr lang="en-US" sz="4000" dirty="0" smtClean="0">
                <a:solidFill>
                  <a:srgbClr val="00B0F0"/>
                </a:solidFill>
              </a:rPr>
            </a:br>
            <a:r>
              <a:rPr lang="en-US" sz="4000" dirty="0" smtClean="0">
                <a:solidFill>
                  <a:srgbClr val="00B0F0"/>
                </a:solidFill>
              </a:rPr>
              <a:t>			</a:t>
            </a:r>
            <a:r>
              <a:rPr lang="en-US" sz="4000" dirty="0" smtClean="0">
                <a:ln>
                  <a:solidFill>
                    <a:schemeClr val="tx1"/>
                  </a:solidFill>
                </a:ln>
                <a:solidFill>
                  <a:srgbClr val="CC00FF"/>
                </a:solidFill>
              </a:rPr>
              <a:t>4</a:t>
            </a:r>
            <a:r>
              <a:rPr lang="en-US" sz="4000" baseline="30000" dirty="0" smtClean="0">
                <a:ln>
                  <a:solidFill>
                    <a:schemeClr val="tx1"/>
                  </a:solidFill>
                </a:ln>
                <a:solidFill>
                  <a:srgbClr val="CC00FF"/>
                </a:solidFill>
              </a:rPr>
              <a:t>th</a:t>
            </a:r>
            <a:r>
              <a:rPr lang="en-US" sz="4000" dirty="0" smtClean="0">
                <a:ln>
                  <a:solidFill>
                    <a:schemeClr val="tx1"/>
                  </a:solidFill>
                </a:ln>
                <a:solidFill>
                  <a:srgbClr val="CC00FF"/>
                </a:solidFill>
              </a:rPr>
              <a:t> cycle </a:t>
            </a:r>
            <a:r>
              <a:rPr lang="en-US" sz="4000" u="sng" dirty="0" smtClean="0">
                <a:ln>
                  <a:solidFill>
                    <a:schemeClr val="tx1"/>
                  </a:solidFill>
                </a:ln>
                <a:solidFill>
                  <a:srgbClr val="CC00FF"/>
                </a:solidFill>
              </a:rPr>
              <a:t>after</a:t>
            </a:r>
            <a:r>
              <a:rPr lang="en-US" sz="4000" dirty="0" smtClean="0">
                <a:ln>
                  <a:solidFill>
                    <a:schemeClr val="tx1"/>
                  </a:solidFill>
                </a:ln>
                <a:solidFill>
                  <a:srgbClr val="CC00FF"/>
                </a:solidFill>
              </a:rPr>
              <a:t> he -  </a:t>
            </a:r>
            <a:r>
              <a:rPr lang="en-US" sz="4000" dirty="0" smtClean="0">
                <a:ln>
                  <a:solidFill>
                    <a:schemeClr val="tx1"/>
                  </a:solidFill>
                </a:ln>
                <a:solidFill>
                  <a:srgbClr val="FF0066"/>
                </a:solidFill>
              </a:rPr>
              <a:t>“</a:t>
            </a:r>
            <a:r>
              <a:rPr lang="en-US" sz="4000" u="sng" dirty="0" smtClean="0">
                <a:ln>
                  <a:solidFill>
                    <a:schemeClr val="tx1"/>
                  </a:solidFill>
                </a:ln>
                <a:solidFill>
                  <a:srgbClr val="FF0066"/>
                </a:solidFill>
              </a:rPr>
              <a:t>came out</a:t>
            </a:r>
            <a:r>
              <a:rPr lang="en-US" sz="4000" dirty="0" smtClean="0">
                <a:ln>
                  <a:solidFill>
                    <a:schemeClr val="tx1"/>
                  </a:solidFill>
                </a:ln>
                <a:solidFill>
                  <a:srgbClr val="FF0066"/>
                </a:solidFill>
              </a:rPr>
              <a:t>.”</a:t>
            </a:r>
          </a:p>
          <a:p>
            <a:pPr marL="742950" indent="-742950">
              <a:lnSpc>
                <a:spcPct val="100000"/>
              </a:lnSpc>
              <a:spcBef>
                <a:spcPts val="0"/>
              </a:spcBef>
              <a:spcAft>
                <a:spcPts val="1800"/>
              </a:spcAft>
              <a:buAutoNum type="arabicPeriod"/>
            </a:pPr>
            <a:r>
              <a:rPr lang="en-US" sz="4000" dirty="0" smtClean="0">
                <a:solidFill>
                  <a:schemeClr val="tx1"/>
                </a:solidFill>
              </a:rPr>
              <a:t>The time frame of point </a:t>
            </a:r>
            <a:r>
              <a:rPr lang="en-US" sz="4000" dirty="0" smtClean="0">
                <a:solidFill>
                  <a:srgbClr val="FF0066"/>
                </a:solidFill>
              </a:rPr>
              <a:t>#1 (above) </a:t>
            </a:r>
            <a:r>
              <a:rPr lang="en-US" sz="4000" dirty="0" smtClean="0">
                <a:solidFill>
                  <a:schemeClr val="tx1"/>
                </a:solidFill>
              </a:rPr>
              <a:t>is the </a:t>
            </a:r>
            <a:br>
              <a:rPr lang="en-US" sz="4000" dirty="0" smtClean="0">
                <a:solidFill>
                  <a:schemeClr val="tx1"/>
                </a:solidFill>
              </a:rPr>
            </a:br>
            <a:r>
              <a:rPr lang="en-US" sz="4000" dirty="0" smtClean="0">
                <a:solidFill>
                  <a:schemeClr val="tx1"/>
                </a:solidFill>
              </a:rPr>
              <a:t>               </a:t>
            </a:r>
            <a:r>
              <a:rPr lang="en-US" sz="4000" dirty="0" smtClean="0">
                <a:ln>
                  <a:solidFill>
                    <a:schemeClr val="tx1"/>
                  </a:solidFill>
                </a:ln>
                <a:solidFill>
                  <a:srgbClr val="CC00FF"/>
                </a:solidFill>
              </a:rPr>
              <a:t>6</a:t>
            </a:r>
            <a:r>
              <a:rPr lang="en-US" sz="4000" baseline="30000" dirty="0" smtClean="0">
                <a:ln>
                  <a:solidFill>
                    <a:schemeClr val="tx1"/>
                  </a:solidFill>
                </a:ln>
                <a:solidFill>
                  <a:srgbClr val="CC00FF"/>
                </a:solidFill>
              </a:rPr>
              <a:t>th</a:t>
            </a:r>
            <a:r>
              <a:rPr lang="en-US" sz="4000" dirty="0" smtClean="0">
                <a:ln>
                  <a:solidFill>
                    <a:schemeClr val="tx1"/>
                  </a:solidFill>
                </a:ln>
                <a:solidFill>
                  <a:srgbClr val="CC00FF"/>
                </a:solidFill>
              </a:rPr>
              <a:t> cycle of the month </a:t>
            </a:r>
            <a:r>
              <a:rPr lang="en-US" sz="3000" dirty="0" smtClean="0">
                <a:ln>
                  <a:solidFill>
                    <a:schemeClr val="tx1"/>
                  </a:solidFill>
                </a:ln>
                <a:solidFill>
                  <a:srgbClr val="CC00FF"/>
                </a:solidFill>
              </a:rPr>
              <a:t>(not the week)</a:t>
            </a:r>
            <a:r>
              <a:rPr lang="en-US" sz="3500" dirty="0" smtClean="0">
                <a:ln>
                  <a:solidFill>
                    <a:schemeClr val="tx1"/>
                  </a:solidFill>
                </a:ln>
                <a:solidFill>
                  <a:srgbClr val="CC00FF"/>
                </a:solidFill>
              </a:rPr>
              <a:t>.</a:t>
            </a:r>
          </a:p>
          <a:p>
            <a:pPr marL="742950" indent="-742950">
              <a:lnSpc>
                <a:spcPct val="100000"/>
              </a:lnSpc>
              <a:spcBef>
                <a:spcPts val="0"/>
              </a:spcBef>
              <a:spcAft>
                <a:spcPts val="1800"/>
              </a:spcAft>
              <a:buAutoNum type="arabicPeriod"/>
            </a:pPr>
            <a:r>
              <a:rPr lang="en-US" sz="4000" dirty="0" smtClean="0">
                <a:solidFill>
                  <a:schemeClr val="tx1"/>
                </a:solidFill>
              </a:rPr>
              <a:t>David is </a:t>
            </a:r>
            <a:r>
              <a:rPr lang="en-US" sz="4000" dirty="0" smtClean="0">
                <a:ln>
                  <a:solidFill>
                    <a:schemeClr val="tx1"/>
                  </a:solidFill>
                </a:ln>
                <a:solidFill>
                  <a:srgbClr val="CC00FF"/>
                </a:solidFill>
              </a:rPr>
              <a:t>asking for the </a:t>
            </a:r>
            <a:r>
              <a:rPr lang="en-US" sz="4000" dirty="0" smtClean="0">
                <a:ln>
                  <a:solidFill>
                    <a:schemeClr val="tx1"/>
                  </a:solidFill>
                </a:ln>
                <a:solidFill>
                  <a:srgbClr val="CC00FF"/>
                </a:solidFill>
                <a:effectLst>
                  <a:glow rad="228600">
                    <a:schemeClr val="accent3">
                      <a:satMod val="175000"/>
                      <a:alpha val="40000"/>
                    </a:schemeClr>
                  </a:glow>
                </a:effectLst>
              </a:rPr>
              <a:t>shewbread!</a:t>
            </a:r>
          </a:p>
          <a:p>
            <a:pPr marL="742950" indent="-742950">
              <a:lnSpc>
                <a:spcPct val="100000"/>
              </a:lnSpc>
              <a:spcBef>
                <a:spcPts val="0"/>
              </a:spcBef>
              <a:spcAft>
                <a:spcPts val="1800"/>
              </a:spcAft>
              <a:buAutoNum type="arabicPeriod"/>
            </a:pPr>
            <a:r>
              <a:rPr lang="en-US" sz="4000" dirty="0" smtClean="0">
                <a:ln>
                  <a:solidFill>
                    <a:schemeClr val="tx1"/>
                  </a:solidFill>
                </a:ln>
                <a:solidFill>
                  <a:srgbClr val="FF6600"/>
                </a:solidFill>
                <a:effectLst>
                  <a:glow rad="127000">
                    <a:srgbClr val="00B0F0"/>
                  </a:glow>
                </a:effectLst>
              </a:rPr>
              <a:t>The shewbread is exchanged upon the </a:t>
            </a:r>
            <a:r>
              <a:rPr lang="en-US" sz="4000" dirty="0" smtClean="0">
                <a:solidFill>
                  <a:srgbClr val="00B0F0"/>
                </a:solidFill>
              </a:rPr>
              <a:t/>
            </a:r>
            <a:br>
              <a:rPr lang="en-US" sz="4000" dirty="0" smtClean="0">
                <a:solidFill>
                  <a:srgbClr val="00B0F0"/>
                </a:solidFill>
              </a:rPr>
            </a:br>
            <a:r>
              <a:rPr lang="en-US" sz="4000" dirty="0" smtClean="0">
                <a:solidFill>
                  <a:srgbClr val="00B0F0"/>
                </a:solidFill>
              </a:rPr>
              <a:t>		     	</a:t>
            </a:r>
            <a:r>
              <a:rPr lang="en-US" sz="4000" b="1" dirty="0" smtClean="0">
                <a:ln>
                  <a:solidFill>
                    <a:srgbClr val="FF0066"/>
                  </a:solidFill>
                </a:ln>
                <a:solidFill>
                  <a:srgbClr val="0000CC"/>
                </a:solidFill>
                <a:effectLst>
                  <a:glow rad="203200">
                    <a:srgbClr val="FF6600"/>
                  </a:glow>
                </a:effectLst>
              </a:rPr>
              <a:t>7</a:t>
            </a:r>
            <a:r>
              <a:rPr lang="en-US" sz="4000" b="1" baseline="30000" dirty="0" smtClean="0">
                <a:ln>
                  <a:solidFill>
                    <a:srgbClr val="FF0066"/>
                  </a:solidFill>
                </a:ln>
                <a:solidFill>
                  <a:srgbClr val="0000CC"/>
                </a:solidFill>
                <a:effectLst>
                  <a:glow rad="203200">
                    <a:srgbClr val="FF6600"/>
                  </a:glow>
                </a:effectLst>
              </a:rPr>
              <a:t>th</a:t>
            </a:r>
            <a:r>
              <a:rPr lang="en-US" sz="4000" b="1" dirty="0" smtClean="0">
                <a:ln>
                  <a:solidFill>
                    <a:srgbClr val="FF0066"/>
                  </a:solidFill>
                </a:ln>
                <a:solidFill>
                  <a:srgbClr val="0000CC"/>
                </a:solidFill>
                <a:effectLst>
                  <a:glow rad="203200">
                    <a:srgbClr val="FF6600"/>
                  </a:glow>
                </a:effectLst>
              </a:rPr>
              <a:t> Day Sabbath.</a:t>
            </a:r>
          </a:p>
        </p:txBody>
      </p:sp>
      <p:sp>
        <p:nvSpPr>
          <p:cNvPr id="4" name="Slide Number Placeholder 3"/>
          <p:cNvSpPr>
            <a:spLocks noGrp="1"/>
          </p:cNvSpPr>
          <p:nvPr>
            <p:ph type="sldNum" sz="quarter" idx="12"/>
          </p:nvPr>
        </p:nvSpPr>
        <p:spPr>
          <a:xfrm>
            <a:off x="8908060" y="6243475"/>
            <a:ext cx="2819399" cy="345796"/>
          </a:xfrm>
        </p:spPr>
        <p:txBody>
          <a:bodyPr/>
          <a:lstStyle/>
          <a:p>
            <a:fld id="{71766878-3199-4EAB-94E7-2D6D11070E14}" type="slidenum">
              <a:rPr lang="en-US" b="1" smtClean="0">
                <a:solidFill>
                  <a:schemeClr val="tx1"/>
                </a:solidFill>
              </a:rPr>
              <a:t>69</a:t>
            </a:fld>
            <a:endParaRPr lang="en-US" b="1" dirty="0">
              <a:solidFill>
                <a:schemeClr val="tx1"/>
              </a:solidFill>
            </a:endParaRPr>
          </a:p>
        </p:txBody>
      </p:sp>
      <p:sp>
        <p:nvSpPr>
          <p:cNvPr id="2" name="Explosion 1 1"/>
          <p:cNvSpPr/>
          <p:nvPr/>
        </p:nvSpPr>
        <p:spPr>
          <a:xfrm>
            <a:off x="9425970" y="3915177"/>
            <a:ext cx="2667292" cy="2460501"/>
          </a:xfrm>
          <a:prstGeom prst="irregularSeal1">
            <a:avLst/>
          </a:prstGeom>
          <a:solidFill>
            <a:srgbClr val="0000CC"/>
          </a:solidFill>
          <a:ln w="76200">
            <a:solidFill>
              <a:srgbClr val="FF0066"/>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76200">
                <a:solidFill>
                  <a:srgbClr val="FF0066"/>
                </a:solidFill>
              </a:ln>
            </a:endParaRPr>
          </a:p>
        </p:txBody>
      </p:sp>
      <p:sp>
        <p:nvSpPr>
          <p:cNvPr id="5" name="Rectangle 4"/>
          <p:cNvSpPr/>
          <p:nvPr/>
        </p:nvSpPr>
        <p:spPr>
          <a:xfrm>
            <a:off x="1961595" y="282725"/>
            <a:ext cx="8929926" cy="914400"/>
          </a:xfrm>
          <a:prstGeom prst="rect">
            <a:avLst/>
          </a:prstGeom>
          <a:gradFill>
            <a:gsLst>
              <a:gs pos="10000">
                <a:srgbClr val="CC00FF"/>
              </a:gs>
              <a:gs pos="91000">
                <a:schemeClr val="accent1">
                  <a:lumMod val="45000"/>
                  <a:lumOff val="55000"/>
                </a:schemeClr>
              </a:gs>
              <a:gs pos="69000">
                <a:schemeClr val="accent1">
                  <a:lumMod val="45000"/>
                  <a:lumOff val="55000"/>
                </a:schemeClr>
              </a:gs>
              <a:gs pos="100000">
                <a:schemeClr val="accent1">
                  <a:lumMod val="30000"/>
                  <a:lumOff val="70000"/>
                </a:schemeClr>
              </a:gs>
            </a:gsLst>
            <a:lin ang="6000000" scaled="0"/>
          </a:gra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lvl="0" algn="ctr" defTabSz="914400">
              <a:lnSpc>
                <a:spcPct val="110000"/>
              </a:lnSpc>
              <a:spcAft>
                <a:spcPts val="1800"/>
              </a:spcAft>
              <a:buClr>
                <a:srgbClr val="171312"/>
              </a:buClr>
            </a:pPr>
            <a:r>
              <a:rPr lang="en-US" sz="4800" b="1" dirty="0">
                <a:ln w="12700">
                  <a:solidFill>
                    <a:srgbClr val="171312">
                      <a:lumMod val="75000"/>
                    </a:srgbClr>
                  </a:solidFill>
                  <a:prstDash val="solid"/>
                </a:ln>
                <a:solidFill>
                  <a:srgbClr val="FF6600"/>
                </a:solidFill>
                <a:effectLst>
                  <a:outerShdw blurRad="50800" dist="38100" dir="8100000" algn="tr" rotWithShape="0">
                    <a:prstClr val="black">
                      <a:alpha val="40000"/>
                    </a:prstClr>
                  </a:outerShdw>
                </a:effectLst>
              </a:rPr>
              <a:t>Assembling Pertinent Points</a:t>
            </a:r>
          </a:p>
        </p:txBody>
      </p:sp>
    </p:spTree>
    <p:extLst>
      <p:ext uri="{BB962C8B-B14F-4D97-AF65-F5344CB8AC3E}">
        <p14:creationId xmlns:p14="http://schemas.microsoft.com/office/powerpoint/2010/main" val="292883040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arn(inVertic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arn(inVertical)">
                                      <p:cBhvr>
                                        <p:cTn id="17" dur="500"/>
                                        <p:tgtEl>
                                          <p:spTgt spid="3">
                                            <p:txEl>
                                              <p:pRg st="3" end="3"/>
                                            </p:txEl>
                                          </p:spTgt>
                                        </p:tgtEl>
                                      </p:cBhvr>
                                    </p:animEffect>
                                  </p:childTnLst>
                                </p:cTn>
                              </p:par>
                              <p:par>
                                <p:cTn id="18" presetID="26" presetClass="entr" presetSubtype="0" fill="hold" grpId="0" nodeType="with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down)">
                                      <p:cBhvr>
                                        <p:cTn id="20" dur="580">
                                          <p:stCondLst>
                                            <p:cond delay="0"/>
                                          </p:stCondLst>
                                        </p:cTn>
                                        <p:tgtEl>
                                          <p:spTgt spid="2"/>
                                        </p:tgtEl>
                                      </p:cBhvr>
                                    </p:animEffect>
                                    <p:anim calcmode="lin" valueType="num">
                                      <p:cBhvr>
                                        <p:cTn id="21"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22"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23"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24"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25"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26" dur="26">
                                          <p:stCondLst>
                                            <p:cond delay="650"/>
                                          </p:stCondLst>
                                        </p:cTn>
                                        <p:tgtEl>
                                          <p:spTgt spid="2"/>
                                        </p:tgtEl>
                                      </p:cBhvr>
                                      <p:to x="100000" y="60000"/>
                                    </p:animScale>
                                    <p:animScale>
                                      <p:cBhvr>
                                        <p:cTn id="27" dur="166" decel="50000">
                                          <p:stCondLst>
                                            <p:cond delay="676"/>
                                          </p:stCondLst>
                                        </p:cTn>
                                        <p:tgtEl>
                                          <p:spTgt spid="2"/>
                                        </p:tgtEl>
                                      </p:cBhvr>
                                      <p:to x="100000" y="100000"/>
                                    </p:animScale>
                                    <p:animScale>
                                      <p:cBhvr>
                                        <p:cTn id="28" dur="26">
                                          <p:stCondLst>
                                            <p:cond delay="1312"/>
                                          </p:stCondLst>
                                        </p:cTn>
                                        <p:tgtEl>
                                          <p:spTgt spid="2"/>
                                        </p:tgtEl>
                                      </p:cBhvr>
                                      <p:to x="100000" y="80000"/>
                                    </p:animScale>
                                    <p:animScale>
                                      <p:cBhvr>
                                        <p:cTn id="29" dur="166" decel="50000">
                                          <p:stCondLst>
                                            <p:cond delay="1338"/>
                                          </p:stCondLst>
                                        </p:cTn>
                                        <p:tgtEl>
                                          <p:spTgt spid="2"/>
                                        </p:tgtEl>
                                      </p:cBhvr>
                                      <p:to x="100000" y="100000"/>
                                    </p:animScale>
                                    <p:animScale>
                                      <p:cBhvr>
                                        <p:cTn id="30" dur="26">
                                          <p:stCondLst>
                                            <p:cond delay="1642"/>
                                          </p:stCondLst>
                                        </p:cTn>
                                        <p:tgtEl>
                                          <p:spTgt spid="2"/>
                                        </p:tgtEl>
                                      </p:cBhvr>
                                      <p:to x="100000" y="90000"/>
                                    </p:animScale>
                                    <p:animScale>
                                      <p:cBhvr>
                                        <p:cTn id="31" dur="166" decel="50000">
                                          <p:stCondLst>
                                            <p:cond delay="1668"/>
                                          </p:stCondLst>
                                        </p:cTn>
                                        <p:tgtEl>
                                          <p:spTgt spid="2"/>
                                        </p:tgtEl>
                                      </p:cBhvr>
                                      <p:to x="100000" y="100000"/>
                                    </p:animScale>
                                    <p:animScale>
                                      <p:cBhvr>
                                        <p:cTn id="32" dur="26">
                                          <p:stCondLst>
                                            <p:cond delay="1808"/>
                                          </p:stCondLst>
                                        </p:cTn>
                                        <p:tgtEl>
                                          <p:spTgt spid="2"/>
                                        </p:tgtEl>
                                      </p:cBhvr>
                                      <p:to x="100000" y="95000"/>
                                    </p:animScale>
                                    <p:animScale>
                                      <p:cBhvr>
                                        <p:cTn id="33"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6000"/>
            <a:lum/>
          </a:blip>
          <a:srcRect/>
          <a:stretch>
            <a:fillRect t="-9000" b="-9000"/>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9118849" y="6512204"/>
            <a:ext cx="2819399" cy="345796"/>
          </a:xfrm>
        </p:spPr>
        <p:txBody>
          <a:bodyPr/>
          <a:lstStyle/>
          <a:p>
            <a:fld id="{71766878-3199-4EAB-94E7-2D6D11070E14}" type="slidenum">
              <a:rPr lang="en-US" b="1" smtClean="0">
                <a:solidFill>
                  <a:schemeClr val="tx1"/>
                </a:solidFill>
              </a:rPr>
              <a:t>70</a:t>
            </a:fld>
            <a:endParaRPr lang="en-US" b="1" dirty="0">
              <a:solidFill>
                <a:schemeClr val="tx1"/>
              </a:solidFill>
            </a:endParaRPr>
          </a:p>
        </p:txBody>
      </p:sp>
      <p:sp>
        <p:nvSpPr>
          <p:cNvPr id="9" name="Title 1"/>
          <p:cNvSpPr>
            <a:spLocks noGrp="1"/>
          </p:cNvSpPr>
          <p:nvPr>
            <p:ph type="title"/>
          </p:nvPr>
        </p:nvSpPr>
        <p:spPr>
          <a:xfrm>
            <a:off x="1271977" y="310132"/>
            <a:ext cx="10199588" cy="725198"/>
          </a:xfrm>
          <a:gradFill flip="none" rotWithShape="1">
            <a:gsLst>
              <a:gs pos="50000">
                <a:srgbClr val="FF0066">
                  <a:alpha val="51000"/>
                </a:srgbClr>
              </a:gs>
              <a:gs pos="81000">
                <a:schemeClr val="accent1">
                  <a:lumMod val="45000"/>
                  <a:lumOff val="55000"/>
                </a:schemeClr>
              </a:gs>
              <a:gs pos="68000">
                <a:schemeClr val="accent1">
                  <a:lumMod val="45000"/>
                  <a:lumOff val="55000"/>
                  <a:alpha val="59000"/>
                </a:schemeClr>
              </a:gs>
              <a:gs pos="10000">
                <a:schemeClr val="accent1">
                  <a:lumMod val="30000"/>
                  <a:lumOff val="70000"/>
                </a:schemeClr>
              </a:gs>
            </a:gsLst>
            <a:path path="circle">
              <a:fillToRect l="100000" t="100000"/>
            </a:path>
            <a:tileRect r="-100000" b="-100000"/>
          </a:gradFill>
          <a:ln w="38100">
            <a:solidFill>
              <a:srgbClr val="CC0099"/>
            </a:solidFill>
          </a:ln>
          <a:effectLst>
            <a:glow rad="127000">
              <a:srgbClr val="00B0F0"/>
            </a:glow>
          </a:effectLst>
          <a:scene3d>
            <a:camera prst="orthographicFront"/>
            <a:lightRig rig="threePt" dir="t"/>
          </a:scene3d>
          <a:sp3d>
            <a:bevelT w="152400" h="50800" prst="softRound"/>
          </a:sp3d>
        </p:spPr>
        <p:txBody>
          <a:bodyPr anchor="ctr">
            <a:normAutofit/>
            <a:sp3d extrusionH="57150">
              <a:bevelT w="82550" h="38100" prst="coolSlant"/>
            </a:sp3d>
          </a:bodyPr>
          <a:lstStyle/>
          <a:p>
            <a:pPr algn="ctr"/>
            <a:r>
              <a:rPr lang="en-US" sz="4400" spc="300" dirty="0" smtClean="0">
                <a:ln w="19050">
                  <a:solidFill>
                    <a:sysClr val="windowText" lastClr="000000"/>
                  </a:solidFill>
                </a:ln>
                <a:solidFill>
                  <a:srgbClr val="0000CC"/>
                </a:solidFill>
                <a:latin typeface="Arial Rounded MT Bold" pitchFamily="34" charset="0"/>
              </a:rPr>
              <a:t>Discerning  </a:t>
            </a:r>
            <a:r>
              <a:rPr lang="en-US" sz="4400" spc="300" dirty="0" err="1" smtClean="0">
                <a:ln w="19050">
                  <a:solidFill>
                    <a:sysClr val="windowText" lastClr="000000"/>
                  </a:solidFill>
                </a:ln>
                <a:solidFill>
                  <a:srgbClr val="0000CC"/>
                </a:solidFill>
                <a:latin typeface="Arial Rounded MT Bold" pitchFamily="34" charset="0"/>
              </a:rPr>
              <a:t>david’s</a:t>
            </a:r>
            <a:r>
              <a:rPr lang="en-US" sz="4400" spc="300" dirty="0" smtClean="0">
                <a:ln w="19050">
                  <a:solidFill>
                    <a:sysClr val="windowText" lastClr="000000"/>
                  </a:solidFill>
                </a:ln>
                <a:solidFill>
                  <a:srgbClr val="0000CC"/>
                </a:solidFill>
                <a:latin typeface="Arial Rounded MT Bold" pitchFamily="34" charset="0"/>
              </a:rPr>
              <a:t>  week</a:t>
            </a:r>
            <a:endParaRPr lang="en-US" sz="4400" spc="300" dirty="0">
              <a:ln w="19050">
                <a:solidFill>
                  <a:sysClr val="windowText" lastClr="000000"/>
                </a:solidFill>
              </a:ln>
              <a:solidFill>
                <a:srgbClr val="0000CC"/>
              </a:solidFill>
              <a:latin typeface="Arial Rounded MT Bold" pitchFamily="34" charset="0"/>
            </a:endParaRPr>
          </a:p>
        </p:txBody>
      </p:sp>
      <p:sp>
        <p:nvSpPr>
          <p:cNvPr id="13" name="Content Placeholder 2"/>
          <p:cNvSpPr>
            <a:spLocks noGrp="1"/>
          </p:cNvSpPr>
          <p:nvPr>
            <p:ph idx="1"/>
          </p:nvPr>
        </p:nvSpPr>
        <p:spPr>
          <a:xfrm>
            <a:off x="1067620" y="1134396"/>
            <a:ext cx="10865300" cy="5571204"/>
          </a:xfrm>
          <a:noFill/>
        </p:spPr>
        <p:txBody>
          <a:bodyPr lIns="182880" tIns="182880">
            <a:normAutofit/>
            <a:scene3d>
              <a:camera prst="orthographicFront"/>
              <a:lightRig rig="threePt" dir="t"/>
            </a:scene3d>
            <a:sp3d extrusionH="57150">
              <a:bevelT w="38100" h="38100"/>
            </a:sp3d>
          </a:bodyPr>
          <a:lstStyle/>
          <a:p>
            <a:pPr marL="742950" indent="-742950">
              <a:lnSpc>
                <a:spcPct val="100000"/>
              </a:lnSpc>
              <a:spcBef>
                <a:spcPts val="0"/>
              </a:spcBef>
              <a:spcAft>
                <a:spcPts val="1800"/>
              </a:spcAft>
              <a:buAutoNum type="arabicPeriod"/>
            </a:pPr>
            <a:r>
              <a:rPr lang="en-US" sz="4700" dirty="0" smtClean="0">
                <a:ln w="3175">
                  <a:noFill/>
                </a:ln>
                <a:solidFill>
                  <a:srgbClr val="FF6600"/>
                </a:solidFill>
                <a:effectLst/>
              </a:rPr>
              <a:t>Since the shewbread is always exchanged upon the </a:t>
            </a:r>
            <a:r>
              <a:rPr lang="en-US" sz="4700" b="1" dirty="0" smtClean="0">
                <a:ln w="3175">
                  <a:noFill/>
                </a:ln>
                <a:solidFill>
                  <a:srgbClr val="0000CC"/>
                </a:solidFill>
                <a:effectLst>
                  <a:glow rad="203200">
                    <a:srgbClr val="FF6600"/>
                  </a:glow>
                </a:effectLst>
              </a:rPr>
              <a:t>7</a:t>
            </a:r>
            <a:r>
              <a:rPr lang="en-US" sz="4700" b="1" baseline="30000" dirty="0" smtClean="0">
                <a:ln w="3175">
                  <a:noFill/>
                </a:ln>
                <a:solidFill>
                  <a:srgbClr val="0000CC"/>
                </a:solidFill>
                <a:effectLst>
                  <a:glow rad="203200">
                    <a:srgbClr val="FF6600"/>
                  </a:glow>
                </a:effectLst>
              </a:rPr>
              <a:t>th</a:t>
            </a:r>
            <a:r>
              <a:rPr lang="en-US" sz="4700" b="1" dirty="0" smtClean="0">
                <a:ln w="3175">
                  <a:noFill/>
                </a:ln>
                <a:solidFill>
                  <a:srgbClr val="0000CC"/>
                </a:solidFill>
                <a:effectLst>
                  <a:glow rad="203200">
                    <a:srgbClr val="FF6600"/>
                  </a:glow>
                </a:effectLst>
              </a:rPr>
              <a:t> Day Sabbath, </a:t>
            </a:r>
            <a:r>
              <a:rPr lang="en-US" sz="4700" dirty="0" smtClean="0">
                <a:ln w="3175">
                  <a:noFill/>
                </a:ln>
                <a:solidFill>
                  <a:srgbClr val="FF6600"/>
                </a:solidFill>
                <a:effectLst/>
              </a:rPr>
              <a:t>upon</a:t>
            </a:r>
            <a:r>
              <a:rPr lang="en-US" sz="4700" b="1" dirty="0" smtClean="0">
                <a:ln w="3175">
                  <a:noFill/>
                </a:ln>
                <a:solidFill>
                  <a:srgbClr val="0000CC"/>
                </a:solidFill>
                <a:effectLst>
                  <a:glow rad="203200">
                    <a:srgbClr val="FF6600"/>
                  </a:glow>
                </a:effectLst>
              </a:rPr>
              <a:t> </a:t>
            </a:r>
            <a:r>
              <a:rPr lang="en-US" sz="4700" dirty="0" smtClean="0">
                <a:ln w="3175">
                  <a:noFill/>
                </a:ln>
                <a:solidFill>
                  <a:srgbClr val="FF6600"/>
                </a:solidFill>
                <a:effectLst/>
              </a:rPr>
              <a:t>which “day of the week” was the 6</a:t>
            </a:r>
            <a:r>
              <a:rPr lang="en-US" sz="4700" baseline="30000" dirty="0" smtClean="0">
                <a:ln w="3175">
                  <a:noFill/>
                </a:ln>
                <a:solidFill>
                  <a:srgbClr val="FF6600"/>
                </a:solidFill>
                <a:effectLst/>
              </a:rPr>
              <a:t>th</a:t>
            </a:r>
            <a:r>
              <a:rPr lang="en-US" sz="4700" dirty="0" smtClean="0">
                <a:ln w="3175">
                  <a:noFill/>
                </a:ln>
                <a:solidFill>
                  <a:srgbClr val="FF6600"/>
                </a:solidFill>
                <a:effectLst/>
              </a:rPr>
              <a:t> cycle of the month in this account? </a:t>
            </a:r>
            <a:endParaRPr lang="en-US" sz="4700" b="1" dirty="0" smtClean="0">
              <a:ln w="3175">
                <a:noFill/>
              </a:ln>
              <a:solidFill>
                <a:srgbClr val="FF6600"/>
              </a:solidFill>
              <a:effectLst/>
            </a:endParaRPr>
          </a:p>
          <a:p>
            <a:pPr marL="742950" indent="-742950">
              <a:buAutoNum type="arabicPeriod"/>
            </a:pPr>
            <a:r>
              <a:rPr lang="en-US" sz="4200" b="1" dirty="0" smtClean="0">
                <a:ln w="3175">
                  <a:noFill/>
                </a:ln>
                <a:solidFill>
                  <a:srgbClr val="FF0066"/>
                </a:solidFill>
                <a:effectLst>
                  <a:glow rad="228600">
                    <a:schemeClr val="accent1">
                      <a:satMod val="175000"/>
                      <a:alpha val="89000"/>
                    </a:schemeClr>
                  </a:glow>
                </a:effectLst>
              </a:rPr>
              <a:t>Answer:   </a:t>
            </a:r>
            <a:r>
              <a:rPr lang="en-US" sz="4200" b="1" dirty="0" smtClean="0">
                <a:ln w="3175">
                  <a:noFill/>
                </a:ln>
                <a:solidFill>
                  <a:srgbClr val="FF6600"/>
                </a:solidFill>
                <a:effectLst>
                  <a:glow rad="228600">
                    <a:schemeClr val="accent1">
                      <a:satMod val="175000"/>
                      <a:alpha val="89000"/>
                    </a:schemeClr>
                  </a:glow>
                </a:effectLst>
              </a:rPr>
              <a:t>The 6</a:t>
            </a:r>
            <a:r>
              <a:rPr lang="en-US" sz="4200" b="1" baseline="30000" dirty="0" smtClean="0">
                <a:ln w="3175">
                  <a:noFill/>
                </a:ln>
                <a:solidFill>
                  <a:srgbClr val="FF6600"/>
                </a:solidFill>
                <a:effectLst>
                  <a:glow rad="228600">
                    <a:schemeClr val="accent1">
                      <a:satMod val="175000"/>
                      <a:alpha val="89000"/>
                    </a:schemeClr>
                  </a:glow>
                </a:effectLst>
              </a:rPr>
              <a:t>th</a:t>
            </a:r>
            <a:r>
              <a:rPr lang="en-US" sz="4200" b="1" dirty="0" smtClean="0">
                <a:ln w="3175">
                  <a:noFill/>
                </a:ln>
                <a:solidFill>
                  <a:srgbClr val="FF6600"/>
                </a:solidFill>
                <a:effectLst>
                  <a:glow rad="228600">
                    <a:schemeClr val="accent1">
                      <a:satMod val="175000"/>
                      <a:alpha val="89000"/>
                    </a:schemeClr>
                  </a:glow>
                </a:effectLst>
              </a:rPr>
              <a:t> cycle of the month was the</a:t>
            </a:r>
            <a:r>
              <a:rPr lang="en-US" sz="4200" b="1" dirty="0" smtClean="0">
                <a:ln w="3175">
                  <a:noFill/>
                </a:ln>
                <a:solidFill>
                  <a:schemeClr val="accent4">
                    <a:lumMod val="20000"/>
                    <a:lumOff val="80000"/>
                  </a:schemeClr>
                </a:solidFill>
                <a:effectLst>
                  <a:glow rad="228600">
                    <a:schemeClr val="accent1">
                      <a:satMod val="175000"/>
                      <a:alpha val="89000"/>
                    </a:schemeClr>
                  </a:glow>
                </a:effectLst>
              </a:rPr>
              <a:t> </a:t>
            </a:r>
            <a:r>
              <a:rPr lang="en-US" sz="4200" b="1" dirty="0" smtClean="0">
                <a:ln w="3175">
                  <a:noFill/>
                </a:ln>
                <a:solidFill>
                  <a:srgbClr val="CC0099"/>
                </a:solidFill>
                <a:effectLst>
                  <a:glow rad="228600">
                    <a:schemeClr val="accent1">
                      <a:satMod val="175000"/>
                      <a:alpha val="89000"/>
                    </a:schemeClr>
                  </a:glow>
                </a:effectLst>
              </a:rPr>
              <a:t>7</a:t>
            </a:r>
            <a:r>
              <a:rPr lang="en-US" sz="1400" b="1" dirty="0" smtClean="0">
                <a:ln w="3175">
                  <a:noFill/>
                </a:ln>
                <a:solidFill>
                  <a:srgbClr val="CC0099"/>
                </a:solidFill>
                <a:effectLst>
                  <a:glow rad="228600">
                    <a:schemeClr val="accent1">
                      <a:satMod val="175000"/>
                      <a:alpha val="89000"/>
                    </a:schemeClr>
                  </a:glow>
                </a:effectLst>
              </a:rPr>
              <a:t> </a:t>
            </a:r>
            <a:r>
              <a:rPr lang="en-US" sz="4200" b="1" baseline="30000" dirty="0" err="1" smtClean="0">
                <a:ln w="3175">
                  <a:noFill/>
                </a:ln>
                <a:solidFill>
                  <a:srgbClr val="CC0099"/>
                </a:solidFill>
                <a:effectLst>
                  <a:glow rad="228600">
                    <a:schemeClr val="accent1">
                      <a:satMod val="175000"/>
                      <a:alpha val="89000"/>
                    </a:schemeClr>
                  </a:glow>
                </a:effectLst>
              </a:rPr>
              <a:t>th</a:t>
            </a:r>
            <a:r>
              <a:rPr lang="en-US" sz="4200" b="1" dirty="0" smtClean="0">
                <a:ln w="3175">
                  <a:noFill/>
                </a:ln>
                <a:solidFill>
                  <a:srgbClr val="CC0099"/>
                </a:solidFill>
                <a:effectLst>
                  <a:glow rad="228600">
                    <a:schemeClr val="accent1">
                      <a:satMod val="175000"/>
                      <a:alpha val="89000"/>
                    </a:schemeClr>
                  </a:glow>
                </a:effectLst>
              </a:rPr>
              <a:t> Day Sabbath!</a:t>
            </a:r>
            <a:endParaRPr lang="en-US" sz="4200" b="1" dirty="0">
              <a:ln w="3175">
                <a:noFill/>
              </a:ln>
              <a:solidFill>
                <a:srgbClr val="CC0099"/>
              </a:solidFill>
              <a:effectLst>
                <a:glow rad="228600">
                  <a:schemeClr val="accent1">
                    <a:satMod val="175000"/>
                    <a:alpha val="89000"/>
                  </a:schemeClr>
                </a:glow>
              </a:effectLst>
            </a:endParaRPr>
          </a:p>
        </p:txBody>
      </p:sp>
      <p:sp>
        <p:nvSpPr>
          <p:cNvPr id="15" name="Explosion 1 14"/>
          <p:cNvSpPr/>
          <p:nvPr/>
        </p:nvSpPr>
        <p:spPr>
          <a:xfrm>
            <a:off x="9044970" y="5166360"/>
            <a:ext cx="1683990" cy="1544598"/>
          </a:xfrm>
          <a:prstGeom prst="irregularSeal1">
            <a:avLst/>
          </a:prstGeom>
          <a:solidFill>
            <a:srgbClr val="0000CC"/>
          </a:solidFill>
          <a:ln w="76200">
            <a:solidFill>
              <a:srgbClr val="FF0066"/>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softRound"/>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76200">
                <a:solidFill>
                  <a:srgbClr val="FF0066"/>
                </a:solidFill>
              </a:ln>
            </a:endParaRPr>
          </a:p>
        </p:txBody>
      </p:sp>
    </p:spTree>
    <p:extLst>
      <p:ext uri="{BB962C8B-B14F-4D97-AF65-F5344CB8AC3E}">
        <p14:creationId xmlns:p14="http://schemas.microsoft.com/office/powerpoint/2010/main" val="242319310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barn(outVertical)">
                                      <p:cBhvr>
                                        <p:cTn id="7" dur="1250"/>
                                        <p:tgtEl>
                                          <p:spTgt spid="1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32" fill="hold" nodeType="clickEffect">
                                  <p:stCondLst>
                                    <p:cond delay="0"/>
                                  </p:stCondLst>
                                  <p:childTnLst>
                                    <p:set>
                                      <p:cBhvr>
                                        <p:cTn id="11" dur="1" fill="hold">
                                          <p:stCondLst>
                                            <p:cond delay="0"/>
                                          </p:stCondLst>
                                        </p:cTn>
                                        <p:tgtEl>
                                          <p:spTgt spid="13">
                                            <p:txEl>
                                              <p:pRg st="1" end="1"/>
                                            </p:txEl>
                                          </p:spTgt>
                                        </p:tgtEl>
                                        <p:attrNameLst>
                                          <p:attrName>style.visibility</p:attrName>
                                        </p:attrNameLst>
                                      </p:cBhvr>
                                      <p:to>
                                        <p:strVal val="visible"/>
                                      </p:to>
                                    </p:set>
                                    <p:animEffect transition="in" filter="circle(out)">
                                      <p:cBhvr>
                                        <p:cTn id="12" dur="2000"/>
                                        <p:tgtEl>
                                          <p:spTgt spid="13">
                                            <p:txEl>
                                              <p:pRg st="1" end="1"/>
                                            </p:txEl>
                                          </p:spTgt>
                                        </p:tgtEl>
                                      </p:cBhvr>
                                    </p:animEffect>
                                  </p:childTnLst>
                                </p:cTn>
                              </p:par>
                              <p:par>
                                <p:cTn id="13" presetID="26"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down)">
                                      <p:cBhvr>
                                        <p:cTn id="15" dur="580">
                                          <p:stCondLst>
                                            <p:cond delay="0"/>
                                          </p:stCondLst>
                                        </p:cTn>
                                        <p:tgtEl>
                                          <p:spTgt spid="15"/>
                                        </p:tgtEl>
                                      </p:cBhvr>
                                    </p:animEffect>
                                    <p:anim calcmode="lin" valueType="num">
                                      <p:cBhvr>
                                        <p:cTn id="16"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21" dur="26">
                                          <p:stCondLst>
                                            <p:cond delay="650"/>
                                          </p:stCondLst>
                                        </p:cTn>
                                        <p:tgtEl>
                                          <p:spTgt spid="15"/>
                                        </p:tgtEl>
                                      </p:cBhvr>
                                      <p:to x="100000" y="60000"/>
                                    </p:animScale>
                                    <p:animScale>
                                      <p:cBhvr>
                                        <p:cTn id="22" dur="166" decel="50000">
                                          <p:stCondLst>
                                            <p:cond delay="676"/>
                                          </p:stCondLst>
                                        </p:cTn>
                                        <p:tgtEl>
                                          <p:spTgt spid="15"/>
                                        </p:tgtEl>
                                      </p:cBhvr>
                                      <p:to x="100000" y="100000"/>
                                    </p:animScale>
                                    <p:animScale>
                                      <p:cBhvr>
                                        <p:cTn id="23" dur="26">
                                          <p:stCondLst>
                                            <p:cond delay="1312"/>
                                          </p:stCondLst>
                                        </p:cTn>
                                        <p:tgtEl>
                                          <p:spTgt spid="15"/>
                                        </p:tgtEl>
                                      </p:cBhvr>
                                      <p:to x="100000" y="80000"/>
                                    </p:animScale>
                                    <p:animScale>
                                      <p:cBhvr>
                                        <p:cTn id="24" dur="166" decel="50000">
                                          <p:stCondLst>
                                            <p:cond delay="1338"/>
                                          </p:stCondLst>
                                        </p:cTn>
                                        <p:tgtEl>
                                          <p:spTgt spid="15"/>
                                        </p:tgtEl>
                                      </p:cBhvr>
                                      <p:to x="100000" y="100000"/>
                                    </p:animScale>
                                    <p:animScale>
                                      <p:cBhvr>
                                        <p:cTn id="25" dur="26">
                                          <p:stCondLst>
                                            <p:cond delay="1642"/>
                                          </p:stCondLst>
                                        </p:cTn>
                                        <p:tgtEl>
                                          <p:spTgt spid="15"/>
                                        </p:tgtEl>
                                      </p:cBhvr>
                                      <p:to x="100000" y="90000"/>
                                    </p:animScale>
                                    <p:animScale>
                                      <p:cBhvr>
                                        <p:cTn id="26" dur="166" decel="50000">
                                          <p:stCondLst>
                                            <p:cond delay="1668"/>
                                          </p:stCondLst>
                                        </p:cTn>
                                        <p:tgtEl>
                                          <p:spTgt spid="15"/>
                                        </p:tgtEl>
                                      </p:cBhvr>
                                      <p:to x="100000" y="100000"/>
                                    </p:animScale>
                                    <p:animScale>
                                      <p:cBhvr>
                                        <p:cTn id="27" dur="26">
                                          <p:stCondLst>
                                            <p:cond delay="1808"/>
                                          </p:stCondLst>
                                        </p:cTn>
                                        <p:tgtEl>
                                          <p:spTgt spid="15"/>
                                        </p:tgtEl>
                                      </p:cBhvr>
                                      <p:to x="100000" y="95000"/>
                                    </p:animScale>
                                    <p:animScale>
                                      <p:cBhvr>
                                        <p:cTn id="28" dur="166" decel="50000">
                                          <p:stCondLst>
                                            <p:cond delay="1834"/>
                                          </p:stCondLst>
                                        </p:cTn>
                                        <p:tgtEl>
                                          <p:spTgt spid="1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6000"/>
            <a:lum/>
          </a:blip>
          <a:srcRect/>
          <a:stretch>
            <a:fillRect t="-9000" b="-9000"/>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9064336" y="6512204"/>
            <a:ext cx="2819399" cy="345796"/>
          </a:xfrm>
        </p:spPr>
        <p:txBody>
          <a:bodyPr/>
          <a:lstStyle/>
          <a:p>
            <a:fld id="{71766878-3199-4EAB-94E7-2D6D11070E14}" type="slidenum">
              <a:rPr lang="en-US" b="1" smtClean="0">
                <a:solidFill>
                  <a:schemeClr val="tx1"/>
                </a:solidFill>
              </a:rPr>
              <a:t>71</a:t>
            </a:fld>
            <a:endParaRPr lang="en-US" b="1" dirty="0">
              <a:solidFill>
                <a:schemeClr val="tx1"/>
              </a:solidFill>
            </a:endParaRPr>
          </a:p>
        </p:txBody>
      </p:sp>
      <p:sp>
        <p:nvSpPr>
          <p:cNvPr id="13" name="Content Placeholder 2"/>
          <p:cNvSpPr>
            <a:spLocks noGrp="1"/>
          </p:cNvSpPr>
          <p:nvPr>
            <p:ph idx="1"/>
          </p:nvPr>
        </p:nvSpPr>
        <p:spPr>
          <a:xfrm>
            <a:off x="1067620" y="1134396"/>
            <a:ext cx="10865300" cy="5571204"/>
          </a:xfrm>
          <a:noFill/>
        </p:spPr>
        <p:txBody>
          <a:bodyPr lIns="182880" tIns="182880">
            <a:normAutofit fontScale="92500"/>
            <a:scene3d>
              <a:camera prst="orthographicFront"/>
              <a:lightRig rig="threePt" dir="t"/>
            </a:scene3d>
            <a:sp3d extrusionH="57150">
              <a:bevelT w="38100" h="38100"/>
            </a:sp3d>
          </a:bodyPr>
          <a:lstStyle/>
          <a:p>
            <a:pPr marL="742950" indent="-742950">
              <a:lnSpc>
                <a:spcPct val="100000"/>
              </a:lnSpc>
              <a:spcBef>
                <a:spcPts val="0"/>
              </a:spcBef>
              <a:spcAft>
                <a:spcPts val="1800"/>
              </a:spcAft>
              <a:buAutoNum type="arabicPeriod"/>
            </a:pPr>
            <a:r>
              <a:rPr lang="en-US" sz="4700" dirty="0" smtClean="0">
                <a:ln w="3175">
                  <a:noFill/>
                </a:ln>
                <a:solidFill>
                  <a:srgbClr val="FF6600"/>
                </a:solidFill>
                <a:effectLst/>
              </a:rPr>
              <a:t>Is it possible that the bread was exchanged on another cycle of the week?</a:t>
            </a:r>
            <a:endParaRPr lang="en-US" sz="4200" b="1" dirty="0">
              <a:ln w="3175">
                <a:noFill/>
              </a:ln>
              <a:solidFill>
                <a:srgbClr val="CC0099"/>
              </a:solidFill>
              <a:effectLst>
                <a:glow rad="228600">
                  <a:schemeClr val="accent1">
                    <a:satMod val="175000"/>
                    <a:alpha val="89000"/>
                  </a:schemeClr>
                </a:glow>
              </a:effectLst>
            </a:endParaRPr>
          </a:p>
          <a:p>
            <a:pPr marL="742950" indent="-742950">
              <a:lnSpc>
                <a:spcPct val="100000"/>
              </a:lnSpc>
              <a:spcBef>
                <a:spcPts val="0"/>
              </a:spcBef>
              <a:spcAft>
                <a:spcPts val="1800"/>
              </a:spcAft>
              <a:buAutoNum type="arabicPeriod"/>
            </a:pPr>
            <a:r>
              <a:rPr lang="en-US" sz="4200" b="1" dirty="0" smtClean="0">
                <a:ln w="3175">
                  <a:noFill/>
                </a:ln>
                <a:solidFill>
                  <a:srgbClr val="CC0099"/>
                </a:solidFill>
                <a:effectLst>
                  <a:glow rad="228600">
                    <a:schemeClr val="accent1">
                      <a:satMod val="175000"/>
                      <a:alpha val="89000"/>
                    </a:schemeClr>
                  </a:glow>
                </a:effectLst>
              </a:rPr>
              <a:t>(Again) - What was the </a:t>
            </a:r>
            <a:r>
              <a:rPr lang="en-US" sz="4200" b="1" dirty="0" err="1" smtClean="0">
                <a:ln w="3175">
                  <a:noFill/>
                </a:ln>
                <a:solidFill>
                  <a:srgbClr val="CC0099"/>
                </a:solidFill>
                <a:effectLst>
                  <a:glow rad="228600">
                    <a:schemeClr val="accent1">
                      <a:satMod val="175000"/>
                      <a:alpha val="89000"/>
                    </a:schemeClr>
                  </a:glow>
                </a:effectLst>
              </a:rPr>
              <a:t>Kohen’s</a:t>
            </a:r>
            <a:r>
              <a:rPr lang="en-US" sz="4200" b="1" dirty="0" smtClean="0">
                <a:ln w="3175">
                  <a:noFill/>
                </a:ln>
                <a:solidFill>
                  <a:srgbClr val="CC0099"/>
                </a:solidFill>
                <a:effectLst>
                  <a:glow rad="228600">
                    <a:schemeClr val="accent1">
                      <a:satMod val="175000"/>
                      <a:alpha val="89000"/>
                    </a:schemeClr>
                  </a:glow>
                </a:effectLst>
              </a:rPr>
              <a:t> response to David –</a:t>
            </a:r>
          </a:p>
          <a:p>
            <a:pPr marL="0" indent="0">
              <a:lnSpc>
                <a:spcPct val="100000"/>
              </a:lnSpc>
              <a:spcBef>
                <a:spcPts val="0"/>
              </a:spcBef>
              <a:spcAft>
                <a:spcPts val="1800"/>
              </a:spcAft>
              <a:buNone/>
            </a:pPr>
            <a:r>
              <a:rPr lang="en-US" sz="3600" dirty="0" smtClean="0">
                <a:solidFill>
                  <a:schemeClr val="accent4">
                    <a:lumMod val="75000"/>
                  </a:schemeClr>
                </a:solidFill>
              </a:rPr>
              <a:t>1 Sam 21:6  </a:t>
            </a:r>
            <a:r>
              <a:rPr lang="en-US" sz="3600" u="sng" dirty="0" smtClean="0">
                <a:solidFill>
                  <a:srgbClr val="002060"/>
                </a:solidFill>
              </a:rPr>
              <a:t>So the priest gave him hallowed bread</a:t>
            </a:r>
            <a:r>
              <a:rPr lang="en-US" sz="3600" dirty="0" smtClean="0">
                <a:solidFill>
                  <a:srgbClr val="002060"/>
                </a:solidFill>
              </a:rPr>
              <a:t>; for there was no bread there but the shewbread </a:t>
            </a:r>
            <a:r>
              <a:rPr lang="en-US" sz="3600" dirty="0" smtClean="0">
                <a:ln>
                  <a:solidFill>
                    <a:schemeClr val="tx1"/>
                  </a:solidFill>
                </a:ln>
                <a:solidFill>
                  <a:srgbClr val="002060"/>
                </a:solidFill>
                <a:effectLst>
                  <a:glow rad="127000">
                    <a:srgbClr val="90F1FE"/>
                  </a:glow>
                </a:effectLst>
              </a:rPr>
              <a:t>that was taken away from before [Yahuah] to be replaced by hot bread </a:t>
            </a:r>
            <a:r>
              <a:rPr lang="en-US" sz="3600" u="sng" dirty="0" smtClean="0">
                <a:ln>
                  <a:solidFill>
                    <a:schemeClr val="tx1"/>
                  </a:solidFill>
                </a:ln>
                <a:solidFill>
                  <a:srgbClr val="002060"/>
                </a:solidFill>
                <a:effectLst>
                  <a:glow rad="127000">
                    <a:srgbClr val="90F1FE"/>
                  </a:glow>
                </a:effectLst>
              </a:rPr>
              <a:t>on</a:t>
            </a:r>
            <a:r>
              <a:rPr lang="en-US" sz="3600" dirty="0" smtClean="0">
                <a:ln>
                  <a:solidFill>
                    <a:schemeClr val="tx1"/>
                  </a:solidFill>
                </a:ln>
                <a:solidFill>
                  <a:srgbClr val="002060"/>
                </a:solidFill>
                <a:effectLst>
                  <a:glow rad="127000">
                    <a:srgbClr val="90F1FE"/>
                  </a:glow>
                </a:effectLst>
              </a:rPr>
              <a:t> </a:t>
            </a:r>
            <a:r>
              <a:rPr lang="en-US" sz="4300" u="sng" dirty="0" smtClean="0">
                <a:ln>
                  <a:solidFill>
                    <a:schemeClr val="tx1"/>
                  </a:solidFill>
                </a:ln>
                <a:solidFill>
                  <a:srgbClr val="002060"/>
                </a:solidFill>
                <a:effectLst>
                  <a:glow rad="127000">
                    <a:srgbClr val="90F1FE"/>
                  </a:glow>
                </a:effectLst>
              </a:rPr>
              <a:t>the</a:t>
            </a:r>
            <a:r>
              <a:rPr lang="en-US" sz="3600" dirty="0" smtClean="0">
                <a:ln>
                  <a:solidFill>
                    <a:schemeClr val="tx1"/>
                  </a:solidFill>
                </a:ln>
                <a:solidFill>
                  <a:srgbClr val="002060"/>
                </a:solidFill>
                <a:effectLst>
                  <a:glow rad="127000">
                    <a:srgbClr val="90F1FE"/>
                  </a:glow>
                </a:effectLst>
              </a:rPr>
              <a:t> </a:t>
            </a:r>
            <a:r>
              <a:rPr lang="en-US" sz="3600" u="sng" dirty="0" smtClean="0">
                <a:ln>
                  <a:solidFill>
                    <a:schemeClr val="tx1"/>
                  </a:solidFill>
                </a:ln>
                <a:solidFill>
                  <a:srgbClr val="002060"/>
                </a:solidFill>
                <a:effectLst>
                  <a:glow rad="127000">
                    <a:srgbClr val="90F1FE"/>
                  </a:glow>
                </a:effectLst>
              </a:rPr>
              <a:t>day</a:t>
            </a:r>
            <a:r>
              <a:rPr lang="en-US" sz="3600" dirty="0" smtClean="0">
                <a:ln>
                  <a:solidFill>
                    <a:schemeClr val="tx1"/>
                  </a:solidFill>
                </a:ln>
                <a:solidFill>
                  <a:srgbClr val="002060"/>
                </a:solidFill>
                <a:effectLst>
                  <a:glow rad="127000">
                    <a:srgbClr val="90F1FE"/>
                  </a:glow>
                </a:effectLst>
              </a:rPr>
              <a:t> when it was taken away.</a:t>
            </a:r>
            <a:r>
              <a:rPr lang="en-US" sz="3600" dirty="0" smtClean="0">
                <a:solidFill>
                  <a:srgbClr val="002060"/>
                </a:solidFill>
              </a:rPr>
              <a:t>    </a:t>
            </a:r>
            <a:r>
              <a:rPr lang="en-US" sz="2600" dirty="0" smtClean="0">
                <a:solidFill>
                  <a:schemeClr val="tx1"/>
                </a:solidFill>
              </a:rPr>
              <a:t>(Eastern Bible derived from the </a:t>
            </a:r>
            <a:r>
              <a:rPr lang="en-US" sz="2600" dirty="0" err="1" smtClean="0">
                <a:solidFill>
                  <a:schemeClr val="tx1"/>
                </a:solidFill>
              </a:rPr>
              <a:t>Peshitta</a:t>
            </a:r>
            <a:r>
              <a:rPr lang="en-US" sz="2600" dirty="0" smtClean="0">
                <a:solidFill>
                  <a:schemeClr val="tx1"/>
                </a:solidFill>
              </a:rPr>
              <a:t>.)</a:t>
            </a:r>
            <a:r>
              <a:rPr lang="en-US" sz="2600" b="1" dirty="0" smtClean="0">
                <a:ln w="3175">
                  <a:noFill/>
                </a:ln>
                <a:solidFill>
                  <a:schemeClr val="tx1"/>
                </a:solidFill>
                <a:effectLst>
                  <a:glow rad="228600">
                    <a:schemeClr val="accent1">
                      <a:satMod val="175000"/>
                      <a:alpha val="89000"/>
                    </a:schemeClr>
                  </a:glow>
                </a:effectLst>
              </a:rPr>
              <a:t>  </a:t>
            </a:r>
            <a:endParaRPr lang="en-US" sz="2600" b="1" dirty="0">
              <a:ln w="3175">
                <a:noFill/>
              </a:ln>
              <a:solidFill>
                <a:schemeClr val="tx1"/>
              </a:solidFill>
              <a:effectLst>
                <a:glow rad="228600">
                  <a:schemeClr val="accent1">
                    <a:satMod val="175000"/>
                    <a:alpha val="89000"/>
                  </a:schemeClr>
                </a:glow>
              </a:effectLst>
            </a:endParaRPr>
          </a:p>
        </p:txBody>
      </p:sp>
      <p:sp>
        <p:nvSpPr>
          <p:cNvPr id="15" name="Explosion 1 14"/>
          <p:cNvSpPr/>
          <p:nvPr/>
        </p:nvSpPr>
        <p:spPr>
          <a:xfrm>
            <a:off x="10474036" y="3420092"/>
            <a:ext cx="1335578" cy="963301"/>
          </a:xfrm>
          <a:prstGeom prst="irregularSeal1">
            <a:avLst/>
          </a:prstGeom>
          <a:solidFill>
            <a:srgbClr val="0000CC"/>
          </a:solidFill>
          <a:ln w="76200">
            <a:solidFill>
              <a:srgbClr val="FF0066"/>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softRound"/>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76200">
                <a:solidFill>
                  <a:srgbClr val="FF0066"/>
                </a:solidFill>
              </a:ln>
            </a:endParaRPr>
          </a:p>
        </p:txBody>
      </p:sp>
      <p:sp>
        <p:nvSpPr>
          <p:cNvPr id="7" name="Title 1"/>
          <p:cNvSpPr>
            <a:spLocks noGrp="1"/>
          </p:cNvSpPr>
          <p:nvPr>
            <p:ph type="title"/>
          </p:nvPr>
        </p:nvSpPr>
        <p:spPr>
          <a:xfrm>
            <a:off x="1271977" y="310132"/>
            <a:ext cx="10199588" cy="725198"/>
          </a:xfrm>
          <a:gradFill flip="none" rotWithShape="1">
            <a:gsLst>
              <a:gs pos="50000">
                <a:srgbClr val="FF0066">
                  <a:alpha val="51000"/>
                </a:srgbClr>
              </a:gs>
              <a:gs pos="81000">
                <a:schemeClr val="accent1">
                  <a:lumMod val="45000"/>
                  <a:lumOff val="55000"/>
                </a:schemeClr>
              </a:gs>
              <a:gs pos="68000">
                <a:schemeClr val="accent1">
                  <a:lumMod val="45000"/>
                  <a:lumOff val="55000"/>
                  <a:alpha val="59000"/>
                </a:schemeClr>
              </a:gs>
              <a:gs pos="10000">
                <a:schemeClr val="accent1">
                  <a:lumMod val="30000"/>
                  <a:lumOff val="70000"/>
                </a:schemeClr>
              </a:gs>
            </a:gsLst>
            <a:path path="circle">
              <a:fillToRect l="100000" t="100000"/>
            </a:path>
            <a:tileRect r="-100000" b="-100000"/>
          </a:gradFill>
          <a:ln w="38100">
            <a:solidFill>
              <a:srgbClr val="CC0099"/>
            </a:solidFill>
          </a:ln>
          <a:effectLst>
            <a:glow rad="127000">
              <a:srgbClr val="00B0F0"/>
            </a:glow>
          </a:effectLst>
          <a:scene3d>
            <a:camera prst="orthographicFront"/>
            <a:lightRig rig="threePt" dir="t"/>
          </a:scene3d>
          <a:sp3d>
            <a:bevelT w="152400" h="50800" prst="softRound"/>
          </a:sp3d>
        </p:spPr>
        <p:txBody>
          <a:bodyPr anchor="ctr">
            <a:normAutofit/>
            <a:sp3d extrusionH="57150">
              <a:bevelT w="82550" h="38100" prst="coolSlant"/>
            </a:sp3d>
          </a:bodyPr>
          <a:lstStyle/>
          <a:p>
            <a:pPr algn="ctr"/>
            <a:r>
              <a:rPr lang="en-US" sz="4400" spc="300" dirty="0" smtClean="0">
                <a:ln w="19050">
                  <a:solidFill>
                    <a:sysClr val="windowText" lastClr="000000"/>
                  </a:solidFill>
                </a:ln>
                <a:solidFill>
                  <a:srgbClr val="0000CC"/>
                </a:solidFill>
                <a:latin typeface="Arial Rounded MT Bold" pitchFamily="34" charset="0"/>
              </a:rPr>
              <a:t>Discerning  </a:t>
            </a:r>
            <a:r>
              <a:rPr lang="en-US" sz="4400" spc="300" dirty="0" err="1" smtClean="0">
                <a:ln w="19050">
                  <a:solidFill>
                    <a:sysClr val="windowText" lastClr="000000"/>
                  </a:solidFill>
                </a:ln>
                <a:solidFill>
                  <a:srgbClr val="0000CC"/>
                </a:solidFill>
                <a:latin typeface="Arial Rounded MT Bold" pitchFamily="34" charset="0"/>
              </a:rPr>
              <a:t>david’s</a:t>
            </a:r>
            <a:r>
              <a:rPr lang="en-US" sz="4400" spc="300" dirty="0" smtClean="0">
                <a:ln w="19050">
                  <a:solidFill>
                    <a:sysClr val="windowText" lastClr="000000"/>
                  </a:solidFill>
                </a:ln>
                <a:solidFill>
                  <a:srgbClr val="0000CC"/>
                </a:solidFill>
                <a:latin typeface="Arial Rounded MT Bold" pitchFamily="34" charset="0"/>
              </a:rPr>
              <a:t>  week</a:t>
            </a:r>
            <a:endParaRPr lang="en-US" sz="4400" spc="300" dirty="0">
              <a:ln w="19050">
                <a:solidFill>
                  <a:sysClr val="windowText" lastClr="000000"/>
                </a:solidFill>
              </a:ln>
              <a:solidFill>
                <a:srgbClr val="0000CC"/>
              </a:solidFill>
              <a:latin typeface="Arial Rounded MT Bold" pitchFamily="34" charset="0"/>
            </a:endParaRPr>
          </a:p>
        </p:txBody>
      </p:sp>
    </p:spTree>
    <p:extLst>
      <p:ext uri="{BB962C8B-B14F-4D97-AF65-F5344CB8AC3E}">
        <p14:creationId xmlns:p14="http://schemas.microsoft.com/office/powerpoint/2010/main" val="243388884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withEffect">
                                  <p:stCondLst>
                                    <p:cond delay="100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circle(out)">
                                      <p:cBhvr>
                                        <p:cTn id="7" dur="2000"/>
                                        <p:tgtEl>
                                          <p:spTgt spid="1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32" fill="hold" nodeType="clickEffect">
                                  <p:stCondLst>
                                    <p:cond delay="0"/>
                                  </p:stCondLst>
                                  <p:childTnLst>
                                    <p:set>
                                      <p:cBhvr>
                                        <p:cTn id="11" dur="1" fill="hold">
                                          <p:stCondLst>
                                            <p:cond delay="0"/>
                                          </p:stCondLst>
                                        </p:cTn>
                                        <p:tgtEl>
                                          <p:spTgt spid="13">
                                            <p:txEl>
                                              <p:pRg st="1" end="1"/>
                                            </p:txEl>
                                          </p:spTgt>
                                        </p:tgtEl>
                                        <p:attrNameLst>
                                          <p:attrName>style.visibility</p:attrName>
                                        </p:attrNameLst>
                                      </p:cBhvr>
                                      <p:to>
                                        <p:strVal val="visible"/>
                                      </p:to>
                                    </p:set>
                                    <p:animEffect transition="in" filter="circle(out)">
                                      <p:cBhvr>
                                        <p:cTn id="12" dur="2000"/>
                                        <p:tgtEl>
                                          <p:spTgt spid="1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32" fill="hold" nodeType="clickEffect">
                                  <p:stCondLst>
                                    <p:cond delay="0"/>
                                  </p:stCondLst>
                                  <p:childTnLst>
                                    <p:set>
                                      <p:cBhvr>
                                        <p:cTn id="16" dur="1" fill="hold">
                                          <p:stCondLst>
                                            <p:cond delay="0"/>
                                          </p:stCondLst>
                                        </p:cTn>
                                        <p:tgtEl>
                                          <p:spTgt spid="13">
                                            <p:txEl>
                                              <p:pRg st="2" end="2"/>
                                            </p:txEl>
                                          </p:spTgt>
                                        </p:tgtEl>
                                        <p:attrNameLst>
                                          <p:attrName>style.visibility</p:attrName>
                                        </p:attrNameLst>
                                      </p:cBhvr>
                                      <p:to>
                                        <p:strVal val="visible"/>
                                      </p:to>
                                    </p:set>
                                    <p:animEffect transition="in" filter="circle(out)">
                                      <p:cBhvr>
                                        <p:cTn id="17" dur="2000"/>
                                        <p:tgtEl>
                                          <p:spTgt spid="13">
                                            <p:txEl>
                                              <p:pRg st="2" end="2"/>
                                            </p:txEl>
                                          </p:spTgt>
                                        </p:tgtEl>
                                      </p:cBhvr>
                                    </p:animEffect>
                                  </p:childTnLst>
                                </p:cTn>
                              </p:par>
                              <p:par>
                                <p:cTn id="18" presetID="26" presetClass="entr" presetSubtype="0" fill="hold" grpId="0" nodeType="with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down)">
                                      <p:cBhvr>
                                        <p:cTn id="20" dur="580">
                                          <p:stCondLst>
                                            <p:cond delay="0"/>
                                          </p:stCondLst>
                                        </p:cTn>
                                        <p:tgtEl>
                                          <p:spTgt spid="15"/>
                                        </p:tgtEl>
                                      </p:cBhvr>
                                    </p:animEffect>
                                    <p:anim calcmode="lin" valueType="num">
                                      <p:cBhvr>
                                        <p:cTn id="21"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22"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23"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24"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25"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26" dur="26">
                                          <p:stCondLst>
                                            <p:cond delay="650"/>
                                          </p:stCondLst>
                                        </p:cTn>
                                        <p:tgtEl>
                                          <p:spTgt spid="15"/>
                                        </p:tgtEl>
                                      </p:cBhvr>
                                      <p:to x="100000" y="60000"/>
                                    </p:animScale>
                                    <p:animScale>
                                      <p:cBhvr>
                                        <p:cTn id="27" dur="166" decel="50000">
                                          <p:stCondLst>
                                            <p:cond delay="676"/>
                                          </p:stCondLst>
                                        </p:cTn>
                                        <p:tgtEl>
                                          <p:spTgt spid="15"/>
                                        </p:tgtEl>
                                      </p:cBhvr>
                                      <p:to x="100000" y="100000"/>
                                    </p:animScale>
                                    <p:animScale>
                                      <p:cBhvr>
                                        <p:cTn id="28" dur="26">
                                          <p:stCondLst>
                                            <p:cond delay="1312"/>
                                          </p:stCondLst>
                                        </p:cTn>
                                        <p:tgtEl>
                                          <p:spTgt spid="15"/>
                                        </p:tgtEl>
                                      </p:cBhvr>
                                      <p:to x="100000" y="80000"/>
                                    </p:animScale>
                                    <p:animScale>
                                      <p:cBhvr>
                                        <p:cTn id="29" dur="166" decel="50000">
                                          <p:stCondLst>
                                            <p:cond delay="1338"/>
                                          </p:stCondLst>
                                        </p:cTn>
                                        <p:tgtEl>
                                          <p:spTgt spid="15"/>
                                        </p:tgtEl>
                                      </p:cBhvr>
                                      <p:to x="100000" y="100000"/>
                                    </p:animScale>
                                    <p:animScale>
                                      <p:cBhvr>
                                        <p:cTn id="30" dur="26">
                                          <p:stCondLst>
                                            <p:cond delay="1642"/>
                                          </p:stCondLst>
                                        </p:cTn>
                                        <p:tgtEl>
                                          <p:spTgt spid="15"/>
                                        </p:tgtEl>
                                      </p:cBhvr>
                                      <p:to x="100000" y="90000"/>
                                    </p:animScale>
                                    <p:animScale>
                                      <p:cBhvr>
                                        <p:cTn id="31" dur="166" decel="50000">
                                          <p:stCondLst>
                                            <p:cond delay="1668"/>
                                          </p:stCondLst>
                                        </p:cTn>
                                        <p:tgtEl>
                                          <p:spTgt spid="15"/>
                                        </p:tgtEl>
                                      </p:cBhvr>
                                      <p:to x="100000" y="100000"/>
                                    </p:animScale>
                                    <p:animScale>
                                      <p:cBhvr>
                                        <p:cTn id="32" dur="26">
                                          <p:stCondLst>
                                            <p:cond delay="1808"/>
                                          </p:stCondLst>
                                        </p:cTn>
                                        <p:tgtEl>
                                          <p:spTgt spid="15"/>
                                        </p:tgtEl>
                                      </p:cBhvr>
                                      <p:to x="100000" y="95000"/>
                                    </p:animScale>
                                    <p:animScale>
                                      <p:cBhvr>
                                        <p:cTn id="33" dur="166" decel="50000">
                                          <p:stCondLst>
                                            <p:cond delay="1834"/>
                                          </p:stCondLst>
                                        </p:cTn>
                                        <p:tgtEl>
                                          <p:spTgt spid="1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6000"/>
            <a:lum/>
          </a:blip>
          <a:srcRect/>
          <a:stretch>
            <a:fillRect t="-9000" b="-9000"/>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9058292" y="6512204"/>
            <a:ext cx="2819399" cy="345796"/>
          </a:xfrm>
        </p:spPr>
        <p:txBody>
          <a:bodyPr/>
          <a:lstStyle/>
          <a:p>
            <a:fld id="{71766878-3199-4EAB-94E7-2D6D11070E14}" type="slidenum">
              <a:rPr lang="en-US" b="1" smtClean="0">
                <a:solidFill>
                  <a:schemeClr val="tx1"/>
                </a:solidFill>
              </a:rPr>
              <a:t>72</a:t>
            </a:fld>
            <a:endParaRPr lang="en-US" b="1" dirty="0">
              <a:solidFill>
                <a:schemeClr val="tx1"/>
              </a:solidFill>
            </a:endParaRPr>
          </a:p>
        </p:txBody>
      </p:sp>
      <p:sp>
        <p:nvSpPr>
          <p:cNvPr id="9" name="Title 1"/>
          <p:cNvSpPr>
            <a:spLocks noGrp="1"/>
          </p:cNvSpPr>
          <p:nvPr>
            <p:ph type="title"/>
          </p:nvPr>
        </p:nvSpPr>
        <p:spPr>
          <a:xfrm>
            <a:off x="1253426" y="229782"/>
            <a:ext cx="10280891" cy="484294"/>
          </a:xfrm>
          <a:gradFill flip="none" rotWithShape="1">
            <a:gsLst>
              <a:gs pos="50000">
                <a:srgbClr val="FF0066">
                  <a:alpha val="51000"/>
                </a:srgbClr>
              </a:gs>
              <a:gs pos="81000">
                <a:schemeClr val="accent1">
                  <a:lumMod val="45000"/>
                  <a:lumOff val="55000"/>
                </a:schemeClr>
              </a:gs>
              <a:gs pos="68000">
                <a:schemeClr val="accent1">
                  <a:lumMod val="45000"/>
                  <a:lumOff val="55000"/>
                  <a:alpha val="59000"/>
                </a:schemeClr>
              </a:gs>
              <a:gs pos="10000">
                <a:schemeClr val="accent1">
                  <a:lumMod val="30000"/>
                  <a:lumOff val="70000"/>
                </a:schemeClr>
              </a:gs>
            </a:gsLst>
            <a:path path="circle">
              <a:fillToRect l="100000" t="100000"/>
            </a:path>
            <a:tileRect r="-100000" b="-100000"/>
          </a:gradFill>
          <a:ln w="38100">
            <a:solidFill>
              <a:srgbClr val="CC0099"/>
            </a:solidFill>
          </a:ln>
          <a:effectLst>
            <a:glow rad="127000">
              <a:srgbClr val="00B0F0"/>
            </a:glow>
          </a:effectLst>
          <a:scene3d>
            <a:camera prst="orthographicFront"/>
            <a:lightRig rig="threePt" dir="t"/>
          </a:scene3d>
          <a:sp3d>
            <a:bevelT/>
          </a:sp3d>
        </p:spPr>
        <p:txBody>
          <a:bodyPr>
            <a:noAutofit/>
            <a:sp3d extrusionH="57150">
              <a:bevelT w="82550" h="38100" prst="coolSlant"/>
            </a:sp3d>
          </a:bodyPr>
          <a:lstStyle/>
          <a:p>
            <a:pPr algn="ctr"/>
            <a:r>
              <a:rPr lang="en-US" sz="3200" dirty="0" smtClean="0">
                <a:ln w="19050">
                  <a:solidFill>
                    <a:schemeClr val="tx2">
                      <a:lumMod val="10000"/>
                      <a:lumOff val="90000"/>
                    </a:schemeClr>
                  </a:solidFill>
                </a:ln>
                <a:solidFill>
                  <a:srgbClr val="0000CC"/>
                </a:solidFill>
                <a:latin typeface="Arial Rounded MT Bold" pitchFamily="34" charset="0"/>
              </a:rPr>
              <a:t>David requests bread from the </a:t>
            </a:r>
            <a:r>
              <a:rPr lang="en-US" sz="3200" dirty="0" err="1" smtClean="0">
                <a:ln w="19050">
                  <a:solidFill>
                    <a:schemeClr val="tx2">
                      <a:lumMod val="10000"/>
                      <a:lumOff val="90000"/>
                    </a:schemeClr>
                  </a:solidFill>
                </a:ln>
                <a:solidFill>
                  <a:srgbClr val="0000CC"/>
                </a:solidFill>
                <a:latin typeface="Arial Rounded MT Bold" pitchFamily="34" charset="0"/>
              </a:rPr>
              <a:t>kohen</a:t>
            </a:r>
            <a:endParaRPr lang="en-US" sz="3200" dirty="0">
              <a:ln w="19050">
                <a:solidFill>
                  <a:schemeClr val="tx2">
                    <a:lumMod val="10000"/>
                    <a:lumOff val="90000"/>
                  </a:schemeClr>
                </a:solidFill>
              </a:ln>
              <a:solidFill>
                <a:srgbClr val="0000CC"/>
              </a:solidFill>
              <a:latin typeface="Arial Rounded MT Bold" pitchFamily="34" charset="0"/>
            </a:endParaRPr>
          </a:p>
        </p:txBody>
      </p:sp>
      <p:sp>
        <p:nvSpPr>
          <p:cNvPr id="8" name="Content Placeholder 2"/>
          <p:cNvSpPr txBox="1">
            <a:spLocks/>
          </p:cNvSpPr>
          <p:nvPr/>
        </p:nvSpPr>
        <p:spPr>
          <a:xfrm>
            <a:off x="997527" y="748145"/>
            <a:ext cx="10792691" cy="6109855"/>
          </a:xfrm>
          <a:prstGeom prst="rect">
            <a:avLst/>
          </a:prstGeom>
        </p:spPr>
        <p:txBody>
          <a:bodyPr vert="horz" lIns="91440" tIns="45720" rIns="91440" bIns="45720" rtlCol="0">
            <a:noAutofit/>
            <a:scene3d>
              <a:camera prst="orthographicFront"/>
              <a:lightRig rig="threePt" dir="t"/>
            </a:scene3d>
            <a:sp3d extrusionH="57150">
              <a:bevelT w="38100" h="38100"/>
            </a:sp3d>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marL="0" indent="0">
              <a:buClr>
                <a:srgbClr val="171312"/>
              </a:buClr>
              <a:buFont typeface="Arial" panose="020B0604020202020204" pitchFamily="34" charset="0"/>
              <a:buNone/>
            </a:pPr>
            <a:r>
              <a:rPr lang="en-US" sz="2600" dirty="0" smtClean="0">
                <a:solidFill>
                  <a:srgbClr val="008080"/>
                </a:solidFill>
                <a:latin typeface="Georgia" panose="02040502050405020303" pitchFamily="18" charset="0"/>
              </a:rPr>
              <a:t>1 Sam 21:3</a:t>
            </a:r>
            <a:r>
              <a:rPr lang="en-US" sz="2600" dirty="0" smtClean="0">
                <a:solidFill>
                  <a:prstClr val="black"/>
                </a:solidFill>
                <a:latin typeface="Georgia" panose="02040502050405020303" pitchFamily="18" charset="0"/>
              </a:rPr>
              <a:t>  </a:t>
            </a:r>
            <a:r>
              <a:rPr lang="en-US" sz="2600" dirty="0" smtClean="0">
                <a:solidFill>
                  <a:srgbClr val="FF6600"/>
                </a:solidFill>
                <a:latin typeface="Georgia" panose="02040502050405020303" pitchFamily="18" charset="0"/>
              </a:rPr>
              <a:t>“And now, what do you have on hand? </a:t>
            </a:r>
            <a:r>
              <a:rPr lang="en-US" sz="2600" b="1" u="sng" dirty="0" smtClean="0">
                <a:solidFill>
                  <a:srgbClr val="009999"/>
                </a:solidFill>
                <a:latin typeface="Georgia" panose="02040502050405020303" pitchFamily="18" charset="0"/>
              </a:rPr>
              <a:t>Give five loaves</a:t>
            </a:r>
            <a:r>
              <a:rPr lang="en-US" sz="2600" dirty="0" smtClean="0">
                <a:solidFill>
                  <a:srgbClr val="FF6600"/>
                </a:solidFill>
                <a:latin typeface="Georgia" panose="02040502050405020303" pitchFamily="18" charset="0"/>
              </a:rPr>
              <a:t> into my hand, or whatever is found.” </a:t>
            </a:r>
          </a:p>
          <a:p>
            <a:pPr marL="0" indent="0">
              <a:buClr>
                <a:srgbClr val="171312"/>
              </a:buClr>
              <a:buFont typeface="Arial" panose="020B0604020202020204" pitchFamily="34" charset="0"/>
              <a:buNone/>
            </a:pPr>
            <a:r>
              <a:rPr lang="en-US" sz="2600" dirty="0" smtClean="0">
                <a:solidFill>
                  <a:srgbClr val="008080"/>
                </a:solidFill>
                <a:latin typeface="Georgia" panose="02040502050405020303" pitchFamily="18" charset="0"/>
              </a:rPr>
              <a:t>	   1</a:t>
            </a:r>
            <a:r>
              <a:rPr lang="en-US" sz="2600" baseline="30000" dirty="0" smtClean="0">
                <a:solidFill>
                  <a:srgbClr val="008080"/>
                </a:solidFill>
                <a:latin typeface="Georgia" panose="02040502050405020303" pitchFamily="18" charset="0"/>
              </a:rPr>
              <a:t>st</a:t>
            </a:r>
            <a:r>
              <a:rPr lang="en-US" sz="2600" dirty="0" smtClean="0">
                <a:solidFill>
                  <a:srgbClr val="008080"/>
                </a:solidFill>
                <a:latin typeface="Georgia" panose="02040502050405020303" pitchFamily="18" charset="0"/>
              </a:rPr>
              <a:t> 	        2</a:t>
            </a:r>
            <a:r>
              <a:rPr lang="en-US" sz="2600" baseline="30000" dirty="0" smtClean="0">
                <a:solidFill>
                  <a:srgbClr val="008080"/>
                </a:solidFill>
                <a:latin typeface="Georgia" panose="02040502050405020303" pitchFamily="18" charset="0"/>
              </a:rPr>
              <a:t>nd</a:t>
            </a:r>
            <a:r>
              <a:rPr lang="en-US" sz="2600" dirty="0" smtClean="0">
                <a:solidFill>
                  <a:srgbClr val="008080"/>
                </a:solidFill>
                <a:latin typeface="Georgia" panose="02040502050405020303" pitchFamily="18" charset="0"/>
              </a:rPr>
              <a:t> 	   3</a:t>
            </a:r>
            <a:r>
              <a:rPr lang="en-US" sz="2600" baseline="30000" dirty="0" smtClean="0">
                <a:solidFill>
                  <a:srgbClr val="008080"/>
                </a:solidFill>
                <a:latin typeface="Georgia" panose="02040502050405020303" pitchFamily="18" charset="0"/>
              </a:rPr>
              <a:t>rd</a:t>
            </a:r>
            <a:r>
              <a:rPr lang="en-US" sz="2600" dirty="0" smtClean="0">
                <a:solidFill>
                  <a:srgbClr val="008080"/>
                </a:solidFill>
                <a:latin typeface="Georgia" panose="02040502050405020303" pitchFamily="18" charset="0"/>
              </a:rPr>
              <a:t> 	        4</a:t>
            </a:r>
            <a:r>
              <a:rPr lang="en-US" sz="2600" baseline="30000" dirty="0" smtClean="0">
                <a:solidFill>
                  <a:srgbClr val="008080"/>
                </a:solidFill>
                <a:latin typeface="Georgia" panose="02040502050405020303" pitchFamily="18" charset="0"/>
              </a:rPr>
              <a:t>th</a:t>
            </a:r>
            <a:r>
              <a:rPr lang="en-US" sz="2600" dirty="0" smtClean="0">
                <a:solidFill>
                  <a:srgbClr val="008080"/>
                </a:solidFill>
                <a:latin typeface="Georgia" panose="02040502050405020303" pitchFamily="18" charset="0"/>
              </a:rPr>
              <a:t> 	  5</a:t>
            </a:r>
            <a:r>
              <a:rPr lang="en-US" sz="2600" baseline="30000" dirty="0" smtClean="0">
                <a:solidFill>
                  <a:srgbClr val="008080"/>
                </a:solidFill>
                <a:latin typeface="Georgia" panose="02040502050405020303" pitchFamily="18" charset="0"/>
              </a:rPr>
              <a:t>th</a:t>
            </a:r>
            <a:r>
              <a:rPr lang="en-US" sz="2600" dirty="0" smtClean="0">
                <a:solidFill>
                  <a:srgbClr val="008080"/>
                </a:solidFill>
                <a:latin typeface="Georgia" panose="02040502050405020303" pitchFamily="18" charset="0"/>
              </a:rPr>
              <a:t> 	      </a:t>
            </a:r>
            <a:r>
              <a:rPr lang="en-US" sz="2600" dirty="0" smtClean="0">
                <a:solidFill>
                  <a:srgbClr val="00B050"/>
                </a:solidFill>
                <a:latin typeface="Georgia" panose="02040502050405020303" pitchFamily="18" charset="0"/>
              </a:rPr>
              <a:t>Prep</a:t>
            </a:r>
            <a:r>
              <a:rPr lang="en-US" sz="2600" dirty="0" smtClean="0">
                <a:solidFill>
                  <a:srgbClr val="008080"/>
                </a:solidFill>
                <a:latin typeface="Georgia" panose="02040502050405020303" pitchFamily="18" charset="0"/>
              </a:rPr>
              <a:t>        </a:t>
            </a:r>
            <a:r>
              <a:rPr lang="en-US" sz="2600" dirty="0" smtClean="0">
                <a:solidFill>
                  <a:srgbClr val="0000CC"/>
                </a:solidFill>
                <a:latin typeface="Georgia" panose="02040502050405020303" pitchFamily="18" charset="0"/>
              </a:rPr>
              <a:t>Sabbath</a:t>
            </a:r>
          </a:p>
          <a:p>
            <a:pPr marL="0" indent="0">
              <a:buClr>
                <a:srgbClr val="171312"/>
              </a:buClr>
              <a:buFont typeface="Arial" panose="020B0604020202020204" pitchFamily="34" charset="0"/>
              <a:buNone/>
            </a:pPr>
            <a:endParaRPr lang="en-US" sz="2600" dirty="0" smtClean="0">
              <a:solidFill>
                <a:srgbClr val="008080"/>
              </a:solidFill>
              <a:latin typeface="Georgia" panose="02040502050405020303" pitchFamily="18" charset="0"/>
            </a:endParaRPr>
          </a:p>
          <a:p>
            <a:pPr marL="0" indent="0">
              <a:lnSpc>
                <a:spcPct val="150000"/>
              </a:lnSpc>
              <a:buClr>
                <a:srgbClr val="171312"/>
              </a:buClr>
              <a:buFont typeface="Arial" panose="020B0604020202020204" pitchFamily="34" charset="0"/>
              <a:buNone/>
            </a:pPr>
            <a:endParaRPr lang="en-US" sz="2600" dirty="0" smtClean="0">
              <a:solidFill>
                <a:srgbClr val="008080"/>
              </a:solidFill>
              <a:latin typeface="Georgia" panose="02040502050405020303" pitchFamily="18" charset="0"/>
            </a:endParaRPr>
          </a:p>
          <a:p>
            <a:pPr marL="0" indent="0">
              <a:buClr>
                <a:srgbClr val="171312"/>
              </a:buClr>
              <a:buFont typeface="Arial" panose="020B0604020202020204" pitchFamily="34" charset="0"/>
              <a:buNone/>
            </a:pPr>
            <a:r>
              <a:rPr lang="en-US" sz="2600" dirty="0" smtClean="0">
                <a:solidFill>
                  <a:srgbClr val="0070C0"/>
                </a:solidFill>
                <a:latin typeface="Georgia" panose="02040502050405020303" pitchFamily="18" charset="0"/>
              </a:rPr>
              <a:t>Jonathan:</a:t>
            </a:r>
            <a:r>
              <a:rPr lang="en-US" sz="2600" dirty="0">
                <a:solidFill>
                  <a:srgbClr val="0070C0"/>
                </a:solidFill>
                <a:latin typeface="Georgia" panose="02040502050405020303" pitchFamily="18" charset="0"/>
              </a:rPr>
              <a:t> </a:t>
            </a:r>
            <a:r>
              <a:rPr lang="en-US" sz="2600" dirty="0" smtClean="0">
                <a:solidFill>
                  <a:srgbClr val="0070C0"/>
                </a:solidFill>
                <a:latin typeface="Georgia" panose="02040502050405020303" pitchFamily="18" charset="0"/>
              </a:rPr>
              <a:t>   </a:t>
            </a:r>
            <a:r>
              <a:rPr lang="en-US" sz="2600" b="1" dirty="0" smtClean="0">
                <a:solidFill>
                  <a:srgbClr val="00FF00"/>
                </a:solidFill>
                <a:effectLst>
                  <a:glow rad="215900">
                    <a:schemeClr val="tx1">
                      <a:alpha val="87000"/>
                    </a:schemeClr>
                  </a:glow>
                </a:effectLst>
                <a:latin typeface="Georgia" panose="02040502050405020303" pitchFamily="18" charset="0"/>
              </a:rPr>
              <a:t>FLEE – NOW!</a:t>
            </a:r>
          </a:p>
          <a:p>
            <a:pPr marL="0" indent="0">
              <a:lnSpc>
                <a:spcPct val="100000"/>
              </a:lnSpc>
              <a:buClr>
                <a:srgbClr val="171312"/>
              </a:buClr>
              <a:buFont typeface="Arial" panose="020B0604020202020204" pitchFamily="34" charset="0"/>
              <a:buNone/>
            </a:pPr>
            <a:r>
              <a:rPr lang="en-US" sz="2600" b="1" u="sng" dirty="0" smtClean="0">
                <a:solidFill>
                  <a:srgbClr val="00FF00"/>
                </a:solidFill>
                <a:effectLst>
                  <a:glow rad="101600">
                    <a:prstClr val="black">
                      <a:alpha val="60000"/>
                    </a:prstClr>
                  </a:glow>
                </a:effectLst>
                <a:latin typeface="Georgia" panose="02040502050405020303" pitchFamily="18" charset="0"/>
              </a:rPr>
              <a:t> </a:t>
            </a:r>
          </a:p>
          <a:p>
            <a:pPr marL="0" indent="0">
              <a:buClr>
                <a:srgbClr val="171312"/>
              </a:buClr>
              <a:buFont typeface="Arial" panose="020B0604020202020204" pitchFamily="34" charset="0"/>
              <a:buNone/>
            </a:pPr>
            <a:r>
              <a:rPr lang="en-US" sz="2600" dirty="0" smtClean="0">
                <a:solidFill>
                  <a:srgbClr val="FF00FF"/>
                </a:solidFill>
                <a:latin typeface="Georgia" panose="02040502050405020303" pitchFamily="18" charset="0"/>
              </a:rPr>
              <a:t>David referenced these </a:t>
            </a:r>
            <a:r>
              <a:rPr lang="en-US" sz="2600" b="1" u="sng" dirty="0" smtClean="0">
                <a:solidFill>
                  <a:srgbClr val="FF6600"/>
                </a:solidFill>
                <a:latin typeface="Georgia" panose="02040502050405020303" pitchFamily="18" charset="0"/>
              </a:rPr>
              <a:t>three days</a:t>
            </a:r>
            <a:r>
              <a:rPr lang="en-US" sz="2600" b="1" dirty="0" smtClean="0">
                <a:solidFill>
                  <a:srgbClr val="FF6600"/>
                </a:solidFill>
                <a:latin typeface="Georgia" panose="02040502050405020303" pitchFamily="18" charset="0"/>
              </a:rPr>
              <a:t> </a:t>
            </a:r>
            <a:r>
              <a:rPr lang="en-US" sz="2600" dirty="0" smtClean="0">
                <a:solidFill>
                  <a:srgbClr val="FF00FF"/>
                </a:solidFill>
                <a:latin typeface="Georgia" panose="02040502050405020303" pitchFamily="18" charset="0"/>
              </a:rPr>
              <a:t>since he </a:t>
            </a:r>
            <a:r>
              <a:rPr lang="en-US" sz="2600" b="1" dirty="0" smtClean="0">
                <a:solidFill>
                  <a:srgbClr val="FF6600"/>
                </a:solidFill>
                <a:latin typeface="Georgia" panose="02040502050405020303" pitchFamily="18" charset="0"/>
              </a:rPr>
              <a:t>fled</a:t>
            </a:r>
            <a:r>
              <a:rPr lang="en-US" sz="2600" b="1" dirty="0" smtClean="0">
                <a:solidFill>
                  <a:srgbClr val="FF00FF"/>
                </a:solidFill>
                <a:latin typeface="Georgia" panose="02040502050405020303" pitchFamily="18" charset="0"/>
              </a:rPr>
              <a:t> </a:t>
            </a:r>
            <a:r>
              <a:rPr lang="en-US" sz="2600" dirty="0" smtClean="0">
                <a:solidFill>
                  <a:srgbClr val="FF00FF"/>
                </a:solidFill>
                <a:latin typeface="Georgia" panose="02040502050405020303" pitchFamily="18" charset="0"/>
              </a:rPr>
              <a:t>from Saul, </a:t>
            </a:r>
            <a:br>
              <a:rPr lang="en-US" sz="2600" dirty="0" smtClean="0">
                <a:solidFill>
                  <a:srgbClr val="FF00FF"/>
                </a:solidFill>
                <a:latin typeface="Georgia" panose="02040502050405020303" pitchFamily="18" charset="0"/>
              </a:rPr>
            </a:br>
            <a:r>
              <a:rPr lang="en-US" sz="2600" dirty="0" smtClean="0">
                <a:solidFill>
                  <a:srgbClr val="FF00FF"/>
                </a:solidFill>
                <a:latin typeface="Georgia" panose="02040502050405020303" pitchFamily="18" charset="0"/>
              </a:rPr>
              <a:t>upon intense advice from Jonathan.</a:t>
            </a:r>
          </a:p>
          <a:p>
            <a:pPr marL="0" indent="0">
              <a:lnSpc>
                <a:spcPct val="100000"/>
              </a:lnSpc>
              <a:buClr>
                <a:srgbClr val="171312"/>
              </a:buClr>
              <a:buFont typeface="Arial" panose="020B0604020202020204" pitchFamily="34" charset="0"/>
              <a:buNone/>
            </a:pPr>
            <a:r>
              <a:rPr lang="en-US" sz="2600" dirty="0" smtClean="0">
                <a:solidFill>
                  <a:schemeClr val="accent4">
                    <a:lumMod val="75000"/>
                  </a:schemeClr>
                </a:solidFill>
                <a:latin typeface="Georgia" panose="02040502050405020303" pitchFamily="18" charset="0"/>
              </a:rPr>
              <a:t>David and his men are extremely hungry from fleeing, it is the </a:t>
            </a:r>
            <a:r>
              <a:rPr lang="en-US" sz="2600" b="1" dirty="0" smtClean="0">
                <a:solidFill>
                  <a:srgbClr val="FF00FF"/>
                </a:solidFill>
                <a:latin typeface="Georgia" panose="02040502050405020303" pitchFamily="18" charset="0"/>
              </a:rPr>
              <a:t>4</a:t>
            </a:r>
            <a:r>
              <a:rPr lang="en-US" sz="2600" b="1" baseline="30000" dirty="0" smtClean="0">
                <a:solidFill>
                  <a:srgbClr val="FF00FF"/>
                </a:solidFill>
                <a:latin typeface="Georgia" panose="02040502050405020303" pitchFamily="18" charset="0"/>
              </a:rPr>
              <a:t>th</a:t>
            </a:r>
            <a:r>
              <a:rPr lang="en-US" sz="2600" b="1" dirty="0" smtClean="0">
                <a:solidFill>
                  <a:srgbClr val="FF00FF"/>
                </a:solidFill>
                <a:latin typeface="Georgia" panose="02040502050405020303" pitchFamily="18" charset="0"/>
              </a:rPr>
              <a:t> day </a:t>
            </a:r>
            <a:r>
              <a:rPr lang="en-US" sz="2600" dirty="0" smtClean="0">
                <a:solidFill>
                  <a:schemeClr val="accent4">
                    <a:lumMod val="75000"/>
                  </a:schemeClr>
                </a:solidFill>
                <a:latin typeface="Georgia" panose="02040502050405020303" pitchFamily="18" charset="0"/>
              </a:rPr>
              <a:t>since David talked with Jonathan by the stone “</a:t>
            </a:r>
            <a:r>
              <a:rPr lang="en-US" sz="2600" dirty="0" err="1" smtClean="0">
                <a:solidFill>
                  <a:schemeClr val="accent4">
                    <a:lumMod val="75000"/>
                  </a:schemeClr>
                </a:solidFill>
                <a:latin typeface="Georgia" panose="02040502050405020303" pitchFamily="18" charset="0"/>
              </a:rPr>
              <a:t>Etsel</a:t>
            </a:r>
            <a:r>
              <a:rPr lang="en-US" sz="2600" dirty="0" smtClean="0">
                <a:solidFill>
                  <a:schemeClr val="accent4">
                    <a:lumMod val="75000"/>
                  </a:schemeClr>
                </a:solidFill>
                <a:latin typeface="Georgia" panose="02040502050405020303" pitchFamily="18" charset="0"/>
              </a:rPr>
              <a:t>.”</a:t>
            </a:r>
          </a:p>
          <a:p>
            <a:endParaRPr lang="en-US" dirty="0"/>
          </a:p>
        </p:txBody>
      </p:sp>
      <p:grpSp>
        <p:nvGrpSpPr>
          <p:cNvPr id="10" name="Group 9"/>
          <p:cNvGrpSpPr/>
          <p:nvPr/>
        </p:nvGrpSpPr>
        <p:grpSpPr>
          <a:xfrm>
            <a:off x="1768659" y="2314117"/>
            <a:ext cx="9509759" cy="2214678"/>
            <a:chOff x="1625138" y="3803072"/>
            <a:chExt cx="9509759" cy="2214678"/>
          </a:xfrm>
        </p:grpSpPr>
        <p:grpSp>
          <p:nvGrpSpPr>
            <p:cNvPr id="11" name="Group 10"/>
            <p:cNvGrpSpPr/>
            <p:nvPr/>
          </p:nvGrpSpPr>
          <p:grpSpPr>
            <a:xfrm>
              <a:off x="1625138" y="3803072"/>
              <a:ext cx="9509759" cy="914400"/>
              <a:chOff x="1397726" y="2220686"/>
              <a:chExt cx="9509759" cy="914400"/>
            </a:xfrm>
          </p:grpSpPr>
          <p:sp>
            <p:nvSpPr>
              <p:cNvPr id="19" name="Rectangle 18"/>
              <p:cNvSpPr/>
              <p:nvPr/>
            </p:nvSpPr>
            <p:spPr>
              <a:xfrm>
                <a:off x="1397726" y="2220686"/>
                <a:ext cx="1358537" cy="914400"/>
              </a:xfrm>
              <a:prstGeom prst="rect">
                <a:avLst/>
              </a:prstGeom>
              <a:solidFill>
                <a:schemeClr val="bg1">
                  <a:lumMod val="50000"/>
                </a:schemeClr>
              </a:solidFill>
              <a:ln>
                <a:solidFill>
                  <a:schemeClr val="tx1"/>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1">
                        <a:lumMod val="95000"/>
                      </a:schemeClr>
                    </a:solidFill>
                  </a:rPr>
                  <a:t>New Month Day</a:t>
                </a:r>
                <a:endParaRPr lang="en-US" dirty="0">
                  <a:solidFill>
                    <a:schemeClr val="bg1">
                      <a:lumMod val="95000"/>
                    </a:schemeClr>
                  </a:solidFill>
                </a:endParaRPr>
              </a:p>
            </p:txBody>
          </p:sp>
          <p:sp>
            <p:nvSpPr>
              <p:cNvPr id="20" name="Rectangle 19"/>
              <p:cNvSpPr/>
              <p:nvPr/>
            </p:nvSpPr>
            <p:spPr>
              <a:xfrm>
                <a:off x="2756263" y="2220686"/>
                <a:ext cx="1358537" cy="914400"/>
              </a:xfrm>
              <a:prstGeom prst="rect">
                <a:avLst/>
              </a:prstGeom>
              <a:solidFill>
                <a:schemeClr val="accent1">
                  <a:lumMod val="60000"/>
                  <a:lumOff val="4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2800" b="1" dirty="0" smtClean="0">
                    <a:solidFill>
                      <a:srgbClr val="FF0000"/>
                    </a:solidFill>
                    <a:effectLst>
                      <a:glow rad="431800">
                        <a:srgbClr val="FFFF00"/>
                      </a:glow>
                    </a:effectLst>
                  </a:rPr>
                  <a:t>1</a:t>
                </a:r>
                <a:endParaRPr lang="en-US" sz="2800" b="1" dirty="0">
                  <a:solidFill>
                    <a:srgbClr val="FF0000"/>
                  </a:solidFill>
                  <a:effectLst>
                    <a:glow rad="431800">
                      <a:srgbClr val="FFFF00"/>
                    </a:glow>
                  </a:effectLst>
                </a:endParaRPr>
              </a:p>
            </p:txBody>
          </p:sp>
          <p:sp>
            <p:nvSpPr>
              <p:cNvPr id="21" name="Rectangle 20"/>
              <p:cNvSpPr/>
              <p:nvPr/>
            </p:nvSpPr>
            <p:spPr>
              <a:xfrm>
                <a:off x="4114800" y="2220686"/>
                <a:ext cx="1358537" cy="914400"/>
              </a:xfrm>
              <a:prstGeom prst="rect">
                <a:avLst/>
              </a:prstGeom>
              <a:solidFill>
                <a:schemeClr val="accent1">
                  <a:lumMod val="60000"/>
                  <a:lumOff val="4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2800" dirty="0" smtClean="0">
                    <a:solidFill>
                      <a:srgbClr val="FF0000"/>
                    </a:solidFill>
                  </a:rPr>
                  <a:t>2</a:t>
                </a:r>
                <a:endParaRPr lang="en-US" sz="2800" dirty="0">
                  <a:solidFill>
                    <a:srgbClr val="FF0000"/>
                  </a:solidFill>
                </a:endParaRPr>
              </a:p>
            </p:txBody>
          </p:sp>
          <p:sp>
            <p:nvSpPr>
              <p:cNvPr id="22" name="Rectangle 21"/>
              <p:cNvSpPr/>
              <p:nvPr/>
            </p:nvSpPr>
            <p:spPr>
              <a:xfrm>
                <a:off x="5473337" y="2220686"/>
                <a:ext cx="1358537" cy="914400"/>
              </a:xfrm>
              <a:prstGeom prst="rect">
                <a:avLst/>
              </a:prstGeom>
              <a:gradFill flip="none" rotWithShape="1">
                <a:gsLst>
                  <a:gs pos="15000">
                    <a:schemeClr val="accent4">
                      <a:lumMod val="40000"/>
                      <a:lumOff val="60000"/>
                    </a:schemeClr>
                  </a:gs>
                  <a:gs pos="100000">
                    <a:schemeClr val="accent1">
                      <a:lumMod val="45000"/>
                      <a:lumOff val="55000"/>
                    </a:schemeClr>
                  </a:gs>
                  <a:gs pos="97000">
                    <a:schemeClr val="accent4">
                      <a:lumMod val="20000"/>
                      <a:lumOff val="80000"/>
                    </a:schemeClr>
                  </a:gs>
                  <a:gs pos="13000">
                    <a:schemeClr val="accent1">
                      <a:lumMod val="30000"/>
                      <a:lumOff val="70000"/>
                    </a:schemeClr>
                  </a:gs>
                </a:gsLst>
                <a:lin ang="0" scaled="1"/>
                <a:tileRect/>
              </a:gra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2800" dirty="0" smtClean="0">
                    <a:solidFill>
                      <a:srgbClr val="FF0000"/>
                    </a:solidFill>
                  </a:rPr>
                  <a:t>3</a:t>
                </a:r>
                <a:r>
                  <a:rPr lang="en-US" sz="2800" dirty="0" smtClean="0">
                    <a:solidFill>
                      <a:srgbClr val="FF6600"/>
                    </a:solidFill>
                  </a:rPr>
                  <a:t> </a:t>
                </a:r>
                <a:r>
                  <a:rPr lang="en-US" sz="2800" dirty="0" smtClean="0">
                    <a:solidFill>
                      <a:srgbClr val="CC6600"/>
                    </a:solidFill>
                  </a:rPr>
                  <a:t>(1)</a:t>
                </a:r>
                <a:endParaRPr lang="en-US" sz="2800" dirty="0">
                  <a:solidFill>
                    <a:srgbClr val="CC6600"/>
                  </a:solidFill>
                </a:endParaRPr>
              </a:p>
            </p:txBody>
          </p:sp>
          <p:sp>
            <p:nvSpPr>
              <p:cNvPr id="23" name="Rectangle 22"/>
              <p:cNvSpPr/>
              <p:nvPr/>
            </p:nvSpPr>
            <p:spPr>
              <a:xfrm>
                <a:off x="6831874" y="2220686"/>
                <a:ext cx="1358537" cy="914400"/>
              </a:xfrm>
              <a:prstGeom prst="rect">
                <a:avLst/>
              </a:prstGeom>
              <a:solidFill>
                <a:schemeClr val="accent4">
                  <a:lumMod val="20000"/>
                  <a:lumOff val="8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2800" dirty="0" smtClean="0">
                    <a:solidFill>
                      <a:srgbClr val="FF0000"/>
                    </a:solidFill>
                  </a:rPr>
                  <a:t>4 </a:t>
                </a:r>
                <a:r>
                  <a:rPr lang="en-US" sz="2800" dirty="0" smtClean="0">
                    <a:solidFill>
                      <a:srgbClr val="FF6600"/>
                    </a:solidFill>
                  </a:rPr>
                  <a:t>(2)</a:t>
                </a:r>
                <a:endParaRPr lang="en-US" sz="2800" dirty="0">
                  <a:solidFill>
                    <a:srgbClr val="FF6600"/>
                  </a:solidFill>
                </a:endParaRPr>
              </a:p>
            </p:txBody>
          </p:sp>
          <p:sp>
            <p:nvSpPr>
              <p:cNvPr id="24" name="Rectangle 23"/>
              <p:cNvSpPr/>
              <p:nvPr/>
            </p:nvSpPr>
            <p:spPr>
              <a:xfrm>
                <a:off x="8190411" y="2220686"/>
                <a:ext cx="1358537" cy="914400"/>
              </a:xfrm>
              <a:prstGeom prst="rect">
                <a:avLst/>
              </a:prstGeom>
              <a:solidFill>
                <a:schemeClr val="accent4">
                  <a:lumMod val="20000"/>
                  <a:lumOff val="8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2800" dirty="0" smtClean="0">
                    <a:solidFill>
                      <a:srgbClr val="FF0000"/>
                    </a:solidFill>
                  </a:rPr>
                  <a:t>5 </a:t>
                </a:r>
                <a:r>
                  <a:rPr lang="en-US" sz="2800" dirty="0" smtClean="0">
                    <a:solidFill>
                      <a:srgbClr val="FF6600"/>
                    </a:solidFill>
                  </a:rPr>
                  <a:t>(3)</a:t>
                </a:r>
                <a:endParaRPr lang="en-US" sz="2800" dirty="0">
                  <a:solidFill>
                    <a:srgbClr val="FF6600"/>
                  </a:solidFill>
                </a:endParaRPr>
              </a:p>
            </p:txBody>
          </p:sp>
          <p:sp>
            <p:nvSpPr>
              <p:cNvPr id="25" name="Rectangle 24"/>
              <p:cNvSpPr/>
              <p:nvPr/>
            </p:nvSpPr>
            <p:spPr>
              <a:xfrm>
                <a:off x="9548948" y="2220686"/>
                <a:ext cx="1358537" cy="914400"/>
              </a:xfrm>
              <a:prstGeom prst="rect">
                <a:avLst/>
              </a:prstGeom>
              <a:gradFill>
                <a:gsLst>
                  <a:gs pos="10000">
                    <a:srgbClr val="CC00FF"/>
                  </a:gs>
                  <a:gs pos="91000">
                    <a:schemeClr val="accent1">
                      <a:lumMod val="45000"/>
                      <a:lumOff val="55000"/>
                    </a:schemeClr>
                  </a:gs>
                  <a:gs pos="69000">
                    <a:schemeClr val="accent1">
                      <a:lumMod val="45000"/>
                      <a:lumOff val="55000"/>
                    </a:schemeClr>
                  </a:gs>
                  <a:gs pos="100000">
                    <a:schemeClr val="accent1">
                      <a:lumMod val="30000"/>
                      <a:lumOff val="70000"/>
                    </a:schemeClr>
                  </a:gs>
                </a:gsLst>
                <a:lin ang="6600000" scaled="0"/>
              </a:gra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2800" dirty="0" smtClean="0">
                    <a:solidFill>
                      <a:srgbClr val="FF0000"/>
                    </a:solidFill>
                  </a:rPr>
                  <a:t>6 </a:t>
                </a:r>
                <a:r>
                  <a:rPr lang="en-US" sz="2800" b="1" dirty="0" smtClean="0">
                    <a:solidFill>
                      <a:schemeClr val="tx1"/>
                    </a:solidFill>
                    <a:effectLst>
                      <a:glow rad="254000">
                        <a:srgbClr val="00FF00"/>
                      </a:glow>
                    </a:effectLst>
                  </a:rPr>
                  <a:t>(4)</a:t>
                </a:r>
                <a:endParaRPr lang="en-US" sz="2800" b="1" dirty="0">
                  <a:solidFill>
                    <a:schemeClr val="tx1"/>
                  </a:solidFill>
                  <a:effectLst>
                    <a:glow rad="254000">
                      <a:srgbClr val="00FF00"/>
                    </a:glow>
                  </a:effectLst>
                </a:endParaRPr>
              </a:p>
            </p:txBody>
          </p:sp>
        </p:grpSp>
        <p:cxnSp>
          <p:nvCxnSpPr>
            <p:cNvPr id="12" name="Straight Arrow Connector 11"/>
            <p:cNvCxnSpPr/>
            <p:nvPr/>
          </p:nvCxnSpPr>
          <p:spPr>
            <a:xfrm flipV="1">
              <a:off x="7757033" y="4357254"/>
              <a:ext cx="1288473" cy="1639714"/>
            </a:xfrm>
            <a:prstGeom prst="straightConnector1">
              <a:avLst/>
            </a:prstGeom>
            <a:noFill/>
            <a:ln w="57150" cap="flat" cmpd="sng" algn="ctr">
              <a:solidFill>
                <a:srgbClr val="FF6600"/>
              </a:solidFill>
              <a:prstDash val="solid"/>
              <a:headEnd type="oval" w="med" len="med"/>
              <a:tailEnd type="triangle" w="med" len="med"/>
            </a:ln>
            <a:effectLst/>
            <a:scene3d>
              <a:camera prst="orthographicFront"/>
              <a:lightRig rig="threePt" dir="t"/>
            </a:scene3d>
            <a:sp3d>
              <a:bevelT prst="relaxedInset"/>
            </a:sp3d>
          </p:spPr>
        </p:cxnSp>
        <p:cxnSp>
          <p:nvCxnSpPr>
            <p:cNvPr id="14" name="Straight Arrow Connector 13"/>
            <p:cNvCxnSpPr/>
            <p:nvPr/>
          </p:nvCxnSpPr>
          <p:spPr>
            <a:xfrm flipV="1">
              <a:off x="4342212" y="4391891"/>
              <a:ext cx="1344682" cy="517496"/>
            </a:xfrm>
            <a:prstGeom prst="straightConnector1">
              <a:avLst/>
            </a:prstGeom>
            <a:noFill/>
            <a:ln w="76200" cap="flat" cmpd="sng" algn="ctr">
              <a:solidFill>
                <a:srgbClr val="00FF00"/>
              </a:solidFill>
              <a:prstDash val="solid"/>
              <a:headEnd type="none" w="med" len="med"/>
              <a:tailEnd type="arrow" w="med" len="med"/>
            </a:ln>
            <a:effectLst>
              <a:glow rad="101600">
                <a:schemeClr val="tx1">
                  <a:alpha val="60000"/>
                </a:schemeClr>
              </a:glow>
            </a:effectLst>
            <a:scene3d>
              <a:camera prst="orthographicFront"/>
              <a:lightRig rig="threePt" dir="t"/>
            </a:scene3d>
            <a:sp3d>
              <a:bevelT w="139700" h="139700" prst="divot"/>
            </a:sp3d>
          </p:spPr>
        </p:cxnSp>
        <p:cxnSp>
          <p:nvCxnSpPr>
            <p:cNvPr id="17" name="Straight Arrow Connector 16"/>
            <p:cNvCxnSpPr/>
            <p:nvPr/>
          </p:nvCxnSpPr>
          <p:spPr>
            <a:xfrm flipH="1" flipV="1">
              <a:off x="6620961" y="4513120"/>
              <a:ext cx="1136074" cy="1483848"/>
            </a:xfrm>
            <a:prstGeom prst="straightConnector1">
              <a:avLst/>
            </a:prstGeom>
            <a:noFill/>
            <a:ln w="57150" cap="flat" cmpd="sng" algn="ctr">
              <a:solidFill>
                <a:srgbClr val="FF6600"/>
              </a:solidFill>
              <a:prstDash val="solid"/>
              <a:headEnd type="oval" w="med" len="med"/>
              <a:tailEnd type="triangle" w="med" len="med"/>
            </a:ln>
            <a:effectLst/>
            <a:scene3d>
              <a:camera prst="orthographicFront"/>
              <a:lightRig rig="threePt" dir="t"/>
            </a:scene3d>
            <a:sp3d>
              <a:bevelT prst="relaxedInset"/>
            </a:sp3d>
          </p:spPr>
        </p:cxnSp>
        <p:cxnSp>
          <p:nvCxnSpPr>
            <p:cNvPr id="18" name="Straight Arrow Connector 17"/>
            <p:cNvCxnSpPr/>
            <p:nvPr/>
          </p:nvCxnSpPr>
          <p:spPr>
            <a:xfrm flipV="1">
              <a:off x="7757033" y="4513120"/>
              <a:ext cx="49857" cy="1504630"/>
            </a:xfrm>
            <a:prstGeom prst="straightConnector1">
              <a:avLst/>
            </a:prstGeom>
            <a:noFill/>
            <a:ln w="57150" cap="flat" cmpd="sng" algn="ctr">
              <a:solidFill>
                <a:srgbClr val="FF6600"/>
              </a:solidFill>
              <a:prstDash val="solid"/>
              <a:headEnd type="oval" w="med" len="med"/>
              <a:tailEnd type="triangle" w="med" len="med"/>
            </a:ln>
            <a:effectLst/>
            <a:scene3d>
              <a:camera prst="orthographicFront"/>
              <a:lightRig rig="threePt" dir="t"/>
            </a:scene3d>
            <a:sp3d>
              <a:bevelT prst="relaxedInset"/>
            </a:sp3d>
          </p:spPr>
        </p:cxnSp>
      </p:grpSp>
      <p:cxnSp>
        <p:nvCxnSpPr>
          <p:cNvPr id="26" name="Straight Arrow Connector 25"/>
          <p:cNvCxnSpPr/>
          <p:nvPr/>
        </p:nvCxnSpPr>
        <p:spPr>
          <a:xfrm>
            <a:off x="9656618" y="1250057"/>
            <a:ext cx="651164" cy="1325248"/>
          </a:xfrm>
          <a:prstGeom prst="straightConnector1">
            <a:avLst/>
          </a:prstGeom>
          <a:noFill/>
          <a:ln w="76200" cap="flat" cmpd="sng" algn="ctr">
            <a:solidFill>
              <a:srgbClr val="009999"/>
            </a:solidFill>
            <a:prstDash val="solid"/>
            <a:headEnd type="none" w="med" len="med"/>
            <a:tailEnd type="arrow" w="med" len="med"/>
          </a:ln>
          <a:effectLst/>
          <a:scene3d>
            <a:camera prst="orthographicFront"/>
            <a:lightRig rig="threePt" dir="t"/>
          </a:scene3d>
          <a:sp3d>
            <a:bevelT prst="relaxedInset"/>
          </a:sp3d>
        </p:spPr>
      </p:cxnSp>
      <p:sp>
        <p:nvSpPr>
          <p:cNvPr id="27" name="Notched Right Arrow 26"/>
          <p:cNvSpPr/>
          <p:nvPr/>
        </p:nvSpPr>
        <p:spPr>
          <a:xfrm rot="16200000">
            <a:off x="9678759" y="4132889"/>
            <a:ext cx="2097023" cy="518557"/>
          </a:xfrm>
          <a:prstGeom prst="notchedRightArrow">
            <a:avLst>
              <a:gd name="adj1" fmla="val 46038"/>
              <a:gd name="adj2" fmla="val 98038"/>
            </a:avLst>
          </a:prstGeom>
          <a:solidFill>
            <a:srgbClr val="00FF00"/>
          </a:solidFill>
          <a:ln w="38100">
            <a:solidFill>
              <a:srgbClr val="FF0066"/>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Arrow Connector 27"/>
          <p:cNvCxnSpPr/>
          <p:nvPr/>
        </p:nvCxnSpPr>
        <p:spPr>
          <a:xfrm flipV="1">
            <a:off x="2767005" y="2931053"/>
            <a:ext cx="540327" cy="1"/>
          </a:xfrm>
          <a:prstGeom prst="straightConnector1">
            <a:avLst/>
          </a:prstGeom>
          <a:noFill/>
          <a:ln w="57150" cap="flat" cmpd="sng" algn="ctr">
            <a:solidFill>
              <a:schemeClr val="bg1"/>
            </a:solidFill>
            <a:prstDash val="solid"/>
            <a:headEnd type="none" w="med" len="med"/>
            <a:tailEnd type="arrow" w="med" len="med"/>
          </a:ln>
          <a:effectLst/>
          <a:scene3d>
            <a:camera prst="orthographicFront"/>
            <a:lightRig rig="threePt" dir="t"/>
          </a:scene3d>
          <a:sp3d>
            <a:bevelT prst="relaxedInset"/>
          </a:sp3d>
        </p:spPr>
      </p:cxnSp>
      <p:sp>
        <p:nvSpPr>
          <p:cNvPr id="29" name="Rectangle 28"/>
          <p:cNvSpPr/>
          <p:nvPr/>
        </p:nvSpPr>
        <p:spPr>
          <a:xfrm>
            <a:off x="139336" y="960120"/>
            <a:ext cx="703944" cy="4480560"/>
          </a:xfrm>
          <a:prstGeom prst="rect">
            <a:avLst/>
          </a:prstGeom>
          <a:gradFill>
            <a:gsLst>
              <a:gs pos="10000">
                <a:srgbClr val="CC00FF"/>
              </a:gs>
              <a:gs pos="91000">
                <a:schemeClr val="accent1">
                  <a:lumMod val="45000"/>
                  <a:lumOff val="55000"/>
                </a:schemeClr>
              </a:gs>
              <a:gs pos="69000">
                <a:schemeClr val="accent1">
                  <a:lumMod val="45000"/>
                  <a:lumOff val="55000"/>
                </a:schemeClr>
              </a:gs>
              <a:gs pos="100000">
                <a:schemeClr val="accent1">
                  <a:lumMod val="30000"/>
                  <a:lumOff val="70000"/>
                </a:schemeClr>
              </a:gs>
            </a:gsLst>
            <a:lin ang="6600000" scaled="0"/>
          </a:gra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vert="wordArtVert" rtlCol="0" anchor="ctr">
            <a:sp3d extrusionH="57150">
              <a:bevelT h="25400" prst="softRound"/>
            </a:sp3d>
          </a:bodyPr>
          <a:lstStyle/>
          <a:p>
            <a:pPr algn="ctr"/>
            <a:r>
              <a:rPr lang="en-US" sz="4100" cap="all" spc="200" dirty="0">
                <a:ln>
                  <a:solidFill>
                    <a:schemeClr val="accent2"/>
                  </a:solidFill>
                </a:ln>
                <a:solidFill>
                  <a:schemeClr val="accent4">
                    <a:lumMod val="20000"/>
                    <a:lumOff val="80000"/>
                  </a:schemeClr>
                </a:solidFill>
                <a:latin typeface="Cooper Black" pitchFamily="18" charset="0"/>
                <a:ea typeface="+mj-ea"/>
                <a:cs typeface="+mj-cs"/>
              </a:rPr>
              <a:t>Review</a:t>
            </a:r>
            <a:endParaRPr lang="en-US" dirty="0">
              <a:ln>
                <a:solidFill>
                  <a:schemeClr val="accent2"/>
                </a:solidFill>
              </a:ln>
              <a:solidFill>
                <a:schemeClr val="accent4">
                  <a:lumMod val="20000"/>
                  <a:lumOff val="80000"/>
                </a:schemeClr>
              </a:solidFill>
              <a:latin typeface="Cooper Black" pitchFamily="18" charset="0"/>
            </a:endParaRPr>
          </a:p>
        </p:txBody>
      </p:sp>
    </p:spTree>
    <p:extLst>
      <p:ext uri="{BB962C8B-B14F-4D97-AF65-F5344CB8AC3E}">
        <p14:creationId xmlns:p14="http://schemas.microsoft.com/office/powerpoint/2010/main" val="413169987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mph" presetSubtype="0" repeatCount="3000" fill="hold" nodeType="withEffect">
                                  <p:stCondLst>
                                    <p:cond delay="0"/>
                                  </p:stCondLst>
                                  <p:iterate type="lt">
                                    <p:tmPct val="10000"/>
                                  </p:iterate>
                                  <p:childTnLst>
                                    <p:animMotion origin="layout" path="M 0.0 0.0 L 0.0 -0.07213" pathEditMode="relative" ptsTypes="">
                                      <p:cBhvr>
                                        <p:cTn id="6" dur="500" accel="50000" decel="50000" autoRev="1" fill="hold">
                                          <p:stCondLst>
                                            <p:cond delay="0"/>
                                          </p:stCondLst>
                                        </p:cTn>
                                        <p:tgtEl>
                                          <p:spTgt spid="29">
                                            <p:txEl>
                                              <p:pRg st="0" end="0"/>
                                            </p:txEl>
                                          </p:spTgt>
                                        </p:tgtEl>
                                        <p:attrNameLst>
                                          <p:attrName>ppt_x</p:attrName>
                                          <p:attrName>ppt_y</p:attrName>
                                        </p:attrNameLst>
                                      </p:cBhvr>
                                    </p:animMotion>
                                    <p:animRot by="1500000">
                                      <p:cBhvr>
                                        <p:cTn id="7" dur="250" fill="hold">
                                          <p:stCondLst>
                                            <p:cond delay="0"/>
                                          </p:stCondLst>
                                        </p:cTn>
                                        <p:tgtEl>
                                          <p:spTgt spid="29">
                                            <p:txEl>
                                              <p:pRg st="0" end="0"/>
                                            </p:txEl>
                                          </p:spTgt>
                                        </p:tgtEl>
                                        <p:attrNameLst>
                                          <p:attrName>r</p:attrName>
                                        </p:attrNameLst>
                                      </p:cBhvr>
                                    </p:animRot>
                                    <p:animRot by="-1500000">
                                      <p:cBhvr>
                                        <p:cTn id="8" dur="250" fill="hold">
                                          <p:stCondLst>
                                            <p:cond delay="250"/>
                                          </p:stCondLst>
                                        </p:cTn>
                                        <p:tgtEl>
                                          <p:spTgt spid="29">
                                            <p:txEl>
                                              <p:pRg st="0" end="0"/>
                                            </p:txEl>
                                          </p:spTgt>
                                        </p:tgtEl>
                                        <p:attrNameLst>
                                          <p:attrName>r</p:attrName>
                                        </p:attrNameLst>
                                      </p:cBhvr>
                                    </p:animRot>
                                    <p:animRot by="-1500000">
                                      <p:cBhvr>
                                        <p:cTn id="9" dur="250" fill="hold">
                                          <p:stCondLst>
                                            <p:cond delay="500"/>
                                          </p:stCondLst>
                                        </p:cTn>
                                        <p:tgtEl>
                                          <p:spTgt spid="29">
                                            <p:txEl>
                                              <p:pRg st="0" end="0"/>
                                            </p:txEl>
                                          </p:spTgt>
                                        </p:tgtEl>
                                        <p:attrNameLst>
                                          <p:attrName>r</p:attrName>
                                        </p:attrNameLst>
                                      </p:cBhvr>
                                    </p:animRot>
                                    <p:animRot by="1500000">
                                      <p:cBhvr>
                                        <p:cTn id="10" dur="250" fill="hold">
                                          <p:stCondLst>
                                            <p:cond delay="750"/>
                                          </p:stCondLst>
                                        </p:cTn>
                                        <p:tgtEl>
                                          <p:spTgt spid="29">
                                            <p:txEl>
                                              <p:pRg st="0" end="0"/>
                                            </p:txEl>
                                          </p:spTgt>
                                        </p:tgtEl>
                                        <p:attrNameLst>
                                          <p:attrName>r</p:attrName>
                                        </p:attrNameLst>
                                      </p:cBhvr>
                                    </p:animRot>
                                  </p:childTnLst>
                                </p:cTn>
                              </p:par>
                            </p:childTnLst>
                          </p:cTn>
                        </p:par>
                        <p:par>
                          <p:cTn id="11" fill="hold">
                            <p:stCondLst>
                              <p:cond delay="4500"/>
                            </p:stCondLst>
                            <p:childTnLst>
                              <p:par>
                                <p:cTn id="12" presetID="22" presetClass="entr" presetSubtype="1" fill="hold" nodeType="afterEffect">
                                  <p:stCondLst>
                                    <p:cond delay="750"/>
                                  </p:stCondLst>
                                  <p:childTnLst>
                                    <p:set>
                                      <p:cBhvr>
                                        <p:cTn id="13" dur="1" fill="hold">
                                          <p:stCondLst>
                                            <p:cond delay="0"/>
                                          </p:stCondLst>
                                        </p:cTn>
                                        <p:tgtEl>
                                          <p:spTgt spid="26"/>
                                        </p:tgtEl>
                                        <p:attrNameLst>
                                          <p:attrName>style.visibility</p:attrName>
                                        </p:attrNameLst>
                                      </p:cBhvr>
                                      <p:to>
                                        <p:strVal val="visible"/>
                                      </p:to>
                                    </p:set>
                                    <p:animEffect transition="in" filter="wipe(up)">
                                      <p:cBhvr>
                                        <p:cTn id="14" dur="1750"/>
                                        <p:tgtEl>
                                          <p:spTgt spid="26"/>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8">
                                            <p:txEl>
                                              <p:pRg st="7" end="7"/>
                                            </p:txEl>
                                          </p:spTgt>
                                        </p:tgtEl>
                                        <p:attrNameLst>
                                          <p:attrName>style.visibility</p:attrName>
                                        </p:attrNameLst>
                                      </p:cBhvr>
                                      <p:to>
                                        <p:strVal val="visible"/>
                                      </p:to>
                                    </p:set>
                                    <p:animEffect transition="in" filter="wipe(left)">
                                      <p:cBhvr>
                                        <p:cTn id="19" dur="1250"/>
                                        <p:tgtEl>
                                          <p:spTgt spid="8">
                                            <p:txEl>
                                              <p:pRg st="7" end="7"/>
                                            </p:txEl>
                                          </p:spTgt>
                                        </p:tgtEl>
                                      </p:cBhvr>
                                    </p:animEffect>
                                  </p:childTnLst>
                                </p:cTn>
                              </p:par>
                            </p:childTnLst>
                          </p:cTn>
                        </p:par>
                        <p:par>
                          <p:cTn id="20" fill="hold">
                            <p:stCondLst>
                              <p:cond delay="1250"/>
                            </p:stCondLst>
                            <p:childTnLst>
                              <p:par>
                                <p:cTn id="21" presetID="42" presetClass="entr" presetSubtype="0" fill="hold" grpId="0" nodeType="afterEffect">
                                  <p:stCondLst>
                                    <p:cond delay="75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1000"/>
                                        <p:tgtEl>
                                          <p:spTgt spid="27"/>
                                        </p:tgtEl>
                                      </p:cBhvr>
                                    </p:animEffect>
                                    <p:anim calcmode="lin" valueType="num">
                                      <p:cBhvr>
                                        <p:cTn id="24" dur="1000" fill="hold"/>
                                        <p:tgtEl>
                                          <p:spTgt spid="27"/>
                                        </p:tgtEl>
                                        <p:attrNameLst>
                                          <p:attrName>ppt_x</p:attrName>
                                        </p:attrNameLst>
                                      </p:cBhvr>
                                      <p:tavLst>
                                        <p:tav tm="0">
                                          <p:val>
                                            <p:strVal val="#ppt_x"/>
                                          </p:val>
                                        </p:tav>
                                        <p:tav tm="100000">
                                          <p:val>
                                            <p:strVal val="#ppt_x"/>
                                          </p:val>
                                        </p:tav>
                                      </p:tavLst>
                                    </p:anim>
                                    <p:anim calcmode="lin" valueType="num">
                                      <p:cBhvr>
                                        <p:cTn id="25"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6000"/>
            <a:lum/>
          </a:blip>
          <a:srcRect/>
          <a:stretch>
            <a:fillRect t="-9000" b="-9000"/>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9088369" y="6512204"/>
            <a:ext cx="2819399" cy="345796"/>
          </a:xfrm>
        </p:spPr>
        <p:txBody>
          <a:bodyPr/>
          <a:lstStyle/>
          <a:p>
            <a:fld id="{71766878-3199-4EAB-94E7-2D6D11070E14}" type="slidenum">
              <a:rPr lang="en-US" b="1" smtClean="0">
                <a:solidFill>
                  <a:schemeClr val="tx1"/>
                </a:solidFill>
              </a:rPr>
              <a:t>73</a:t>
            </a:fld>
            <a:endParaRPr lang="en-US" b="1" dirty="0">
              <a:solidFill>
                <a:schemeClr val="tx1"/>
              </a:solidFill>
            </a:endParaRPr>
          </a:p>
        </p:txBody>
      </p:sp>
      <p:sp>
        <p:nvSpPr>
          <p:cNvPr id="9" name="Title 1"/>
          <p:cNvSpPr>
            <a:spLocks noGrp="1"/>
          </p:cNvSpPr>
          <p:nvPr>
            <p:ph type="title"/>
          </p:nvPr>
        </p:nvSpPr>
        <p:spPr>
          <a:xfrm>
            <a:off x="1253426" y="171907"/>
            <a:ext cx="10280891" cy="484294"/>
          </a:xfrm>
          <a:gradFill flip="none" rotWithShape="1">
            <a:gsLst>
              <a:gs pos="50000">
                <a:srgbClr val="FF0066">
                  <a:alpha val="51000"/>
                </a:srgbClr>
              </a:gs>
              <a:gs pos="81000">
                <a:schemeClr val="accent1">
                  <a:lumMod val="45000"/>
                  <a:lumOff val="55000"/>
                </a:schemeClr>
              </a:gs>
              <a:gs pos="68000">
                <a:schemeClr val="accent1">
                  <a:lumMod val="45000"/>
                  <a:lumOff val="55000"/>
                  <a:alpha val="59000"/>
                </a:schemeClr>
              </a:gs>
              <a:gs pos="10000">
                <a:schemeClr val="accent1">
                  <a:lumMod val="30000"/>
                  <a:lumOff val="70000"/>
                </a:schemeClr>
              </a:gs>
            </a:gsLst>
            <a:path path="circle">
              <a:fillToRect l="100000" t="100000"/>
            </a:path>
            <a:tileRect r="-100000" b="-100000"/>
          </a:gradFill>
          <a:ln w="38100">
            <a:solidFill>
              <a:srgbClr val="CC0099"/>
            </a:solidFill>
          </a:ln>
          <a:effectLst>
            <a:glow rad="127000">
              <a:srgbClr val="00B0F0"/>
            </a:glow>
          </a:effectLst>
          <a:scene3d>
            <a:camera prst="orthographicFront"/>
            <a:lightRig rig="threePt" dir="t"/>
          </a:scene3d>
          <a:sp3d>
            <a:bevelT/>
          </a:sp3d>
        </p:spPr>
        <p:txBody>
          <a:bodyPr>
            <a:noAutofit/>
            <a:sp3d extrusionH="57150">
              <a:bevelT w="82550" h="38100" prst="coolSlant"/>
            </a:sp3d>
          </a:bodyPr>
          <a:lstStyle/>
          <a:p>
            <a:pPr algn="ctr"/>
            <a:r>
              <a:rPr lang="en-US" sz="3200" dirty="0" smtClean="0">
                <a:ln w="19050">
                  <a:solidFill>
                    <a:schemeClr val="tx2">
                      <a:lumMod val="10000"/>
                      <a:lumOff val="90000"/>
                    </a:schemeClr>
                  </a:solidFill>
                </a:ln>
                <a:solidFill>
                  <a:srgbClr val="0000CC"/>
                </a:solidFill>
                <a:latin typeface="Arial Rounded MT Bold" pitchFamily="34" charset="0"/>
              </a:rPr>
              <a:t>David requests bread from the </a:t>
            </a:r>
            <a:r>
              <a:rPr lang="en-US" sz="3200" dirty="0" err="1" smtClean="0">
                <a:ln w="19050">
                  <a:solidFill>
                    <a:schemeClr val="tx2">
                      <a:lumMod val="10000"/>
                      <a:lumOff val="90000"/>
                    </a:schemeClr>
                  </a:solidFill>
                </a:ln>
                <a:solidFill>
                  <a:srgbClr val="0000CC"/>
                </a:solidFill>
                <a:latin typeface="Arial Rounded MT Bold" pitchFamily="34" charset="0"/>
              </a:rPr>
              <a:t>kohen</a:t>
            </a:r>
            <a:endParaRPr lang="en-US" sz="3200" dirty="0">
              <a:ln w="19050">
                <a:solidFill>
                  <a:schemeClr val="tx2">
                    <a:lumMod val="10000"/>
                    <a:lumOff val="90000"/>
                  </a:schemeClr>
                </a:solidFill>
              </a:ln>
              <a:solidFill>
                <a:srgbClr val="0000CC"/>
              </a:solidFill>
              <a:latin typeface="Arial Rounded MT Bold" pitchFamily="34" charset="0"/>
            </a:endParaRPr>
          </a:p>
        </p:txBody>
      </p:sp>
      <p:sp>
        <p:nvSpPr>
          <p:cNvPr id="8" name="Content Placeholder 2"/>
          <p:cNvSpPr txBox="1">
            <a:spLocks/>
          </p:cNvSpPr>
          <p:nvPr/>
        </p:nvSpPr>
        <p:spPr>
          <a:xfrm>
            <a:off x="997527" y="690270"/>
            <a:ext cx="10792691" cy="6109855"/>
          </a:xfrm>
          <a:prstGeom prst="rect">
            <a:avLst/>
          </a:prstGeom>
        </p:spPr>
        <p:txBody>
          <a:bodyPr vert="horz" lIns="91440" tIns="45720" rIns="91440" bIns="45720" rtlCol="0">
            <a:noAutofit/>
            <a:scene3d>
              <a:camera prst="orthographicFront"/>
              <a:lightRig rig="threePt" dir="t"/>
            </a:scene3d>
            <a:sp3d extrusionH="57150">
              <a:bevelT w="38100" h="38100"/>
            </a:sp3d>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marL="0" indent="0">
              <a:buClr>
                <a:srgbClr val="171312"/>
              </a:buClr>
              <a:buFont typeface="Arial" panose="020B0604020202020204" pitchFamily="34" charset="0"/>
              <a:buNone/>
            </a:pPr>
            <a:r>
              <a:rPr lang="en-US" sz="2600" dirty="0" smtClean="0">
                <a:solidFill>
                  <a:srgbClr val="008080"/>
                </a:solidFill>
                <a:latin typeface="Georgia" panose="02040502050405020303" pitchFamily="18" charset="0"/>
              </a:rPr>
              <a:t>1 Sam 21:3</a:t>
            </a:r>
            <a:r>
              <a:rPr lang="en-US" sz="2600" dirty="0" smtClean="0">
                <a:solidFill>
                  <a:prstClr val="black"/>
                </a:solidFill>
                <a:latin typeface="Georgia" panose="02040502050405020303" pitchFamily="18" charset="0"/>
              </a:rPr>
              <a:t>  </a:t>
            </a:r>
            <a:r>
              <a:rPr lang="en-US" sz="2600" dirty="0" smtClean="0">
                <a:solidFill>
                  <a:srgbClr val="FF6600"/>
                </a:solidFill>
                <a:latin typeface="Georgia" panose="02040502050405020303" pitchFamily="18" charset="0"/>
              </a:rPr>
              <a:t>“And now, what do you have on hand? </a:t>
            </a:r>
            <a:r>
              <a:rPr lang="en-US" sz="2600" b="1" u="sng" dirty="0" smtClean="0">
                <a:solidFill>
                  <a:srgbClr val="009999"/>
                </a:solidFill>
                <a:latin typeface="Georgia" panose="02040502050405020303" pitchFamily="18" charset="0"/>
              </a:rPr>
              <a:t>Give five loaves</a:t>
            </a:r>
            <a:r>
              <a:rPr lang="en-US" sz="2600" dirty="0" smtClean="0">
                <a:solidFill>
                  <a:srgbClr val="FF6600"/>
                </a:solidFill>
                <a:latin typeface="Georgia" panose="02040502050405020303" pitchFamily="18" charset="0"/>
              </a:rPr>
              <a:t> into my hand, or whatever is found.” </a:t>
            </a:r>
          </a:p>
          <a:p>
            <a:pPr marL="0" indent="0">
              <a:buClr>
                <a:srgbClr val="171312"/>
              </a:buClr>
              <a:buFont typeface="Arial" panose="020B0604020202020204" pitchFamily="34" charset="0"/>
              <a:buNone/>
            </a:pPr>
            <a:r>
              <a:rPr lang="en-US" sz="2600" dirty="0" smtClean="0">
                <a:solidFill>
                  <a:srgbClr val="008080"/>
                </a:solidFill>
                <a:latin typeface="Georgia" panose="02040502050405020303" pitchFamily="18" charset="0"/>
              </a:rPr>
              <a:t>	   1</a:t>
            </a:r>
            <a:r>
              <a:rPr lang="en-US" sz="2600" baseline="30000" dirty="0" smtClean="0">
                <a:solidFill>
                  <a:srgbClr val="008080"/>
                </a:solidFill>
                <a:latin typeface="Georgia" panose="02040502050405020303" pitchFamily="18" charset="0"/>
              </a:rPr>
              <a:t>st</a:t>
            </a:r>
            <a:r>
              <a:rPr lang="en-US" sz="2600" dirty="0" smtClean="0">
                <a:solidFill>
                  <a:srgbClr val="008080"/>
                </a:solidFill>
                <a:latin typeface="Georgia" panose="02040502050405020303" pitchFamily="18" charset="0"/>
              </a:rPr>
              <a:t> 	        2</a:t>
            </a:r>
            <a:r>
              <a:rPr lang="en-US" sz="2600" baseline="30000" dirty="0" smtClean="0">
                <a:solidFill>
                  <a:srgbClr val="008080"/>
                </a:solidFill>
                <a:latin typeface="Georgia" panose="02040502050405020303" pitchFamily="18" charset="0"/>
              </a:rPr>
              <a:t>nd</a:t>
            </a:r>
            <a:r>
              <a:rPr lang="en-US" sz="2600" dirty="0" smtClean="0">
                <a:solidFill>
                  <a:srgbClr val="008080"/>
                </a:solidFill>
                <a:latin typeface="Georgia" panose="02040502050405020303" pitchFamily="18" charset="0"/>
              </a:rPr>
              <a:t> 	   3</a:t>
            </a:r>
            <a:r>
              <a:rPr lang="en-US" sz="2600" baseline="30000" dirty="0" smtClean="0">
                <a:solidFill>
                  <a:srgbClr val="008080"/>
                </a:solidFill>
                <a:latin typeface="Georgia" panose="02040502050405020303" pitchFamily="18" charset="0"/>
              </a:rPr>
              <a:t>rd</a:t>
            </a:r>
            <a:r>
              <a:rPr lang="en-US" sz="2600" dirty="0" smtClean="0">
                <a:solidFill>
                  <a:srgbClr val="008080"/>
                </a:solidFill>
                <a:latin typeface="Georgia" panose="02040502050405020303" pitchFamily="18" charset="0"/>
              </a:rPr>
              <a:t> 	        4</a:t>
            </a:r>
            <a:r>
              <a:rPr lang="en-US" sz="2600" baseline="30000" dirty="0" smtClean="0">
                <a:solidFill>
                  <a:srgbClr val="008080"/>
                </a:solidFill>
                <a:latin typeface="Georgia" panose="02040502050405020303" pitchFamily="18" charset="0"/>
              </a:rPr>
              <a:t>th</a:t>
            </a:r>
            <a:r>
              <a:rPr lang="en-US" sz="2600" dirty="0" smtClean="0">
                <a:solidFill>
                  <a:srgbClr val="008080"/>
                </a:solidFill>
                <a:latin typeface="Georgia" panose="02040502050405020303" pitchFamily="18" charset="0"/>
              </a:rPr>
              <a:t> 	  5</a:t>
            </a:r>
            <a:r>
              <a:rPr lang="en-US" sz="2600" baseline="30000" dirty="0" smtClean="0">
                <a:solidFill>
                  <a:srgbClr val="008080"/>
                </a:solidFill>
                <a:latin typeface="Georgia" panose="02040502050405020303" pitchFamily="18" charset="0"/>
              </a:rPr>
              <a:t>th</a:t>
            </a:r>
            <a:r>
              <a:rPr lang="en-US" sz="2600" dirty="0" smtClean="0">
                <a:solidFill>
                  <a:srgbClr val="008080"/>
                </a:solidFill>
                <a:latin typeface="Georgia" panose="02040502050405020303" pitchFamily="18" charset="0"/>
              </a:rPr>
              <a:t> 	      </a:t>
            </a:r>
            <a:r>
              <a:rPr lang="en-US" sz="2600" dirty="0" smtClean="0">
                <a:solidFill>
                  <a:srgbClr val="00B050"/>
                </a:solidFill>
                <a:latin typeface="Georgia" panose="02040502050405020303" pitchFamily="18" charset="0"/>
              </a:rPr>
              <a:t>Prep</a:t>
            </a:r>
            <a:r>
              <a:rPr lang="en-US" sz="2600" dirty="0" smtClean="0">
                <a:solidFill>
                  <a:srgbClr val="008080"/>
                </a:solidFill>
                <a:latin typeface="Georgia" panose="02040502050405020303" pitchFamily="18" charset="0"/>
              </a:rPr>
              <a:t>        </a:t>
            </a:r>
            <a:r>
              <a:rPr lang="en-US" sz="2600" dirty="0" smtClean="0">
                <a:solidFill>
                  <a:srgbClr val="0000CC"/>
                </a:solidFill>
                <a:latin typeface="Georgia" panose="02040502050405020303" pitchFamily="18" charset="0"/>
              </a:rPr>
              <a:t>Sabbath</a:t>
            </a:r>
          </a:p>
          <a:p>
            <a:pPr marL="0" indent="0">
              <a:buClr>
                <a:srgbClr val="171312"/>
              </a:buClr>
              <a:buFont typeface="Arial" panose="020B0604020202020204" pitchFamily="34" charset="0"/>
              <a:buNone/>
            </a:pPr>
            <a:endParaRPr lang="en-US" sz="2600" dirty="0" smtClean="0">
              <a:solidFill>
                <a:srgbClr val="008080"/>
              </a:solidFill>
              <a:latin typeface="Georgia" panose="02040502050405020303" pitchFamily="18" charset="0"/>
            </a:endParaRPr>
          </a:p>
          <a:p>
            <a:pPr marL="0" indent="0">
              <a:lnSpc>
                <a:spcPct val="150000"/>
              </a:lnSpc>
              <a:buClr>
                <a:srgbClr val="171312"/>
              </a:buClr>
              <a:buFont typeface="Arial" panose="020B0604020202020204" pitchFamily="34" charset="0"/>
              <a:buNone/>
            </a:pPr>
            <a:endParaRPr lang="en-US" sz="2600" dirty="0" smtClean="0">
              <a:solidFill>
                <a:srgbClr val="008080"/>
              </a:solidFill>
              <a:latin typeface="Georgia" panose="02040502050405020303" pitchFamily="18" charset="0"/>
            </a:endParaRPr>
          </a:p>
          <a:p>
            <a:pPr marL="0" indent="0">
              <a:buClr>
                <a:srgbClr val="171312"/>
              </a:buClr>
              <a:buFont typeface="Arial" panose="020B0604020202020204" pitchFamily="34" charset="0"/>
              <a:buNone/>
            </a:pPr>
            <a:r>
              <a:rPr lang="en-US" sz="2600" dirty="0" smtClean="0">
                <a:solidFill>
                  <a:srgbClr val="0070C0"/>
                </a:solidFill>
                <a:latin typeface="Georgia" panose="02040502050405020303" pitchFamily="18" charset="0"/>
              </a:rPr>
              <a:t>Jonathan:</a:t>
            </a:r>
            <a:r>
              <a:rPr lang="en-US" sz="2600" dirty="0">
                <a:solidFill>
                  <a:srgbClr val="0070C0"/>
                </a:solidFill>
                <a:latin typeface="Georgia" panose="02040502050405020303" pitchFamily="18" charset="0"/>
              </a:rPr>
              <a:t> </a:t>
            </a:r>
            <a:r>
              <a:rPr lang="en-US" sz="2600" dirty="0" smtClean="0">
                <a:solidFill>
                  <a:srgbClr val="0070C0"/>
                </a:solidFill>
                <a:latin typeface="Georgia" panose="02040502050405020303" pitchFamily="18" charset="0"/>
              </a:rPr>
              <a:t>   </a:t>
            </a:r>
            <a:r>
              <a:rPr lang="en-US" sz="2600" b="1" dirty="0" smtClean="0">
                <a:solidFill>
                  <a:srgbClr val="00FF00"/>
                </a:solidFill>
                <a:effectLst>
                  <a:glow rad="215900">
                    <a:schemeClr val="tx1">
                      <a:alpha val="87000"/>
                    </a:schemeClr>
                  </a:glow>
                </a:effectLst>
                <a:latin typeface="Georgia" panose="02040502050405020303" pitchFamily="18" charset="0"/>
              </a:rPr>
              <a:t>FLEE – NOW!</a:t>
            </a:r>
          </a:p>
          <a:p>
            <a:pPr marL="0" indent="0">
              <a:lnSpc>
                <a:spcPct val="100000"/>
              </a:lnSpc>
              <a:buClr>
                <a:srgbClr val="171312"/>
              </a:buClr>
              <a:buFont typeface="Arial" panose="020B0604020202020204" pitchFamily="34" charset="0"/>
              <a:buNone/>
            </a:pPr>
            <a:r>
              <a:rPr lang="en-US" sz="2600" b="1" u="sng" dirty="0" smtClean="0">
                <a:solidFill>
                  <a:srgbClr val="00FF00"/>
                </a:solidFill>
                <a:effectLst>
                  <a:glow rad="101600">
                    <a:prstClr val="black">
                      <a:alpha val="60000"/>
                    </a:prstClr>
                  </a:glow>
                </a:effectLst>
                <a:latin typeface="Georgia" panose="02040502050405020303" pitchFamily="18" charset="0"/>
              </a:rPr>
              <a:t> </a:t>
            </a:r>
          </a:p>
          <a:p>
            <a:pPr marL="0" indent="0">
              <a:buClr>
                <a:srgbClr val="171312"/>
              </a:buClr>
              <a:buFont typeface="Arial" panose="020B0604020202020204" pitchFamily="34" charset="0"/>
              <a:buNone/>
            </a:pPr>
            <a:r>
              <a:rPr lang="en-US" sz="2600" dirty="0">
                <a:solidFill>
                  <a:srgbClr val="FF00FF"/>
                </a:solidFill>
                <a:latin typeface="Georgia" panose="02040502050405020303" pitchFamily="18" charset="0"/>
              </a:rPr>
              <a:t> </a:t>
            </a:r>
            <a:r>
              <a:rPr lang="en-US" sz="2600" dirty="0" smtClean="0">
                <a:solidFill>
                  <a:srgbClr val="FF00FF"/>
                </a:solidFill>
                <a:latin typeface="Georgia" panose="02040502050405020303" pitchFamily="18" charset="0"/>
              </a:rPr>
              <a:t>                                          The </a:t>
            </a:r>
            <a:r>
              <a:rPr lang="en-US" sz="2600" b="1" u="sng" dirty="0" smtClean="0">
                <a:solidFill>
                  <a:srgbClr val="FF6600"/>
                </a:solidFill>
                <a:latin typeface="Georgia" panose="02040502050405020303" pitchFamily="18" charset="0"/>
              </a:rPr>
              <a:t>three days</a:t>
            </a:r>
            <a:r>
              <a:rPr lang="en-US" sz="2600" b="1" dirty="0" smtClean="0">
                <a:solidFill>
                  <a:srgbClr val="FF6600"/>
                </a:solidFill>
                <a:latin typeface="Georgia" panose="02040502050405020303" pitchFamily="18" charset="0"/>
              </a:rPr>
              <a:t> </a:t>
            </a:r>
            <a:r>
              <a:rPr lang="en-US" sz="2600" dirty="0" smtClean="0">
                <a:solidFill>
                  <a:srgbClr val="FF00FF"/>
                </a:solidFill>
                <a:latin typeface="Georgia" panose="02040502050405020303" pitchFamily="18" charset="0"/>
              </a:rPr>
              <a:t>of </a:t>
            </a:r>
            <a:r>
              <a:rPr lang="en-US" sz="2600" b="1" dirty="0" smtClean="0">
                <a:solidFill>
                  <a:srgbClr val="FF6600"/>
                </a:solidFill>
                <a:latin typeface="Georgia" panose="02040502050405020303" pitchFamily="18" charset="0"/>
              </a:rPr>
              <a:t>fleeing.</a:t>
            </a:r>
          </a:p>
          <a:p>
            <a:pPr marL="0" indent="0">
              <a:buClr>
                <a:srgbClr val="171312"/>
              </a:buClr>
              <a:buNone/>
            </a:pPr>
            <a:r>
              <a:rPr lang="en-US" sz="2800" dirty="0" smtClean="0">
                <a:solidFill>
                  <a:srgbClr val="008080"/>
                </a:solidFill>
                <a:latin typeface="Georgia" panose="02040502050405020303" pitchFamily="18" charset="0"/>
              </a:rPr>
              <a:t>1 </a:t>
            </a:r>
            <a:r>
              <a:rPr lang="en-US" sz="2800" dirty="0">
                <a:solidFill>
                  <a:srgbClr val="008080"/>
                </a:solidFill>
                <a:latin typeface="Georgia" panose="02040502050405020303" pitchFamily="18" charset="0"/>
              </a:rPr>
              <a:t>Sam 21:6 </a:t>
            </a:r>
            <a:r>
              <a:rPr lang="en-US" sz="2800" dirty="0">
                <a:solidFill>
                  <a:prstClr val="black"/>
                </a:solidFill>
                <a:latin typeface="Georgia" panose="02040502050405020303" pitchFamily="18" charset="0"/>
              </a:rPr>
              <a:t>  </a:t>
            </a:r>
            <a:r>
              <a:rPr lang="en-US" sz="2800" dirty="0">
                <a:solidFill>
                  <a:srgbClr val="FF6600"/>
                </a:solidFill>
                <a:latin typeface="Georgia" panose="02040502050405020303" pitchFamily="18" charset="0"/>
              </a:rPr>
              <a:t>Then the priest gave him </a:t>
            </a:r>
            <a:r>
              <a:rPr lang="en-US" sz="2800" dirty="0">
                <a:solidFill>
                  <a:srgbClr val="0000CC"/>
                </a:solidFill>
                <a:latin typeface="Georgia" panose="02040502050405020303" pitchFamily="18" charset="0"/>
              </a:rPr>
              <a:t>set-apart</a:t>
            </a:r>
            <a:r>
              <a:rPr lang="en-US" sz="2800" dirty="0">
                <a:solidFill>
                  <a:srgbClr val="FF6600"/>
                </a:solidFill>
                <a:latin typeface="Georgia" panose="02040502050405020303" pitchFamily="18" charset="0"/>
              </a:rPr>
              <a:t> </a:t>
            </a:r>
            <a:r>
              <a:rPr lang="en-US" sz="2800" i="1" dirty="0">
                <a:solidFill>
                  <a:srgbClr val="FF6600"/>
                </a:solidFill>
                <a:latin typeface="Georgia" panose="02040502050405020303" pitchFamily="18" charset="0"/>
              </a:rPr>
              <a:t>bread</a:t>
            </a:r>
            <a:r>
              <a:rPr lang="en-US" sz="2800" dirty="0">
                <a:solidFill>
                  <a:srgbClr val="FF6600"/>
                </a:solidFill>
                <a:latin typeface="Georgia" panose="02040502050405020303" pitchFamily="18" charset="0"/>
              </a:rPr>
              <a:t>, for there was no bread there except the </a:t>
            </a:r>
            <a:r>
              <a:rPr lang="en-US" sz="2800" dirty="0" smtClean="0">
                <a:solidFill>
                  <a:srgbClr val="0000CC"/>
                </a:solidFill>
                <a:latin typeface="Georgia" panose="02040502050405020303" pitchFamily="18" charset="0"/>
              </a:rPr>
              <a:t>shewbread</a:t>
            </a:r>
            <a:r>
              <a:rPr lang="en-US" sz="2800" dirty="0" smtClean="0">
                <a:solidFill>
                  <a:srgbClr val="FF6600"/>
                </a:solidFill>
                <a:latin typeface="Georgia" panose="02040502050405020303" pitchFamily="18" charset="0"/>
              </a:rPr>
              <a:t> </a:t>
            </a:r>
            <a:r>
              <a:rPr lang="en-US" sz="2800" dirty="0">
                <a:solidFill>
                  <a:schemeClr val="tx1">
                    <a:lumMod val="95000"/>
                    <a:lumOff val="5000"/>
                  </a:schemeClr>
                </a:solidFill>
                <a:effectLst>
                  <a:glow rad="406400">
                    <a:schemeClr val="accent3">
                      <a:satMod val="175000"/>
                      <a:alpha val="95000"/>
                    </a:schemeClr>
                  </a:glow>
                </a:effectLst>
                <a:latin typeface="Georgia" panose="02040502050405020303" pitchFamily="18" charset="0"/>
              </a:rPr>
              <a:t>which had been taken from before  </a:t>
            </a:r>
            <a:r>
              <a:rPr lang="he-IL" sz="2800" dirty="0">
                <a:solidFill>
                  <a:srgbClr val="0000CC"/>
                </a:solidFill>
                <a:latin typeface="SBL Hebrew"/>
              </a:rPr>
              <a:t>יהוה</a:t>
            </a:r>
            <a:r>
              <a:rPr lang="en-US" sz="2800" dirty="0">
                <a:solidFill>
                  <a:srgbClr val="0000CC"/>
                </a:solidFill>
                <a:latin typeface="Georgia" panose="02040502050405020303" pitchFamily="18" charset="0"/>
              </a:rPr>
              <a:t> </a:t>
            </a:r>
            <a:r>
              <a:rPr lang="en-US" dirty="0">
                <a:solidFill>
                  <a:srgbClr val="0000CC"/>
                </a:solidFill>
                <a:latin typeface="Georgia" panose="02040502050405020303" pitchFamily="18" charset="0"/>
              </a:rPr>
              <a:t>[Yahuah], </a:t>
            </a:r>
            <a:r>
              <a:rPr lang="en-US" sz="2800" dirty="0">
                <a:solidFill>
                  <a:srgbClr val="FF6600"/>
                </a:solidFill>
                <a:latin typeface="Georgia" panose="02040502050405020303" pitchFamily="18" charset="0"/>
              </a:rPr>
              <a:t>in order to put </a:t>
            </a:r>
            <a:r>
              <a:rPr lang="en-US" sz="2800" b="1" u="sng" dirty="0">
                <a:solidFill>
                  <a:srgbClr val="009999"/>
                </a:solidFill>
                <a:latin typeface="Georgia" panose="02040502050405020303" pitchFamily="18" charset="0"/>
              </a:rPr>
              <a:t>hot bread</a:t>
            </a:r>
            <a:r>
              <a:rPr lang="en-US" sz="2800" dirty="0">
                <a:solidFill>
                  <a:srgbClr val="FF6600"/>
                </a:solidFill>
                <a:latin typeface="Georgia" panose="02040502050405020303" pitchFamily="18" charset="0"/>
              </a:rPr>
              <a:t> in on </a:t>
            </a:r>
            <a:r>
              <a:rPr lang="en-US" sz="2800" dirty="0" smtClean="0">
                <a:solidFill>
                  <a:srgbClr val="FF6600"/>
                </a:solidFill>
                <a:latin typeface="Georgia" panose="02040502050405020303" pitchFamily="18" charset="0"/>
              </a:rPr>
              <a:t>the </a:t>
            </a:r>
            <a:r>
              <a:rPr lang="en-US" sz="1800" dirty="0">
                <a:solidFill>
                  <a:schemeClr val="tx1">
                    <a:lumMod val="50000"/>
                    <a:lumOff val="50000"/>
                  </a:schemeClr>
                </a:solidFill>
                <a:latin typeface="Georgia" panose="02040502050405020303" pitchFamily="18" charset="0"/>
              </a:rPr>
              <a:t>[Sabbath]</a:t>
            </a:r>
            <a:r>
              <a:rPr lang="en-US" sz="1800" dirty="0" smtClean="0">
                <a:solidFill>
                  <a:srgbClr val="FF6600"/>
                </a:solidFill>
                <a:latin typeface="Georgia" panose="02040502050405020303" pitchFamily="18" charset="0"/>
              </a:rPr>
              <a:t> </a:t>
            </a:r>
            <a:r>
              <a:rPr lang="en-US" sz="2800" dirty="0">
                <a:solidFill>
                  <a:srgbClr val="FF6600"/>
                </a:solidFill>
                <a:latin typeface="Georgia" panose="02040502050405020303" pitchFamily="18" charset="0"/>
              </a:rPr>
              <a:t>day it is taken away.</a:t>
            </a:r>
            <a:endParaRPr lang="en-US" sz="2800" i="1" dirty="0">
              <a:solidFill>
                <a:srgbClr val="FF6600"/>
              </a:solidFill>
              <a:latin typeface="Georgia" panose="02040502050405020303" pitchFamily="18" charset="0"/>
            </a:endParaRPr>
          </a:p>
          <a:p>
            <a:pPr marL="0" indent="0">
              <a:buClr>
                <a:srgbClr val="171312"/>
              </a:buClr>
              <a:buFont typeface="Arial" panose="020B0604020202020204" pitchFamily="34" charset="0"/>
              <a:buNone/>
            </a:pPr>
            <a:endParaRPr lang="en-US" sz="2600" dirty="0" smtClean="0">
              <a:solidFill>
                <a:srgbClr val="FF00FF"/>
              </a:solidFill>
              <a:latin typeface="Georgia" panose="02040502050405020303" pitchFamily="18" charset="0"/>
            </a:endParaRPr>
          </a:p>
          <a:p>
            <a:endParaRPr lang="en-US" dirty="0"/>
          </a:p>
        </p:txBody>
      </p:sp>
      <p:grpSp>
        <p:nvGrpSpPr>
          <p:cNvPr id="10" name="Group 9"/>
          <p:cNvGrpSpPr/>
          <p:nvPr/>
        </p:nvGrpSpPr>
        <p:grpSpPr>
          <a:xfrm>
            <a:off x="1768659" y="2256242"/>
            <a:ext cx="9509759" cy="2256242"/>
            <a:chOff x="1625138" y="3803072"/>
            <a:chExt cx="9509759" cy="2256242"/>
          </a:xfrm>
        </p:grpSpPr>
        <p:grpSp>
          <p:nvGrpSpPr>
            <p:cNvPr id="11" name="Group 10"/>
            <p:cNvGrpSpPr/>
            <p:nvPr/>
          </p:nvGrpSpPr>
          <p:grpSpPr>
            <a:xfrm>
              <a:off x="1625138" y="3803072"/>
              <a:ext cx="9509759" cy="914400"/>
              <a:chOff x="1397726" y="2220686"/>
              <a:chExt cx="9509759" cy="914400"/>
            </a:xfrm>
          </p:grpSpPr>
          <p:sp>
            <p:nvSpPr>
              <p:cNvPr id="19" name="Rectangle 18"/>
              <p:cNvSpPr/>
              <p:nvPr/>
            </p:nvSpPr>
            <p:spPr>
              <a:xfrm>
                <a:off x="1397726" y="2220686"/>
                <a:ext cx="1358537" cy="914400"/>
              </a:xfrm>
              <a:prstGeom prst="rect">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1">
                        <a:lumMod val="95000"/>
                      </a:schemeClr>
                    </a:solidFill>
                  </a:rPr>
                  <a:t>New Month Day</a:t>
                </a:r>
                <a:endParaRPr lang="en-US" dirty="0">
                  <a:solidFill>
                    <a:schemeClr val="bg1">
                      <a:lumMod val="95000"/>
                    </a:schemeClr>
                  </a:solidFill>
                </a:endParaRPr>
              </a:p>
            </p:txBody>
          </p:sp>
          <p:sp>
            <p:nvSpPr>
              <p:cNvPr id="20" name="Rectangle 19"/>
              <p:cNvSpPr/>
              <p:nvPr/>
            </p:nvSpPr>
            <p:spPr>
              <a:xfrm>
                <a:off x="2756263" y="2220686"/>
                <a:ext cx="1358537" cy="914400"/>
              </a:xfrm>
              <a:prstGeom prst="rect">
                <a:avLst/>
              </a:prstGeom>
              <a:solidFill>
                <a:schemeClr val="accent1">
                  <a:lumMod val="60000"/>
                  <a:lumOff val="4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2800" dirty="0" smtClean="0">
                    <a:solidFill>
                      <a:srgbClr val="FF0000"/>
                    </a:solidFill>
                  </a:rPr>
                  <a:t>1</a:t>
                </a:r>
                <a:endParaRPr lang="en-US" sz="2800" dirty="0">
                  <a:solidFill>
                    <a:srgbClr val="FF0000"/>
                  </a:solidFill>
                </a:endParaRPr>
              </a:p>
            </p:txBody>
          </p:sp>
          <p:sp>
            <p:nvSpPr>
              <p:cNvPr id="21" name="Rectangle 20"/>
              <p:cNvSpPr/>
              <p:nvPr/>
            </p:nvSpPr>
            <p:spPr>
              <a:xfrm>
                <a:off x="4114800" y="2220686"/>
                <a:ext cx="1358537" cy="914400"/>
              </a:xfrm>
              <a:prstGeom prst="rect">
                <a:avLst/>
              </a:prstGeom>
              <a:solidFill>
                <a:schemeClr val="accent1">
                  <a:lumMod val="60000"/>
                  <a:lumOff val="4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2800" dirty="0" smtClean="0">
                    <a:solidFill>
                      <a:srgbClr val="FF0000"/>
                    </a:solidFill>
                  </a:rPr>
                  <a:t>2</a:t>
                </a:r>
                <a:endParaRPr lang="en-US" sz="2800" dirty="0">
                  <a:solidFill>
                    <a:srgbClr val="FF0000"/>
                  </a:solidFill>
                </a:endParaRPr>
              </a:p>
            </p:txBody>
          </p:sp>
          <p:sp>
            <p:nvSpPr>
              <p:cNvPr id="22" name="Rectangle 21"/>
              <p:cNvSpPr/>
              <p:nvPr/>
            </p:nvSpPr>
            <p:spPr>
              <a:xfrm>
                <a:off x="5473337" y="2220686"/>
                <a:ext cx="1358537" cy="914400"/>
              </a:xfrm>
              <a:prstGeom prst="rect">
                <a:avLst/>
              </a:prstGeom>
              <a:gradFill>
                <a:gsLst>
                  <a:gs pos="15000">
                    <a:schemeClr val="accent4">
                      <a:lumMod val="20000"/>
                      <a:lumOff val="80000"/>
                    </a:schemeClr>
                  </a:gs>
                  <a:gs pos="14000">
                    <a:schemeClr val="accent1">
                      <a:lumMod val="30000"/>
                      <a:lumOff val="70000"/>
                    </a:schemeClr>
                  </a:gs>
                </a:gsLst>
                <a:lin ang="0" scaled="1"/>
              </a:gra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2800" dirty="0" smtClean="0">
                    <a:solidFill>
                      <a:srgbClr val="FF0000"/>
                    </a:solidFill>
                  </a:rPr>
                  <a:t>3 </a:t>
                </a:r>
                <a:r>
                  <a:rPr lang="en-US" sz="2800" dirty="0" smtClean="0">
                    <a:solidFill>
                      <a:schemeClr val="tx1"/>
                    </a:solidFill>
                  </a:rPr>
                  <a:t>(1)</a:t>
                </a:r>
                <a:endParaRPr lang="en-US" sz="2800" dirty="0">
                  <a:solidFill>
                    <a:schemeClr val="tx1"/>
                  </a:solidFill>
                </a:endParaRPr>
              </a:p>
            </p:txBody>
          </p:sp>
          <p:sp>
            <p:nvSpPr>
              <p:cNvPr id="23" name="Rectangle 22"/>
              <p:cNvSpPr/>
              <p:nvPr/>
            </p:nvSpPr>
            <p:spPr>
              <a:xfrm>
                <a:off x="6831874" y="2220686"/>
                <a:ext cx="1358537" cy="914400"/>
              </a:xfrm>
              <a:prstGeom prst="rect">
                <a:avLst/>
              </a:prstGeom>
              <a:solidFill>
                <a:schemeClr val="accent4">
                  <a:lumMod val="20000"/>
                  <a:lumOff val="8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2800" dirty="0" smtClean="0">
                    <a:solidFill>
                      <a:srgbClr val="FF0000"/>
                    </a:solidFill>
                  </a:rPr>
                  <a:t>4 </a:t>
                </a:r>
                <a:r>
                  <a:rPr lang="en-US" sz="2800" dirty="0" smtClean="0">
                    <a:solidFill>
                      <a:schemeClr val="tx1"/>
                    </a:solidFill>
                  </a:rPr>
                  <a:t>(2)</a:t>
                </a:r>
                <a:endParaRPr lang="en-US" sz="2800" dirty="0">
                  <a:solidFill>
                    <a:schemeClr val="tx1"/>
                  </a:solidFill>
                </a:endParaRPr>
              </a:p>
            </p:txBody>
          </p:sp>
          <p:sp>
            <p:nvSpPr>
              <p:cNvPr id="24" name="Rectangle 23"/>
              <p:cNvSpPr/>
              <p:nvPr/>
            </p:nvSpPr>
            <p:spPr>
              <a:xfrm>
                <a:off x="8190411" y="2220686"/>
                <a:ext cx="1358537" cy="914400"/>
              </a:xfrm>
              <a:prstGeom prst="rect">
                <a:avLst/>
              </a:prstGeom>
              <a:solidFill>
                <a:schemeClr val="accent4">
                  <a:lumMod val="20000"/>
                  <a:lumOff val="8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2800" dirty="0" smtClean="0">
                    <a:solidFill>
                      <a:srgbClr val="FF0000"/>
                    </a:solidFill>
                  </a:rPr>
                  <a:t>5 </a:t>
                </a:r>
                <a:r>
                  <a:rPr lang="en-US" sz="2800" dirty="0" smtClean="0">
                    <a:solidFill>
                      <a:schemeClr val="tx1"/>
                    </a:solidFill>
                  </a:rPr>
                  <a:t>(3)</a:t>
                </a:r>
                <a:endParaRPr lang="en-US" sz="2800" dirty="0">
                  <a:solidFill>
                    <a:schemeClr val="tx1"/>
                  </a:solidFill>
                </a:endParaRPr>
              </a:p>
            </p:txBody>
          </p:sp>
          <p:sp>
            <p:nvSpPr>
              <p:cNvPr id="25" name="Rectangle 24"/>
              <p:cNvSpPr/>
              <p:nvPr/>
            </p:nvSpPr>
            <p:spPr>
              <a:xfrm>
                <a:off x="9548948" y="2220686"/>
                <a:ext cx="1358537" cy="914400"/>
              </a:xfrm>
              <a:prstGeom prst="rect">
                <a:avLst/>
              </a:prstGeom>
              <a:gradFill>
                <a:gsLst>
                  <a:gs pos="10000">
                    <a:srgbClr val="CC00FF"/>
                  </a:gs>
                  <a:gs pos="91000">
                    <a:schemeClr val="accent1">
                      <a:lumMod val="45000"/>
                      <a:lumOff val="55000"/>
                    </a:schemeClr>
                  </a:gs>
                  <a:gs pos="69000">
                    <a:schemeClr val="accent1">
                      <a:lumMod val="45000"/>
                      <a:lumOff val="55000"/>
                    </a:schemeClr>
                  </a:gs>
                  <a:gs pos="100000">
                    <a:schemeClr val="accent1">
                      <a:lumMod val="30000"/>
                      <a:lumOff val="70000"/>
                    </a:schemeClr>
                  </a:gs>
                </a:gsLst>
                <a:lin ang="6600000" scaled="0"/>
              </a:gra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2800" dirty="0" smtClean="0">
                    <a:solidFill>
                      <a:srgbClr val="FF0000"/>
                    </a:solidFill>
                  </a:rPr>
                  <a:t>6 </a:t>
                </a:r>
                <a:r>
                  <a:rPr lang="en-US" sz="2800" b="1" dirty="0" smtClean="0">
                    <a:solidFill>
                      <a:schemeClr val="tx1"/>
                    </a:solidFill>
                    <a:effectLst>
                      <a:glow rad="254000">
                        <a:srgbClr val="00FF00"/>
                      </a:glow>
                    </a:effectLst>
                  </a:rPr>
                  <a:t>(4)</a:t>
                </a:r>
                <a:endParaRPr lang="en-US" sz="2800" b="1" dirty="0">
                  <a:solidFill>
                    <a:schemeClr val="tx1"/>
                  </a:solidFill>
                  <a:effectLst>
                    <a:glow rad="254000">
                      <a:srgbClr val="00FF00"/>
                    </a:glow>
                  </a:effectLst>
                </a:endParaRPr>
              </a:p>
            </p:txBody>
          </p:sp>
        </p:grpSp>
        <p:cxnSp>
          <p:nvCxnSpPr>
            <p:cNvPr id="12" name="Straight Arrow Connector 11"/>
            <p:cNvCxnSpPr/>
            <p:nvPr/>
          </p:nvCxnSpPr>
          <p:spPr>
            <a:xfrm flipV="1">
              <a:off x="7746642" y="4398818"/>
              <a:ext cx="1288473" cy="1639714"/>
            </a:xfrm>
            <a:prstGeom prst="straightConnector1">
              <a:avLst/>
            </a:prstGeom>
            <a:noFill/>
            <a:ln w="57150" cap="flat" cmpd="sng" algn="ctr">
              <a:solidFill>
                <a:srgbClr val="FF6600"/>
              </a:solidFill>
              <a:prstDash val="solid"/>
              <a:headEnd type="oval" w="med" len="med"/>
              <a:tailEnd type="triangle" w="med" len="med"/>
            </a:ln>
            <a:effectLst/>
            <a:scene3d>
              <a:camera prst="orthographicFront"/>
              <a:lightRig rig="threePt" dir="t"/>
            </a:scene3d>
            <a:sp3d>
              <a:bevelT prst="relaxedInset"/>
            </a:sp3d>
          </p:spPr>
        </p:cxnSp>
        <p:cxnSp>
          <p:nvCxnSpPr>
            <p:cNvPr id="14" name="Straight Arrow Connector 13"/>
            <p:cNvCxnSpPr/>
            <p:nvPr/>
          </p:nvCxnSpPr>
          <p:spPr>
            <a:xfrm flipV="1">
              <a:off x="4342212" y="4391891"/>
              <a:ext cx="1344682" cy="517496"/>
            </a:xfrm>
            <a:prstGeom prst="straightConnector1">
              <a:avLst/>
            </a:prstGeom>
            <a:noFill/>
            <a:ln w="76200" cap="flat" cmpd="sng" algn="ctr">
              <a:solidFill>
                <a:srgbClr val="00FF00"/>
              </a:solidFill>
              <a:prstDash val="solid"/>
              <a:headEnd type="none" w="med" len="med"/>
              <a:tailEnd type="arrow" w="med" len="med"/>
            </a:ln>
            <a:effectLst>
              <a:glow rad="101600">
                <a:schemeClr val="tx1">
                  <a:alpha val="60000"/>
                </a:schemeClr>
              </a:glow>
            </a:effectLst>
            <a:scene3d>
              <a:camera prst="orthographicFront"/>
              <a:lightRig rig="threePt" dir="t"/>
            </a:scene3d>
            <a:sp3d>
              <a:bevelT w="139700" h="139700" prst="divot"/>
            </a:sp3d>
          </p:spPr>
        </p:cxnSp>
        <p:cxnSp>
          <p:nvCxnSpPr>
            <p:cNvPr id="17" name="Straight Arrow Connector 16"/>
            <p:cNvCxnSpPr/>
            <p:nvPr/>
          </p:nvCxnSpPr>
          <p:spPr>
            <a:xfrm flipH="1" flipV="1">
              <a:off x="6610570" y="4554684"/>
              <a:ext cx="1136074" cy="1483848"/>
            </a:xfrm>
            <a:prstGeom prst="straightConnector1">
              <a:avLst/>
            </a:prstGeom>
            <a:noFill/>
            <a:ln w="57150" cap="flat" cmpd="sng" algn="ctr">
              <a:solidFill>
                <a:srgbClr val="FF6600"/>
              </a:solidFill>
              <a:prstDash val="solid"/>
              <a:headEnd type="oval" w="med" len="med"/>
              <a:tailEnd type="triangle" w="med" len="med"/>
            </a:ln>
            <a:effectLst/>
            <a:scene3d>
              <a:camera prst="orthographicFront"/>
              <a:lightRig rig="threePt" dir="t"/>
            </a:scene3d>
            <a:sp3d>
              <a:bevelT prst="relaxedInset"/>
            </a:sp3d>
          </p:spPr>
        </p:cxnSp>
        <p:cxnSp>
          <p:nvCxnSpPr>
            <p:cNvPr id="18" name="Straight Arrow Connector 17"/>
            <p:cNvCxnSpPr/>
            <p:nvPr/>
          </p:nvCxnSpPr>
          <p:spPr>
            <a:xfrm flipV="1">
              <a:off x="7746642" y="4554684"/>
              <a:ext cx="49857" cy="1504630"/>
            </a:xfrm>
            <a:prstGeom prst="straightConnector1">
              <a:avLst/>
            </a:prstGeom>
            <a:noFill/>
            <a:ln w="57150" cap="flat" cmpd="sng" algn="ctr">
              <a:solidFill>
                <a:srgbClr val="FF6600"/>
              </a:solidFill>
              <a:prstDash val="solid"/>
              <a:headEnd type="oval" w="med" len="med"/>
              <a:tailEnd type="triangle" w="med" len="med"/>
            </a:ln>
            <a:effectLst/>
            <a:scene3d>
              <a:camera prst="orthographicFront"/>
              <a:lightRig rig="threePt" dir="t"/>
            </a:scene3d>
            <a:sp3d>
              <a:bevelT prst="relaxedInset"/>
            </a:sp3d>
          </p:spPr>
        </p:cxnSp>
      </p:grpSp>
      <p:cxnSp>
        <p:nvCxnSpPr>
          <p:cNvPr id="26" name="Straight Arrow Connector 25"/>
          <p:cNvCxnSpPr/>
          <p:nvPr/>
        </p:nvCxnSpPr>
        <p:spPr>
          <a:xfrm>
            <a:off x="9656618" y="1192182"/>
            <a:ext cx="651164" cy="1325248"/>
          </a:xfrm>
          <a:prstGeom prst="straightConnector1">
            <a:avLst/>
          </a:prstGeom>
          <a:noFill/>
          <a:ln w="76200" cap="flat" cmpd="sng" algn="ctr">
            <a:solidFill>
              <a:srgbClr val="009999"/>
            </a:solidFill>
            <a:prstDash val="solid"/>
            <a:headEnd type="none" w="med" len="med"/>
            <a:tailEnd type="arrow" w="med" len="med"/>
          </a:ln>
          <a:effectLst/>
          <a:scene3d>
            <a:camera prst="orthographicFront"/>
            <a:lightRig rig="threePt" dir="t"/>
          </a:scene3d>
          <a:sp3d>
            <a:bevelT prst="relaxedInset"/>
          </a:sp3d>
        </p:spPr>
      </p:cxnSp>
      <p:sp>
        <p:nvSpPr>
          <p:cNvPr id="27" name="Notched Right Arrow 26"/>
          <p:cNvSpPr/>
          <p:nvPr/>
        </p:nvSpPr>
        <p:spPr>
          <a:xfrm rot="18637461">
            <a:off x="8291465" y="3596920"/>
            <a:ext cx="2588661" cy="693599"/>
          </a:xfrm>
          <a:prstGeom prst="notchedRightArrow">
            <a:avLst>
              <a:gd name="adj1" fmla="val 31559"/>
              <a:gd name="adj2" fmla="val 75953"/>
            </a:avLst>
          </a:prstGeom>
          <a:solidFill>
            <a:srgbClr val="00FF00"/>
          </a:solidFill>
          <a:ln w="38100">
            <a:solidFill>
              <a:srgbClr val="FF0066"/>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Arrow Connector 27"/>
          <p:cNvCxnSpPr/>
          <p:nvPr/>
        </p:nvCxnSpPr>
        <p:spPr>
          <a:xfrm flipV="1">
            <a:off x="2767005" y="2873178"/>
            <a:ext cx="540327" cy="1"/>
          </a:xfrm>
          <a:prstGeom prst="straightConnector1">
            <a:avLst/>
          </a:prstGeom>
          <a:noFill/>
          <a:ln w="57150" cap="flat" cmpd="sng" algn="ctr">
            <a:solidFill>
              <a:schemeClr val="bg1"/>
            </a:solidFill>
            <a:prstDash val="solid"/>
            <a:headEnd type="none" w="med" len="med"/>
            <a:tailEnd type="arrow" w="med" len="med"/>
          </a:ln>
          <a:effectLst/>
          <a:scene3d>
            <a:camera prst="orthographicFront"/>
            <a:lightRig rig="threePt" dir="t"/>
          </a:scene3d>
          <a:sp3d>
            <a:bevelT prst="relaxedInset"/>
          </a:sp3d>
        </p:spPr>
      </p:cxnSp>
      <p:sp>
        <p:nvSpPr>
          <p:cNvPr id="29" name="Rectangle 28"/>
          <p:cNvSpPr/>
          <p:nvPr/>
        </p:nvSpPr>
        <p:spPr>
          <a:xfrm>
            <a:off x="139336" y="902245"/>
            <a:ext cx="622664" cy="4480560"/>
          </a:xfrm>
          <a:prstGeom prst="rect">
            <a:avLst/>
          </a:prstGeom>
          <a:gradFill>
            <a:gsLst>
              <a:gs pos="10000">
                <a:srgbClr val="CC00FF"/>
              </a:gs>
              <a:gs pos="91000">
                <a:schemeClr val="accent1">
                  <a:lumMod val="45000"/>
                  <a:lumOff val="55000"/>
                </a:schemeClr>
              </a:gs>
              <a:gs pos="69000">
                <a:schemeClr val="accent1">
                  <a:lumMod val="45000"/>
                  <a:lumOff val="55000"/>
                </a:schemeClr>
              </a:gs>
              <a:gs pos="100000">
                <a:schemeClr val="accent1">
                  <a:lumMod val="30000"/>
                  <a:lumOff val="70000"/>
                </a:schemeClr>
              </a:gs>
            </a:gsLst>
            <a:lin ang="6600000" scaled="0"/>
          </a:gra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vert="wordArtVert" rtlCol="0" anchor="ctr">
            <a:sp3d extrusionH="57150">
              <a:bevelT h="25400" prst="softRound"/>
            </a:sp3d>
          </a:bodyPr>
          <a:lstStyle/>
          <a:p>
            <a:pPr algn="ctr"/>
            <a:r>
              <a:rPr lang="en-US" sz="4100" cap="all" spc="200" dirty="0">
                <a:ln>
                  <a:solidFill>
                    <a:schemeClr val="accent2"/>
                  </a:solidFill>
                </a:ln>
                <a:solidFill>
                  <a:schemeClr val="accent4">
                    <a:lumMod val="20000"/>
                    <a:lumOff val="80000"/>
                  </a:schemeClr>
                </a:solidFill>
                <a:latin typeface="Cooper Black" pitchFamily="18" charset="0"/>
                <a:ea typeface="+mj-ea"/>
                <a:cs typeface="+mj-cs"/>
              </a:rPr>
              <a:t>Review</a:t>
            </a:r>
            <a:endParaRPr lang="en-US" dirty="0">
              <a:ln>
                <a:solidFill>
                  <a:schemeClr val="accent2"/>
                </a:solidFill>
              </a:ln>
              <a:solidFill>
                <a:schemeClr val="accent4">
                  <a:lumMod val="20000"/>
                  <a:lumOff val="80000"/>
                </a:schemeClr>
              </a:solidFill>
              <a:latin typeface="Cooper Black" pitchFamily="18" charset="0"/>
            </a:endParaRPr>
          </a:p>
        </p:txBody>
      </p:sp>
    </p:spTree>
    <p:extLst>
      <p:ext uri="{BB962C8B-B14F-4D97-AF65-F5344CB8AC3E}">
        <p14:creationId xmlns:p14="http://schemas.microsoft.com/office/powerpoint/2010/main" val="207928529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750"/>
                                  </p:stCondLst>
                                  <p:childTnLst>
                                    <p:set>
                                      <p:cBhvr>
                                        <p:cTn id="6" dur="1" fill="hold">
                                          <p:stCondLst>
                                            <p:cond delay="0"/>
                                          </p:stCondLst>
                                        </p:cTn>
                                        <p:tgtEl>
                                          <p:spTgt spid="27"/>
                                        </p:tgtEl>
                                        <p:attrNameLst>
                                          <p:attrName>style.visibility</p:attrName>
                                        </p:attrNameLst>
                                      </p:cBhvr>
                                      <p:to>
                                        <p:strVal val="visible"/>
                                      </p:to>
                                    </p:set>
                                    <p:animEffect transition="in" filter="wipe(down)">
                                      <p:cBhvr>
                                        <p:cTn id="7" dur="1250"/>
                                        <p:tgtEl>
                                          <p:spTgt spid="27"/>
                                        </p:tgtEl>
                                      </p:cBhvr>
                                    </p:animEffect>
                                  </p:childTnLst>
                                </p:cTn>
                              </p:par>
                              <p:par>
                                <p:cTn id="8" presetID="31" presetClass="entr" presetSubtype="0" fill="hold" nodeType="withEffect">
                                  <p:stCondLst>
                                    <p:cond delay="750"/>
                                  </p:stCondLst>
                                  <p:childTnLst>
                                    <p:set>
                                      <p:cBhvr>
                                        <p:cTn id="9" dur="1" fill="hold">
                                          <p:stCondLst>
                                            <p:cond delay="0"/>
                                          </p:stCondLst>
                                        </p:cTn>
                                        <p:tgtEl>
                                          <p:spTgt spid="8">
                                            <p:txEl>
                                              <p:pRg st="7" end="7"/>
                                            </p:txEl>
                                          </p:spTgt>
                                        </p:tgtEl>
                                        <p:attrNameLst>
                                          <p:attrName>style.visibility</p:attrName>
                                        </p:attrNameLst>
                                      </p:cBhvr>
                                      <p:to>
                                        <p:strVal val="visible"/>
                                      </p:to>
                                    </p:set>
                                    <p:anim calcmode="lin" valueType="num">
                                      <p:cBhvr>
                                        <p:cTn id="10" dur="1750" fill="hold"/>
                                        <p:tgtEl>
                                          <p:spTgt spid="8">
                                            <p:txEl>
                                              <p:pRg st="7" end="7"/>
                                            </p:txEl>
                                          </p:spTgt>
                                        </p:tgtEl>
                                        <p:attrNameLst>
                                          <p:attrName>ppt_w</p:attrName>
                                        </p:attrNameLst>
                                      </p:cBhvr>
                                      <p:tavLst>
                                        <p:tav tm="0">
                                          <p:val>
                                            <p:fltVal val="0"/>
                                          </p:val>
                                        </p:tav>
                                        <p:tav tm="100000">
                                          <p:val>
                                            <p:strVal val="#ppt_w"/>
                                          </p:val>
                                        </p:tav>
                                      </p:tavLst>
                                    </p:anim>
                                    <p:anim calcmode="lin" valueType="num">
                                      <p:cBhvr>
                                        <p:cTn id="11" dur="1750" fill="hold"/>
                                        <p:tgtEl>
                                          <p:spTgt spid="8">
                                            <p:txEl>
                                              <p:pRg st="7" end="7"/>
                                            </p:txEl>
                                          </p:spTgt>
                                        </p:tgtEl>
                                        <p:attrNameLst>
                                          <p:attrName>ppt_h</p:attrName>
                                        </p:attrNameLst>
                                      </p:cBhvr>
                                      <p:tavLst>
                                        <p:tav tm="0">
                                          <p:val>
                                            <p:fltVal val="0"/>
                                          </p:val>
                                        </p:tav>
                                        <p:tav tm="100000">
                                          <p:val>
                                            <p:strVal val="#ppt_h"/>
                                          </p:val>
                                        </p:tav>
                                      </p:tavLst>
                                    </p:anim>
                                    <p:anim calcmode="lin" valueType="num">
                                      <p:cBhvr>
                                        <p:cTn id="12" dur="1750" fill="hold"/>
                                        <p:tgtEl>
                                          <p:spTgt spid="8">
                                            <p:txEl>
                                              <p:pRg st="7" end="7"/>
                                            </p:txEl>
                                          </p:spTgt>
                                        </p:tgtEl>
                                        <p:attrNameLst>
                                          <p:attrName>style.rotation</p:attrName>
                                        </p:attrNameLst>
                                      </p:cBhvr>
                                      <p:tavLst>
                                        <p:tav tm="0">
                                          <p:val>
                                            <p:fltVal val="90"/>
                                          </p:val>
                                        </p:tav>
                                        <p:tav tm="100000">
                                          <p:val>
                                            <p:fltVal val="0"/>
                                          </p:val>
                                        </p:tav>
                                      </p:tavLst>
                                    </p:anim>
                                    <p:animEffect transition="in" filter="fade">
                                      <p:cBhvr>
                                        <p:cTn id="13" dur="1750"/>
                                        <p:tgtEl>
                                          <p:spTgt spid="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bg>
      <p:bgPr>
        <a:gradFill>
          <a:gsLst>
            <a:gs pos="0">
              <a:srgbClr val="FF6600"/>
            </a:gs>
            <a:gs pos="85000">
              <a:schemeClr val="accent1">
                <a:lumMod val="45000"/>
                <a:lumOff val="55000"/>
              </a:schemeClr>
            </a:gs>
            <a:gs pos="83000">
              <a:schemeClr val="accent1">
                <a:lumMod val="45000"/>
                <a:lumOff val="55000"/>
              </a:schemeClr>
            </a:gs>
            <a:gs pos="91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1766878-3199-4EAB-94E7-2D6D11070E14}" type="slidenum">
              <a:rPr lang="en-US" b="1" smtClean="0">
                <a:solidFill>
                  <a:schemeClr val="bg1"/>
                </a:solidFill>
              </a:rPr>
              <a:t>74</a:t>
            </a:fld>
            <a:endParaRPr lang="en-US" b="1" dirty="0">
              <a:solidFill>
                <a:schemeClr val="bg1"/>
              </a:solidFill>
            </a:endParaRPr>
          </a:p>
        </p:txBody>
      </p:sp>
      <p:sp>
        <p:nvSpPr>
          <p:cNvPr id="7" name="Content Placeholder 2"/>
          <p:cNvSpPr txBox="1">
            <a:spLocks/>
          </p:cNvSpPr>
          <p:nvPr/>
        </p:nvSpPr>
        <p:spPr>
          <a:xfrm>
            <a:off x="2363190" y="1899236"/>
            <a:ext cx="6719851" cy="4745014"/>
          </a:xfrm>
          <a:prstGeom prst="rect">
            <a:avLst/>
          </a:prstGeom>
        </p:spPr>
        <p:txBody>
          <a:bodyPr vert="horz" lIns="91440" tIns="45720" rIns="91440" bIns="45720" rtlCol="0" anchor="ctr">
            <a:noAutofit/>
            <a:scene3d>
              <a:camera prst="orthographicFront"/>
              <a:lightRig rig="threePt" dir="t"/>
            </a:scene3d>
            <a:sp3d extrusionH="57150">
              <a:bevelT h="25400" prst="softRound"/>
            </a:sp3d>
          </a:bodyPr>
          <a:lstStyle>
            <a:lvl1pPr marL="0" indent="0" algn="l" defTabSz="914400" rtl="0" eaLnBrk="1" latinLnBrk="0" hangingPunct="1">
              <a:lnSpc>
                <a:spcPct val="100000"/>
              </a:lnSpc>
              <a:spcBef>
                <a:spcPts val="700"/>
              </a:spcBef>
              <a:buClr>
                <a:schemeClr val="tx2"/>
              </a:buClr>
              <a:buFont typeface="Arial" panose="020B0604020202020204" pitchFamily="34" charset="0"/>
              <a:buNone/>
              <a:defRPr sz="2000" b="1" i="0" kern="1200" cap="all" spc="400" baseline="0">
                <a:solidFill>
                  <a:schemeClr val="accent1"/>
                </a:solidFill>
                <a:latin typeface="+mn-lt"/>
                <a:ea typeface="+mn-ea"/>
                <a:cs typeface="+mn-cs"/>
              </a:defRPr>
            </a:lvl1pPr>
            <a:lvl2pPr marL="457200" indent="0" algn="l" defTabSz="914400" rtl="0" eaLnBrk="1" latinLnBrk="0" hangingPunct="1">
              <a:lnSpc>
                <a:spcPct val="110000"/>
              </a:lnSpc>
              <a:spcBef>
                <a:spcPts val="700"/>
              </a:spcBef>
              <a:buClr>
                <a:schemeClr val="tx2"/>
              </a:buClr>
              <a:buFont typeface="Gill Sans MT" panose="020B0502020104020203"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110000"/>
              </a:lnSpc>
              <a:spcBef>
                <a:spcPts val="700"/>
              </a:spcBef>
              <a:buClr>
                <a:schemeClr val="tx2"/>
              </a:buClr>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110000"/>
              </a:lnSpc>
              <a:spcBef>
                <a:spcPts val="700"/>
              </a:spcBef>
              <a:buClr>
                <a:schemeClr val="tx2"/>
              </a:buClr>
              <a:buFont typeface="Gill Sans MT" panose="020B0502020104020203"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110000"/>
              </a:lnSpc>
              <a:spcBef>
                <a:spcPts val="700"/>
              </a:spcBef>
              <a:buClr>
                <a:schemeClr val="tx2"/>
              </a:buClr>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110000"/>
              </a:lnSpc>
              <a:spcBef>
                <a:spcPts val="700"/>
              </a:spcBef>
              <a:buClr>
                <a:schemeClr val="tx2"/>
              </a:buClr>
              <a:buFont typeface="Gill Sans MT" panose="020B0502020104020203"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110000"/>
              </a:lnSpc>
              <a:spcBef>
                <a:spcPts val="700"/>
              </a:spcBef>
              <a:buClr>
                <a:schemeClr val="tx2"/>
              </a:buClr>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110000"/>
              </a:lnSpc>
              <a:spcBef>
                <a:spcPts val="700"/>
              </a:spcBef>
              <a:buClr>
                <a:schemeClr val="tx2"/>
              </a:buClr>
              <a:buFont typeface="Gill Sans MT" panose="020B0502020104020203" pitchFamily="34" charset="0"/>
              <a:buNone/>
              <a:defRPr sz="1600" kern="1200" baseline="0">
                <a:solidFill>
                  <a:schemeClr val="tx1">
                    <a:tint val="75000"/>
                  </a:schemeClr>
                </a:solidFill>
                <a:latin typeface="+mn-lt"/>
                <a:ea typeface="+mn-ea"/>
                <a:cs typeface="+mn-cs"/>
              </a:defRPr>
            </a:lvl8pPr>
            <a:lvl9pPr marL="3657600" indent="0" algn="l" defTabSz="914400" rtl="0" eaLnBrk="1" latinLnBrk="0" hangingPunct="1">
              <a:lnSpc>
                <a:spcPct val="110000"/>
              </a:lnSpc>
              <a:spcBef>
                <a:spcPts val="700"/>
              </a:spcBef>
              <a:buClr>
                <a:schemeClr val="tx2"/>
              </a:buClr>
              <a:buFont typeface="Arial" panose="020B0604020202020204" pitchFamily="34" charset="0"/>
              <a:buNone/>
              <a:defRPr sz="1600" kern="1200" baseline="0">
                <a:solidFill>
                  <a:schemeClr val="tx1">
                    <a:tint val="75000"/>
                  </a:schemeClr>
                </a:solidFill>
                <a:latin typeface="+mn-lt"/>
                <a:ea typeface="+mn-ea"/>
                <a:cs typeface="+mn-cs"/>
              </a:defRPr>
            </a:lvl9pPr>
          </a:lstStyle>
          <a:p>
            <a:pPr algn="ctr">
              <a:spcBef>
                <a:spcPts val="0"/>
              </a:spcBef>
              <a:spcAft>
                <a:spcPts val="2400"/>
              </a:spcAft>
            </a:pPr>
            <a:r>
              <a:rPr lang="en-US" sz="4000" dirty="0" smtClean="0">
                <a:solidFill>
                  <a:schemeClr val="accent2"/>
                </a:solidFill>
              </a:rPr>
              <a:t>Did any one of these three men decide to </a:t>
            </a:r>
            <a:r>
              <a:rPr lang="en-US" sz="4000" i="1" dirty="0" smtClean="0">
                <a:ln w="12700">
                  <a:solidFill>
                    <a:srgbClr val="FF6600"/>
                  </a:solidFill>
                </a:ln>
                <a:solidFill>
                  <a:srgbClr val="FF00FF"/>
                </a:solidFill>
                <a:latin typeface="Comic Sans MS" pitchFamily="66" charset="0"/>
              </a:rPr>
              <a:t>reset</a:t>
            </a:r>
            <a:r>
              <a:rPr lang="en-US" sz="4000" dirty="0" smtClean="0">
                <a:solidFill>
                  <a:schemeClr val="accent2"/>
                </a:solidFill>
              </a:rPr>
              <a:t> the days of the week to accommodate lunar standards?</a:t>
            </a:r>
          </a:p>
        </p:txBody>
      </p:sp>
      <p:sp>
        <p:nvSpPr>
          <p:cNvPr id="9" name="TextBox 8"/>
          <p:cNvSpPr txBox="1"/>
          <p:nvPr/>
        </p:nvSpPr>
        <p:spPr>
          <a:xfrm>
            <a:off x="-272005" y="2759131"/>
            <a:ext cx="2987040" cy="1600438"/>
          </a:xfrm>
          <a:prstGeom prst="rect">
            <a:avLst/>
          </a:prstGeom>
          <a:noFill/>
        </p:spPr>
        <p:txBody>
          <a:bodyPr wrap="square" rtlCol="0">
            <a:spAutoFit/>
          </a:bodyPr>
          <a:lstStyle/>
          <a:p>
            <a:pPr algn="ctr"/>
            <a:r>
              <a:rPr lang="en-US" sz="8000" dirty="0" smtClean="0">
                <a:ln>
                  <a:solidFill>
                    <a:srgbClr val="00B0F0"/>
                  </a:solidFill>
                </a:ln>
                <a:solidFill>
                  <a:srgbClr val="CC0099"/>
                </a:solidFill>
                <a:effectLst>
                  <a:glow rad="215900">
                    <a:srgbClr val="FFFF00"/>
                  </a:glow>
                </a:effectLst>
                <a:latin typeface="Lucida Handwriting" pitchFamily="66" charset="0"/>
              </a:rPr>
              <a:t>#15</a:t>
            </a:r>
            <a:r>
              <a:rPr lang="en-US" sz="6600" dirty="0" smtClean="0">
                <a:ln>
                  <a:solidFill>
                    <a:srgbClr val="00B0F0"/>
                  </a:solidFill>
                </a:ln>
                <a:solidFill>
                  <a:srgbClr val="CC0099"/>
                </a:solidFill>
                <a:effectLst>
                  <a:glow rad="215900">
                    <a:srgbClr val="FFFF00"/>
                  </a:glow>
                </a:effectLst>
                <a:latin typeface="Lucida Handwriting" pitchFamily="66" charset="0"/>
              </a:rPr>
              <a:t> </a:t>
            </a:r>
            <a:endParaRPr lang="en-US" sz="6600" dirty="0">
              <a:ln>
                <a:solidFill>
                  <a:srgbClr val="00B0F0"/>
                </a:solidFill>
              </a:ln>
              <a:solidFill>
                <a:srgbClr val="CC0099"/>
              </a:solidFill>
              <a:effectLst>
                <a:glow rad="215900">
                  <a:srgbClr val="FFFF00"/>
                </a:glow>
              </a:effectLst>
              <a:latin typeface="Lucida Handwriting" pitchFamily="66" charset="0"/>
            </a:endParaRPr>
          </a:p>
          <a:p>
            <a:endParaRPr lang="en-US" dirty="0"/>
          </a:p>
        </p:txBody>
      </p:sp>
      <p:sp>
        <p:nvSpPr>
          <p:cNvPr id="11" name="Rectangle 10"/>
          <p:cNvSpPr/>
          <p:nvPr/>
        </p:nvSpPr>
        <p:spPr>
          <a:xfrm>
            <a:off x="2986531" y="252264"/>
            <a:ext cx="8090178" cy="1561296"/>
          </a:xfrm>
          <a:prstGeom prst="rect">
            <a:avLst/>
          </a:prstGeom>
          <a:gradFill>
            <a:gsLst>
              <a:gs pos="0">
                <a:srgbClr val="FFFF00"/>
              </a:gs>
              <a:gs pos="85000">
                <a:schemeClr val="accent1">
                  <a:lumMod val="45000"/>
                  <a:lumOff val="55000"/>
                </a:schemeClr>
              </a:gs>
              <a:gs pos="83000">
                <a:schemeClr val="accent1">
                  <a:lumMod val="45000"/>
                  <a:lumOff val="55000"/>
                </a:schemeClr>
              </a:gs>
              <a:gs pos="91000">
                <a:schemeClr val="accent1">
                  <a:lumMod val="30000"/>
                  <a:lumOff val="70000"/>
                </a:schemeClr>
              </a:gs>
            </a:gsLst>
            <a:lin ang="5400000" scaled="1"/>
          </a:gra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smtClean="0">
                <a:ln>
                  <a:solidFill>
                    <a:srgbClr val="0000CC"/>
                  </a:solidFill>
                </a:ln>
                <a:solidFill>
                  <a:srgbClr val="FF0066"/>
                </a:solidFill>
                <a:latin typeface="Segoe Print" pitchFamily="2" charset="0"/>
              </a:rPr>
              <a:t>Considering Jonathan, David &amp; Saul</a:t>
            </a:r>
            <a:endParaRPr lang="en-US" sz="4800" dirty="0">
              <a:ln>
                <a:solidFill>
                  <a:srgbClr val="0000CC"/>
                </a:solidFill>
              </a:ln>
              <a:solidFill>
                <a:srgbClr val="FF0066"/>
              </a:solidFill>
              <a:latin typeface="Segoe Print" pitchFamily="2" charset="0"/>
            </a:endParaRPr>
          </a:p>
        </p:txBody>
      </p:sp>
      <p:pic>
        <p:nvPicPr>
          <p:cNvPr id="7171" name="Picture 3" descr="C:\Users\Rae\Desktop\showbread replacemen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92928" y="2048899"/>
            <a:ext cx="2441872" cy="4242235"/>
          </a:xfrm>
          <a:prstGeom prst="roundRect">
            <a:avLst>
              <a:gd name="adj" fmla="val 11111"/>
            </a:avLst>
          </a:prstGeom>
          <a:ln w="190500" cap="rnd">
            <a:solidFill>
              <a:schemeClr val="tx2">
                <a:lumMod val="75000"/>
              </a:schemeClr>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coolSlant"/>
            <a:extrusionClr>
              <a:srgbClr val="FFFFFF"/>
            </a:extrusionClr>
          </a:sp3d>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12381112" y="-185195"/>
            <a:ext cx="11887200" cy="7294305"/>
          </a:xfrm>
          <a:prstGeom prst="rect">
            <a:avLst/>
          </a:prstGeom>
          <a:solidFill>
            <a:schemeClr val="accent4">
              <a:lumMod val="20000"/>
              <a:lumOff val="80000"/>
            </a:schemeClr>
          </a:solidFill>
        </p:spPr>
        <p:txBody>
          <a:bodyPr wrap="square" rtlCol="0">
            <a:spAutoFit/>
          </a:bodyPr>
          <a:lstStyle/>
          <a:p>
            <a:r>
              <a:rPr lang="en-US" b="1" dirty="0">
                <a:solidFill>
                  <a:schemeClr val="bg1"/>
                </a:solidFill>
              </a:rPr>
              <a:t>Lev </a:t>
            </a:r>
            <a:r>
              <a:rPr lang="en-US" b="1" dirty="0" smtClean="0">
                <a:solidFill>
                  <a:schemeClr val="bg1"/>
                </a:solidFill>
              </a:rPr>
              <a:t>24:5-9   </a:t>
            </a:r>
            <a:r>
              <a:rPr lang="en-US" dirty="0" smtClean="0">
                <a:solidFill>
                  <a:schemeClr val="bg1"/>
                </a:solidFill>
              </a:rPr>
              <a:t>And </a:t>
            </a:r>
            <a:r>
              <a:rPr lang="en-US" dirty="0">
                <a:solidFill>
                  <a:schemeClr val="bg1"/>
                </a:solidFill>
              </a:rPr>
              <a:t>thou shalt take fine flour, and bake twelve cakes thereof: two tenth deals shall be in one cake.</a:t>
            </a:r>
          </a:p>
          <a:p>
            <a:endParaRPr lang="en-US" dirty="0">
              <a:solidFill>
                <a:schemeClr val="bg1"/>
              </a:solidFill>
            </a:endParaRPr>
          </a:p>
          <a:p>
            <a:r>
              <a:rPr lang="en-US" dirty="0">
                <a:solidFill>
                  <a:schemeClr val="bg1"/>
                </a:solidFill>
              </a:rPr>
              <a:t>6 And thou shalt set them in two rows, six on a row, upon the pure table before the LORD.</a:t>
            </a:r>
          </a:p>
          <a:p>
            <a:endParaRPr lang="en-US" dirty="0">
              <a:solidFill>
                <a:schemeClr val="bg1"/>
              </a:solidFill>
            </a:endParaRPr>
          </a:p>
          <a:p>
            <a:r>
              <a:rPr lang="en-US" dirty="0">
                <a:solidFill>
                  <a:schemeClr val="bg1"/>
                </a:solidFill>
              </a:rPr>
              <a:t>7 And thou shalt put pure frankincense upon each row, that it may be on the bread for a memorial, even an offering made by fire unto the LORD.</a:t>
            </a:r>
          </a:p>
          <a:p>
            <a:endParaRPr lang="en-US" dirty="0"/>
          </a:p>
          <a:p>
            <a:r>
              <a:rPr lang="en-US" dirty="0">
                <a:solidFill>
                  <a:schemeClr val="bg1"/>
                </a:solidFill>
              </a:rPr>
              <a:t>8</a:t>
            </a:r>
            <a:r>
              <a:rPr lang="en-US" dirty="0"/>
              <a:t> </a:t>
            </a:r>
            <a:r>
              <a:rPr lang="en-US" b="1" dirty="0">
                <a:solidFill>
                  <a:srgbClr val="FF0000"/>
                </a:solidFill>
              </a:rPr>
              <a:t>Every </a:t>
            </a:r>
            <a:r>
              <a:rPr lang="en-US" b="1" dirty="0" err="1">
                <a:solidFill>
                  <a:srgbClr val="FF0000"/>
                </a:solidFill>
              </a:rPr>
              <a:t>sabbath</a:t>
            </a:r>
            <a:r>
              <a:rPr lang="en-US" b="1" dirty="0">
                <a:solidFill>
                  <a:srgbClr val="FF0000"/>
                </a:solidFill>
              </a:rPr>
              <a:t> he shall set it in order before the LORD continually, </a:t>
            </a:r>
            <a:r>
              <a:rPr lang="en-US" dirty="0">
                <a:solidFill>
                  <a:schemeClr val="bg1"/>
                </a:solidFill>
              </a:rPr>
              <a:t>being taken from the children of Israel by an everlasting covenant.</a:t>
            </a:r>
          </a:p>
          <a:p>
            <a:endParaRPr lang="en-US" dirty="0">
              <a:solidFill>
                <a:schemeClr val="bg1"/>
              </a:solidFill>
            </a:endParaRPr>
          </a:p>
          <a:p>
            <a:r>
              <a:rPr lang="en-US" dirty="0">
                <a:solidFill>
                  <a:schemeClr val="bg1"/>
                </a:solidFill>
              </a:rPr>
              <a:t>9 And it shall be Aaron's and his sons'; and they shall eat it in the holy place: for it is most holy unto him of the offerings of the LORD made by fire by a perpetual statute</a:t>
            </a:r>
            <a:r>
              <a:rPr lang="en-US" dirty="0" smtClean="0">
                <a:solidFill>
                  <a:schemeClr val="bg1"/>
                </a:solidFill>
              </a:rPr>
              <a:t>.  KJV</a:t>
            </a:r>
            <a:endParaRPr lang="en-US" dirty="0">
              <a:solidFill>
                <a:schemeClr val="bg1"/>
              </a:solidFill>
            </a:endParaRPr>
          </a:p>
          <a:p>
            <a:endParaRPr lang="en-US" dirty="0">
              <a:solidFill>
                <a:schemeClr val="bg1"/>
              </a:solidFill>
            </a:endParaRPr>
          </a:p>
          <a:p>
            <a:r>
              <a:rPr lang="en-US" b="1" dirty="0">
                <a:solidFill>
                  <a:schemeClr val="bg1"/>
                </a:solidFill>
              </a:rPr>
              <a:t>1 Chron </a:t>
            </a:r>
            <a:r>
              <a:rPr lang="en-US" b="1" dirty="0" smtClean="0">
                <a:solidFill>
                  <a:schemeClr val="bg1"/>
                </a:solidFill>
              </a:rPr>
              <a:t>9:32  </a:t>
            </a:r>
            <a:r>
              <a:rPr lang="en-US" dirty="0" smtClean="0">
                <a:solidFill>
                  <a:schemeClr val="bg1"/>
                </a:solidFill>
              </a:rPr>
              <a:t>And </a:t>
            </a:r>
            <a:r>
              <a:rPr lang="en-US" dirty="0">
                <a:solidFill>
                  <a:schemeClr val="bg1"/>
                </a:solidFill>
              </a:rPr>
              <a:t>other of their brethren, of the sons of the </a:t>
            </a:r>
            <a:r>
              <a:rPr lang="en-US" dirty="0" err="1">
                <a:solidFill>
                  <a:schemeClr val="bg1"/>
                </a:solidFill>
              </a:rPr>
              <a:t>Kohathites</a:t>
            </a:r>
            <a:r>
              <a:rPr lang="en-US" dirty="0">
                <a:solidFill>
                  <a:schemeClr val="bg1"/>
                </a:solidFill>
              </a:rPr>
              <a:t>, were over the shewbread, </a:t>
            </a:r>
            <a:r>
              <a:rPr lang="en-US" b="1" dirty="0">
                <a:solidFill>
                  <a:srgbClr val="FF0000"/>
                </a:solidFill>
              </a:rPr>
              <a:t>to prepare it every </a:t>
            </a:r>
            <a:r>
              <a:rPr lang="en-US" b="1" dirty="0" err="1">
                <a:solidFill>
                  <a:srgbClr val="FF0000"/>
                </a:solidFill>
              </a:rPr>
              <a:t>sabbath</a:t>
            </a:r>
            <a:r>
              <a:rPr lang="en-US" dirty="0" smtClean="0"/>
              <a:t>.   </a:t>
            </a:r>
            <a:r>
              <a:rPr lang="en-US" dirty="0" smtClean="0">
                <a:solidFill>
                  <a:schemeClr val="bg1"/>
                </a:solidFill>
              </a:rPr>
              <a:t>KJV</a:t>
            </a:r>
          </a:p>
          <a:p>
            <a:endParaRPr lang="en-US" dirty="0"/>
          </a:p>
          <a:p>
            <a:r>
              <a:rPr lang="en-US" b="1" dirty="0" smtClean="0">
                <a:solidFill>
                  <a:schemeClr val="bg1"/>
                </a:solidFill>
              </a:rPr>
              <a:t>2 Commentaries: </a:t>
            </a:r>
          </a:p>
          <a:p>
            <a:endParaRPr lang="en-US" b="1" dirty="0" smtClean="0">
              <a:solidFill>
                <a:schemeClr val="bg1"/>
              </a:solidFill>
            </a:endParaRPr>
          </a:p>
          <a:p>
            <a:r>
              <a:rPr lang="en-US" b="1" dirty="0" smtClean="0">
                <a:solidFill>
                  <a:schemeClr val="bg1"/>
                </a:solidFill>
              </a:rPr>
              <a:t>1 </a:t>
            </a:r>
            <a:r>
              <a:rPr lang="en-US" b="1" dirty="0">
                <a:solidFill>
                  <a:schemeClr val="bg1"/>
                </a:solidFill>
              </a:rPr>
              <a:t>Sam </a:t>
            </a:r>
            <a:r>
              <a:rPr lang="en-US" b="1" dirty="0" smtClean="0">
                <a:solidFill>
                  <a:schemeClr val="bg1"/>
                </a:solidFill>
              </a:rPr>
              <a:t>21:5        </a:t>
            </a:r>
            <a:r>
              <a:rPr lang="en-US" dirty="0">
                <a:solidFill>
                  <a:schemeClr val="bg1"/>
                </a:solidFill>
              </a:rPr>
              <a:t>from Jamieson, </a:t>
            </a:r>
            <a:r>
              <a:rPr lang="en-US" dirty="0" err="1">
                <a:solidFill>
                  <a:schemeClr val="bg1"/>
                </a:solidFill>
              </a:rPr>
              <a:t>Fausset</a:t>
            </a:r>
            <a:r>
              <a:rPr lang="en-US" dirty="0">
                <a:solidFill>
                  <a:schemeClr val="bg1"/>
                </a:solidFill>
              </a:rPr>
              <a:t>, and Brown </a:t>
            </a:r>
            <a:r>
              <a:rPr lang="en-US" b="1" dirty="0">
                <a:solidFill>
                  <a:schemeClr val="bg1"/>
                </a:solidFill>
              </a:rPr>
              <a:t>Commentary</a:t>
            </a:r>
          </a:p>
          <a:p>
            <a:pPr marL="285750" indent="-285750">
              <a:buFont typeface="Arial" pitchFamily="34" charset="0"/>
              <a:buChar char="•"/>
            </a:pPr>
            <a:r>
              <a:rPr lang="en-US" dirty="0" smtClean="0">
                <a:solidFill>
                  <a:schemeClr val="bg1"/>
                </a:solidFill>
              </a:rPr>
              <a:t>Yea</a:t>
            </a:r>
            <a:r>
              <a:rPr lang="en-US" dirty="0">
                <a:solidFill>
                  <a:schemeClr val="bg1"/>
                </a:solidFill>
              </a:rPr>
              <a:t>, though it were sanctified this day in the vessel - i.e., though the hallowed bread had been but newly placed on the vessel, the ritual ordinance would have to yield to the great law of necessity and mercy (see the notes at Matt 12:3; Mark 2:25; Luke 6:3</a:t>
            </a:r>
            <a:r>
              <a:rPr lang="en-US" dirty="0" smtClean="0">
                <a:solidFill>
                  <a:schemeClr val="bg1"/>
                </a:solidFill>
              </a:rPr>
              <a:t>).</a:t>
            </a:r>
            <a:br>
              <a:rPr lang="en-US" dirty="0" smtClean="0">
                <a:solidFill>
                  <a:schemeClr val="bg1"/>
                </a:solidFill>
              </a:rPr>
            </a:br>
            <a:endParaRPr lang="en-US" dirty="0" smtClean="0">
              <a:solidFill>
                <a:schemeClr val="bg1"/>
              </a:solidFill>
            </a:endParaRPr>
          </a:p>
          <a:p>
            <a:pPr marL="285750" indent="-285750">
              <a:buFont typeface="Arial" pitchFamily="34" charset="0"/>
              <a:buChar char="•"/>
            </a:pPr>
            <a:r>
              <a:rPr lang="en-US" b="1" dirty="0">
                <a:solidFill>
                  <a:schemeClr val="bg1"/>
                </a:solidFill>
              </a:rPr>
              <a:t>1 Sam </a:t>
            </a:r>
            <a:r>
              <a:rPr lang="en-US" b="1" dirty="0" smtClean="0">
                <a:solidFill>
                  <a:schemeClr val="bg1"/>
                </a:solidFill>
              </a:rPr>
              <a:t>21:1-9  </a:t>
            </a:r>
            <a:r>
              <a:rPr lang="en-US" dirty="0" smtClean="0">
                <a:solidFill>
                  <a:schemeClr val="bg1"/>
                </a:solidFill>
              </a:rPr>
              <a:t>Verse </a:t>
            </a:r>
            <a:r>
              <a:rPr lang="en-US" dirty="0">
                <a:solidFill>
                  <a:schemeClr val="bg1"/>
                </a:solidFill>
              </a:rPr>
              <a:t>6-7. </a:t>
            </a:r>
            <a:r>
              <a:rPr lang="en-US" dirty="0" smtClean="0">
                <a:solidFill>
                  <a:schemeClr val="bg1"/>
                </a:solidFill>
              </a:rPr>
              <a:t>  </a:t>
            </a:r>
            <a:r>
              <a:rPr lang="en-US" b="1" dirty="0" smtClean="0">
                <a:solidFill>
                  <a:srgbClr val="FF0000"/>
                </a:solidFill>
              </a:rPr>
              <a:t>The </a:t>
            </a:r>
            <a:r>
              <a:rPr lang="en-US" b="1" dirty="0">
                <a:solidFill>
                  <a:srgbClr val="FF0000"/>
                </a:solidFill>
              </a:rPr>
              <a:t>priest then gave him (what was) holy, namely the </a:t>
            </a:r>
            <a:r>
              <a:rPr lang="en-US" b="1" dirty="0" err="1">
                <a:solidFill>
                  <a:srgbClr val="FF0000"/>
                </a:solidFill>
              </a:rPr>
              <a:t>shew</a:t>
            </a:r>
            <a:r>
              <a:rPr lang="en-US" b="1" dirty="0">
                <a:solidFill>
                  <a:srgbClr val="FF0000"/>
                </a:solidFill>
              </a:rPr>
              <a:t>-loaves "that were taken from before Jehovah," i.e., from the holy table, upon which they had lain before Jehovah for seven days </a:t>
            </a:r>
            <a:r>
              <a:rPr lang="en-US" dirty="0"/>
              <a:t>(</a:t>
            </a:r>
            <a:r>
              <a:rPr lang="en-US" dirty="0">
                <a:solidFill>
                  <a:schemeClr val="bg1"/>
                </a:solidFill>
              </a:rPr>
              <a:t>vid., Lev 24:6-9</a:t>
            </a:r>
            <a:r>
              <a:rPr lang="en-US" dirty="0" smtClean="0">
                <a:solidFill>
                  <a:schemeClr val="bg1"/>
                </a:solidFill>
              </a:rPr>
              <a:t>).                  (</a:t>
            </a:r>
            <a:r>
              <a:rPr lang="en-US" dirty="0">
                <a:solidFill>
                  <a:schemeClr val="bg1"/>
                </a:solidFill>
              </a:rPr>
              <a:t>from </a:t>
            </a:r>
            <a:r>
              <a:rPr lang="en-US" dirty="0" err="1">
                <a:solidFill>
                  <a:schemeClr val="bg1"/>
                </a:solidFill>
              </a:rPr>
              <a:t>Keil</a:t>
            </a:r>
            <a:r>
              <a:rPr lang="en-US" dirty="0">
                <a:solidFill>
                  <a:schemeClr val="bg1"/>
                </a:solidFill>
              </a:rPr>
              <a:t> &amp; </a:t>
            </a:r>
            <a:r>
              <a:rPr lang="en-US" dirty="0" err="1">
                <a:solidFill>
                  <a:schemeClr val="bg1"/>
                </a:solidFill>
              </a:rPr>
              <a:t>Delitzsch</a:t>
            </a:r>
            <a:r>
              <a:rPr lang="en-US" dirty="0">
                <a:solidFill>
                  <a:schemeClr val="bg1"/>
                </a:solidFill>
              </a:rPr>
              <a:t> </a:t>
            </a:r>
            <a:r>
              <a:rPr lang="en-US" b="1" dirty="0">
                <a:solidFill>
                  <a:schemeClr val="bg1"/>
                </a:solidFill>
              </a:rPr>
              <a:t>Commentary</a:t>
            </a:r>
            <a:r>
              <a:rPr lang="en-US" dirty="0">
                <a:solidFill>
                  <a:schemeClr val="bg1"/>
                </a:solidFill>
              </a:rPr>
              <a:t> on the Old </a:t>
            </a:r>
            <a:r>
              <a:rPr lang="en-US" dirty="0" smtClean="0">
                <a:solidFill>
                  <a:schemeClr val="bg1"/>
                </a:solidFill>
              </a:rPr>
              <a:t>Testament)</a:t>
            </a:r>
            <a:endParaRPr lang="en-US" dirty="0">
              <a:solidFill>
                <a:schemeClr val="bg1"/>
              </a:solidFill>
            </a:endParaRPr>
          </a:p>
        </p:txBody>
      </p:sp>
      <p:pic>
        <p:nvPicPr>
          <p:cNvPr id="10" name="Picture 8" descr="C:\Users\Rae\Desktop\Art New Grammar 101\white man clip art\fact vs myth.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31620" y="6983349"/>
            <a:ext cx="6216651" cy="3391528"/>
          </a:xfrm>
          <a:prstGeom prst="rect">
            <a:avLst/>
          </a:prstGeom>
          <a:noFill/>
          <a:effectLst>
            <a:softEdge rad="4064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034744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100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up)">
                                      <p:cBhvr>
                                        <p:cTn id="7" dur="1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bg>
      <p:bgPr>
        <a:gradFill>
          <a:gsLst>
            <a:gs pos="0">
              <a:srgbClr val="FFC000"/>
            </a:gs>
            <a:gs pos="44000">
              <a:schemeClr val="accent1">
                <a:lumMod val="45000"/>
                <a:lumOff val="55000"/>
              </a:schemeClr>
            </a:gs>
            <a:gs pos="83000">
              <a:schemeClr val="accent1">
                <a:lumMod val="45000"/>
                <a:lumOff val="55000"/>
              </a:schemeClr>
            </a:gs>
            <a:gs pos="100000">
              <a:schemeClr val="accent1">
                <a:lumMod val="30000"/>
                <a:lumOff val="70000"/>
              </a:schemeClr>
            </a:gs>
          </a:gsLst>
          <a:lin ang="16200000" scaled="0"/>
        </a:grad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a:xfrm>
            <a:off x="245807" y="171197"/>
            <a:ext cx="11779045" cy="601675"/>
          </a:xfrm>
          <a:gradFill>
            <a:gsLst>
              <a:gs pos="0">
                <a:srgbClr val="FF0066">
                  <a:alpha val="48000"/>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16200000" scaled="0"/>
          </a:gradFill>
          <a:ln w="38100">
            <a:solidFill>
              <a:srgbClr val="CC00FF"/>
            </a:solidFill>
          </a:ln>
          <a:effectLst>
            <a:glow rad="127000">
              <a:srgbClr val="FFFF00"/>
            </a:glow>
          </a:effectLst>
          <a:scene3d>
            <a:camera prst="orthographicFront"/>
            <a:lightRig rig="threePt" dir="t"/>
          </a:scene3d>
          <a:sp3d>
            <a:bevelT w="152400" h="50800" prst="softRound"/>
          </a:sp3d>
        </p:spPr>
        <p:txBody>
          <a:bodyPr anchor="ctr">
            <a:normAutofit fontScale="90000"/>
          </a:bodyPr>
          <a:lstStyle/>
          <a:p>
            <a:pPr algn="ctr"/>
            <a:r>
              <a:rPr lang="en-US" sz="3600" dirty="0" smtClean="0">
                <a:latin typeface="Calibri" panose="020F0502020204030204" pitchFamily="34" charset="0"/>
                <a:cs typeface="Calibri" panose="020F0502020204030204" pitchFamily="34" charset="0"/>
              </a:rPr>
              <a:t>David, Jonathan </a:t>
            </a:r>
            <a:r>
              <a:rPr lang="en-US" sz="3600" dirty="0" smtClean="0">
                <a:effectLst>
                  <a:glow rad="127000">
                    <a:srgbClr val="00FF00"/>
                  </a:glow>
                </a:effectLst>
                <a:latin typeface="Calibri" panose="020F0502020204030204" pitchFamily="34" charset="0"/>
                <a:cs typeface="Calibri" panose="020F0502020204030204" pitchFamily="34" charset="0"/>
              </a:rPr>
              <a:t>&amp; </a:t>
            </a:r>
            <a:r>
              <a:rPr lang="en-US" sz="3600" dirty="0" err="1" smtClean="0">
                <a:effectLst>
                  <a:glow rad="127000">
                    <a:srgbClr val="00FF00"/>
                  </a:glow>
                </a:effectLst>
                <a:latin typeface="Calibri" panose="020F0502020204030204" pitchFamily="34" charset="0"/>
                <a:cs typeface="Calibri" panose="020F0502020204030204" pitchFamily="34" charset="0"/>
              </a:rPr>
              <a:t>AhimElek</a:t>
            </a:r>
            <a:r>
              <a:rPr lang="en-US" sz="3600" dirty="0" smtClean="0">
                <a:effectLst>
                  <a:glow rad="127000">
                    <a:srgbClr val="00FF00"/>
                  </a:glow>
                </a:effectLst>
                <a:latin typeface="Calibri" panose="020F0502020204030204" pitchFamily="34" charset="0"/>
                <a:cs typeface="Calibri" panose="020F0502020204030204" pitchFamily="34" charset="0"/>
              </a:rPr>
              <a:t> </a:t>
            </a:r>
            <a:r>
              <a:rPr lang="en-US" sz="3600" u="sng" dirty="0" smtClean="0"/>
              <a:t>did not</a:t>
            </a:r>
            <a:r>
              <a:rPr lang="en-US" sz="3600" dirty="0" smtClean="0"/>
              <a:t> “reset” </a:t>
            </a:r>
            <a:r>
              <a:rPr lang="en-US" sz="3600" dirty="0" smtClean="0">
                <a:latin typeface="Calibri" panose="020F0502020204030204" pitchFamily="34" charset="0"/>
                <a:cs typeface="Calibri" panose="020F0502020204030204" pitchFamily="34" charset="0"/>
              </a:rPr>
              <a:t>their week!    </a:t>
            </a:r>
            <a:endParaRPr lang="en-US" sz="3600" dirty="0">
              <a:solidFill>
                <a:srgbClr val="0000CC"/>
              </a:solidFill>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a:xfrm>
            <a:off x="928255" y="925271"/>
            <a:ext cx="10972800" cy="5796204"/>
          </a:xfrm>
          <a:gradFill>
            <a:gsLst>
              <a:gs pos="22000">
                <a:srgbClr val="FF0066">
                  <a:alpha val="0"/>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16200000" scaled="0"/>
          </a:gradFill>
        </p:spPr>
        <p:txBody>
          <a:bodyPr>
            <a:normAutofit/>
            <a:scene3d>
              <a:camera prst="orthographicFront"/>
              <a:lightRig rig="threePt" dir="t"/>
            </a:scene3d>
            <a:sp3d extrusionH="57150">
              <a:bevelT w="38100" h="38100"/>
            </a:sp3d>
          </a:bodyPr>
          <a:lstStyle/>
          <a:p>
            <a:pPr marL="0" indent="0" algn="ctr">
              <a:buNone/>
            </a:pPr>
            <a:r>
              <a:rPr lang="en-US" sz="4400" dirty="0" smtClean="0">
                <a:solidFill>
                  <a:srgbClr val="CC0099"/>
                </a:solidFill>
              </a:rPr>
              <a:t>Days of the </a:t>
            </a:r>
            <a:r>
              <a:rPr lang="en-US" sz="4400" b="1" dirty="0" smtClean="0">
                <a:ln w="28575">
                  <a:solidFill>
                    <a:srgbClr val="CC00FF"/>
                  </a:solidFill>
                </a:ln>
                <a:solidFill>
                  <a:srgbClr val="CC0099"/>
                </a:solidFill>
                <a:effectLst>
                  <a:glow rad="266700">
                    <a:srgbClr val="FFFF00"/>
                  </a:glow>
                </a:effectLst>
              </a:rPr>
              <a:t>Month</a:t>
            </a:r>
          </a:p>
          <a:p>
            <a:pPr marL="0" indent="0">
              <a:buNone/>
            </a:pPr>
            <a:r>
              <a:rPr lang="en-US" sz="2800" dirty="0" smtClean="0">
                <a:solidFill>
                  <a:srgbClr val="CC0099"/>
                </a:solidFill>
              </a:rPr>
              <a:t>David flees in great haste on the </a:t>
            </a:r>
            <a:r>
              <a:rPr lang="en-US" sz="2800" b="1" dirty="0" smtClean="0">
                <a:ln>
                  <a:solidFill>
                    <a:schemeClr val="tx1"/>
                  </a:solidFill>
                </a:ln>
                <a:solidFill>
                  <a:srgbClr val="FFFF00"/>
                </a:solidFill>
              </a:rPr>
              <a:t>morning</a:t>
            </a:r>
            <a:r>
              <a:rPr lang="en-US" sz="2800" dirty="0" smtClean="0">
                <a:solidFill>
                  <a:srgbClr val="CC0099"/>
                </a:solidFill>
              </a:rPr>
              <a:t> of the 3</a:t>
            </a:r>
            <a:r>
              <a:rPr lang="en-US" sz="2800" baseline="30000" dirty="0" smtClean="0">
                <a:solidFill>
                  <a:srgbClr val="CC0099"/>
                </a:solidFill>
              </a:rPr>
              <a:t>rd</a:t>
            </a:r>
            <a:r>
              <a:rPr lang="en-US" sz="2800" dirty="0" smtClean="0">
                <a:solidFill>
                  <a:srgbClr val="CC0099"/>
                </a:solidFill>
              </a:rPr>
              <a:t> day.</a:t>
            </a:r>
          </a:p>
          <a:p>
            <a:pPr marL="0" indent="0">
              <a:buNone/>
            </a:pPr>
            <a:r>
              <a:rPr lang="en-US" sz="2800" dirty="0" smtClean="0">
                <a:solidFill>
                  <a:srgbClr val="9900CC"/>
                </a:solidFill>
              </a:rPr>
              <a:t>David announces to the Kohen 	his     history of       </a:t>
            </a:r>
            <a:r>
              <a:rPr lang="en-US" sz="2800" dirty="0" smtClean="0">
                <a:solidFill>
                  <a:srgbClr val="9900CC"/>
                </a:solidFill>
                <a:effectLst>
                  <a:glow rad="190500">
                    <a:srgbClr val="90F1FE"/>
                  </a:glow>
                </a:effectLst>
              </a:rPr>
              <a:t>3</a:t>
            </a:r>
            <a:r>
              <a:rPr lang="en-US" sz="2800" dirty="0" smtClean="0">
                <a:solidFill>
                  <a:srgbClr val="9900CC"/>
                </a:solidFill>
              </a:rPr>
              <a:t> days </a:t>
            </a:r>
            <a:r>
              <a:rPr lang="en-US" sz="2800" u="sng" dirty="0" smtClean="0">
                <a:solidFill>
                  <a:srgbClr val="FF0066"/>
                </a:solidFill>
              </a:rPr>
              <a:t>removed</a:t>
            </a:r>
            <a:r>
              <a:rPr lang="en-US" sz="2800" dirty="0" smtClean="0">
                <a:solidFill>
                  <a:srgbClr val="9900CC"/>
                </a:solidFill>
              </a:rPr>
              <a:t> from Saul’s reach. </a:t>
            </a:r>
          </a:p>
          <a:p>
            <a:pPr marL="0" indent="0">
              <a:buNone/>
            </a:pPr>
            <a:endParaRPr lang="en-US" sz="2800" dirty="0">
              <a:solidFill>
                <a:srgbClr val="9900CC"/>
              </a:solidFill>
            </a:endParaRPr>
          </a:p>
          <a:p>
            <a:pPr marL="0" indent="0">
              <a:buNone/>
            </a:pPr>
            <a:endParaRPr lang="en-US" sz="2800" dirty="0" smtClean="0">
              <a:solidFill>
                <a:srgbClr val="CC0099"/>
              </a:solidFill>
            </a:endParaRPr>
          </a:p>
          <a:p>
            <a:pPr marL="0" indent="0">
              <a:buNone/>
            </a:pPr>
            <a:endParaRPr lang="en-US" sz="2800" dirty="0">
              <a:solidFill>
                <a:srgbClr val="CC0099"/>
              </a:solidFill>
            </a:endParaRPr>
          </a:p>
          <a:p>
            <a:pPr marL="0" lvl="0" indent="0">
              <a:buClr>
                <a:srgbClr val="171312"/>
              </a:buClr>
              <a:buNone/>
            </a:pPr>
            <a:r>
              <a:rPr lang="en-US" sz="2800" dirty="0" smtClean="0">
                <a:solidFill>
                  <a:srgbClr val="008080"/>
                </a:solidFill>
                <a:latin typeface="Georgia" panose="02040502050405020303" pitchFamily="18" charset="0"/>
              </a:rPr>
              <a:t>1 </a:t>
            </a:r>
            <a:r>
              <a:rPr lang="en-US" sz="2800" dirty="0">
                <a:solidFill>
                  <a:srgbClr val="008080"/>
                </a:solidFill>
                <a:latin typeface="Georgia" panose="02040502050405020303" pitchFamily="18" charset="0"/>
              </a:rPr>
              <a:t>Sam 21:1  </a:t>
            </a:r>
            <a:r>
              <a:rPr lang="en-US" sz="2800" dirty="0" smtClean="0">
                <a:solidFill>
                  <a:prstClr val="black"/>
                </a:solidFill>
                <a:latin typeface="Georgia" panose="02040502050405020303" pitchFamily="18" charset="0"/>
              </a:rPr>
              <a:t>David </a:t>
            </a:r>
            <a:r>
              <a:rPr lang="en-US" sz="2800" dirty="0">
                <a:solidFill>
                  <a:prstClr val="black"/>
                </a:solidFill>
                <a:latin typeface="Georgia" panose="02040502050405020303" pitchFamily="18" charset="0"/>
              </a:rPr>
              <a:t>(very hungry) seeks out </a:t>
            </a:r>
            <a:r>
              <a:rPr lang="en-US" sz="2800" dirty="0" err="1">
                <a:solidFill>
                  <a:prstClr val="black"/>
                </a:solidFill>
                <a:latin typeface="Georgia" panose="02040502050405020303" pitchFamily="18" charset="0"/>
              </a:rPr>
              <a:t>Ahimelek</a:t>
            </a:r>
            <a:r>
              <a:rPr lang="en-US" sz="2800" dirty="0">
                <a:solidFill>
                  <a:prstClr val="black"/>
                </a:solidFill>
                <a:latin typeface="Georgia" panose="02040502050405020303" pitchFamily="18" charset="0"/>
              </a:rPr>
              <a:t> the </a:t>
            </a:r>
            <a:r>
              <a:rPr lang="en-US" sz="2800" dirty="0" smtClean="0">
                <a:solidFill>
                  <a:prstClr val="black"/>
                </a:solidFill>
                <a:latin typeface="Georgia" panose="02040502050405020303" pitchFamily="18" charset="0"/>
              </a:rPr>
              <a:t>Kohen.</a:t>
            </a:r>
            <a:endParaRPr lang="en-US" sz="2800" dirty="0">
              <a:solidFill>
                <a:srgbClr val="008080"/>
              </a:solidFill>
              <a:latin typeface="Georgia" panose="02040502050405020303" pitchFamily="18" charset="0"/>
            </a:endParaRPr>
          </a:p>
          <a:p>
            <a:pPr marL="0" indent="0">
              <a:buNone/>
            </a:pPr>
            <a:r>
              <a:rPr lang="en-US" sz="2800" dirty="0" smtClean="0">
                <a:solidFill>
                  <a:srgbClr val="008080"/>
                </a:solidFill>
                <a:latin typeface="Georgia" panose="02040502050405020303" pitchFamily="18" charset="0"/>
              </a:rPr>
              <a:t>1 </a:t>
            </a:r>
            <a:r>
              <a:rPr lang="en-US" sz="2800" dirty="0">
                <a:solidFill>
                  <a:srgbClr val="008080"/>
                </a:solidFill>
                <a:latin typeface="Georgia" panose="02040502050405020303" pitchFamily="18" charset="0"/>
              </a:rPr>
              <a:t>Sam 21:3  </a:t>
            </a:r>
            <a:r>
              <a:rPr lang="en-US" sz="2800" dirty="0">
                <a:solidFill>
                  <a:schemeClr val="tx1"/>
                </a:solidFill>
                <a:latin typeface="Georgia" panose="02040502050405020303" pitchFamily="18" charset="0"/>
              </a:rPr>
              <a:t>“And now, what do you have on hand?</a:t>
            </a:r>
            <a:r>
              <a:rPr lang="en-US" sz="2800" dirty="0">
                <a:solidFill>
                  <a:srgbClr val="FF6600"/>
                </a:solidFill>
                <a:latin typeface="Georgia" panose="02040502050405020303" pitchFamily="18" charset="0"/>
              </a:rPr>
              <a:t> </a:t>
            </a:r>
            <a:r>
              <a:rPr lang="en-US" sz="2800" b="1" dirty="0">
                <a:ln>
                  <a:solidFill>
                    <a:schemeClr val="tx1"/>
                  </a:solidFill>
                </a:ln>
                <a:solidFill>
                  <a:srgbClr val="009999"/>
                </a:solidFill>
                <a:effectLst>
                  <a:glow rad="127000">
                    <a:srgbClr val="FF0066"/>
                  </a:glow>
                </a:effectLst>
                <a:latin typeface="Georgia" panose="02040502050405020303" pitchFamily="18" charset="0"/>
              </a:rPr>
              <a:t>Give five loaves</a:t>
            </a:r>
            <a:r>
              <a:rPr lang="en-US" sz="2800" dirty="0">
                <a:ln>
                  <a:solidFill>
                    <a:schemeClr val="tx1"/>
                  </a:solidFill>
                </a:ln>
                <a:solidFill>
                  <a:srgbClr val="FF6600"/>
                </a:solidFill>
                <a:effectLst>
                  <a:glow rad="127000">
                    <a:srgbClr val="FF0066"/>
                  </a:glow>
                </a:effectLst>
                <a:latin typeface="Georgia" panose="02040502050405020303" pitchFamily="18" charset="0"/>
              </a:rPr>
              <a:t> </a:t>
            </a:r>
            <a:r>
              <a:rPr lang="en-US" sz="2800" dirty="0">
                <a:solidFill>
                  <a:schemeClr val="tx1"/>
                </a:solidFill>
                <a:latin typeface="Georgia" panose="02040502050405020303" pitchFamily="18" charset="0"/>
              </a:rPr>
              <a:t>into my hand, or whatever is found.” </a:t>
            </a:r>
          </a:p>
          <a:p>
            <a:pPr marL="0" indent="0">
              <a:buNone/>
            </a:pPr>
            <a:endParaRPr lang="en-US" sz="2800" dirty="0">
              <a:solidFill>
                <a:srgbClr val="CC0099"/>
              </a:solidFill>
            </a:endParaRPr>
          </a:p>
        </p:txBody>
      </p:sp>
      <p:sp>
        <p:nvSpPr>
          <p:cNvPr id="4" name="Slide Number Placeholder 3"/>
          <p:cNvSpPr>
            <a:spLocks noGrp="1"/>
          </p:cNvSpPr>
          <p:nvPr>
            <p:ph type="sldNum" sz="quarter" idx="12"/>
          </p:nvPr>
        </p:nvSpPr>
        <p:spPr>
          <a:xfrm>
            <a:off x="11352809" y="6463815"/>
            <a:ext cx="495837" cy="345796"/>
          </a:xfrm>
        </p:spPr>
        <p:txBody>
          <a:bodyPr/>
          <a:lstStyle/>
          <a:p>
            <a:fld id="{71766878-3199-4EAB-94E7-2D6D11070E14}" type="slidenum">
              <a:rPr lang="en-US" b="1" smtClean="0">
                <a:solidFill>
                  <a:schemeClr val="tx1"/>
                </a:solidFill>
              </a:rPr>
              <a:t>75</a:t>
            </a:fld>
            <a:endParaRPr lang="en-US" b="1" dirty="0">
              <a:solidFill>
                <a:schemeClr val="tx1"/>
              </a:solidFill>
            </a:endParaRPr>
          </a:p>
        </p:txBody>
      </p:sp>
      <p:grpSp>
        <p:nvGrpSpPr>
          <p:cNvPr id="6" name="Group 5"/>
          <p:cNvGrpSpPr/>
          <p:nvPr/>
        </p:nvGrpSpPr>
        <p:grpSpPr>
          <a:xfrm>
            <a:off x="928255" y="3599365"/>
            <a:ext cx="10868296" cy="914400"/>
            <a:chOff x="904303" y="2716250"/>
            <a:chExt cx="10868296" cy="914400"/>
          </a:xfrm>
        </p:grpSpPr>
        <p:grpSp>
          <p:nvGrpSpPr>
            <p:cNvPr id="7" name="Group 6"/>
            <p:cNvGrpSpPr/>
            <p:nvPr/>
          </p:nvGrpSpPr>
          <p:grpSpPr>
            <a:xfrm>
              <a:off x="2262840" y="2716250"/>
              <a:ext cx="9509759" cy="914400"/>
              <a:chOff x="1397726" y="2220686"/>
              <a:chExt cx="9509759" cy="914400"/>
            </a:xfrm>
          </p:grpSpPr>
          <p:sp>
            <p:nvSpPr>
              <p:cNvPr id="9" name="Rectangle 8"/>
              <p:cNvSpPr/>
              <p:nvPr/>
            </p:nvSpPr>
            <p:spPr>
              <a:xfrm>
                <a:off x="1397726" y="2220686"/>
                <a:ext cx="1358537" cy="914400"/>
              </a:xfrm>
              <a:prstGeom prst="rect">
                <a:avLst/>
              </a:prstGeom>
              <a:solidFill>
                <a:schemeClr val="bg1">
                  <a:lumMod val="50000"/>
                </a:schemeClr>
              </a:solidFill>
              <a:ln>
                <a:solidFill>
                  <a:schemeClr val="tx1"/>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2800" dirty="0" smtClean="0">
                    <a:solidFill>
                      <a:srgbClr val="00FF00"/>
                    </a:solidFill>
                  </a:rPr>
                  <a:t>30</a:t>
                </a:r>
                <a:endParaRPr lang="en-US" sz="2800" dirty="0">
                  <a:solidFill>
                    <a:srgbClr val="00FF00"/>
                  </a:solidFill>
                </a:endParaRPr>
              </a:p>
            </p:txBody>
          </p:sp>
          <p:sp>
            <p:nvSpPr>
              <p:cNvPr id="10" name="Rectangle 9"/>
              <p:cNvSpPr/>
              <p:nvPr/>
            </p:nvSpPr>
            <p:spPr>
              <a:xfrm>
                <a:off x="2756263" y="2220686"/>
                <a:ext cx="1358537" cy="914400"/>
              </a:xfrm>
              <a:prstGeom prst="rect">
                <a:avLst/>
              </a:prstGeom>
              <a:solidFill>
                <a:schemeClr val="accent1">
                  <a:lumMod val="60000"/>
                  <a:lumOff val="40000"/>
                </a:schemeClr>
              </a:solidFill>
              <a:ln>
                <a:solidFill>
                  <a:schemeClr val="tx1"/>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dirty="0" smtClean="0">
                    <a:solidFill>
                      <a:srgbClr val="FF0000"/>
                    </a:solidFill>
                  </a:rPr>
                  <a:t>New Month Day   </a:t>
                </a:r>
                <a:r>
                  <a:rPr lang="en-US" sz="2800" dirty="0" smtClean="0">
                    <a:solidFill>
                      <a:srgbClr val="FF0000"/>
                    </a:solidFill>
                  </a:rPr>
                  <a:t>1</a:t>
                </a:r>
                <a:endParaRPr lang="en-US" sz="2800" dirty="0">
                  <a:solidFill>
                    <a:srgbClr val="FF0000"/>
                  </a:solidFill>
                </a:endParaRPr>
              </a:p>
            </p:txBody>
          </p:sp>
          <p:sp>
            <p:nvSpPr>
              <p:cNvPr id="11" name="Rectangle 10"/>
              <p:cNvSpPr/>
              <p:nvPr/>
            </p:nvSpPr>
            <p:spPr>
              <a:xfrm>
                <a:off x="4114800" y="2220686"/>
                <a:ext cx="1358537" cy="914400"/>
              </a:xfrm>
              <a:prstGeom prst="rect">
                <a:avLst/>
              </a:prstGeom>
              <a:solidFill>
                <a:schemeClr val="accent1">
                  <a:lumMod val="60000"/>
                  <a:lumOff val="40000"/>
                </a:schemeClr>
              </a:solidFill>
              <a:ln>
                <a:solidFill>
                  <a:schemeClr val="tx1"/>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2800" dirty="0" smtClean="0">
                    <a:solidFill>
                      <a:srgbClr val="FF0000"/>
                    </a:solidFill>
                  </a:rPr>
                  <a:t>2</a:t>
                </a:r>
                <a:endParaRPr lang="en-US" sz="2800" dirty="0">
                  <a:solidFill>
                    <a:srgbClr val="FF0000"/>
                  </a:solidFill>
                </a:endParaRPr>
              </a:p>
            </p:txBody>
          </p:sp>
          <p:sp>
            <p:nvSpPr>
              <p:cNvPr id="12" name="Rectangle 11"/>
              <p:cNvSpPr/>
              <p:nvPr/>
            </p:nvSpPr>
            <p:spPr>
              <a:xfrm>
                <a:off x="5473337" y="2220686"/>
                <a:ext cx="1358537" cy="914400"/>
              </a:xfrm>
              <a:prstGeom prst="rect">
                <a:avLst/>
              </a:prstGeom>
              <a:gradFill>
                <a:gsLst>
                  <a:gs pos="11000">
                    <a:srgbClr val="FFFF00"/>
                  </a:gs>
                  <a:gs pos="74000">
                    <a:schemeClr val="accent1">
                      <a:lumMod val="45000"/>
                      <a:lumOff val="55000"/>
                    </a:schemeClr>
                  </a:gs>
                  <a:gs pos="83000">
                    <a:schemeClr val="accent1">
                      <a:lumMod val="45000"/>
                      <a:lumOff val="55000"/>
                    </a:schemeClr>
                  </a:gs>
                  <a:gs pos="100000">
                    <a:schemeClr val="accent1">
                      <a:lumMod val="30000"/>
                      <a:lumOff val="70000"/>
                    </a:schemeClr>
                  </a:gs>
                </a:gsLst>
                <a:lin ang="16200000" scaled="0"/>
              </a:gradFill>
              <a:ln>
                <a:solidFill>
                  <a:schemeClr val="tx1"/>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2800" dirty="0" smtClean="0">
                    <a:solidFill>
                      <a:srgbClr val="FF0000"/>
                    </a:solidFill>
                  </a:rPr>
                  <a:t>3 </a:t>
                </a:r>
                <a:r>
                  <a:rPr lang="en-US" sz="2800" dirty="0" smtClean="0">
                    <a:solidFill>
                      <a:srgbClr val="CC00FF"/>
                    </a:solidFill>
                  </a:rPr>
                  <a:t>(1)</a:t>
                </a:r>
                <a:endParaRPr lang="en-US" sz="2800" dirty="0">
                  <a:solidFill>
                    <a:srgbClr val="CC00FF"/>
                  </a:solidFill>
                </a:endParaRPr>
              </a:p>
            </p:txBody>
          </p:sp>
          <p:sp>
            <p:nvSpPr>
              <p:cNvPr id="13" name="Rectangle 12"/>
              <p:cNvSpPr/>
              <p:nvPr/>
            </p:nvSpPr>
            <p:spPr>
              <a:xfrm>
                <a:off x="6831874" y="2220686"/>
                <a:ext cx="1358537" cy="914400"/>
              </a:xfrm>
              <a:prstGeom prst="rect">
                <a:avLst/>
              </a:prstGeom>
              <a:gradFill>
                <a:gsLst>
                  <a:gs pos="12000">
                    <a:srgbClr val="FFFF00"/>
                  </a:gs>
                  <a:gs pos="74000">
                    <a:schemeClr val="accent1">
                      <a:lumMod val="45000"/>
                      <a:lumOff val="55000"/>
                    </a:schemeClr>
                  </a:gs>
                  <a:gs pos="83000">
                    <a:schemeClr val="accent1">
                      <a:lumMod val="45000"/>
                      <a:lumOff val="55000"/>
                    </a:schemeClr>
                  </a:gs>
                  <a:gs pos="100000">
                    <a:schemeClr val="accent1">
                      <a:lumMod val="30000"/>
                      <a:lumOff val="70000"/>
                    </a:schemeClr>
                  </a:gs>
                </a:gsLst>
                <a:lin ang="16200000" scaled="0"/>
              </a:gradFill>
              <a:ln>
                <a:solidFill>
                  <a:schemeClr val="tx1"/>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2800" dirty="0" smtClean="0">
                    <a:solidFill>
                      <a:srgbClr val="FF0000"/>
                    </a:solidFill>
                  </a:rPr>
                  <a:t>4 </a:t>
                </a:r>
                <a:r>
                  <a:rPr lang="en-US" sz="2800" dirty="0" smtClean="0">
                    <a:solidFill>
                      <a:srgbClr val="CC00FF"/>
                    </a:solidFill>
                  </a:rPr>
                  <a:t>(2)</a:t>
                </a:r>
                <a:endParaRPr lang="en-US" sz="2800" dirty="0">
                  <a:solidFill>
                    <a:srgbClr val="CC00FF"/>
                  </a:solidFill>
                </a:endParaRPr>
              </a:p>
            </p:txBody>
          </p:sp>
          <p:sp>
            <p:nvSpPr>
              <p:cNvPr id="14" name="Rectangle 13"/>
              <p:cNvSpPr/>
              <p:nvPr/>
            </p:nvSpPr>
            <p:spPr>
              <a:xfrm>
                <a:off x="8190411" y="2220686"/>
                <a:ext cx="1358537" cy="914400"/>
              </a:xfrm>
              <a:prstGeom prst="rect">
                <a:avLst/>
              </a:prstGeom>
              <a:gradFill>
                <a:gsLst>
                  <a:gs pos="6000">
                    <a:srgbClr val="FFFF00"/>
                  </a:gs>
                  <a:gs pos="74000">
                    <a:schemeClr val="accent1">
                      <a:lumMod val="45000"/>
                      <a:lumOff val="55000"/>
                    </a:schemeClr>
                  </a:gs>
                  <a:gs pos="83000">
                    <a:schemeClr val="accent1">
                      <a:lumMod val="45000"/>
                      <a:lumOff val="55000"/>
                    </a:schemeClr>
                  </a:gs>
                  <a:gs pos="100000">
                    <a:schemeClr val="accent1">
                      <a:lumMod val="30000"/>
                      <a:lumOff val="70000"/>
                    </a:schemeClr>
                  </a:gs>
                </a:gsLst>
                <a:lin ang="16200000" scaled="0"/>
              </a:gradFill>
              <a:ln>
                <a:solidFill>
                  <a:schemeClr val="tx1"/>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2800" dirty="0" smtClean="0">
                    <a:solidFill>
                      <a:srgbClr val="FF0000"/>
                    </a:solidFill>
                  </a:rPr>
                  <a:t>5 </a:t>
                </a:r>
                <a:r>
                  <a:rPr lang="en-US" sz="2800" dirty="0" smtClean="0">
                    <a:solidFill>
                      <a:srgbClr val="CC00FF"/>
                    </a:solidFill>
                  </a:rPr>
                  <a:t>(3)</a:t>
                </a:r>
                <a:endParaRPr lang="en-US" sz="2800" dirty="0">
                  <a:solidFill>
                    <a:srgbClr val="CC00FF"/>
                  </a:solidFill>
                </a:endParaRPr>
              </a:p>
            </p:txBody>
          </p:sp>
          <p:sp>
            <p:nvSpPr>
              <p:cNvPr id="15" name="Rectangle 14"/>
              <p:cNvSpPr/>
              <p:nvPr/>
            </p:nvSpPr>
            <p:spPr>
              <a:xfrm>
                <a:off x="9548948" y="2220686"/>
                <a:ext cx="1358537" cy="914400"/>
              </a:xfrm>
              <a:prstGeom prst="rect">
                <a:avLst/>
              </a:prstGeom>
              <a:gradFill>
                <a:gsLst>
                  <a:gs pos="0">
                    <a:srgbClr val="CC00FF"/>
                  </a:gs>
                  <a:gs pos="74000">
                    <a:schemeClr val="accent1">
                      <a:lumMod val="45000"/>
                      <a:lumOff val="55000"/>
                    </a:schemeClr>
                  </a:gs>
                  <a:gs pos="83000">
                    <a:schemeClr val="accent1">
                      <a:lumMod val="45000"/>
                      <a:lumOff val="55000"/>
                    </a:schemeClr>
                  </a:gs>
                  <a:gs pos="100000">
                    <a:schemeClr val="accent1">
                      <a:lumMod val="30000"/>
                      <a:lumOff val="70000"/>
                    </a:schemeClr>
                  </a:gs>
                </a:gsLst>
                <a:lin ang="3000000" scaled="0"/>
              </a:gradFill>
              <a:ln w="76200">
                <a:solidFill>
                  <a:srgbClr val="0000CC"/>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4800" b="1" dirty="0" smtClean="0">
                    <a:ln>
                      <a:solidFill>
                        <a:srgbClr val="00FF00"/>
                      </a:solidFill>
                    </a:ln>
                    <a:solidFill>
                      <a:srgbClr val="0000CC"/>
                    </a:solidFill>
                    <a:effectLst>
                      <a:glow rad="127000">
                        <a:srgbClr val="00B0F0"/>
                      </a:glow>
                    </a:effectLst>
                  </a:rPr>
                  <a:t>6</a:t>
                </a:r>
                <a:endParaRPr lang="en-US" sz="4800" b="1" dirty="0">
                  <a:ln>
                    <a:solidFill>
                      <a:srgbClr val="00FF00"/>
                    </a:solidFill>
                  </a:ln>
                  <a:solidFill>
                    <a:srgbClr val="0000CC"/>
                  </a:solidFill>
                  <a:effectLst>
                    <a:glow rad="127000">
                      <a:srgbClr val="00B0F0"/>
                    </a:glow>
                  </a:effectLst>
                </a:endParaRPr>
              </a:p>
            </p:txBody>
          </p:sp>
        </p:grpSp>
        <p:sp>
          <p:nvSpPr>
            <p:cNvPr id="8" name="Rectangle 7"/>
            <p:cNvSpPr/>
            <p:nvPr/>
          </p:nvSpPr>
          <p:spPr>
            <a:xfrm>
              <a:off x="904303" y="2716250"/>
              <a:ext cx="1358537" cy="914400"/>
            </a:xfrm>
            <a:prstGeom prst="rect">
              <a:avLst/>
            </a:prstGeom>
            <a:solidFill>
              <a:schemeClr val="bg1">
                <a:lumMod val="50000"/>
              </a:schemeClr>
            </a:solidFill>
            <a:ln>
              <a:solidFill>
                <a:schemeClr val="tx1"/>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2800" dirty="0" smtClean="0">
                  <a:solidFill>
                    <a:srgbClr val="00FF00"/>
                  </a:solidFill>
                </a:rPr>
                <a:t>29</a:t>
              </a:r>
              <a:endParaRPr lang="en-US" sz="2800" dirty="0">
                <a:solidFill>
                  <a:srgbClr val="00FF00"/>
                </a:solidFill>
              </a:endParaRPr>
            </a:p>
          </p:txBody>
        </p:sp>
      </p:grpSp>
      <p:sp>
        <p:nvSpPr>
          <p:cNvPr id="27" name="Right Brace 26"/>
          <p:cNvSpPr/>
          <p:nvPr/>
        </p:nvSpPr>
        <p:spPr>
          <a:xfrm rot="16200000">
            <a:off x="7961988" y="1123338"/>
            <a:ext cx="876444" cy="4075611"/>
          </a:xfrm>
          <a:prstGeom prst="rightBrace">
            <a:avLst>
              <a:gd name="adj1" fmla="val 79439"/>
              <a:gd name="adj2" fmla="val 56425"/>
            </a:avLst>
          </a:prstGeom>
          <a:solidFill>
            <a:srgbClr val="90F1FE"/>
          </a:solidFill>
          <a:ln w="38100">
            <a:solidFill>
              <a:srgbClr val="CC00FF"/>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Down Arrow 15"/>
          <p:cNvSpPr/>
          <p:nvPr/>
        </p:nvSpPr>
        <p:spPr>
          <a:xfrm rot="10800000">
            <a:off x="10881755" y="4301543"/>
            <a:ext cx="471054" cy="1316075"/>
          </a:xfrm>
          <a:prstGeom prst="downArrow">
            <a:avLst>
              <a:gd name="adj1" fmla="val 32353"/>
              <a:gd name="adj2" fmla="val 67647"/>
            </a:avLst>
          </a:prstGeom>
          <a:solidFill>
            <a:srgbClr val="FF0066"/>
          </a:solidFill>
          <a:ln w="38100">
            <a:solidFill>
              <a:srgbClr val="00FF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p:cNvCxnSpPr/>
          <p:nvPr/>
        </p:nvCxnSpPr>
        <p:spPr>
          <a:xfrm flipH="1">
            <a:off x="6328855" y="2923088"/>
            <a:ext cx="1605777" cy="238055"/>
          </a:xfrm>
          <a:prstGeom prst="line">
            <a:avLst/>
          </a:prstGeom>
          <a:ln w="57150">
            <a:solidFill>
              <a:srgbClr val="00FF00"/>
            </a:solidFill>
          </a:ln>
          <a:effectLst>
            <a:glow rad="139700">
              <a:schemeClr val="accent4">
                <a:satMod val="175000"/>
                <a:alpha val="40000"/>
              </a:schemeClr>
            </a:glo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H="1">
            <a:off x="7934632" y="2246811"/>
            <a:ext cx="344129" cy="676277"/>
          </a:xfrm>
          <a:prstGeom prst="line">
            <a:avLst/>
          </a:prstGeom>
          <a:ln w="57150">
            <a:solidFill>
              <a:srgbClr val="00FF00"/>
            </a:solidFill>
            <a:headEnd type="oval" w="med" len="med"/>
            <a:tailEnd type="oval" w="med" len="med"/>
          </a:ln>
          <a:effectLst>
            <a:glow rad="139700">
              <a:schemeClr val="accent4">
                <a:satMod val="175000"/>
                <a:alpha val="40000"/>
              </a:schemeClr>
            </a:glo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6295308" y="2246811"/>
            <a:ext cx="67095" cy="1352554"/>
          </a:xfrm>
          <a:prstGeom prst="straightConnector1">
            <a:avLst/>
          </a:prstGeom>
          <a:ln w="57150">
            <a:solidFill>
              <a:srgbClr val="00FF00"/>
            </a:solidFill>
            <a:tailEnd type="triangle"/>
          </a:ln>
          <a:effectLst>
            <a:glow rad="139700">
              <a:schemeClr val="accent4">
                <a:satMod val="175000"/>
                <a:alpha val="40000"/>
              </a:schemeClr>
            </a:glo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707831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repeatCount="3000" fill="hold" nodeType="withEffect">
                                  <p:stCondLst>
                                    <p:cond delay="2000"/>
                                  </p:stCondLst>
                                  <p:childTnLst>
                                    <p:set>
                                      <p:cBhvr>
                                        <p:cTn id="6" dur="1" fill="hold">
                                          <p:stCondLst>
                                            <p:cond delay="0"/>
                                          </p:stCondLst>
                                        </p:cTn>
                                        <p:tgtEl>
                                          <p:spTgt spid="18"/>
                                        </p:tgtEl>
                                        <p:attrNameLst>
                                          <p:attrName>style.visibility</p:attrName>
                                        </p:attrNameLst>
                                      </p:cBhvr>
                                      <p:to>
                                        <p:strVal val="visible"/>
                                      </p:to>
                                    </p:set>
                                    <p:animEffect transition="in" filter="wipe(up)">
                                      <p:cBhvr>
                                        <p:cTn id="7" dur="2000"/>
                                        <p:tgtEl>
                                          <p:spTgt spid="18"/>
                                        </p:tgtEl>
                                      </p:cBhvr>
                                    </p:animEffect>
                                  </p:childTnLst>
                                </p:cTn>
                              </p:par>
                              <p:par>
                                <p:cTn id="8" presetID="22" presetClass="entr" presetSubtype="1" fill="hold" nodeType="withEffect">
                                  <p:stCondLst>
                                    <p:cond delay="2000"/>
                                  </p:stCondLst>
                                  <p:childTnLst>
                                    <p:set>
                                      <p:cBhvr>
                                        <p:cTn id="9" dur="1" fill="hold">
                                          <p:stCondLst>
                                            <p:cond delay="0"/>
                                          </p:stCondLst>
                                        </p:cTn>
                                        <p:tgtEl>
                                          <p:spTgt spid="20"/>
                                        </p:tgtEl>
                                        <p:attrNameLst>
                                          <p:attrName>style.visibility</p:attrName>
                                        </p:attrNameLst>
                                      </p:cBhvr>
                                      <p:to>
                                        <p:strVal val="visible"/>
                                      </p:to>
                                    </p:set>
                                    <p:animEffect transition="in" filter="wipe(up)">
                                      <p:cBhvr>
                                        <p:cTn id="10" dur="1000"/>
                                        <p:tgtEl>
                                          <p:spTgt spid="20"/>
                                        </p:tgtEl>
                                      </p:cBhvr>
                                    </p:animEffect>
                                  </p:childTnLst>
                                </p:cTn>
                              </p:par>
                              <p:par>
                                <p:cTn id="11" presetID="22" presetClass="entr" presetSubtype="1" fill="hold" nodeType="withEffect">
                                  <p:stCondLst>
                                    <p:cond delay="2500"/>
                                  </p:stCondLst>
                                  <p:childTnLst>
                                    <p:set>
                                      <p:cBhvr>
                                        <p:cTn id="12" dur="1" fill="hold">
                                          <p:stCondLst>
                                            <p:cond delay="0"/>
                                          </p:stCondLst>
                                        </p:cTn>
                                        <p:tgtEl>
                                          <p:spTgt spid="22"/>
                                        </p:tgtEl>
                                        <p:attrNameLst>
                                          <p:attrName>style.visibility</p:attrName>
                                        </p:attrNameLst>
                                      </p:cBhvr>
                                      <p:to>
                                        <p:strVal val="visible"/>
                                      </p:to>
                                    </p:set>
                                    <p:animEffect transition="in" filter="wipe(up)">
                                      <p:cBhvr>
                                        <p:cTn id="13" dur="1000"/>
                                        <p:tgtEl>
                                          <p:spTgt spid="22"/>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wipe(left)">
                                      <p:cBhvr>
                                        <p:cTn id="18" dur="1000"/>
                                        <p:tgtEl>
                                          <p:spTgt spid="3">
                                            <p:txEl>
                                              <p:pRg st="2" end="2"/>
                                            </p:txEl>
                                          </p:spTgt>
                                        </p:tgtEl>
                                      </p:cBhvr>
                                    </p:animEffect>
                                  </p:childTnLst>
                                </p:cTn>
                              </p:par>
                              <p:par>
                                <p:cTn id="19" presetID="31" presetClass="entr" presetSubtype="0"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p:cTn id="21" dur="1000" fill="hold"/>
                                        <p:tgtEl>
                                          <p:spTgt spid="27"/>
                                        </p:tgtEl>
                                        <p:attrNameLst>
                                          <p:attrName>ppt_w</p:attrName>
                                        </p:attrNameLst>
                                      </p:cBhvr>
                                      <p:tavLst>
                                        <p:tav tm="0">
                                          <p:val>
                                            <p:fltVal val="0"/>
                                          </p:val>
                                        </p:tav>
                                        <p:tav tm="100000">
                                          <p:val>
                                            <p:strVal val="#ppt_w"/>
                                          </p:val>
                                        </p:tav>
                                      </p:tavLst>
                                    </p:anim>
                                    <p:anim calcmode="lin" valueType="num">
                                      <p:cBhvr>
                                        <p:cTn id="22" dur="1000" fill="hold"/>
                                        <p:tgtEl>
                                          <p:spTgt spid="27"/>
                                        </p:tgtEl>
                                        <p:attrNameLst>
                                          <p:attrName>ppt_h</p:attrName>
                                        </p:attrNameLst>
                                      </p:cBhvr>
                                      <p:tavLst>
                                        <p:tav tm="0">
                                          <p:val>
                                            <p:fltVal val="0"/>
                                          </p:val>
                                        </p:tav>
                                        <p:tav tm="100000">
                                          <p:val>
                                            <p:strVal val="#ppt_h"/>
                                          </p:val>
                                        </p:tav>
                                      </p:tavLst>
                                    </p:anim>
                                    <p:anim calcmode="lin" valueType="num">
                                      <p:cBhvr>
                                        <p:cTn id="23" dur="1000" fill="hold"/>
                                        <p:tgtEl>
                                          <p:spTgt spid="27"/>
                                        </p:tgtEl>
                                        <p:attrNameLst>
                                          <p:attrName>style.rotation</p:attrName>
                                        </p:attrNameLst>
                                      </p:cBhvr>
                                      <p:tavLst>
                                        <p:tav tm="0">
                                          <p:val>
                                            <p:fltVal val="90"/>
                                          </p:val>
                                        </p:tav>
                                        <p:tav tm="100000">
                                          <p:val>
                                            <p:fltVal val="0"/>
                                          </p:val>
                                        </p:tav>
                                      </p:tavLst>
                                    </p:anim>
                                    <p:animEffect transition="in" filter="fade">
                                      <p:cBhvr>
                                        <p:cTn id="24" dur="1000"/>
                                        <p:tgtEl>
                                          <p:spTgt spid="27"/>
                                        </p:tgtEl>
                                      </p:cBhvr>
                                    </p:animEffect>
                                  </p:childTnLst>
                                </p:cTn>
                              </p:par>
                            </p:childTnLst>
                          </p:cTn>
                        </p:par>
                      </p:childTnLst>
                    </p:cTn>
                  </p:par>
                  <p:par>
                    <p:cTn id="25" fill="hold">
                      <p:stCondLst>
                        <p:cond delay="indefinite"/>
                      </p:stCondLst>
                      <p:childTnLst>
                        <p:par>
                          <p:cTn id="26" fill="hold">
                            <p:stCondLst>
                              <p:cond delay="0"/>
                            </p:stCondLst>
                            <p:childTnLst>
                              <p:par>
                                <p:cTn id="27" presetID="6" presetClass="entr" presetSubtype="16"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circle(in)">
                                      <p:cBhvr>
                                        <p:cTn id="29" dur="2000"/>
                                        <p:tgtEl>
                                          <p:spTgt spid="3">
                                            <p:txEl>
                                              <p:pRg st="6" end="6"/>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nodeType="click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animEffect transition="in" filter="dissolve">
                                      <p:cBhvr>
                                        <p:cTn id="34" dur="1000"/>
                                        <p:tgtEl>
                                          <p:spTgt spid="3">
                                            <p:txEl>
                                              <p:pRg st="7" end="7"/>
                                            </p:txEl>
                                          </p:spTgt>
                                        </p:tgtEl>
                                      </p:cBhvr>
                                    </p:animEffect>
                                  </p:childTnLst>
                                </p:cTn>
                              </p:par>
                              <p:par>
                                <p:cTn id="35" presetID="9" presetClass="entr" presetSubtype="0"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dissolve">
                                      <p:cBhvr>
                                        <p:cTn id="37" dur="1750"/>
                                        <p:tgtEl>
                                          <p:spTgt spid="16"/>
                                        </p:tgtEl>
                                      </p:cBhvr>
                                    </p:animEffect>
                                  </p:childTnLst>
                                </p:cTn>
                              </p:par>
                              <p:par>
                                <p:cTn id="38" presetID="35" presetClass="emph" presetSubtype="0" repeatCount="4000" fill="hold" grpId="1" nodeType="withEffect">
                                  <p:stCondLst>
                                    <p:cond delay="2000"/>
                                  </p:stCondLst>
                                  <p:childTnLst>
                                    <p:anim calcmode="discrete" valueType="str">
                                      <p:cBhvr>
                                        <p:cTn id="39" dur="1000" fill="hold"/>
                                        <p:tgtEl>
                                          <p:spTgt spid="16"/>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16" grpId="0" animBg="1"/>
      <p:bldP spid="16" grpId="1" animBg="1"/>
    </p:bldLst>
  </p:timing>
</p:sld>
</file>

<file path=ppt/slides/slide76.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000000"/>
            </a:gs>
            <a:gs pos="39999">
              <a:srgbClr val="0A128C"/>
            </a:gs>
            <a:gs pos="70000">
              <a:srgbClr val="181CC7"/>
            </a:gs>
            <a:gs pos="88000">
              <a:srgbClr val="7005D4"/>
            </a:gs>
            <a:gs pos="100000">
              <a:srgbClr val="8C3D91"/>
            </a:gs>
          </a:gsLst>
          <a:lin ang="16200000" scaled="1"/>
          <a:tileRect/>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73050" y="953037"/>
            <a:ext cx="12118950" cy="5523963"/>
          </a:xfrm>
          <a:gradFill>
            <a:gsLst>
              <a:gs pos="0">
                <a:srgbClr val="FF0066"/>
              </a:gs>
              <a:gs pos="74000">
                <a:schemeClr val="accent1">
                  <a:lumMod val="45000"/>
                  <a:lumOff val="55000"/>
                </a:schemeClr>
              </a:gs>
              <a:gs pos="83000">
                <a:schemeClr val="accent1">
                  <a:lumMod val="45000"/>
                  <a:lumOff val="55000"/>
                </a:schemeClr>
              </a:gs>
              <a:gs pos="100000">
                <a:schemeClr val="accent1">
                  <a:lumMod val="30000"/>
                  <a:lumOff val="70000"/>
                </a:schemeClr>
              </a:gs>
            </a:gsLst>
            <a:lin ang="16200000" scaled="0"/>
          </a:gradFill>
          <a:scene3d>
            <a:camera prst="orthographicFront"/>
            <a:lightRig rig="threePt" dir="t"/>
          </a:scene3d>
          <a:sp3d>
            <a:bevelT/>
          </a:sp3d>
        </p:spPr>
        <p:txBody>
          <a:bodyPr>
            <a:sp3d extrusionH="57150">
              <a:bevelT w="38100" h="38100"/>
            </a:sp3d>
          </a:bodyPr>
          <a:lstStyle/>
          <a:p>
            <a:pPr marL="0" lvl="0" indent="0">
              <a:buClr>
                <a:srgbClr val="171312"/>
              </a:buClr>
              <a:buNone/>
            </a:pPr>
            <a:r>
              <a:rPr lang="en-US" sz="2800" dirty="0">
                <a:solidFill>
                  <a:srgbClr val="008080"/>
                </a:solidFill>
                <a:latin typeface="Georgia" panose="02040502050405020303" pitchFamily="18" charset="0"/>
              </a:rPr>
              <a:t>1 Sam 21:3</a:t>
            </a:r>
            <a:r>
              <a:rPr lang="en-US" sz="2800" dirty="0">
                <a:solidFill>
                  <a:prstClr val="black"/>
                </a:solidFill>
                <a:latin typeface="Georgia" panose="02040502050405020303" pitchFamily="18" charset="0"/>
              </a:rPr>
              <a:t>  </a:t>
            </a:r>
            <a:r>
              <a:rPr lang="en-US" sz="2800" dirty="0">
                <a:solidFill>
                  <a:srgbClr val="FF6600"/>
                </a:solidFill>
                <a:latin typeface="Georgia" panose="02040502050405020303" pitchFamily="18" charset="0"/>
              </a:rPr>
              <a:t>“And now, what do you have on hand? </a:t>
            </a:r>
            <a:r>
              <a:rPr lang="en-US" sz="2800" b="1" u="sng" dirty="0">
                <a:solidFill>
                  <a:srgbClr val="009999"/>
                </a:solidFill>
                <a:latin typeface="Georgia" panose="02040502050405020303" pitchFamily="18" charset="0"/>
              </a:rPr>
              <a:t>Give five loaves</a:t>
            </a:r>
            <a:r>
              <a:rPr lang="en-US" sz="2800" dirty="0">
                <a:solidFill>
                  <a:srgbClr val="FF6600"/>
                </a:solidFill>
                <a:latin typeface="Georgia" panose="02040502050405020303" pitchFamily="18" charset="0"/>
              </a:rPr>
              <a:t> into my hand, or whatever is found.” </a:t>
            </a:r>
          </a:p>
          <a:p>
            <a:pPr marL="0" lvl="0" indent="0">
              <a:buClr>
                <a:srgbClr val="171312"/>
              </a:buClr>
              <a:buNone/>
            </a:pPr>
            <a:r>
              <a:rPr lang="en-US" sz="2700" b="1" dirty="0" smtClean="0">
                <a:ln>
                  <a:solidFill>
                    <a:srgbClr val="FF0000"/>
                  </a:solidFill>
                </a:ln>
                <a:solidFill>
                  <a:srgbClr val="0000CC"/>
                </a:solidFill>
                <a:effectLst>
                  <a:glow rad="127000">
                    <a:srgbClr val="66CCFF"/>
                  </a:glow>
                </a:effectLst>
                <a:latin typeface="Georgia" panose="02040502050405020303" pitchFamily="18" charset="0"/>
              </a:rPr>
              <a:t>		</a:t>
            </a:r>
            <a:r>
              <a:rPr lang="en-US" sz="2700" b="1" dirty="0">
                <a:ln>
                  <a:solidFill>
                    <a:srgbClr val="FF0000"/>
                  </a:solidFill>
                </a:ln>
                <a:solidFill>
                  <a:srgbClr val="0000CC"/>
                </a:solidFill>
                <a:effectLst>
                  <a:glow rad="127000">
                    <a:srgbClr val="66CCFF"/>
                  </a:glow>
                </a:effectLst>
                <a:latin typeface="Georgia" panose="02040502050405020303" pitchFamily="18" charset="0"/>
              </a:rPr>
              <a:t>	</a:t>
            </a:r>
            <a:r>
              <a:rPr lang="en-US" sz="2700" b="1" dirty="0" smtClean="0">
                <a:ln>
                  <a:solidFill>
                    <a:srgbClr val="FF0000"/>
                  </a:solidFill>
                </a:ln>
                <a:solidFill>
                  <a:srgbClr val="0000CC"/>
                </a:solidFill>
                <a:effectLst>
                  <a:glow rad="127000">
                    <a:srgbClr val="66CCFF"/>
                  </a:glow>
                </a:effectLst>
                <a:latin typeface="Georgia" panose="02040502050405020303" pitchFamily="18" charset="0"/>
              </a:rPr>
              <a:t>	        </a:t>
            </a:r>
            <a:r>
              <a:rPr lang="en-US" sz="2700" b="1" dirty="0">
                <a:ln>
                  <a:solidFill>
                    <a:srgbClr val="FF0000"/>
                  </a:solidFill>
                </a:ln>
                <a:solidFill>
                  <a:srgbClr val="0000CC"/>
                </a:solidFill>
                <a:effectLst>
                  <a:glow rad="127000">
                    <a:srgbClr val="66CCFF"/>
                  </a:glow>
                </a:effectLst>
                <a:latin typeface="Georgia" panose="02040502050405020303" pitchFamily="18" charset="0"/>
              </a:rPr>
              <a:t>	 </a:t>
            </a:r>
            <a:r>
              <a:rPr lang="en-US" sz="2700" b="1" dirty="0" smtClean="0">
                <a:ln>
                  <a:solidFill>
                    <a:srgbClr val="FF0000"/>
                  </a:solidFill>
                </a:ln>
                <a:solidFill>
                  <a:srgbClr val="0000CC"/>
                </a:solidFill>
                <a:effectLst>
                  <a:glow rad="127000">
                    <a:srgbClr val="66CCFF"/>
                  </a:glow>
                </a:effectLst>
                <a:latin typeface="Georgia" panose="02040502050405020303" pitchFamily="18" charset="0"/>
              </a:rPr>
              <a:t>       when David requested Shewbread!</a:t>
            </a:r>
          </a:p>
          <a:p>
            <a:pPr marL="0" lvl="0" indent="0">
              <a:buClr>
                <a:srgbClr val="171312"/>
              </a:buClr>
              <a:buNone/>
            </a:pPr>
            <a:endParaRPr lang="en-US" sz="2700" b="1" dirty="0">
              <a:ln>
                <a:solidFill>
                  <a:srgbClr val="FF0000"/>
                </a:solidFill>
              </a:ln>
              <a:solidFill>
                <a:srgbClr val="0000CC"/>
              </a:solidFill>
              <a:effectLst>
                <a:glow rad="127000">
                  <a:srgbClr val="66CCFF"/>
                </a:glow>
              </a:effectLst>
              <a:latin typeface="Georgia" panose="02040502050405020303" pitchFamily="18" charset="0"/>
            </a:endParaRPr>
          </a:p>
          <a:p>
            <a:pPr marL="0" lvl="0" indent="0">
              <a:buClr>
                <a:srgbClr val="171312"/>
              </a:buClr>
              <a:buNone/>
            </a:pPr>
            <a:endParaRPr lang="en-US" sz="2700" b="1" dirty="0" smtClean="0">
              <a:ln>
                <a:solidFill>
                  <a:srgbClr val="FF0000"/>
                </a:solidFill>
              </a:ln>
              <a:solidFill>
                <a:srgbClr val="0000CC"/>
              </a:solidFill>
              <a:effectLst>
                <a:glow rad="127000">
                  <a:srgbClr val="66CCFF"/>
                </a:glow>
              </a:effectLst>
              <a:latin typeface="Georgia" panose="02040502050405020303" pitchFamily="18" charset="0"/>
            </a:endParaRPr>
          </a:p>
          <a:p>
            <a:pPr marL="0" lvl="0" indent="0">
              <a:buClr>
                <a:srgbClr val="171312"/>
              </a:buClr>
              <a:buNone/>
            </a:pPr>
            <a:r>
              <a:rPr lang="en-US" sz="2700" b="1" dirty="0" smtClean="0">
                <a:ln>
                  <a:solidFill>
                    <a:srgbClr val="FF0000"/>
                  </a:solidFill>
                </a:ln>
                <a:solidFill>
                  <a:srgbClr val="0000CC"/>
                </a:solidFill>
                <a:effectLst>
                  <a:glow rad="127000">
                    <a:srgbClr val="66CCFF"/>
                  </a:glow>
                </a:effectLst>
                <a:latin typeface="Georgia" panose="02040502050405020303" pitchFamily="18" charset="0"/>
              </a:rPr>
              <a:t>       The 6</a:t>
            </a:r>
            <a:r>
              <a:rPr lang="en-US" sz="2700" b="1" baseline="30000" dirty="0" smtClean="0">
                <a:ln>
                  <a:solidFill>
                    <a:srgbClr val="FF0000"/>
                  </a:solidFill>
                </a:ln>
                <a:solidFill>
                  <a:srgbClr val="0000CC"/>
                </a:solidFill>
                <a:effectLst>
                  <a:glow rad="127000">
                    <a:srgbClr val="66CCFF"/>
                  </a:glow>
                </a:effectLst>
                <a:latin typeface="Georgia" panose="02040502050405020303" pitchFamily="18" charset="0"/>
              </a:rPr>
              <a:t>th</a:t>
            </a:r>
            <a:r>
              <a:rPr lang="en-US" sz="2700" b="1" dirty="0" smtClean="0">
                <a:ln>
                  <a:solidFill>
                    <a:srgbClr val="FF0000"/>
                  </a:solidFill>
                </a:ln>
                <a:solidFill>
                  <a:srgbClr val="0000CC"/>
                </a:solidFill>
                <a:effectLst>
                  <a:glow rad="127000">
                    <a:srgbClr val="66CCFF"/>
                  </a:glow>
                </a:effectLst>
                <a:latin typeface="Georgia" panose="02040502050405020303" pitchFamily="18" charset="0"/>
              </a:rPr>
              <a:t>  of the month is when David asked for the </a:t>
            </a:r>
            <a:r>
              <a:rPr lang="en-US" sz="2700" b="1" dirty="0" err="1" smtClean="0">
                <a:ln>
                  <a:solidFill>
                    <a:srgbClr val="FF0000"/>
                  </a:solidFill>
                </a:ln>
                <a:solidFill>
                  <a:srgbClr val="0000CC"/>
                </a:solidFill>
                <a:effectLst>
                  <a:glow rad="127000">
                    <a:srgbClr val="66CCFF"/>
                  </a:glow>
                </a:effectLst>
                <a:latin typeface="Georgia" panose="02040502050405020303" pitchFamily="18" charset="0"/>
              </a:rPr>
              <a:t>shew</a:t>
            </a:r>
            <a:r>
              <a:rPr lang="en-US" sz="2700" b="1" dirty="0" smtClean="0">
                <a:ln>
                  <a:solidFill>
                    <a:srgbClr val="FF0000"/>
                  </a:solidFill>
                </a:ln>
                <a:solidFill>
                  <a:srgbClr val="0000CC"/>
                </a:solidFill>
                <a:effectLst>
                  <a:glow rad="127000">
                    <a:srgbClr val="66CCFF"/>
                  </a:glow>
                </a:effectLst>
                <a:latin typeface="Georgia" panose="02040502050405020303" pitchFamily="18" charset="0"/>
              </a:rPr>
              <a:t>-  bread.</a:t>
            </a:r>
          </a:p>
          <a:p>
            <a:pPr marL="0" lvl="0" indent="0">
              <a:buClr>
                <a:srgbClr val="171312"/>
              </a:buClr>
              <a:buNone/>
            </a:pPr>
            <a:endParaRPr lang="en-US" sz="2700" b="1" dirty="0">
              <a:ln>
                <a:solidFill>
                  <a:srgbClr val="FF0000"/>
                </a:solidFill>
              </a:ln>
              <a:solidFill>
                <a:srgbClr val="0000CC"/>
              </a:solidFill>
              <a:effectLst>
                <a:glow rad="127000">
                  <a:srgbClr val="66CCFF"/>
                </a:glow>
              </a:effectLst>
              <a:latin typeface="Georgia" panose="02040502050405020303" pitchFamily="18" charset="0"/>
            </a:endParaRPr>
          </a:p>
          <a:p>
            <a:pPr marL="0" lvl="0" indent="0">
              <a:buClr>
                <a:srgbClr val="171312"/>
              </a:buClr>
              <a:buNone/>
            </a:pPr>
            <a:r>
              <a:rPr lang="en-US" sz="2700" b="1" dirty="0" smtClean="0">
                <a:ln>
                  <a:solidFill>
                    <a:srgbClr val="FF0000"/>
                  </a:solidFill>
                </a:ln>
                <a:solidFill>
                  <a:srgbClr val="0000CC"/>
                </a:solidFill>
                <a:effectLst>
                  <a:glow rad="127000">
                    <a:srgbClr val="66CCFF"/>
                  </a:glow>
                </a:effectLst>
                <a:latin typeface="Georgia" panose="02040502050405020303" pitchFamily="18" charset="0"/>
              </a:rPr>
              <a:t>		 		      when  David  requested  the  </a:t>
            </a:r>
            <a:r>
              <a:rPr lang="en-US" sz="2700" b="1" dirty="0" err="1" smtClean="0">
                <a:ln>
                  <a:solidFill>
                    <a:srgbClr val="FF0000"/>
                  </a:solidFill>
                </a:ln>
                <a:solidFill>
                  <a:srgbClr val="0000CC"/>
                </a:solidFill>
                <a:effectLst>
                  <a:glow rad="127000">
                    <a:srgbClr val="66CCFF"/>
                  </a:glow>
                </a:effectLst>
                <a:latin typeface="Georgia" panose="02040502050405020303" pitchFamily="18" charset="0"/>
              </a:rPr>
              <a:t>shew</a:t>
            </a:r>
            <a:r>
              <a:rPr lang="en-US" sz="2700" b="1" dirty="0" smtClean="0">
                <a:ln>
                  <a:solidFill>
                    <a:srgbClr val="FF0000"/>
                  </a:solidFill>
                </a:ln>
                <a:solidFill>
                  <a:srgbClr val="0000CC"/>
                </a:solidFill>
                <a:effectLst>
                  <a:glow rad="127000">
                    <a:srgbClr val="66CCFF"/>
                  </a:glow>
                </a:effectLst>
                <a:latin typeface="Georgia" panose="02040502050405020303" pitchFamily="18" charset="0"/>
              </a:rPr>
              <a:t>-  bread.</a:t>
            </a:r>
            <a:endParaRPr lang="en-US" sz="2700" b="1" dirty="0">
              <a:ln>
                <a:solidFill>
                  <a:srgbClr val="FF0000"/>
                </a:solidFill>
              </a:ln>
              <a:solidFill>
                <a:srgbClr val="0000CC"/>
              </a:solidFill>
              <a:effectLst>
                <a:glow rad="127000">
                  <a:srgbClr val="66CCFF"/>
                </a:glow>
              </a:effectLst>
              <a:latin typeface="Georgia" panose="02040502050405020303" pitchFamily="18" charset="0"/>
            </a:endParaRPr>
          </a:p>
          <a:p>
            <a:endParaRPr lang="en-US" dirty="0"/>
          </a:p>
        </p:txBody>
      </p:sp>
      <p:sp>
        <p:nvSpPr>
          <p:cNvPr id="4" name="Slide Number Placeholder 3"/>
          <p:cNvSpPr>
            <a:spLocks noGrp="1"/>
          </p:cNvSpPr>
          <p:nvPr>
            <p:ph type="sldNum" sz="quarter" idx="12"/>
          </p:nvPr>
        </p:nvSpPr>
        <p:spPr>
          <a:xfrm>
            <a:off x="9218855" y="6512204"/>
            <a:ext cx="2819399" cy="345796"/>
          </a:xfrm>
        </p:spPr>
        <p:txBody>
          <a:bodyPr/>
          <a:lstStyle/>
          <a:p>
            <a:fld id="{71766878-3199-4EAB-94E7-2D6D11070E14}" type="slidenum">
              <a:rPr lang="en-US" b="1" smtClean="0">
                <a:solidFill>
                  <a:schemeClr val="bg2"/>
                </a:solidFill>
              </a:rPr>
              <a:t>76</a:t>
            </a:fld>
            <a:endParaRPr lang="en-US" b="1" dirty="0">
              <a:solidFill>
                <a:schemeClr val="bg2"/>
              </a:solidFill>
            </a:endParaRPr>
          </a:p>
        </p:txBody>
      </p:sp>
      <p:grpSp>
        <p:nvGrpSpPr>
          <p:cNvPr id="38" name="Group 37"/>
          <p:cNvGrpSpPr/>
          <p:nvPr/>
        </p:nvGrpSpPr>
        <p:grpSpPr>
          <a:xfrm>
            <a:off x="577281" y="5269254"/>
            <a:ext cx="10868296" cy="914400"/>
            <a:chOff x="1018902" y="5147722"/>
            <a:chExt cx="10868296" cy="914400"/>
          </a:xfrm>
        </p:grpSpPr>
        <p:grpSp>
          <p:nvGrpSpPr>
            <p:cNvPr id="23" name="Group 22"/>
            <p:cNvGrpSpPr/>
            <p:nvPr/>
          </p:nvGrpSpPr>
          <p:grpSpPr>
            <a:xfrm>
              <a:off x="2377439" y="5147722"/>
              <a:ext cx="9509759" cy="914400"/>
              <a:chOff x="1397726" y="2220686"/>
              <a:chExt cx="9509759" cy="914400"/>
            </a:xfrm>
          </p:grpSpPr>
          <p:sp>
            <p:nvSpPr>
              <p:cNvPr id="28" name="Rectangle 27"/>
              <p:cNvSpPr/>
              <p:nvPr/>
            </p:nvSpPr>
            <p:spPr>
              <a:xfrm>
                <a:off x="1397726" y="2220686"/>
                <a:ext cx="1358537" cy="914400"/>
              </a:xfrm>
              <a:prstGeom prst="rect">
                <a:avLst/>
              </a:prstGeom>
              <a:solidFill>
                <a:schemeClr val="bg1">
                  <a:lumMod val="50000"/>
                </a:schemeClr>
              </a:solidFill>
              <a:ln>
                <a:solidFill>
                  <a:schemeClr val="tx1"/>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3200" dirty="0" smtClean="0">
                    <a:solidFill>
                      <a:srgbClr val="00FF00"/>
                    </a:solidFill>
                  </a:rPr>
                  <a:t>1</a:t>
                </a:r>
                <a:endParaRPr lang="en-US" sz="3200" dirty="0">
                  <a:solidFill>
                    <a:srgbClr val="00FF00"/>
                  </a:solidFill>
                </a:endParaRPr>
              </a:p>
            </p:txBody>
          </p:sp>
          <p:sp>
            <p:nvSpPr>
              <p:cNvPr id="29" name="Rectangle 28"/>
              <p:cNvSpPr/>
              <p:nvPr/>
            </p:nvSpPr>
            <p:spPr>
              <a:xfrm>
                <a:off x="2756263" y="2220686"/>
                <a:ext cx="1358537" cy="914400"/>
              </a:xfrm>
              <a:prstGeom prst="rect">
                <a:avLst/>
              </a:prstGeom>
              <a:solidFill>
                <a:schemeClr val="accent1">
                  <a:lumMod val="60000"/>
                  <a:lumOff val="4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2000" dirty="0" smtClean="0">
                    <a:solidFill>
                      <a:srgbClr val="FF0000"/>
                    </a:solidFill>
                  </a:rPr>
                  <a:t> </a:t>
                </a:r>
                <a:r>
                  <a:rPr lang="en-US" sz="2000" dirty="0" smtClean="0">
                    <a:ln>
                      <a:solidFill>
                        <a:sysClr val="windowText" lastClr="000000"/>
                      </a:solidFill>
                    </a:ln>
                    <a:solidFill>
                      <a:srgbClr val="FF0000"/>
                    </a:solidFill>
                    <a:effectLst>
                      <a:glow rad="127000">
                        <a:srgbClr val="90F1FE"/>
                      </a:glow>
                    </a:effectLst>
                  </a:rPr>
                  <a:t>New </a:t>
                </a:r>
                <a:r>
                  <a:rPr lang="en-US" sz="2000" dirty="0">
                    <a:ln>
                      <a:solidFill>
                        <a:sysClr val="windowText" lastClr="000000"/>
                      </a:solidFill>
                    </a:ln>
                    <a:solidFill>
                      <a:srgbClr val="FF0000"/>
                    </a:solidFill>
                    <a:effectLst>
                      <a:glow rad="127000">
                        <a:srgbClr val="90F1FE"/>
                      </a:glow>
                    </a:effectLst>
                  </a:rPr>
                  <a:t>M</a:t>
                </a:r>
                <a:r>
                  <a:rPr lang="en-US" sz="2000" dirty="0" smtClean="0">
                    <a:ln>
                      <a:solidFill>
                        <a:sysClr val="windowText" lastClr="000000"/>
                      </a:solidFill>
                    </a:ln>
                    <a:solidFill>
                      <a:srgbClr val="FF0000"/>
                    </a:solidFill>
                    <a:effectLst>
                      <a:glow rad="127000">
                        <a:srgbClr val="90F1FE"/>
                      </a:glow>
                    </a:effectLst>
                  </a:rPr>
                  <a:t>onth </a:t>
                </a:r>
                <a:br>
                  <a:rPr lang="en-US" sz="2000" dirty="0" smtClean="0">
                    <a:ln>
                      <a:solidFill>
                        <a:sysClr val="windowText" lastClr="000000"/>
                      </a:solidFill>
                    </a:ln>
                    <a:solidFill>
                      <a:srgbClr val="FF0000"/>
                    </a:solidFill>
                    <a:effectLst>
                      <a:glow rad="127000">
                        <a:srgbClr val="90F1FE"/>
                      </a:glow>
                    </a:effectLst>
                  </a:rPr>
                </a:br>
                <a:r>
                  <a:rPr lang="en-US" sz="2000" dirty="0" smtClean="0">
                    <a:ln>
                      <a:solidFill>
                        <a:sysClr val="windowText" lastClr="000000"/>
                      </a:solidFill>
                    </a:ln>
                    <a:solidFill>
                      <a:srgbClr val="FF0000"/>
                    </a:solidFill>
                    <a:effectLst>
                      <a:glow rad="127000">
                        <a:srgbClr val="90F1FE"/>
                      </a:glow>
                    </a:effectLst>
                  </a:rPr>
                  <a:t>Day  </a:t>
                </a:r>
                <a:r>
                  <a:rPr lang="en-US" sz="2000" b="1" dirty="0" smtClean="0">
                    <a:ln>
                      <a:solidFill>
                        <a:sysClr val="windowText" lastClr="000000"/>
                      </a:solidFill>
                    </a:ln>
                    <a:solidFill>
                      <a:srgbClr val="FF0000"/>
                    </a:solidFill>
                    <a:effectLst>
                      <a:glow rad="127000">
                        <a:srgbClr val="90F1FE"/>
                      </a:glow>
                    </a:effectLst>
                  </a:rPr>
                  <a:t>2</a:t>
                </a:r>
                <a:endParaRPr lang="en-US" sz="2000" b="1" dirty="0">
                  <a:ln>
                    <a:solidFill>
                      <a:sysClr val="windowText" lastClr="000000"/>
                    </a:solidFill>
                  </a:ln>
                  <a:solidFill>
                    <a:srgbClr val="FF0000"/>
                  </a:solidFill>
                  <a:effectLst>
                    <a:glow rad="127000">
                      <a:srgbClr val="90F1FE"/>
                    </a:glow>
                  </a:effectLst>
                </a:endParaRPr>
              </a:p>
            </p:txBody>
          </p:sp>
          <p:sp>
            <p:nvSpPr>
              <p:cNvPr id="30" name="Rectangle 29"/>
              <p:cNvSpPr/>
              <p:nvPr/>
            </p:nvSpPr>
            <p:spPr>
              <a:xfrm>
                <a:off x="4114800" y="2220686"/>
                <a:ext cx="1358537" cy="914400"/>
              </a:xfrm>
              <a:prstGeom prst="rect">
                <a:avLst/>
              </a:prstGeom>
              <a:solidFill>
                <a:schemeClr val="accent1">
                  <a:lumMod val="60000"/>
                  <a:lumOff val="4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2800" dirty="0" smtClean="0">
                    <a:solidFill>
                      <a:srgbClr val="FF0000"/>
                    </a:solidFill>
                  </a:rPr>
                  <a:t>3</a:t>
                </a:r>
                <a:endParaRPr lang="en-US" sz="2800" dirty="0">
                  <a:solidFill>
                    <a:srgbClr val="FF0000"/>
                  </a:solidFill>
                </a:endParaRPr>
              </a:p>
            </p:txBody>
          </p:sp>
          <p:sp>
            <p:nvSpPr>
              <p:cNvPr id="31" name="Rectangle 30"/>
              <p:cNvSpPr/>
              <p:nvPr/>
            </p:nvSpPr>
            <p:spPr>
              <a:xfrm>
                <a:off x="5473337" y="2220686"/>
                <a:ext cx="1358537" cy="914400"/>
              </a:xfrm>
              <a:prstGeom prst="rect">
                <a:avLst/>
              </a:prstGeom>
              <a:gradFill>
                <a:gsLst>
                  <a:gs pos="12000">
                    <a:schemeClr val="accent1">
                      <a:lumMod val="60000"/>
                      <a:lumOff val="40000"/>
                    </a:schemeClr>
                  </a:gs>
                  <a:gs pos="24000">
                    <a:schemeClr val="bg1">
                      <a:lumMod val="85000"/>
                    </a:schemeClr>
                  </a:gs>
                </a:gsLst>
                <a:lin ang="21594000" scaled="0"/>
              </a:gra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2800" dirty="0" smtClean="0">
                    <a:solidFill>
                      <a:srgbClr val="FF0000"/>
                    </a:solidFill>
                  </a:rPr>
                  <a:t>4 </a:t>
                </a:r>
                <a:r>
                  <a:rPr lang="en-US" sz="2800" dirty="0" smtClean="0">
                    <a:solidFill>
                      <a:srgbClr val="CC00FF"/>
                    </a:solidFill>
                  </a:rPr>
                  <a:t>(1)</a:t>
                </a:r>
                <a:endParaRPr lang="en-US" sz="2800" dirty="0">
                  <a:solidFill>
                    <a:srgbClr val="CC00FF"/>
                  </a:solidFill>
                </a:endParaRPr>
              </a:p>
            </p:txBody>
          </p:sp>
          <p:sp>
            <p:nvSpPr>
              <p:cNvPr id="32" name="Rectangle 31"/>
              <p:cNvSpPr/>
              <p:nvPr/>
            </p:nvSpPr>
            <p:spPr>
              <a:xfrm>
                <a:off x="6831874" y="2220686"/>
                <a:ext cx="1358537" cy="914400"/>
              </a:xfrm>
              <a:prstGeom prst="rect">
                <a:avLst/>
              </a:prstGeom>
              <a:solidFill>
                <a:schemeClr val="bg1">
                  <a:lumMod val="85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2800" dirty="0" smtClean="0">
                    <a:solidFill>
                      <a:srgbClr val="FF0000"/>
                    </a:solidFill>
                  </a:rPr>
                  <a:t>5 </a:t>
                </a:r>
                <a:r>
                  <a:rPr lang="en-US" sz="2800" dirty="0" smtClean="0">
                    <a:solidFill>
                      <a:srgbClr val="CC00FF"/>
                    </a:solidFill>
                  </a:rPr>
                  <a:t>(2)</a:t>
                </a:r>
                <a:endParaRPr lang="en-US" sz="2800" dirty="0">
                  <a:solidFill>
                    <a:srgbClr val="CC00FF"/>
                  </a:solidFill>
                </a:endParaRPr>
              </a:p>
            </p:txBody>
          </p:sp>
          <p:sp>
            <p:nvSpPr>
              <p:cNvPr id="33" name="Rectangle 32"/>
              <p:cNvSpPr/>
              <p:nvPr/>
            </p:nvSpPr>
            <p:spPr>
              <a:xfrm>
                <a:off x="8190411" y="2220686"/>
                <a:ext cx="1358537" cy="914400"/>
              </a:xfrm>
              <a:prstGeom prst="rect">
                <a:avLst/>
              </a:prstGeom>
              <a:solidFill>
                <a:schemeClr val="bg1">
                  <a:lumMod val="85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2800" dirty="0" smtClean="0">
                    <a:solidFill>
                      <a:srgbClr val="FF0000"/>
                    </a:solidFill>
                  </a:rPr>
                  <a:t>Prep </a:t>
                </a:r>
                <a:r>
                  <a:rPr lang="en-US" sz="2800" dirty="0" smtClean="0">
                    <a:solidFill>
                      <a:srgbClr val="CC00FF"/>
                    </a:solidFill>
                  </a:rPr>
                  <a:t>(3)</a:t>
                </a:r>
                <a:endParaRPr lang="en-US" sz="2800" dirty="0">
                  <a:solidFill>
                    <a:srgbClr val="CC00FF"/>
                  </a:solidFill>
                </a:endParaRPr>
              </a:p>
            </p:txBody>
          </p:sp>
          <p:sp>
            <p:nvSpPr>
              <p:cNvPr id="34" name="Rectangle 33"/>
              <p:cNvSpPr/>
              <p:nvPr/>
            </p:nvSpPr>
            <p:spPr>
              <a:xfrm>
                <a:off x="9548948" y="2220686"/>
                <a:ext cx="1358537" cy="914400"/>
              </a:xfrm>
              <a:prstGeom prst="rect">
                <a:avLst/>
              </a:prstGeom>
              <a:gradFill>
                <a:gsLst>
                  <a:gs pos="0">
                    <a:srgbClr val="CC00FF"/>
                  </a:gs>
                  <a:gs pos="74000">
                    <a:schemeClr val="accent1">
                      <a:lumMod val="45000"/>
                      <a:lumOff val="55000"/>
                    </a:schemeClr>
                  </a:gs>
                  <a:gs pos="83000">
                    <a:schemeClr val="accent1">
                      <a:lumMod val="45000"/>
                      <a:lumOff val="55000"/>
                    </a:schemeClr>
                  </a:gs>
                  <a:gs pos="100000">
                    <a:schemeClr val="accent1">
                      <a:lumMod val="30000"/>
                      <a:lumOff val="70000"/>
                    </a:schemeClr>
                  </a:gs>
                </a:gsLst>
                <a:lin ang="3000000" scaled="0"/>
              </a:gradFill>
              <a:ln w="76200">
                <a:solidFill>
                  <a:srgbClr val="0000CC"/>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4800" b="1" dirty="0" smtClean="0">
                    <a:ln>
                      <a:solidFill>
                        <a:srgbClr val="00FF00"/>
                      </a:solidFill>
                    </a:ln>
                    <a:solidFill>
                      <a:srgbClr val="0000CC"/>
                    </a:solidFill>
                    <a:effectLst>
                      <a:glow rad="127000">
                        <a:srgbClr val="00B0F0"/>
                      </a:glow>
                    </a:effectLst>
                  </a:rPr>
                  <a:t>Sab</a:t>
                </a:r>
                <a:endParaRPr lang="en-US" sz="4800" b="1" dirty="0">
                  <a:ln>
                    <a:solidFill>
                      <a:srgbClr val="00FF00"/>
                    </a:solidFill>
                  </a:ln>
                  <a:solidFill>
                    <a:srgbClr val="0000CC"/>
                  </a:solidFill>
                  <a:effectLst>
                    <a:glow rad="127000">
                      <a:srgbClr val="00B0F0"/>
                    </a:glow>
                  </a:effectLst>
                </a:endParaRPr>
              </a:p>
            </p:txBody>
          </p:sp>
        </p:grpSp>
        <p:sp>
          <p:nvSpPr>
            <p:cNvPr id="37" name="Rectangle 36"/>
            <p:cNvSpPr/>
            <p:nvPr/>
          </p:nvSpPr>
          <p:spPr>
            <a:xfrm>
              <a:off x="1018902" y="5147722"/>
              <a:ext cx="1358537" cy="914400"/>
            </a:xfrm>
            <a:prstGeom prst="rect">
              <a:avLst/>
            </a:prstGeom>
            <a:gradFill>
              <a:gsLst>
                <a:gs pos="0">
                  <a:srgbClr val="CC00FF"/>
                </a:gs>
                <a:gs pos="74000">
                  <a:schemeClr val="accent1">
                    <a:lumMod val="45000"/>
                    <a:lumOff val="55000"/>
                  </a:schemeClr>
                </a:gs>
                <a:gs pos="83000">
                  <a:schemeClr val="accent1">
                    <a:lumMod val="45000"/>
                    <a:lumOff val="55000"/>
                  </a:schemeClr>
                </a:gs>
                <a:gs pos="100000">
                  <a:schemeClr val="accent1">
                    <a:lumMod val="30000"/>
                    <a:lumOff val="70000"/>
                  </a:schemeClr>
                </a:gs>
              </a:gsLst>
              <a:lin ang="3000000" scaled="0"/>
            </a:gradFill>
            <a:ln w="76200">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h="25400" prst="softRound"/>
              </a:sp3d>
            </a:bodyPr>
            <a:lstStyle/>
            <a:p>
              <a:pPr algn="ctr"/>
              <a:r>
                <a:rPr lang="en-US" sz="4800" b="1" dirty="0" smtClean="0">
                  <a:ln>
                    <a:solidFill>
                      <a:srgbClr val="00FF00"/>
                    </a:solidFill>
                  </a:ln>
                  <a:solidFill>
                    <a:srgbClr val="0000CC"/>
                  </a:solidFill>
                  <a:effectLst>
                    <a:glow rad="127000">
                      <a:srgbClr val="00B0F0"/>
                    </a:glow>
                  </a:effectLst>
                </a:rPr>
                <a:t>Sab</a:t>
              </a:r>
              <a:endParaRPr lang="en-US" sz="4800" b="1" dirty="0">
                <a:ln>
                  <a:solidFill>
                    <a:srgbClr val="00FF00"/>
                  </a:solidFill>
                </a:ln>
                <a:solidFill>
                  <a:srgbClr val="0000CC"/>
                </a:solidFill>
                <a:effectLst>
                  <a:glow rad="127000">
                    <a:srgbClr val="00B0F0"/>
                  </a:glow>
                </a:effectLst>
              </a:endParaRPr>
            </a:p>
          </p:txBody>
        </p:sp>
      </p:grpSp>
      <p:grpSp>
        <p:nvGrpSpPr>
          <p:cNvPr id="40" name="Group 39"/>
          <p:cNvGrpSpPr/>
          <p:nvPr/>
        </p:nvGrpSpPr>
        <p:grpSpPr>
          <a:xfrm>
            <a:off x="577281" y="2443685"/>
            <a:ext cx="10868296" cy="914400"/>
            <a:chOff x="904303" y="2716250"/>
            <a:chExt cx="10868296" cy="914400"/>
          </a:xfrm>
        </p:grpSpPr>
        <p:grpSp>
          <p:nvGrpSpPr>
            <p:cNvPr id="6" name="Group 5"/>
            <p:cNvGrpSpPr/>
            <p:nvPr/>
          </p:nvGrpSpPr>
          <p:grpSpPr>
            <a:xfrm>
              <a:off x="2262840" y="2716250"/>
              <a:ext cx="9509759" cy="914400"/>
              <a:chOff x="1397726" y="2220686"/>
              <a:chExt cx="9509759" cy="914400"/>
            </a:xfrm>
          </p:grpSpPr>
          <p:sp>
            <p:nvSpPr>
              <p:cNvPr id="11" name="Rectangle 10"/>
              <p:cNvSpPr/>
              <p:nvPr/>
            </p:nvSpPr>
            <p:spPr>
              <a:xfrm>
                <a:off x="1397726" y="2220686"/>
                <a:ext cx="1358537" cy="914400"/>
              </a:xfrm>
              <a:prstGeom prst="rect">
                <a:avLst/>
              </a:prstGeom>
              <a:solidFill>
                <a:schemeClr val="bg1">
                  <a:lumMod val="50000"/>
                </a:schemeClr>
              </a:solidFill>
              <a:ln>
                <a:solidFill>
                  <a:schemeClr val="tx1"/>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2800" dirty="0" smtClean="0">
                    <a:solidFill>
                      <a:srgbClr val="00FF00"/>
                    </a:solidFill>
                  </a:rPr>
                  <a:t>30</a:t>
                </a:r>
                <a:endParaRPr lang="en-US" sz="2800" dirty="0">
                  <a:solidFill>
                    <a:srgbClr val="00FF00"/>
                  </a:solidFill>
                </a:endParaRPr>
              </a:p>
            </p:txBody>
          </p:sp>
          <p:sp>
            <p:nvSpPr>
              <p:cNvPr id="12" name="Rectangle 11"/>
              <p:cNvSpPr/>
              <p:nvPr/>
            </p:nvSpPr>
            <p:spPr>
              <a:xfrm>
                <a:off x="2756263" y="2220686"/>
                <a:ext cx="1358537" cy="914400"/>
              </a:xfrm>
              <a:prstGeom prst="rect">
                <a:avLst/>
              </a:prstGeom>
              <a:solidFill>
                <a:schemeClr val="accent1">
                  <a:lumMod val="60000"/>
                  <a:lumOff val="4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2000" dirty="0">
                    <a:ln>
                      <a:solidFill>
                        <a:sysClr val="windowText" lastClr="000000"/>
                      </a:solidFill>
                    </a:ln>
                    <a:solidFill>
                      <a:srgbClr val="C00000"/>
                    </a:solidFill>
                    <a:effectLst>
                      <a:glow rad="127000">
                        <a:srgbClr val="90F1FE"/>
                      </a:glow>
                    </a:effectLst>
                  </a:rPr>
                  <a:t>New Month </a:t>
                </a:r>
                <a:r>
                  <a:rPr lang="en-US" sz="2000" dirty="0" smtClean="0">
                    <a:ln>
                      <a:solidFill>
                        <a:sysClr val="windowText" lastClr="000000"/>
                      </a:solidFill>
                    </a:ln>
                    <a:solidFill>
                      <a:srgbClr val="C00000"/>
                    </a:solidFill>
                    <a:effectLst>
                      <a:glow rad="127000">
                        <a:srgbClr val="90F1FE"/>
                      </a:glow>
                    </a:effectLst>
                  </a:rPr>
                  <a:t/>
                </a:r>
                <a:br>
                  <a:rPr lang="en-US" sz="2000" dirty="0" smtClean="0">
                    <a:ln>
                      <a:solidFill>
                        <a:sysClr val="windowText" lastClr="000000"/>
                      </a:solidFill>
                    </a:ln>
                    <a:solidFill>
                      <a:srgbClr val="C00000"/>
                    </a:solidFill>
                    <a:effectLst>
                      <a:glow rad="127000">
                        <a:srgbClr val="90F1FE"/>
                      </a:glow>
                    </a:effectLst>
                  </a:rPr>
                </a:br>
                <a:r>
                  <a:rPr lang="en-US" sz="2000" dirty="0" smtClean="0">
                    <a:ln>
                      <a:solidFill>
                        <a:sysClr val="windowText" lastClr="000000"/>
                      </a:solidFill>
                    </a:ln>
                    <a:solidFill>
                      <a:srgbClr val="C00000"/>
                    </a:solidFill>
                    <a:effectLst>
                      <a:glow rad="127000">
                        <a:srgbClr val="90F1FE"/>
                      </a:glow>
                    </a:effectLst>
                  </a:rPr>
                  <a:t>Day  </a:t>
                </a:r>
                <a:r>
                  <a:rPr lang="en-US" sz="2000" dirty="0" smtClean="0">
                    <a:ln>
                      <a:solidFill>
                        <a:sysClr val="windowText" lastClr="000000"/>
                      </a:solidFill>
                    </a:ln>
                    <a:solidFill>
                      <a:srgbClr val="FF0000"/>
                    </a:solidFill>
                    <a:effectLst>
                      <a:glow rad="127000">
                        <a:srgbClr val="90F1FE"/>
                      </a:glow>
                    </a:effectLst>
                  </a:rPr>
                  <a:t>1</a:t>
                </a:r>
                <a:endParaRPr lang="en-US" sz="2000" dirty="0">
                  <a:ln>
                    <a:solidFill>
                      <a:sysClr val="windowText" lastClr="000000"/>
                    </a:solidFill>
                  </a:ln>
                  <a:solidFill>
                    <a:srgbClr val="FF0000"/>
                  </a:solidFill>
                  <a:effectLst>
                    <a:glow rad="127000">
                      <a:srgbClr val="90F1FE"/>
                    </a:glow>
                  </a:effectLst>
                </a:endParaRPr>
              </a:p>
            </p:txBody>
          </p:sp>
          <p:sp>
            <p:nvSpPr>
              <p:cNvPr id="13" name="Rectangle 12"/>
              <p:cNvSpPr/>
              <p:nvPr/>
            </p:nvSpPr>
            <p:spPr>
              <a:xfrm>
                <a:off x="4114800" y="2220686"/>
                <a:ext cx="1358537" cy="914400"/>
              </a:xfrm>
              <a:prstGeom prst="rect">
                <a:avLst/>
              </a:prstGeom>
              <a:solidFill>
                <a:schemeClr val="accent1">
                  <a:lumMod val="60000"/>
                  <a:lumOff val="4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2800" dirty="0" smtClean="0">
                    <a:solidFill>
                      <a:srgbClr val="FF0000"/>
                    </a:solidFill>
                  </a:rPr>
                  <a:t>2</a:t>
                </a:r>
                <a:endParaRPr lang="en-US" sz="2800" dirty="0">
                  <a:solidFill>
                    <a:srgbClr val="FF0000"/>
                  </a:solidFill>
                </a:endParaRPr>
              </a:p>
            </p:txBody>
          </p:sp>
          <p:sp>
            <p:nvSpPr>
              <p:cNvPr id="14" name="Rectangle 13"/>
              <p:cNvSpPr/>
              <p:nvPr/>
            </p:nvSpPr>
            <p:spPr>
              <a:xfrm>
                <a:off x="5473337" y="2220686"/>
                <a:ext cx="1358537" cy="914400"/>
              </a:xfrm>
              <a:prstGeom prst="rect">
                <a:avLst/>
              </a:prstGeom>
              <a:gradFill flip="none" rotWithShape="1">
                <a:gsLst>
                  <a:gs pos="5000">
                    <a:schemeClr val="accent1">
                      <a:lumMod val="60000"/>
                      <a:lumOff val="40000"/>
                    </a:schemeClr>
                  </a:gs>
                  <a:gs pos="23000">
                    <a:schemeClr val="accent4">
                      <a:lumMod val="20000"/>
                      <a:lumOff val="80000"/>
                    </a:schemeClr>
                  </a:gs>
                </a:gsLst>
                <a:lin ang="0" scaled="1"/>
                <a:tileRect/>
              </a:gra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2800" dirty="0" smtClean="0">
                    <a:solidFill>
                      <a:srgbClr val="FF0000"/>
                    </a:solidFill>
                  </a:rPr>
                  <a:t>3 </a:t>
                </a:r>
                <a:r>
                  <a:rPr lang="en-US" sz="2800" dirty="0" smtClean="0">
                    <a:solidFill>
                      <a:srgbClr val="CC00FF"/>
                    </a:solidFill>
                  </a:rPr>
                  <a:t>(1)</a:t>
                </a:r>
                <a:endParaRPr lang="en-US" sz="2800" dirty="0">
                  <a:solidFill>
                    <a:srgbClr val="CC00FF"/>
                  </a:solidFill>
                </a:endParaRPr>
              </a:p>
            </p:txBody>
          </p:sp>
          <p:sp>
            <p:nvSpPr>
              <p:cNvPr id="15" name="Rectangle 14"/>
              <p:cNvSpPr/>
              <p:nvPr/>
            </p:nvSpPr>
            <p:spPr>
              <a:xfrm>
                <a:off x="6831874" y="2220686"/>
                <a:ext cx="1358537" cy="914400"/>
              </a:xfrm>
              <a:prstGeom prst="rect">
                <a:avLst/>
              </a:prstGeom>
              <a:solidFill>
                <a:schemeClr val="accent4">
                  <a:lumMod val="20000"/>
                  <a:lumOff val="8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2800" dirty="0" smtClean="0">
                    <a:solidFill>
                      <a:srgbClr val="FF0000"/>
                    </a:solidFill>
                  </a:rPr>
                  <a:t>4 </a:t>
                </a:r>
                <a:r>
                  <a:rPr lang="en-US" sz="2800" dirty="0" smtClean="0">
                    <a:solidFill>
                      <a:srgbClr val="CC00FF"/>
                    </a:solidFill>
                  </a:rPr>
                  <a:t>(2)</a:t>
                </a:r>
                <a:endParaRPr lang="en-US" sz="2800" dirty="0">
                  <a:solidFill>
                    <a:srgbClr val="CC00FF"/>
                  </a:solidFill>
                </a:endParaRPr>
              </a:p>
            </p:txBody>
          </p:sp>
          <p:sp>
            <p:nvSpPr>
              <p:cNvPr id="16" name="Rectangle 15"/>
              <p:cNvSpPr/>
              <p:nvPr/>
            </p:nvSpPr>
            <p:spPr>
              <a:xfrm>
                <a:off x="8190411" y="2220686"/>
                <a:ext cx="1358537" cy="914400"/>
              </a:xfrm>
              <a:prstGeom prst="rect">
                <a:avLst/>
              </a:prstGeom>
              <a:solidFill>
                <a:schemeClr val="accent4">
                  <a:lumMod val="20000"/>
                  <a:lumOff val="8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2800" dirty="0" smtClean="0">
                    <a:solidFill>
                      <a:srgbClr val="FF0000"/>
                    </a:solidFill>
                  </a:rPr>
                  <a:t>5 </a:t>
                </a:r>
                <a:r>
                  <a:rPr lang="en-US" sz="2800" dirty="0" smtClean="0">
                    <a:solidFill>
                      <a:srgbClr val="CC00FF"/>
                    </a:solidFill>
                  </a:rPr>
                  <a:t>(3)</a:t>
                </a:r>
                <a:endParaRPr lang="en-US" sz="2800" dirty="0">
                  <a:solidFill>
                    <a:srgbClr val="CC00FF"/>
                  </a:solidFill>
                </a:endParaRPr>
              </a:p>
            </p:txBody>
          </p:sp>
          <p:sp>
            <p:nvSpPr>
              <p:cNvPr id="17" name="Rectangle 16"/>
              <p:cNvSpPr/>
              <p:nvPr/>
            </p:nvSpPr>
            <p:spPr>
              <a:xfrm>
                <a:off x="9548948" y="2220686"/>
                <a:ext cx="1358537" cy="914400"/>
              </a:xfrm>
              <a:prstGeom prst="rect">
                <a:avLst/>
              </a:prstGeom>
              <a:gradFill>
                <a:gsLst>
                  <a:gs pos="0">
                    <a:srgbClr val="CC00FF"/>
                  </a:gs>
                  <a:gs pos="74000">
                    <a:schemeClr val="accent1">
                      <a:lumMod val="45000"/>
                      <a:lumOff val="55000"/>
                    </a:schemeClr>
                  </a:gs>
                  <a:gs pos="83000">
                    <a:schemeClr val="accent1">
                      <a:lumMod val="45000"/>
                      <a:lumOff val="55000"/>
                    </a:schemeClr>
                  </a:gs>
                  <a:gs pos="100000">
                    <a:schemeClr val="accent1">
                      <a:lumMod val="30000"/>
                      <a:lumOff val="70000"/>
                    </a:schemeClr>
                  </a:gs>
                </a:gsLst>
                <a:lin ang="3000000" scaled="0"/>
              </a:gradFill>
              <a:ln w="76200">
                <a:solidFill>
                  <a:srgbClr val="0000CC"/>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4800" b="1" dirty="0" smtClean="0">
                    <a:ln>
                      <a:solidFill>
                        <a:srgbClr val="00FF00"/>
                      </a:solidFill>
                    </a:ln>
                    <a:solidFill>
                      <a:srgbClr val="0000CC"/>
                    </a:solidFill>
                    <a:effectLst>
                      <a:glow rad="127000">
                        <a:srgbClr val="00B0F0"/>
                      </a:glow>
                    </a:effectLst>
                  </a:rPr>
                  <a:t>6</a:t>
                </a:r>
                <a:endParaRPr lang="en-US" sz="4800" b="1" dirty="0">
                  <a:ln>
                    <a:solidFill>
                      <a:srgbClr val="00FF00"/>
                    </a:solidFill>
                  </a:ln>
                  <a:solidFill>
                    <a:srgbClr val="0000CC"/>
                  </a:solidFill>
                  <a:effectLst>
                    <a:glow rad="127000">
                      <a:srgbClr val="00B0F0"/>
                    </a:glow>
                  </a:effectLst>
                </a:endParaRPr>
              </a:p>
            </p:txBody>
          </p:sp>
        </p:grpSp>
        <p:sp>
          <p:nvSpPr>
            <p:cNvPr id="39" name="Rectangle 38"/>
            <p:cNvSpPr/>
            <p:nvPr/>
          </p:nvSpPr>
          <p:spPr>
            <a:xfrm>
              <a:off x="904303" y="2716250"/>
              <a:ext cx="1358537" cy="914400"/>
            </a:xfrm>
            <a:prstGeom prst="rect">
              <a:avLst/>
            </a:prstGeom>
            <a:solidFill>
              <a:schemeClr val="bg1">
                <a:lumMod val="50000"/>
              </a:schemeClr>
            </a:solidFill>
            <a:ln>
              <a:solidFill>
                <a:schemeClr val="tx1"/>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2800" dirty="0" smtClean="0">
                  <a:solidFill>
                    <a:srgbClr val="00FF00"/>
                  </a:solidFill>
                </a:rPr>
                <a:t>29</a:t>
              </a:r>
              <a:endParaRPr lang="en-US" sz="2800" dirty="0">
                <a:solidFill>
                  <a:srgbClr val="00FF00"/>
                </a:solidFill>
              </a:endParaRPr>
            </a:p>
          </p:txBody>
        </p:sp>
      </p:grpSp>
      <p:sp>
        <p:nvSpPr>
          <p:cNvPr id="41" name="Rectangle 40"/>
          <p:cNvSpPr/>
          <p:nvPr/>
        </p:nvSpPr>
        <p:spPr>
          <a:xfrm>
            <a:off x="321184" y="2021729"/>
            <a:ext cx="4998065" cy="412124"/>
          </a:xfrm>
          <a:prstGeom prst="rect">
            <a:avLst/>
          </a:prstGeom>
          <a:solidFill>
            <a:srgbClr val="FFFF00"/>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700" b="1" dirty="0" smtClean="0">
                <a:ln>
                  <a:solidFill>
                    <a:srgbClr val="FF0000"/>
                  </a:solidFill>
                </a:ln>
                <a:solidFill>
                  <a:srgbClr val="0000CC"/>
                </a:solidFill>
                <a:effectLst>
                  <a:glow rad="127000">
                    <a:srgbClr val="66CCFF"/>
                  </a:glow>
                </a:effectLst>
                <a:latin typeface="Georgia" panose="02040502050405020303" pitchFamily="18" charset="0"/>
              </a:rPr>
              <a:t>The Cycles of the MONTHS</a:t>
            </a:r>
            <a:endParaRPr lang="en-US" dirty="0"/>
          </a:p>
        </p:txBody>
      </p:sp>
      <p:sp>
        <p:nvSpPr>
          <p:cNvPr id="42" name="Rectangle 41"/>
          <p:cNvSpPr/>
          <p:nvPr/>
        </p:nvSpPr>
        <p:spPr>
          <a:xfrm>
            <a:off x="203200" y="4768089"/>
            <a:ext cx="4031353" cy="415637"/>
          </a:xfrm>
          <a:prstGeom prst="rect">
            <a:avLst/>
          </a:prstGeom>
          <a:solidFill>
            <a:srgbClr val="FFFF00"/>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700" b="1" dirty="0" smtClean="0">
                <a:ln>
                  <a:solidFill>
                    <a:srgbClr val="FF0000"/>
                  </a:solidFill>
                </a:ln>
                <a:solidFill>
                  <a:srgbClr val="0000CC"/>
                </a:solidFill>
                <a:effectLst>
                  <a:glow rad="127000">
                    <a:srgbClr val="66CCFF"/>
                  </a:glow>
                </a:effectLst>
                <a:latin typeface="Georgia" panose="02040502050405020303" pitchFamily="18" charset="0"/>
              </a:rPr>
              <a:t>Cycles of     the WEEK</a:t>
            </a:r>
            <a:endParaRPr lang="en-US" dirty="0"/>
          </a:p>
        </p:txBody>
      </p:sp>
      <p:sp>
        <p:nvSpPr>
          <p:cNvPr id="45" name="Title 1"/>
          <p:cNvSpPr txBox="1">
            <a:spLocks/>
          </p:cNvSpPr>
          <p:nvPr/>
        </p:nvSpPr>
        <p:spPr>
          <a:xfrm>
            <a:off x="203200" y="174537"/>
            <a:ext cx="11751829" cy="484294"/>
          </a:xfrm>
          <a:prstGeom prst="rect">
            <a:avLst/>
          </a:prstGeom>
          <a:gradFill flip="none" rotWithShape="1">
            <a:gsLst>
              <a:gs pos="50000">
                <a:srgbClr val="FF0066">
                  <a:alpha val="51000"/>
                </a:srgbClr>
              </a:gs>
              <a:gs pos="81000">
                <a:schemeClr val="accent1">
                  <a:lumMod val="45000"/>
                  <a:lumOff val="55000"/>
                </a:schemeClr>
              </a:gs>
              <a:gs pos="68000">
                <a:schemeClr val="accent1">
                  <a:lumMod val="45000"/>
                  <a:lumOff val="55000"/>
                  <a:alpha val="59000"/>
                </a:schemeClr>
              </a:gs>
              <a:gs pos="10000">
                <a:schemeClr val="accent1">
                  <a:lumMod val="30000"/>
                  <a:lumOff val="70000"/>
                </a:schemeClr>
              </a:gs>
            </a:gsLst>
            <a:path path="circle">
              <a:fillToRect l="100000" t="100000"/>
            </a:path>
            <a:tileRect r="-100000" b="-100000"/>
          </a:gradFill>
          <a:ln w="38100">
            <a:solidFill>
              <a:srgbClr val="CC0099"/>
            </a:solidFill>
          </a:ln>
          <a:effectLst/>
          <a:scene3d>
            <a:camera prst="orthographicFront"/>
            <a:lightRig rig="threePt" dir="t"/>
          </a:scene3d>
          <a:sp3d>
            <a:bevelT/>
          </a:sp3d>
        </p:spPr>
        <p:txBody>
          <a:bodyPr vert="horz" lIns="91440" tIns="45720" rIns="91440" bIns="45720" rtlCol="0" anchor="t">
            <a:noAutofit/>
            <a:sp3d extrusionH="57150">
              <a:bevelT w="82550" h="38100" prst="coolSlant"/>
            </a:sp3d>
          </a:bodyPr>
          <a:lst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a:lstStyle>
          <a:p>
            <a:pPr algn="ctr"/>
            <a:r>
              <a:rPr lang="en-US" sz="3200" dirty="0" smtClean="0">
                <a:ln w="19050">
                  <a:solidFill>
                    <a:schemeClr val="tx2">
                      <a:lumMod val="10000"/>
                      <a:lumOff val="90000"/>
                    </a:schemeClr>
                  </a:solidFill>
                </a:ln>
                <a:solidFill>
                  <a:srgbClr val="0000CC"/>
                </a:solidFill>
                <a:latin typeface="Arial Rounded MT Bold" pitchFamily="34" charset="0"/>
              </a:rPr>
              <a:t>Yahuah’s </a:t>
            </a:r>
            <a:r>
              <a:rPr lang="en-US" sz="3200" dirty="0" smtClean="0">
                <a:ln w="19050">
                  <a:solidFill>
                    <a:sysClr val="windowText" lastClr="000000"/>
                  </a:solidFill>
                </a:ln>
                <a:solidFill>
                  <a:srgbClr val="0000CC"/>
                </a:solidFill>
                <a:effectLst>
                  <a:glow rad="127000">
                    <a:srgbClr val="FFFF00"/>
                  </a:glow>
                </a:effectLst>
                <a:latin typeface="Arial Rounded MT Bold" pitchFamily="34" charset="0"/>
              </a:rPr>
              <a:t>Covenant Calendar </a:t>
            </a:r>
            <a:r>
              <a:rPr lang="en-US" sz="3200" dirty="0" smtClean="0">
                <a:ln w="19050">
                  <a:solidFill>
                    <a:schemeClr val="tx2">
                      <a:lumMod val="10000"/>
                      <a:lumOff val="90000"/>
                    </a:schemeClr>
                  </a:solidFill>
                </a:ln>
                <a:solidFill>
                  <a:srgbClr val="0000CC"/>
                </a:solidFill>
                <a:latin typeface="Arial Rounded MT Bold" pitchFamily="34" charset="0"/>
              </a:rPr>
              <a:t>is not reset</a:t>
            </a:r>
            <a:endParaRPr lang="en-US" sz="3200" dirty="0">
              <a:ln w="19050">
                <a:solidFill>
                  <a:schemeClr val="tx2">
                    <a:lumMod val="10000"/>
                    <a:lumOff val="90000"/>
                  </a:schemeClr>
                </a:solidFill>
              </a:ln>
              <a:solidFill>
                <a:srgbClr val="0000CC"/>
              </a:solidFill>
              <a:latin typeface="Arial Rounded MT Bold" pitchFamily="34" charset="0"/>
            </a:endParaRPr>
          </a:p>
        </p:txBody>
      </p:sp>
      <p:cxnSp>
        <p:nvCxnSpPr>
          <p:cNvPr id="5" name="Straight Arrow Connector 4"/>
          <p:cNvCxnSpPr/>
          <p:nvPr/>
        </p:nvCxnSpPr>
        <p:spPr>
          <a:xfrm flipH="1">
            <a:off x="10444287" y="3220157"/>
            <a:ext cx="184268" cy="2231910"/>
          </a:xfrm>
          <a:prstGeom prst="straightConnector1">
            <a:avLst/>
          </a:prstGeom>
          <a:ln w="57150">
            <a:solidFill>
              <a:srgbClr val="00FF00"/>
            </a:solidFill>
            <a:headEnd type="none" w="med" len="med"/>
            <a:tailEnd type="triangle" w="med" len="med"/>
          </a:ln>
          <a:effectLst>
            <a:glow rad="101600">
              <a:schemeClr val="tx1"/>
            </a:glow>
          </a:effectLst>
        </p:spPr>
        <p:style>
          <a:lnRef idx="1">
            <a:schemeClr val="accent1"/>
          </a:lnRef>
          <a:fillRef idx="0">
            <a:schemeClr val="accent1"/>
          </a:fillRef>
          <a:effectRef idx="0">
            <a:schemeClr val="accent1"/>
          </a:effectRef>
          <a:fontRef idx="minor">
            <a:schemeClr val="tx1"/>
          </a:fontRef>
        </p:style>
      </p:cxnSp>
      <p:sp>
        <p:nvSpPr>
          <p:cNvPr id="7" name="Curved Left Arrow 6"/>
          <p:cNvSpPr/>
          <p:nvPr/>
        </p:nvSpPr>
        <p:spPr>
          <a:xfrm>
            <a:off x="11002297" y="1485503"/>
            <a:ext cx="1114978" cy="1650987"/>
          </a:xfrm>
          <a:prstGeom prst="curvedLeftArrow">
            <a:avLst>
              <a:gd name="adj1" fmla="val 16561"/>
              <a:gd name="adj2" fmla="val 50000"/>
              <a:gd name="adj3" fmla="val 35582"/>
            </a:avLst>
          </a:prstGeom>
          <a:solidFill>
            <a:srgbClr val="FFFF00"/>
          </a:solidFill>
          <a:ln w="38100">
            <a:solidFill>
              <a:srgbClr val="00B0F0"/>
            </a:solidFill>
          </a:ln>
          <a:effectLst>
            <a:glow rad="228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cxnSp>
        <p:nvCxnSpPr>
          <p:cNvPr id="8" name="Straight Connector 7"/>
          <p:cNvCxnSpPr/>
          <p:nvPr/>
        </p:nvCxnSpPr>
        <p:spPr>
          <a:xfrm flipH="1">
            <a:off x="1848465" y="3156154"/>
            <a:ext cx="589935" cy="1199622"/>
          </a:xfrm>
          <a:prstGeom prst="line">
            <a:avLst/>
          </a:prstGeom>
          <a:ln w="76200">
            <a:solidFill>
              <a:srgbClr val="0000CC"/>
            </a:solidFill>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1848465" y="4336112"/>
            <a:ext cx="589935" cy="1258443"/>
          </a:xfrm>
          <a:prstGeom prst="straightConnector1">
            <a:avLst/>
          </a:prstGeom>
          <a:ln w="76200">
            <a:solidFill>
              <a:srgbClr val="0000CC"/>
            </a:solidFill>
            <a:tailEnd type="arrow"/>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137155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mph" presetSubtype="0" repeatCount="3000" fill="hold" nodeType="withEffect">
                                  <p:stCondLst>
                                    <p:cond delay="5000"/>
                                  </p:stCondLst>
                                  <p:iterate type="lt">
                                    <p:tmPct val="10000"/>
                                  </p:iterate>
                                  <p:childTnLst>
                                    <p:animMotion origin="layout" path="M 4.79167E-6 1.48148E-6 L 4.79167E-6 -0.07222 " pathEditMode="relative" rAng="0" ptsTypes="AA">
                                      <p:cBhvr>
                                        <p:cTn id="6" dur="500" accel="50000" decel="50000" autoRev="1" fill="hold">
                                          <p:stCondLst>
                                            <p:cond delay="0"/>
                                          </p:stCondLst>
                                        </p:cTn>
                                        <p:tgtEl>
                                          <p:spTgt spid="41">
                                            <p:txEl>
                                              <p:pRg st="0" end="0"/>
                                            </p:txEl>
                                          </p:spTgt>
                                        </p:tgtEl>
                                        <p:attrNameLst>
                                          <p:attrName>ppt_x</p:attrName>
                                          <p:attrName>ppt_y</p:attrName>
                                        </p:attrNameLst>
                                      </p:cBhvr>
                                      <p:rCtr x="0" y="-3611"/>
                                    </p:animMotion>
                                    <p:animRot by="1500000">
                                      <p:cBhvr>
                                        <p:cTn id="7" dur="250" fill="hold">
                                          <p:stCondLst>
                                            <p:cond delay="0"/>
                                          </p:stCondLst>
                                        </p:cTn>
                                        <p:tgtEl>
                                          <p:spTgt spid="41">
                                            <p:txEl>
                                              <p:pRg st="0" end="0"/>
                                            </p:txEl>
                                          </p:spTgt>
                                        </p:tgtEl>
                                        <p:attrNameLst>
                                          <p:attrName>r</p:attrName>
                                        </p:attrNameLst>
                                      </p:cBhvr>
                                    </p:animRot>
                                    <p:animRot by="-1500000">
                                      <p:cBhvr>
                                        <p:cTn id="8" dur="250" fill="hold">
                                          <p:stCondLst>
                                            <p:cond delay="250"/>
                                          </p:stCondLst>
                                        </p:cTn>
                                        <p:tgtEl>
                                          <p:spTgt spid="41">
                                            <p:txEl>
                                              <p:pRg st="0" end="0"/>
                                            </p:txEl>
                                          </p:spTgt>
                                        </p:tgtEl>
                                        <p:attrNameLst>
                                          <p:attrName>r</p:attrName>
                                        </p:attrNameLst>
                                      </p:cBhvr>
                                    </p:animRot>
                                    <p:animRot by="-1500000">
                                      <p:cBhvr>
                                        <p:cTn id="9" dur="250" fill="hold">
                                          <p:stCondLst>
                                            <p:cond delay="500"/>
                                          </p:stCondLst>
                                        </p:cTn>
                                        <p:tgtEl>
                                          <p:spTgt spid="41">
                                            <p:txEl>
                                              <p:pRg st="0" end="0"/>
                                            </p:txEl>
                                          </p:spTgt>
                                        </p:tgtEl>
                                        <p:attrNameLst>
                                          <p:attrName>r</p:attrName>
                                        </p:attrNameLst>
                                      </p:cBhvr>
                                    </p:animRot>
                                    <p:animRot by="1500000">
                                      <p:cBhvr>
                                        <p:cTn id="10" dur="250" fill="hold">
                                          <p:stCondLst>
                                            <p:cond delay="750"/>
                                          </p:stCondLst>
                                        </p:cTn>
                                        <p:tgtEl>
                                          <p:spTgt spid="41">
                                            <p:txEl>
                                              <p:pRg st="0" end="0"/>
                                            </p:txEl>
                                          </p:spTgt>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wipe(left)">
                                      <p:cBhvr>
                                        <p:cTn id="15" dur="1750"/>
                                        <p:tgtEl>
                                          <p:spTgt spid="3">
                                            <p:txEl>
                                              <p:pRg st="4" end="4"/>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3000"/>
                                  </p:stCondLst>
                                  <p:childTnLst>
                                    <p:set>
                                      <p:cBhvr>
                                        <p:cTn id="19" dur="1" fill="hold">
                                          <p:stCondLst>
                                            <p:cond delay="0"/>
                                          </p:stCondLst>
                                        </p:cTn>
                                        <p:tgtEl>
                                          <p:spTgt spid="3">
                                            <p:txEl>
                                              <p:pRg st="6" end="6"/>
                                            </p:txEl>
                                          </p:spTgt>
                                        </p:tgtEl>
                                        <p:attrNameLst>
                                          <p:attrName>style.visibility</p:attrName>
                                        </p:attrNameLst>
                                      </p:cBhvr>
                                      <p:to>
                                        <p:strVal val="visible"/>
                                      </p:to>
                                    </p:set>
                                    <p:animEffect transition="in" filter="wipe(left)">
                                      <p:cBhvr>
                                        <p:cTn id="20" dur="2000"/>
                                        <p:tgtEl>
                                          <p:spTgt spid="3">
                                            <p:txEl>
                                              <p:pRg st="6" end="6"/>
                                            </p:txEl>
                                          </p:spTgt>
                                        </p:tgtEl>
                                      </p:cBhvr>
                                    </p:animEffect>
                                  </p:childTnLst>
                                </p:cTn>
                              </p:par>
                              <p:par>
                                <p:cTn id="21" presetID="2" presetClass="entr" presetSubtype="8"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0-#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par>
                                <p:cTn id="25" presetID="8" presetClass="emph" presetSubtype="0" fill="hold" nodeType="withEffect">
                                  <p:stCondLst>
                                    <p:cond delay="0"/>
                                  </p:stCondLst>
                                  <p:childTnLst>
                                    <p:animRot by="21600000">
                                      <p:cBhvr>
                                        <p:cTn id="26" dur="1000" fill="hold"/>
                                        <p:tgtEl>
                                          <p:spTgt spid="5"/>
                                        </p:tgtEl>
                                        <p:attrNameLst>
                                          <p:attrName>r</p:attrName>
                                        </p:attrNameLst>
                                      </p:cBhvr>
                                    </p:animRot>
                                  </p:childTnLst>
                                </p:cTn>
                              </p:par>
                              <p:par>
                                <p:cTn id="27" presetID="2" presetClass="entr" presetSubtype="3" fill="hold" grpId="0" nodeType="withEffect">
                                  <p:stCondLst>
                                    <p:cond delay="0"/>
                                  </p:stCondLst>
                                  <p:childTnLst>
                                    <p:set>
                                      <p:cBhvr>
                                        <p:cTn id="28" dur="1" fill="hold">
                                          <p:stCondLst>
                                            <p:cond delay="0"/>
                                          </p:stCondLst>
                                        </p:cTn>
                                        <p:tgtEl>
                                          <p:spTgt spid="42"/>
                                        </p:tgtEl>
                                        <p:attrNameLst>
                                          <p:attrName>style.visibility</p:attrName>
                                        </p:attrNameLst>
                                      </p:cBhvr>
                                      <p:to>
                                        <p:strVal val="visible"/>
                                      </p:to>
                                    </p:set>
                                    <p:anim calcmode="lin" valueType="num">
                                      <p:cBhvr additive="base">
                                        <p:cTn id="29" dur="2000" fill="hold"/>
                                        <p:tgtEl>
                                          <p:spTgt spid="42"/>
                                        </p:tgtEl>
                                        <p:attrNameLst>
                                          <p:attrName>ppt_x</p:attrName>
                                        </p:attrNameLst>
                                      </p:cBhvr>
                                      <p:tavLst>
                                        <p:tav tm="0">
                                          <p:val>
                                            <p:strVal val="1+#ppt_w/2"/>
                                          </p:val>
                                        </p:tav>
                                        <p:tav tm="100000">
                                          <p:val>
                                            <p:strVal val="#ppt_x"/>
                                          </p:val>
                                        </p:tav>
                                      </p:tavLst>
                                    </p:anim>
                                    <p:anim calcmode="lin" valueType="num">
                                      <p:cBhvr additive="base">
                                        <p:cTn id="30" dur="2000" fill="hold"/>
                                        <p:tgtEl>
                                          <p:spTgt spid="42"/>
                                        </p:tgtEl>
                                        <p:attrNameLst>
                                          <p:attrName>ppt_y</p:attrName>
                                        </p:attrNameLst>
                                      </p:cBhvr>
                                      <p:tavLst>
                                        <p:tav tm="0">
                                          <p:val>
                                            <p:strVal val="0-#ppt_h/2"/>
                                          </p:val>
                                        </p:tav>
                                        <p:tav tm="100000">
                                          <p:val>
                                            <p:strVal val="#ppt_y"/>
                                          </p:val>
                                        </p:tav>
                                      </p:tavLst>
                                    </p:anim>
                                  </p:childTnLst>
                                </p:cTn>
                              </p:par>
                              <p:par>
                                <p:cTn id="31" presetID="22" presetClass="entr" presetSubtype="2" fill="hold" nodeType="withEffect">
                                  <p:stCondLst>
                                    <p:cond delay="6000"/>
                                  </p:stCondLst>
                                  <p:childTnLst>
                                    <p:set>
                                      <p:cBhvr>
                                        <p:cTn id="32" dur="1" fill="hold">
                                          <p:stCondLst>
                                            <p:cond delay="0"/>
                                          </p:stCondLst>
                                        </p:cTn>
                                        <p:tgtEl>
                                          <p:spTgt spid="38"/>
                                        </p:tgtEl>
                                        <p:attrNameLst>
                                          <p:attrName>style.visibility</p:attrName>
                                        </p:attrNameLst>
                                      </p:cBhvr>
                                      <p:to>
                                        <p:strVal val="visible"/>
                                      </p:to>
                                    </p:set>
                                    <p:animEffect transition="in" filter="wipe(right)">
                                      <p:cBhvr>
                                        <p:cTn id="33" dur="4000"/>
                                        <p:tgtEl>
                                          <p:spTgt spid="38"/>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1" repeatCount="4000" fill="hold" nodeType="clickEffect">
                                  <p:stCondLst>
                                    <p:cond delay="2500"/>
                                  </p:stCondLst>
                                  <p:childTnLst>
                                    <p:set>
                                      <p:cBhvr>
                                        <p:cTn id="37" dur="1" fill="hold">
                                          <p:stCondLst>
                                            <p:cond delay="0"/>
                                          </p:stCondLst>
                                        </p:cTn>
                                        <p:tgtEl>
                                          <p:spTgt spid="18"/>
                                        </p:tgtEl>
                                        <p:attrNameLst>
                                          <p:attrName>style.visibility</p:attrName>
                                        </p:attrNameLst>
                                      </p:cBhvr>
                                      <p:to>
                                        <p:strVal val="visible"/>
                                      </p:to>
                                    </p:set>
                                    <p:animEffect transition="in" filter="wipe(up)">
                                      <p:cBhvr>
                                        <p:cTn id="38" dur="3000"/>
                                        <p:tgtEl>
                                          <p:spTgt spid="18"/>
                                        </p:tgtEl>
                                      </p:cBhvr>
                                    </p:animEffect>
                                  </p:childTnLst>
                                </p:cTn>
                              </p:par>
                              <p:par>
                                <p:cTn id="39" presetID="22" presetClass="entr" presetSubtype="1" repeatCount="4000" fill="hold" nodeType="with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wipe(up)">
                                      <p:cBhvr>
                                        <p:cTn id="41" dur="3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slides/slide77.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000000"/>
            </a:gs>
            <a:gs pos="39999">
              <a:srgbClr val="0A128C"/>
            </a:gs>
            <a:gs pos="70000">
              <a:srgbClr val="181CC7"/>
            </a:gs>
            <a:gs pos="88000">
              <a:srgbClr val="7005D4"/>
            </a:gs>
            <a:gs pos="100000">
              <a:srgbClr val="8C3D91"/>
            </a:gs>
          </a:gsLst>
          <a:lin ang="16200000" scaled="1"/>
          <a:tileRect/>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73050" y="1592826"/>
            <a:ext cx="12118950" cy="4884174"/>
          </a:xfrm>
          <a:gradFill>
            <a:gsLst>
              <a:gs pos="0">
                <a:srgbClr val="FF0066"/>
              </a:gs>
              <a:gs pos="74000">
                <a:schemeClr val="accent1">
                  <a:lumMod val="45000"/>
                  <a:lumOff val="55000"/>
                </a:schemeClr>
              </a:gs>
              <a:gs pos="83000">
                <a:schemeClr val="accent1">
                  <a:lumMod val="45000"/>
                  <a:lumOff val="55000"/>
                </a:schemeClr>
              </a:gs>
              <a:gs pos="100000">
                <a:schemeClr val="accent1">
                  <a:lumMod val="30000"/>
                  <a:lumOff val="70000"/>
                </a:schemeClr>
              </a:gs>
            </a:gsLst>
            <a:lin ang="16200000" scaled="0"/>
          </a:gradFill>
          <a:scene3d>
            <a:camera prst="orthographicFront"/>
            <a:lightRig rig="threePt" dir="t"/>
          </a:scene3d>
          <a:sp3d>
            <a:bevelT/>
          </a:sp3d>
        </p:spPr>
        <p:txBody>
          <a:bodyPr>
            <a:sp3d extrusionH="57150">
              <a:bevelT w="38100" h="38100"/>
            </a:sp3d>
          </a:bodyPr>
          <a:lstStyle/>
          <a:p>
            <a:pPr marL="0" lvl="0" indent="0">
              <a:buClr>
                <a:srgbClr val="171312"/>
              </a:buClr>
              <a:buNone/>
            </a:pPr>
            <a:r>
              <a:rPr lang="en-US" sz="2700" dirty="0" smtClean="0">
                <a:ln>
                  <a:solidFill>
                    <a:srgbClr val="FF0000"/>
                  </a:solidFill>
                </a:ln>
                <a:solidFill>
                  <a:srgbClr val="0000CC"/>
                </a:solidFill>
                <a:effectLst>
                  <a:glow rad="127000">
                    <a:srgbClr val="66CCFF"/>
                  </a:glow>
                </a:effectLst>
                <a:latin typeface="Georgia" panose="02040502050405020303" pitchFamily="18" charset="0"/>
              </a:rPr>
              <a:t>The 6</a:t>
            </a:r>
            <a:r>
              <a:rPr lang="en-US" sz="2700" baseline="30000" dirty="0" smtClean="0">
                <a:ln>
                  <a:solidFill>
                    <a:srgbClr val="FF0000"/>
                  </a:solidFill>
                </a:ln>
                <a:solidFill>
                  <a:srgbClr val="0000CC"/>
                </a:solidFill>
                <a:effectLst>
                  <a:glow rad="127000">
                    <a:srgbClr val="66CCFF"/>
                  </a:glow>
                </a:effectLst>
                <a:latin typeface="Georgia" panose="02040502050405020303" pitchFamily="18" charset="0"/>
              </a:rPr>
              <a:t>th</a:t>
            </a:r>
            <a:r>
              <a:rPr lang="en-US" sz="2700" dirty="0" smtClean="0">
                <a:ln>
                  <a:solidFill>
                    <a:srgbClr val="FF0000"/>
                  </a:solidFill>
                </a:ln>
                <a:solidFill>
                  <a:srgbClr val="0000CC"/>
                </a:solidFill>
                <a:effectLst>
                  <a:glow rad="127000">
                    <a:srgbClr val="66CCFF"/>
                  </a:glow>
                </a:effectLst>
                <a:latin typeface="Georgia" panose="02040502050405020303" pitchFamily="18" charset="0"/>
              </a:rPr>
              <a:t>  cycle of the new month is when David asked for the shewbread.</a:t>
            </a:r>
          </a:p>
          <a:p>
            <a:pPr marL="0" lvl="0" indent="0">
              <a:buClr>
                <a:srgbClr val="171312"/>
              </a:buClr>
              <a:buNone/>
            </a:pPr>
            <a:r>
              <a:rPr lang="en-US" sz="2700" dirty="0" smtClean="0">
                <a:ln>
                  <a:solidFill>
                    <a:srgbClr val="FF0000"/>
                  </a:solidFill>
                </a:ln>
                <a:solidFill>
                  <a:srgbClr val="0000CC"/>
                </a:solidFill>
                <a:effectLst/>
                <a:latin typeface="Georgia" panose="02040502050405020303" pitchFamily="18" charset="0"/>
              </a:rPr>
              <a:t>The fresh shewbread</a:t>
            </a:r>
            <a:r>
              <a:rPr lang="en-US" sz="2700" dirty="0">
                <a:ln>
                  <a:solidFill>
                    <a:srgbClr val="FF0000"/>
                  </a:solidFill>
                </a:ln>
                <a:solidFill>
                  <a:srgbClr val="0000CC"/>
                </a:solidFill>
                <a:effectLst/>
                <a:latin typeface="Georgia" panose="02040502050405020303" pitchFamily="18" charset="0"/>
              </a:rPr>
              <a:t> </a:t>
            </a:r>
            <a:r>
              <a:rPr lang="en-US" sz="2700" dirty="0" smtClean="0">
                <a:ln>
                  <a:solidFill>
                    <a:srgbClr val="FF0000"/>
                  </a:solidFill>
                </a:ln>
                <a:solidFill>
                  <a:srgbClr val="0000CC"/>
                </a:solidFill>
                <a:effectLst/>
                <a:latin typeface="Georgia" panose="02040502050405020303" pitchFamily="18" charset="0"/>
              </a:rPr>
              <a:t>– </a:t>
            </a:r>
            <a:r>
              <a:rPr lang="en-US" sz="2700" b="1" dirty="0" smtClean="0">
                <a:ln>
                  <a:solidFill>
                    <a:srgbClr val="FF0000"/>
                  </a:solidFill>
                </a:ln>
                <a:solidFill>
                  <a:schemeClr val="tx1"/>
                </a:solidFill>
                <a:effectLst>
                  <a:glow rad="127000">
                    <a:srgbClr val="FFFF00"/>
                  </a:glow>
                </a:effectLst>
                <a:latin typeface="Georgia" panose="02040502050405020303" pitchFamily="18" charset="0"/>
              </a:rPr>
              <a:t>by statute </a:t>
            </a:r>
            <a:r>
              <a:rPr lang="en-US" sz="2700" dirty="0" smtClean="0">
                <a:ln>
                  <a:solidFill>
                    <a:srgbClr val="FF0000"/>
                  </a:solidFill>
                </a:ln>
                <a:solidFill>
                  <a:srgbClr val="0000CC"/>
                </a:solidFill>
                <a:effectLst/>
                <a:latin typeface="Georgia" panose="02040502050405020303" pitchFamily="18" charset="0"/>
              </a:rPr>
              <a:t>– always indicates the </a:t>
            </a:r>
            <a:r>
              <a:rPr lang="en-US" sz="2700" b="1" dirty="0" smtClean="0">
                <a:ln w="6350">
                  <a:solidFill>
                    <a:srgbClr val="FF0000"/>
                  </a:solidFill>
                </a:ln>
                <a:solidFill>
                  <a:srgbClr val="0000CC"/>
                </a:solidFill>
                <a:effectLst/>
                <a:latin typeface="Georgia" panose="02040502050405020303" pitchFamily="18" charset="0"/>
              </a:rPr>
              <a:t>7</a:t>
            </a:r>
            <a:r>
              <a:rPr lang="en-US" sz="2700" b="1" baseline="30000" dirty="0" smtClean="0">
                <a:ln w="6350">
                  <a:solidFill>
                    <a:srgbClr val="FF0000"/>
                  </a:solidFill>
                </a:ln>
                <a:solidFill>
                  <a:srgbClr val="0000CC"/>
                </a:solidFill>
                <a:effectLst/>
                <a:latin typeface="Georgia" panose="02040502050405020303" pitchFamily="18" charset="0"/>
              </a:rPr>
              <a:t>th</a:t>
            </a:r>
            <a:r>
              <a:rPr lang="en-US" sz="2700" b="1" dirty="0" smtClean="0">
                <a:ln w="6350">
                  <a:solidFill>
                    <a:srgbClr val="FF0000"/>
                  </a:solidFill>
                </a:ln>
                <a:solidFill>
                  <a:srgbClr val="0000CC"/>
                </a:solidFill>
                <a:effectLst/>
                <a:latin typeface="Georgia" panose="02040502050405020303" pitchFamily="18" charset="0"/>
              </a:rPr>
              <a:t> day Sabbath.</a:t>
            </a:r>
            <a:br>
              <a:rPr lang="en-US" sz="2700" b="1" dirty="0" smtClean="0">
                <a:ln w="6350">
                  <a:solidFill>
                    <a:srgbClr val="FF0000"/>
                  </a:solidFill>
                </a:ln>
                <a:solidFill>
                  <a:srgbClr val="0000CC"/>
                </a:solidFill>
                <a:effectLst/>
                <a:latin typeface="Georgia" panose="02040502050405020303" pitchFamily="18" charset="0"/>
              </a:rPr>
            </a:br>
            <a:r>
              <a:rPr lang="en-US" sz="2700" b="1" dirty="0" smtClean="0">
                <a:ln w="6350">
                  <a:solidFill>
                    <a:srgbClr val="FF0000"/>
                  </a:solidFill>
                </a:ln>
                <a:solidFill>
                  <a:srgbClr val="0000CC"/>
                </a:solidFill>
                <a:effectLst/>
                <a:latin typeface="Georgia" panose="02040502050405020303" pitchFamily="18" charset="0"/>
              </a:rPr>
              <a:t>           </a:t>
            </a:r>
            <a:r>
              <a:rPr lang="en-US" sz="2700" dirty="0" smtClean="0">
                <a:ln>
                  <a:solidFill>
                    <a:srgbClr val="FF0000"/>
                  </a:solidFill>
                </a:ln>
                <a:solidFill>
                  <a:srgbClr val="0000CC"/>
                </a:solidFill>
                <a:latin typeface="Georgia" panose="02040502050405020303" pitchFamily="18" charset="0"/>
              </a:rPr>
              <a:t>(See:  Lev 24:5-9; 1 Chron 9:32.)</a:t>
            </a:r>
            <a:endParaRPr lang="en-US" b="1" dirty="0">
              <a:ln w="6350">
                <a:solidFill>
                  <a:srgbClr val="FF0000"/>
                </a:solidFill>
              </a:ln>
              <a:effectLst/>
            </a:endParaRPr>
          </a:p>
        </p:txBody>
      </p:sp>
      <p:sp>
        <p:nvSpPr>
          <p:cNvPr id="4" name="Slide Number Placeholder 3"/>
          <p:cNvSpPr>
            <a:spLocks noGrp="1"/>
          </p:cNvSpPr>
          <p:nvPr>
            <p:ph type="sldNum" sz="quarter" idx="12"/>
          </p:nvPr>
        </p:nvSpPr>
        <p:spPr>
          <a:xfrm>
            <a:off x="9326520" y="6484930"/>
            <a:ext cx="2819399" cy="345796"/>
          </a:xfrm>
        </p:spPr>
        <p:txBody>
          <a:bodyPr/>
          <a:lstStyle/>
          <a:p>
            <a:fld id="{71766878-3199-4EAB-94E7-2D6D11070E14}" type="slidenum">
              <a:rPr lang="en-US" b="1" smtClean="0">
                <a:solidFill>
                  <a:schemeClr val="bg2"/>
                </a:solidFill>
              </a:rPr>
              <a:t>77</a:t>
            </a:fld>
            <a:endParaRPr lang="en-US" b="1" dirty="0">
              <a:solidFill>
                <a:schemeClr val="bg2"/>
              </a:solidFill>
            </a:endParaRPr>
          </a:p>
        </p:txBody>
      </p:sp>
      <p:grpSp>
        <p:nvGrpSpPr>
          <p:cNvPr id="38" name="Group 37"/>
          <p:cNvGrpSpPr/>
          <p:nvPr/>
        </p:nvGrpSpPr>
        <p:grpSpPr>
          <a:xfrm>
            <a:off x="577281" y="5269254"/>
            <a:ext cx="10868296" cy="914400"/>
            <a:chOff x="1018902" y="5147722"/>
            <a:chExt cx="10868296" cy="914400"/>
          </a:xfrm>
        </p:grpSpPr>
        <p:grpSp>
          <p:nvGrpSpPr>
            <p:cNvPr id="23" name="Group 22"/>
            <p:cNvGrpSpPr/>
            <p:nvPr/>
          </p:nvGrpSpPr>
          <p:grpSpPr>
            <a:xfrm>
              <a:off x="2377439" y="5147722"/>
              <a:ext cx="9509759" cy="914400"/>
              <a:chOff x="1397726" y="2220686"/>
              <a:chExt cx="9509759" cy="914400"/>
            </a:xfrm>
          </p:grpSpPr>
          <p:sp>
            <p:nvSpPr>
              <p:cNvPr id="28" name="Rectangle 27"/>
              <p:cNvSpPr/>
              <p:nvPr/>
            </p:nvSpPr>
            <p:spPr>
              <a:xfrm>
                <a:off x="1397726" y="2220686"/>
                <a:ext cx="1358537" cy="914400"/>
              </a:xfrm>
              <a:prstGeom prst="rect">
                <a:avLst/>
              </a:prstGeom>
              <a:solidFill>
                <a:schemeClr val="bg1">
                  <a:lumMod val="50000"/>
                </a:schemeClr>
              </a:solidFill>
              <a:ln>
                <a:solidFill>
                  <a:schemeClr val="tx1"/>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3200" dirty="0" smtClean="0">
                    <a:solidFill>
                      <a:srgbClr val="00FF00"/>
                    </a:solidFill>
                  </a:rPr>
                  <a:t>1</a:t>
                </a:r>
                <a:endParaRPr lang="en-US" sz="3200" dirty="0">
                  <a:solidFill>
                    <a:srgbClr val="00FF00"/>
                  </a:solidFill>
                </a:endParaRPr>
              </a:p>
            </p:txBody>
          </p:sp>
          <p:sp>
            <p:nvSpPr>
              <p:cNvPr id="29" name="Rectangle 28"/>
              <p:cNvSpPr/>
              <p:nvPr/>
            </p:nvSpPr>
            <p:spPr>
              <a:xfrm>
                <a:off x="2756263" y="2220686"/>
                <a:ext cx="1358537" cy="914400"/>
              </a:xfrm>
              <a:prstGeom prst="rect">
                <a:avLst/>
              </a:prstGeom>
              <a:solidFill>
                <a:schemeClr val="accent1">
                  <a:lumMod val="60000"/>
                  <a:lumOff val="4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2000" dirty="0" smtClean="0">
                    <a:solidFill>
                      <a:srgbClr val="FF0000"/>
                    </a:solidFill>
                  </a:rPr>
                  <a:t> </a:t>
                </a:r>
                <a:r>
                  <a:rPr lang="en-US" sz="2000" dirty="0" smtClean="0">
                    <a:ln>
                      <a:solidFill>
                        <a:sysClr val="windowText" lastClr="000000"/>
                      </a:solidFill>
                    </a:ln>
                    <a:solidFill>
                      <a:srgbClr val="FF0000"/>
                    </a:solidFill>
                    <a:effectLst>
                      <a:glow rad="127000">
                        <a:srgbClr val="90F1FE"/>
                      </a:glow>
                    </a:effectLst>
                  </a:rPr>
                  <a:t>New </a:t>
                </a:r>
                <a:r>
                  <a:rPr lang="en-US" sz="2000" dirty="0">
                    <a:ln>
                      <a:solidFill>
                        <a:sysClr val="windowText" lastClr="000000"/>
                      </a:solidFill>
                    </a:ln>
                    <a:solidFill>
                      <a:srgbClr val="FF0000"/>
                    </a:solidFill>
                    <a:effectLst>
                      <a:glow rad="127000">
                        <a:srgbClr val="90F1FE"/>
                      </a:glow>
                    </a:effectLst>
                  </a:rPr>
                  <a:t>M</a:t>
                </a:r>
                <a:r>
                  <a:rPr lang="en-US" sz="2000" dirty="0" smtClean="0">
                    <a:ln>
                      <a:solidFill>
                        <a:sysClr val="windowText" lastClr="000000"/>
                      </a:solidFill>
                    </a:ln>
                    <a:solidFill>
                      <a:srgbClr val="FF0000"/>
                    </a:solidFill>
                    <a:effectLst>
                      <a:glow rad="127000">
                        <a:srgbClr val="90F1FE"/>
                      </a:glow>
                    </a:effectLst>
                  </a:rPr>
                  <a:t>onth </a:t>
                </a:r>
                <a:br>
                  <a:rPr lang="en-US" sz="2000" dirty="0" smtClean="0">
                    <a:ln>
                      <a:solidFill>
                        <a:sysClr val="windowText" lastClr="000000"/>
                      </a:solidFill>
                    </a:ln>
                    <a:solidFill>
                      <a:srgbClr val="FF0000"/>
                    </a:solidFill>
                    <a:effectLst>
                      <a:glow rad="127000">
                        <a:srgbClr val="90F1FE"/>
                      </a:glow>
                    </a:effectLst>
                  </a:rPr>
                </a:br>
                <a:r>
                  <a:rPr lang="en-US" sz="2000" dirty="0" smtClean="0">
                    <a:ln>
                      <a:solidFill>
                        <a:sysClr val="windowText" lastClr="000000"/>
                      </a:solidFill>
                    </a:ln>
                    <a:solidFill>
                      <a:srgbClr val="FF0000"/>
                    </a:solidFill>
                    <a:effectLst>
                      <a:glow rad="127000">
                        <a:srgbClr val="90F1FE"/>
                      </a:glow>
                    </a:effectLst>
                  </a:rPr>
                  <a:t>Day  </a:t>
                </a:r>
                <a:r>
                  <a:rPr lang="en-US" sz="2000" b="1" dirty="0" smtClean="0">
                    <a:ln>
                      <a:solidFill>
                        <a:sysClr val="windowText" lastClr="000000"/>
                      </a:solidFill>
                    </a:ln>
                    <a:solidFill>
                      <a:srgbClr val="FF0000"/>
                    </a:solidFill>
                    <a:effectLst>
                      <a:glow rad="127000">
                        <a:srgbClr val="90F1FE"/>
                      </a:glow>
                    </a:effectLst>
                  </a:rPr>
                  <a:t>2</a:t>
                </a:r>
                <a:endParaRPr lang="en-US" sz="2000" b="1" dirty="0">
                  <a:ln>
                    <a:solidFill>
                      <a:sysClr val="windowText" lastClr="000000"/>
                    </a:solidFill>
                  </a:ln>
                  <a:solidFill>
                    <a:srgbClr val="FF0000"/>
                  </a:solidFill>
                  <a:effectLst>
                    <a:glow rad="127000">
                      <a:srgbClr val="90F1FE"/>
                    </a:glow>
                  </a:effectLst>
                </a:endParaRPr>
              </a:p>
            </p:txBody>
          </p:sp>
          <p:sp>
            <p:nvSpPr>
              <p:cNvPr id="30" name="Rectangle 29"/>
              <p:cNvSpPr/>
              <p:nvPr/>
            </p:nvSpPr>
            <p:spPr>
              <a:xfrm>
                <a:off x="4114800" y="2220686"/>
                <a:ext cx="1358537" cy="914400"/>
              </a:xfrm>
              <a:prstGeom prst="rect">
                <a:avLst/>
              </a:prstGeom>
              <a:solidFill>
                <a:schemeClr val="accent1">
                  <a:lumMod val="60000"/>
                  <a:lumOff val="4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2800" dirty="0" smtClean="0">
                    <a:solidFill>
                      <a:srgbClr val="FF0000"/>
                    </a:solidFill>
                  </a:rPr>
                  <a:t>3</a:t>
                </a:r>
                <a:endParaRPr lang="en-US" sz="2800" dirty="0">
                  <a:solidFill>
                    <a:srgbClr val="FF0000"/>
                  </a:solidFill>
                </a:endParaRPr>
              </a:p>
            </p:txBody>
          </p:sp>
          <p:sp>
            <p:nvSpPr>
              <p:cNvPr id="31" name="Rectangle 30"/>
              <p:cNvSpPr/>
              <p:nvPr/>
            </p:nvSpPr>
            <p:spPr>
              <a:xfrm>
                <a:off x="5473337" y="2220686"/>
                <a:ext cx="1358537" cy="914400"/>
              </a:xfrm>
              <a:prstGeom prst="rect">
                <a:avLst/>
              </a:prstGeom>
              <a:gradFill>
                <a:gsLst>
                  <a:gs pos="12000">
                    <a:schemeClr val="accent1">
                      <a:lumMod val="60000"/>
                      <a:lumOff val="40000"/>
                    </a:schemeClr>
                  </a:gs>
                  <a:gs pos="24000">
                    <a:schemeClr val="bg1">
                      <a:lumMod val="85000"/>
                    </a:schemeClr>
                  </a:gs>
                </a:gsLst>
                <a:lin ang="21594000" scaled="0"/>
              </a:gra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2800" dirty="0" smtClean="0">
                    <a:solidFill>
                      <a:srgbClr val="FF0000"/>
                    </a:solidFill>
                  </a:rPr>
                  <a:t>4 </a:t>
                </a:r>
                <a:r>
                  <a:rPr lang="en-US" sz="2800" dirty="0" smtClean="0">
                    <a:solidFill>
                      <a:srgbClr val="CC00FF"/>
                    </a:solidFill>
                  </a:rPr>
                  <a:t>(1)</a:t>
                </a:r>
                <a:endParaRPr lang="en-US" sz="2800" dirty="0">
                  <a:solidFill>
                    <a:srgbClr val="CC00FF"/>
                  </a:solidFill>
                </a:endParaRPr>
              </a:p>
            </p:txBody>
          </p:sp>
          <p:sp>
            <p:nvSpPr>
              <p:cNvPr id="32" name="Rectangle 31"/>
              <p:cNvSpPr/>
              <p:nvPr/>
            </p:nvSpPr>
            <p:spPr>
              <a:xfrm>
                <a:off x="6831874" y="2220686"/>
                <a:ext cx="1358537" cy="914400"/>
              </a:xfrm>
              <a:prstGeom prst="rect">
                <a:avLst/>
              </a:prstGeom>
              <a:solidFill>
                <a:schemeClr val="bg1">
                  <a:lumMod val="85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2800" dirty="0" smtClean="0">
                    <a:solidFill>
                      <a:srgbClr val="FF0000"/>
                    </a:solidFill>
                  </a:rPr>
                  <a:t>5 </a:t>
                </a:r>
                <a:r>
                  <a:rPr lang="en-US" sz="2800" dirty="0" smtClean="0">
                    <a:solidFill>
                      <a:srgbClr val="CC00FF"/>
                    </a:solidFill>
                  </a:rPr>
                  <a:t>(2)</a:t>
                </a:r>
                <a:endParaRPr lang="en-US" sz="2800" dirty="0">
                  <a:solidFill>
                    <a:srgbClr val="CC00FF"/>
                  </a:solidFill>
                </a:endParaRPr>
              </a:p>
            </p:txBody>
          </p:sp>
          <p:sp>
            <p:nvSpPr>
              <p:cNvPr id="33" name="Rectangle 32"/>
              <p:cNvSpPr/>
              <p:nvPr/>
            </p:nvSpPr>
            <p:spPr>
              <a:xfrm>
                <a:off x="8190411" y="2220686"/>
                <a:ext cx="1358537" cy="914400"/>
              </a:xfrm>
              <a:prstGeom prst="rect">
                <a:avLst/>
              </a:prstGeom>
              <a:solidFill>
                <a:schemeClr val="bg1">
                  <a:lumMod val="85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2800" dirty="0" smtClean="0">
                    <a:solidFill>
                      <a:srgbClr val="FF0000"/>
                    </a:solidFill>
                  </a:rPr>
                  <a:t>Prep </a:t>
                </a:r>
                <a:r>
                  <a:rPr lang="en-US" sz="2800" dirty="0" smtClean="0">
                    <a:solidFill>
                      <a:srgbClr val="CC00FF"/>
                    </a:solidFill>
                  </a:rPr>
                  <a:t>(3)</a:t>
                </a:r>
                <a:endParaRPr lang="en-US" sz="2800" dirty="0">
                  <a:solidFill>
                    <a:srgbClr val="CC00FF"/>
                  </a:solidFill>
                </a:endParaRPr>
              </a:p>
            </p:txBody>
          </p:sp>
          <p:sp>
            <p:nvSpPr>
              <p:cNvPr id="34" name="Rectangle 33"/>
              <p:cNvSpPr/>
              <p:nvPr/>
            </p:nvSpPr>
            <p:spPr>
              <a:xfrm>
                <a:off x="9548948" y="2220686"/>
                <a:ext cx="1358537" cy="914400"/>
              </a:xfrm>
              <a:prstGeom prst="rect">
                <a:avLst/>
              </a:prstGeom>
              <a:gradFill>
                <a:gsLst>
                  <a:gs pos="0">
                    <a:srgbClr val="CC00FF"/>
                  </a:gs>
                  <a:gs pos="74000">
                    <a:schemeClr val="accent1">
                      <a:lumMod val="45000"/>
                      <a:lumOff val="55000"/>
                    </a:schemeClr>
                  </a:gs>
                  <a:gs pos="83000">
                    <a:schemeClr val="accent1">
                      <a:lumMod val="45000"/>
                      <a:lumOff val="55000"/>
                    </a:schemeClr>
                  </a:gs>
                  <a:gs pos="100000">
                    <a:schemeClr val="accent1">
                      <a:lumMod val="30000"/>
                      <a:lumOff val="70000"/>
                    </a:schemeClr>
                  </a:gs>
                </a:gsLst>
                <a:lin ang="3000000" scaled="0"/>
              </a:gradFill>
              <a:ln w="76200">
                <a:solidFill>
                  <a:srgbClr val="0000CC"/>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4800" b="1" dirty="0" smtClean="0">
                    <a:ln>
                      <a:solidFill>
                        <a:srgbClr val="00FF00"/>
                      </a:solidFill>
                    </a:ln>
                    <a:solidFill>
                      <a:srgbClr val="0000CC"/>
                    </a:solidFill>
                    <a:effectLst>
                      <a:glow rad="127000">
                        <a:srgbClr val="00B0F0"/>
                      </a:glow>
                    </a:effectLst>
                  </a:rPr>
                  <a:t>Sab</a:t>
                </a:r>
                <a:endParaRPr lang="en-US" sz="4800" b="1" dirty="0">
                  <a:ln>
                    <a:solidFill>
                      <a:srgbClr val="00FF00"/>
                    </a:solidFill>
                  </a:ln>
                  <a:solidFill>
                    <a:srgbClr val="0000CC"/>
                  </a:solidFill>
                  <a:effectLst>
                    <a:glow rad="127000">
                      <a:srgbClr val="00B0F0"/>
                    </a:glow>
                  </a:effectLst>
                </a:endParaRPr>
              </a:p>
            </p:txBody>
          </p:sp>
        </p:grpSp>
        <p:sp>
          <p:nvSpPr>
            <p:cNvPr id="37" name="Rectangle 36"/>
            <p:cNvSpPr/>
            <p:nvPr/>
          </p:nvSpPr>
          <p:spPr>
            <a:xfrm>
              <a:off x="1018902" y="5147722"/>
              <a:ext cx="1358537" cy="914400"/>
            </a:xfrm>
            <a:prstGeom prst="rect">
              <a:avLst/>
            </a:prstGeom>
            <a:gradFill>
              <a:gsLst>
                <a:gs pos="0">
                  <a:srgbClr val="CC00FF"/>
                </a:gs>
                <a:gs pos="74000">
                  <a:schemeClr val="accent1">
                    <a:lumMod val="45000"/>
                    <a:lumOff val="55000"/>
                  </a:schemeClr>
                </a:gs>
                <a:gs pos="83000">
                  <a:schemeClr val="accent1">
                    <a:lumMod val="45000"/>
                    <a:lumOff val="55000"/>
                  </a:schemeClr>
                </a:gs>
                <a:gs pos="100000">
                  <a:schemeClr val="accent1">
                    <a:lumMod val="30000"/>
                    <a:lumOff val="70000"/>
                  </a:schemeClr>
                </a:gs>
              </a:gsLst>
              <a:lin ang="3000000" scaled="0"/>
            </a:gradFill>
            <a:ln w="76200">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h="25400" prst="softRound"/>
              </a:sp3d>
            </a:bodyPr>
            <a:lstStyle/>
            <a:p>
              <a:pPr algn="ctr"/>
              <a:r>
                <a:rPr lang="en-US" sz="4800" b="1" dirty="0" smtClean="0">
                  <a:ln>
                    <a:solidFill>
                      <a:srgbClr val="00FF00"/>
                    </a:solidFill>
                  </a:ln>
                  <a:solidFill>
                    <a:srgbClr val="0000CC"/>
                  </a:solidFill>
                  <a:effectLst>
                    <a:glow rad="127000">
                      <a:srgbClr val="00B0F0"/>
                    </a:glow>
                  </a:effectLst>
                </a:rPr>
                <a:t>Sab</a:t>
              </a:r>
              <a:endParaRPr lang="en-US" sz="4800" b="1" dirty="0">
                <a:ln>
                  <a:solidFill>
                    <a:srgbClr val="00FF00"/>
                  </a:solidFill>
                </a:ln>
                <a:solidFill>
                  <a:srgbClr val="0000CC"/>
                </a:solidFill>
                <a:effectLst>
                  <a:glow rad="127000">
                    <a:srgbClr val="00B0F0"/>
                  </a:glow>
                </a:effectLst>
              </a:endParaRPr>
            </a:p>
          </p:txBody>
        </p:sp>
      </p:grpSp>
      <p:grpSp>
        <p:nvGrpSpPr>
          <p:cNvPr id="40" name="Group 39"/>
          <p:cNvGrpSpPr/>
          <p:nvPr/>
        </p:nvGrpSpPr>
        <p:grpSpPr>
          <a:xfrm>
            <a:off x="577281" y="3564562"/>
            <a:ext cx="10868296" cy="914400"/>
            <a:chOff x="904303" y="2716250"/>
            <a:chExt cx="10868296" cy="914400"/>
          </a:xfrm>
        </p:grpSpPr>
        <p:grpSp>
          <p:nvGrpSpPr>
            <p:cNvPr id="6" name="Group 5"/>
            <p:cNvGrpSpPr/>
            <p:nvPr/>
          </p:nvGrpSpPr>
          <p:grpSpPr>
            <a:xfrm>
              <a:off x="2262840" y="2716250"/>
              <a:ext cx="9509759" cy="914400"/>
              <a:chOff x="1397726" y="2220686"/>
              <a:chExt cx="9509759" cy="914400"/>
            </a:xfrm>
          </p:grpSpPr>
          <p:sp>
            <p:nvSpPr>
              <p:cNvPr id="11" name="Rectangle 10"/>
              <p:cNvSpPr/>
              <p:nvPr/>
            </p:nvSpPr>
            <p:spPr>
              <a:xfrm>
                <a:off x="1397726" y="2220686"/>
                <a:ext cx="1358537" cy="914400"/>
              </a:xfrm>
              <a:prstGeom prst="rect">
                <a:avLst/>
              </a:prstGeom>
              <a:solidFill>
                <a:schemeClr val="bg1">
                  <a:lumMod val="50000"/>
                </a:schemeClr>
              </a:solidFill>
              <a:ln>
                <a:solidFill>
                  <a:schemeClr val="tx1"/>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2800" dirty="0" smtClean="0">
                    <a:solidFill>
                      <a:srgbClr val="00FF00"/>
                    </a:solidFill>
                  </a:rPr>
                  <a:t>30</a:t>
                </a:r>
                <a:endParaRPr lang="en-US" sz="2800" dirty="0">
                  <a:solidFill>
                    <a:srgbClr val="00FF00"/>
                  </a:solidFill>
                </a:endParaRPr>
              </a:p>
            </p:txBody>
          </p:sp>
          <p:sp>
            <p:nvSpPr>
              <p:cNvPr id="12" name="Rectangle 11"/>
              <p:cNvSpPr/>
              <p:nvPr/>
            </p:nvSpPr>
            <p:spPr>
              <a:xfrm>
                <a:off x="2756263" y="2220686"/>
                <a:ext cx="1358537" cy="914400"/>
              </a:xfrm>
              <a:prstGeom prst="rect">
                <a:avLst/>
              </a:prstGeom>
              <a:solidFill>
                <a:schemeClr val="accent1">
                  <a:lumMod val="60000"/>
                  <a:lumOff val="4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2000" dirty="0">
                    <a:ln>
                      <a:solidFill>
                        <a:sysClr val="windowText" lastClr="000000"/>
                      </a:solidFill>
                    </a:ln>
                    <a:solidFill>
                      <a:srgbClr val="C00000"/>
                    </a:solidFill>
                    <a:effectLst>
                      <a:glow rad="127000">
                        <a:srgbClr val="90F1FE"/>
                      </a:glow>
                    </a:effectLst>
                  </a:rPr>
                  <a:t>New Month </a:t>
                </a:r>
                <a:r>
                  <a:rPr lang="en-US" sz="2000" dirty="0" smtClean="0">
                    <a:ln>
                      <a:solidFill>
                        <a:sysClr val="windowText" lastClr="000000"/>
                      </a:solidFill>
                    </a:ln>
                    <a:solidFill>
                      <a:srgbClr val="C00000"/>
                    </a:solidFill>
                    <a:effectLst>
                      <a:glow rad="127000">
                        <a:srgbClr val="90F1FE"/>
                      </a:glow>
                    </a:effectLst>
                  </a:rPr>
                  <a:t/>
                </a:r>
                <a:br>
                  <a:rPr lang="en-US" sz="2000" dirty="0" smtClean="0">
                    <a:ln>
                      <a:solidFill>
                        <a:sysClr val="windowText" lastClr="000000"/>
                      </a:solidFill>
                    </a:ln>
                    <a:solidFill>
                      <a:srgbClr val="C00000"/>
                    </a:solidFill>
                    <a:effectLst>
                      <a:glow rad="127000">
                        <a:srgbClr val="90F1FE"/>
                      </a:glow>
                    </a:effectLst>
                  </a:rPr>
                </a:br>
                <a:r>
                  <a:rPr lang="en-US" sz="2000" dirty="0" smtClean="0">
                    <a:ln>
                      <a:solidFill>
                        <a:sysClr val="windowText" lastClr="000000"/>
                      </a:solidFill>
                    </a:ln>
                    <a:solidFill>
                      <a:srgbClr val="C00000"/>
                    </a:solidFill>
                    <a:effectLst>
                      <a:glow rad="127000">
                        <a:srgbClr val="90F1FE"/>
                      </a:glow>
                    </a:effectLst>
                  </a:rPr>
                  <a:t>Day  </a:t>
                </a:r>
                <a:r>
                  <a:rPr lang="en-US" sz="2000" dirty="0" smtClean="0">
                    <a:ln>
                      <a:solidFill>
                        <a:sysClr val="windowText" lastClr="000000"/>
                      </a:solidFill>
                    </a:ln>
                    <a:solidFill>
                      <a:srgbClr val="FF0000"/>
                    </a:solidFill>
                    <a:effectLst>
                      <a:glow rad="127000">
                        <a:srgbClr val="90F1FE"/>
                      </a:glow>
                    </a:effectLst>
                  </a:rPr>
                  <a:t>1</a:t>
                </a:r>
                <a:endParaRPr lang="en-US" sz="2000" dirty="0">
                  <a:ln>
                    <a:solidFill>
                      <a:sysClr val="windowText" lastClr="000000"/>
                    </a:solidFill>
                  </a:ln>
                  <a:solidFill>
                    <a:srgbClr val="FF0000"/>
                  </a:solidFill>
                  <a:effectLst>
                    <a:glow rad="127000">
                      <a:srgbClr val="90F1FE"/>
                    </a:glow>
                  </a:effectLst>
                </a:endParaRPr>
              </a:p>
            </p:txBody>
          </p:sp>
          <p:sp>
            <p:nvSpPr>
              <p:cNvPr id="13" name="Rectangle 12"/>
              <p:cNvSpPr/>
              <p:nvPr/>
            </p:nvSpPr>
            <p:spPr>
              <a:xfrm>
                <a:off x="4114800" y="2220686"/>
                <a:ext cx="1358537" cy="914400"/>
              </a:xfrm>
              <a:prstGeom prst="rect">
                <a:avLst/>
              </a:prstGeom>
              <a:solidFill>
                <a:schemeClr val="accent1">
                  <a:lumMod val="60000"/>
                  <a:lumOff val="4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2800" dirty="0" smtClean="0">
                    <a:solidFill>
                      <a:srgbClr val="FF0000"/>
                    </a:solidFill>
                  </a:rPr>
                  <a:t>2</a:t>
                </a:r>
                <a:endParaRPr lang="en-US" sz="2800" dirty="0">
                  <a:solidFill>
                    <a:srgbClr val="FF0000"/>
                  </a:solidFill>
                </a:endParaRPr>
              </a:p>
            </p:txBody>
          </p:sp>
          <p:sp>
            <p:nvSpPr>
              <p:cNvPr id="14" name="Rectangle 13"/>
              <p:cNvSpPr/>
              <p:nvPr/>
            </p:nvSpPr>
            <p:spPr>
              <a:xfrm>
                <a:off x="5473337" y="2220686"/>
                <a:ext cx="1358537" cy="914400"/>
              </a:xfrm>
              <a:prstGeom prst="rect">
                <a:avLst/>
              </a:prstGeom>
              <a:gradFill flip="none" rotWithShape="1">
                <a:gsLst>
                  <a:gs pos="5000">
                    <a:schemeClr val="accent1">
                      <a:lumMod val="60000"/>
                      <a:lumOff val="40000"/>
                    </a:schemeClr>
                  </a:gs>
                  <a:gs pos="23000">
                    <a:schemeClr val="accent4">
                      <a:lumMod val="20000"/>
                      <a:lumOff val="80000"/>
                    </a:schemeClr>
                  </a:gs>
                </a:gsLst>
                <a:lin ang="0" scaled="1"/>
                <a:tileRect/>
              </a:gra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2800" dirty="0" smtClean="0">
                    <a:solidFill>
                      <a:srgbClr val="FF0000"/>
                    </a:solidFill>
                  </a:rPr>
                  <a:t>3 </a:t>
                </a:r>
                <a:r>
                  <a:rPr lang="en-US" sz="2800" dirty="0" smtClean="0">
                    <a:solidFill>
                      <a:srgbClr val="CC00FF"/>
                    </a:solidFill>
                  </a:rPr>
                  <a:t>(1)</a:t>
                </a:r>
                <a:endParaRPr lang="en-US" sz="2800" dirty="0">
                  <a:solidFill>
                    <a:srgbClr val="CC00FF"/>
                  </a:solidFill>
                </a:endParaRPr>
              </a:p>
            </p:txBody>
          </p:sp>
          <p:sp>
            <p:nvSpPr>
              <p:cNvPr id="15" name="Rectangle 14"/>
              <p:cNvSpPr/>
              <p:nvPr/>
            </p:nvSpPr>
            <p:spPr>
              <a:xfrm>
                <a:off x="6831874" y="2220686"/>
                <a:ext cx="1358537" cy="914400"/>
              </a:xfrm>
              <a:prstGeom prst="rect">
                <a:avLst/>
              </a:prstGeom>
              <a:solidFill>
                <a:schemeClr val="accent4">
                  <a:lumMod val="20000"/>
                  <a:lumOff val="8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2800" dirty="0" smtClean="0">
                    <a:solidFill>
                      <a:srgbClr val="FF0000"/>
                    </a:solidFill>
                  </a:rPr>
                  <a:t>4 </a:t>
                </a:r>
                <a:r>
                  <a:rPr lang="en-US" sz="2800" dirty="0" smtClean="0">
                    <a:solidFill>
                      <a:srgbClr val="CC00FF"/>
                    </a:solidFill>
                  </a:rPr>
                  <a:t>(2)</a:t>
                </a:r>
                <a:endParaRPr lang="en-US" sz="2800" dirty="0">
                  <a:solidFill>
                    <a:srgbClr val="CC00FF"/>
                  </a:solidFill>
                </a:endParaRPr>
              </a:p>
            </p:txBody>
          </p:sp>
          <p:sp>
            <p:nvSpPr>
              <p:cNvPr id="16" name="Rectangle 15"/>
              <p:cNvSpPr/>
              <p:nvPr/>
            </p:nvSpPr>
            <p:spPr>
              <a:xfrm>
                <a:off x="8190411" y="2220686"/>
                <a:ext cx="1358537" cy="914400"/>
              </a:xfrm>
              <a:prstGeom prst="rect">
                <a:avLst/>
              </a:prstGeom>
              <a:solidFill>
                <a:schemeClr val="accent4">
                  <a:lumMod val="20000"/>
                  <a:lumOff val="8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2800" dirty="0" smtClean="0">
                    <a:solidFill>
                      <a:srgbClr val="FF0000"/>
                    </a:solidFill>
                  </a:rPr>
                  <a:t>5 </a:t>
                </a:r>
                <a:r>
                  <a:rPr lang="en-US" sz="2800" dirty="0" smtClean="0">
                    <a:solidFill>
                      <a:srgbClr val="CC00FF"/>
                    </a:solidFill>
                  </a:rPr>
                  <a:t>(3)</a:t>
                </a:r>
                <a:endParaRPr lang="en-US" sz="2800" dirty="0">
                  <a:solidFill>
                    <a:srgbClr val="CC00FF"/>
                  </a:solidFill>
                </a:endParaRPr>
              </a:p>
            </p:txBody>
          </p:sp>
          <p:sp>
            <p:nvSpPr>
              <p:cNvPr id="17" name="Rectangle 16"/>
              <p:cNvSpPr/>
              <p:nvPr/>
            </p:nvSpPr>
            <p:spPr>
              <a:xfrm>
                <a:off x="9548948" y="2220686"/>
                <a:ext cx="1358537" cy="914400"/>
              </a:xfrm>
              <a:prstGeom prst="rect">
                <a:avLst/>
              </a:prstGeom>
              <a:gradFill>
                <a:gsLst>
                  <a:gs pos="0">
                    <a:srgbClr val="CC00FF"/>
                  </a:gs>
                  <a:gs pos="74000">
                    <a:schemeClr val="accent1">
                      <a:lumMod val="45000"/>
                      <a:lumOff val="55000"/>
                    </a:schemeClr>
                  </a:gs>
                  <a:gs pos="83000">
                    <a:schemeClr val="accent1">
                      <a:lumMod val="45000"/>
                      <a:lumOff val="55000"/>
                    </a:schemeClr>
                  </a:gs>
                  <a:gs pos="100000">
                    <a:schemeClr val="accent1">
                      <a:lumMod val="30000"/>
                      <a:lumOff val="70000"/>
                    </a:schemeClr>
                  </a:gs>
                </a:gsLst>
                <a:lin ang="3000000" scaled="0"/>
              </a:gradFill>
              <a:ln w="76200">
                <a:solidFill>
                  <a:srgbClr val="0000CC"/>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4800" b="1" dirty="0" smtClean="0">
                    <a:ln>
                      <a:solidFill>
                        <a:srgbClr val="00FF00"/>
                      </a:solidFill>
                    </a:ln>
                    <a:solidFill>
                      <a:srgbClr val="0000CC"/>
                    </a:solidFill>
                    <a:effectLst>
                      <a:glow rad="127000">
                        <a:srgbClr val="00B0F0"/>
                      </a:glow>
                    </a:effectLst>
                  </a:rPr>
                  <a:t>6</a:t>
                </a:r>
                <a:endParaRPr lang="en-US" sz="4800" b="1" dirty="0">
                  <a:ln>
                    <a:solidFill>
                      <a:srgbClr val="00FF00"/>
                    </a:solidFill>
                  </a:ln>
                  <a:solidFill>
                    <a:srgbClr val="0000CC"/>
                  </a:solidFill>
                  <a:effectLst>
                    <a:glow rad="127000">
                      <a:srgbClr val="00B0F0"/>
                    </a:glow>
                  </a:effectLst>
                </a:endParaRPr>
              </a:p>
            </p:txBody>
          </p:sp>
        </p:grpSp>
        <p:sp>
          <p:nvSpPr>
            <p:cNvPr id="39" name="Rectangle 38"/>
            <p:cNvSpPr/>
            <p:nvPr/>
          </p:nvSpPr>
          <p:spPr>
            <a:xfrm>
              <a:off x="904303" y="2716250"/>
              <a:ext cx="1358537" cy="914400"/>
            </a:xfrm>
            <a:prstGeom prst="rect">
              <a:avLst/>
            </a:prstGeom>
            <a:solidFill>
              <a:schemeClr val="bg1">
                <a:lumMod val="50000"/>
              </a:schemeClr>
            </a:solidFill>
            <a:ln>
              <a:solidFill>
                <a:schemeClr val="tx1"/>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2800" dirty="0" smtClean="0">
                  <a:solidFill>
                    <a:srgbClr val="00FF00"/>
                  </a:solidFill>
                </a:rPr>
                <a:t>29</a:t>
              </a:r>
              <a:endParaRPr lang="en-US" sz="2800" dirty="0">
                <a:solidFill>
                  <a:srgbClr val="00FF00"/>
                </a:solidFill>
              </a:endParaRPr>
            </a:p>
          </p:txBody>
        </p:sp>
      </p:grpSp>
      <p:sp>
        <p:nvSpPr>
          <p:cNvPr id="42" name="Rectangle 41"/>
          <p:cNvSpPr/>
          <p:nvPr/>
        </p:nvSpPr>
        <p:spPr>
          <a:xfrm>
            <a:off x="3681498" y="4577439"/>
            <a:ext cx="4659862" cy="590215"/>
          </a:xfrm>
          <a:prstGeom prst="rect">
            <a:avLst/>
          </a:prstGeom>
          <a:solidFill>
            <a:srgbClr val="FFFF00"/>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US" sz="2700" b="1" dirty="0" smtClean="0">
                <a:ln>
                  <a:solidFill>
                    <a:srgbClr val="FF0000"/>
                  </a:solidFill>
                </a:ln>
                <a:solidFill>
                  <a:srgbClr val="0000CC"/>
                </a:solidFill>
                <a:effectLst>
                  <a:glow rad="127000">
                    <a:srgbClr val="66CCFF"/>
                  </a:glow>
                </a:effectLst>
                <a:latin typeface="Georgia" panose="02040502050405020303" pitchFamily="18" charset="0"/>
              </a:rPr>
              <a:t>Cycles of  David’s WEEK</a:t>
            </a:r>
            <a:endParaRPr lang="en-US" dirty="0"/>
          </a:p>
        </p:txBody>
      </p:sp>
      <p:sp>
        <p:nvSpPr>
          <p:cNvPr id="45" name="Title 1"/>
          <p:cNvSpPr txBox="1">
            <a:spLocks/>
          </p:cNvSpPr>
          <p:nvPr/>
        </p:nvSpPr>
        <p:spPr>
          <a:xfrm>
            <a:off x="959287" y="186815"/>
            <a:ext cx="10239656" cy="1298688"/>
          </a:xfrm>
          <a:prstGeom prst="rect">
            <a:avLst/>
          </a:prstGeom>
          <a:gradFill flip="none" rotWithShape="1">
            <a:gsLst>
              <a:gs pos="50000">
                <a:srgbClr val="FF0066">
                  <a:alpha val="51000"/>
                </a:srgbClr>
              </a:gs>
              <a:gs pos="81000">
                <a:schemeClr val="accent1">
                  <a:lumMod val="45000"/>
                  <a:lumOff val="55000"/>
                </a:schemeClr>
              </a:gs>
              <a:gs pos="68000">
                <a:schemeClr val="accent1">
                  <a:lumMod val="45000"/>
                  <a:lumOff val="55000"/>
                  <a:alpha val="59000"/>
                </a:schemeClr>
              </a:gs>
              <a:gs pos="10000">
                <a:schemeClr val="accent1">
                  <a:lumMod val="30000"/>
                  <a:lumOff val="70000"/>
                </a:schemeClr>
              </a:gs>
            </a:gsLst>
            <a:path path="circle">
              <a:fillToRect l="100000" t="100000"/>
            </a:path>
            <a:tileRect r="-100000" b="-100000"/>
          </a:gradFill>
          <a:ln w="38100">
            <a:solidFill>
              <a:srgbClr val="CC0099"/>
            </a:solidFill>
          </a:ln>
          <a:effectLst/>
          <a:scene3d>
            <a:camera prst="orthographicFront"/>
            <a:lightRig rig="threePt" dir="t"/>
          </a:scene3d>
          <a:sp3d>
            <a:bevelT w="152400" h="50800" prst="softRound"/>
          </a:sp3d>
        </p:spPr>
        <p:txBody>
          <a:bodyPr vert="horz" lIns="91440" tIns="45720" rIns="91440" bIns="45720" rtlCol="0" anchor="t">
            <a:noAutofit/>
            <a:sp3d extrusionH="57150">
              <a:bevelT w="82550" h="38100" prst="coolSlant"/>
            </a:sp3d>
          </a:bodyPr>
          <a:lst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a:lstStyle>
          <a:p>
            <a:pPr algn="ctr"/>
            <a:r>
              <a:rPr lang="en-US" sz="3600" b="1" dirty="0" err="1" smtClean="0">
                <a:ln w="19050">
                  <a:solidFill>
                    <a:schemeClr val="tx2">
                      <a:lumMod val="10000"/>
                      <a:lumOff val="90000"/>
                    </a:schemeClr>
                  </a:solidFill>
                </a:ln>
                <a:solidFill>
                  <a:srgbClr val="0000CC"/>
                </a:solidFill>
                <a:latin typeface="Arial Black" pitchFamily="34" charset="0"/>
              </a:rPr>
              <a:t>Yahuah’s</a:t>
            </a:r>
            <a:r>
              <a:rPr lang="en-US" sz="3200" b="1" dirty="0" smtClean="0">
                <a:ln w="19050">
                  <a:solidFill>
                    <a:schemeClr val="tx2">
                      <a:lumMod val="10000"/>
                      <a:lumOff val="90000"/>
                    </a:schemeClr>
                  </a:solidFill>
                </a:ln>
                <a:solidFill>
                  <a:srgbClr val="0000CC"/>
                </a:solidFill>
                <a:latin typeface="Arial Black" pitchFamily="34" charset="0"/>
              </a:rPr>
              <a:t> </a:t>
            </a:r>
            <a:r>
              <a:rPr lang="en-US" sz="4800" b="1" u="sng" dirty="0" err="1" smtClean="0">
                <a:ln w="19050">
                  <a:solidFill>
                    <a:sysClr val="windowText" lastClr="000000"/>
                  </a:solidFill>
                </a:ln>
                <a:solidFill>
                  <a:srgbClr val="00FF00"/>
                </a:solidFill>
                <a:latin typeface="Arial Black" pitchFamily="34" charset="0"/>
              </a:rPr>
              <a:t>StatuteS</a:t>
            </a:r>
            <a:r>
              <a:rPr lang="en-US" sz="3200" b="1" dirty="0" smtClean="0">
                <a:ln w="19050">
                  <a:solidFill>
                    <a:schemeClr val="tx2">
                      <a:lumMod val="10000"/>
                      <a:lumOff val="90000"/>
                    </a:schemeClr>
                  </a:solidFill>
                </a:ln>
                <a:solidFill>
                  <a:srgbClr val="0000CC"/>
                </a:solidFill>
                <a:latin typeface="Arial Black" pitchFamily="34" charset="0"/>
              </a:rPr>
              <a:t> </a:t>
            </a:r>
            <a:r>
              <a:rPr lang="en-US" sz="4800" b="1" u="sng" dirty="0" smtClean="0">
                <a:ln w="19050">
                  <a:solidFill>
                    <a:sysClr val="windowText" lastClr="000000"/>
                  </a:solidFill>
                </a:ln>
                <a:solidFill>
                  <a:srgbClr val="00FF00"/>
                </a:solidFill>
                <a:latin typeface="Arial Black" pitchFamily="34" charset="0"/>
              </a:rPr>
              <a:t>ALWAYS</a:t>
            </a:r>
            <a:r>
              <a:rPr lang="en-US" sz="3200" b="1" dirty="0" smtClean="0">
                <a:ln w="19050">
                  <a:solidFill>
                    <a:sysClr val="windowText" lastClr="000000"/>
                  </a:solidFill>
                </a:ln>
                <a:solidFill>
                  <a:srgbClr val="00FF00"/>
                </a:solidFill>
                <a:latin typeface="Arial Black" pitchFamily="34" charset="0"/>
              </a:rPr>
              <a:t> </a:t>
            </a:r>
            <a:r>
              <a:rPr lang="en-US" sz="3200" b="1" dirty="0" smtClean="0">
                <a:ln w="19050">
                  <a:solidFill>
                    <a:srgbClr val="00FF00"/>
                  </a:solidFill>
                </a:ln>
                <a:solidFill>
                  <a:srgbClr val="0000CC"/>
                </a:solidFill>
                <a:latin typeface="Arial Black" pitchFamily="34" charset="0"/>
              </a:rPr>
              <a:t>determine</a:t>
            </a:r>
            <a:r>
              <a:rPr lang="en-US" sz="3200" b="1" dirty="0" smtClean="0">
                <a:ln w="19050">
                  <a:solidFill>
                    <a:srgbClr val="00FF00"/>
                  </a:solidFill>
                </a:ln>
                <a:solidFill>
                  <a:srgbClr val="00FF00"/>
                </a:solidFill>
                <a:latin typeface="Arial Black" pitchFamily="34" charset="0"/>
              </a:rPr>
              <a:t> </a:t>
            </a:r>
            <a:r>
              <a:rPr lang="en-US" sz="3200" b="1" dirty="0" smtClean="0">
                <a:ln w="19050">
                  <a:solidFill>
                    <a:srgbClr val="00FF00"/>
                  </a:solidFill>
                </a:ln>
                <a:solidFill>
                  <a:srgbClr val="0000CC"/>
                </a:solidFill>
                <a:latin typeface="Arial Black" pitchFamily="34" charset="0"/>
              </a:rPr>
              <a:t>the  </a:t>
            </a:r>
            <a:r>
              <a:rPr lang="en-US" sz="3200" dirty="0" smtClean="0">
                <a:ln w="19050">
                  <a:solidFill>
                    <a:sysClr val="windowText" lastClr="000000"/>
                  </a:solidFill>
                </a:ln>
                <a:solidFill>
                  <a:srgbClr val="0000CC"/>
                </a:solidFill>
                <a:effectLst>
                  <a:glow rad="127000">
                    <a:srgbClr val="FFFF00"/>
                  </a:glow>
                </a:effectLst>
                <a:latin typeface="Arial Rounded MT Bold" pitchFamily="34" charset="0"/>
              </a:rPr>
              <a:t>Covenant Calendar</a:t>
            </a:r>
            <a:endParaRPr lang="en-US" sz="3200" dirty="0">
              <a:ln w="19050">
                <a:solidFill>
                  <a:schemeClr val="tx2">
                    <a:lumMod val="10000"/>
                    <a:lumOff val="90000"/>
                  </a:schemeClr>
                </a:solidFill>
              </a:ln>
              <a:solidFill>
                <a:srgbClr val="0000CC"/>
              </a:solidFill>
              <a:latin typeface="Arial Rounded MT Bold" pitchFamily="34" charset="0"/>
            </a:endParaRPr>
          </a:p>
        </p:txBody>
      </p:sp>
      <p:cxnSp>
        <p:nvCxnSpPr>
          <p:cNvPr id="5" name="Straight Arrow Connector 4"/>
          <p:cNvCxnSpPr/>
          <p:nvPr/>
        </p:nvCxnSpPr>
        <p:spPr>
          <a:xfrm flipH="1">
            <a:off x="10532775" y="4400306"/>
            <a:ext cx="184268" cy="973105"/>
          </a:xfrm>
          <a:prstGeom prst="straightConnector1">
            <a:avLst/>
          </a:prstGeom>
          <a:ln w="76200">
            <a:solidFill>
              <a:srgbClr val="00FF00"/>
            </a:solidFill>
            <a:headEnd type="none" w="med" len="med"/>
            <a:tailEnd type="triangle" w="med" len="med"/>
          </a:ln>
          <a:effectLst>
            <a:glow rad="101600">
              <a:schemeClr val="tx1"/>
            </a:glo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7" name="Curved Left Arrow 6"/>
          <p:cNvSpPr/>
          <p:nvPr/>
        </p:nvSpPr>
        <p:spPr>
          <a:xfrm>
            <a:off x="11198942" y="1809135"/>
            <a:ext cx="1000282" cy="2436304"/>
          </a:xfrm>
          <a:prstGeom prst="curvedLeftArrow">
            <a:avLst>
              <a:gd name="adj1" fmla="val 16561"/>
              <a:gd name="adj2" fmla="val 50000"/>
              <a:gd name="adj3" fmla="val 35582"/>
            </a:avLst>
          </a:prstGeom>
          <a:solidFill>
            <a:srgbClr val="FFFF00"/>
          </a:solidFill>
          <a:ln w="38100">
            <a:solidFill>
              <a:schemeClr val="tx1"/>
            </a:solidFill>
          </a:ln>
          <a:effectLst>
            <a:glow rad="228600">
              <a:srgbClr val="00B050">
                <a:alpha val="4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cxnSp>
        <p:nvCxnSpPr>
          <p:cNvPr id="35" name="Straight Arrow Connector 34"/>
          <p:cNvCxnSpPr/>
          <p:nvPr/>
        </p:nvCxnSpPr>
        <p:spPr>
          <a:xfrm flipH="1">
            <a:off x="10845137" y="2572119"/>
            <a:ext cx="188623" cy="1150374"/>
          </a:xfrm>
          <a:prstGeom prst="straightConnector1">
            <a:avLst/>
          </a:prstGeom>
          <a:ln w="76200">
            <a:solidFill>
              <a:srgbClr val="00FF00"/>
            </a:solidFill>
            <a:headEnd type="none" w="med" len="med"/>
            <a:tailEnd type="triangle" w="med" len="med"/>
          </a:ln>
          <a:effectLst>
            <a:glow rad="101600">
              <a:schemeClr val="tx1"/>
            </a:glo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1184612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up)">
                                      <p:cBhvr>
                                        <p:cTn id="19" dur="1000"/>
                                        <p:tgtEl>
                                          <p:spTgt spid="7"/>
                                        </p:tgtEl>
                                      </p:cBhvr>
                                    </p:animEffect>
                                  </p:childTnLst>
                                </p:cTn>
                              </p:par>
                              <p:par>
                                <p:cTn id="20" presetID="42" presetClass="entr" presetSubtype="0" fill="hold" nodeType="withEffect">
                                  <p:stCondLst>
                                    <p:cond delay="250"/>
                                  </p:stCondLst>
                                  <p:childTnLst>
                                    <p:set>
                                      <p:cBhvr>
                                        <p:cTn id="21" dur="1" fill="hold">
                                          <p:stCondLst>
                                            <p:cond delay="0"/>
                                          </p:stCondLst>
                                        </p:cTn>
                                        <p:tgtEl>
                                          <p:spTgt spid="40"/>
                                        </p:tgtEl>
                                        <p:attrNameLst>
                                          <p:attrName>style.visibility</p:attrName>
                                        </p:attrNameLst>
                                      </p:cBhvr>
                                      <p:to>
                                        <p:strVal val="visible"/>
                                      </p:to>
                                    </p:set>
                                    <p:animEffect transition="in" filter="fade">
                                      <p:cBhvr>
                                        <p:cTn id="22" dur="1000"/>
                                        <p:tgtEl>
                                          <p:spTgt spid="40"/>
                                        </p:tgtEl>
                                      </p:cBhvr>
                                    </p:animEffect>
                                    <p:anim calcmode="lin" valueType="num">
                                      <p:cBhvr>
                                        <p:cTn id="23" dur="1000" fill="hold"/>
                                        <p:tgtEl>
                                          <p:spTgt spid="40"/>
                                        </p:tgtEl>
                                        <p:attrNameLst>
                                          <p:attrName>ppt_x</p:attrName>
                                        </p:attrNameLst>
                                      </p:cBhvr>
                                      <p:tavLst>
                                        <p:tav tm="0">
                                          <p:val>
                                            <p:strVal val="#ppt_x"/>
                                          </p:val>
                                        </p:tav>
                                        <p:tav tm="100000">
                                          <p:val>
                                            <p:strVal val="#ppt_x"/>
                                          </p:val>
                                        </p:tav>
                                      </p:tavLst>
                                    </p:anim>
                                    <p:anim calcmode="lin" valueType="num">
                                      <p:cBhvr>
                                        <p:cTn id="24" dur="1000" fill="hold"/>
                                        <p:tgtEl>
                                          <p:spTgt spid="40"/>
                                        </p:tgtEl>
                                        <p:attrNameLst>
                                          <p:attrName>ppt_y</p:attrName>
                                        </p:attrNameLst>
                                      </p:cBhvr>
                                      <p:tavLst>
                                        <p:tav tm="0">
                                          <p:val>
                                            <p:strVal val="#ppt_y+.1"/>
                                          </p:val>
                                        </p:tav>
                                        <p:tav tm="100000">
                                          <p:val>
                                            <p:strVal val="#ppt_y"/>
                                          </p:val>
                                        </p:tav>
                                      </p:tavLst>
                                    </p:anim>
                                  </p:childTnLst>
                                </p:cTn>
                              </p:par>
                              <p:par>
                                <p:cTn id="25" presetID="2" presetClass="entr" presetSubtype="8" fill="hold" nodeType="withEffect">
                                  <p:stCondLst>
                                    <p:cond delay="250"/>
                                  </p:stCondLst>
                                  <p:childTnLst>
                                    <p:set>
                                      <p:cBhvr>
                                        <p:cTn id="26" dur="1" fill="hold">
                                          <p:stCondLst>
                                            <p:cond delay="0"/>
                                          </p:stCondLst>
                                        </p:cTn>
                                        <p:tgtEl>
                                          <p:spTgt spid="35"/>
                                        </p:tgtEl>
                                        <p:attrNameLst>
                                          <p:attrName>style.visibility</p:attrName>
                                        </p:attrNameLst>
                                      </p:cBhvr>
                                      <p:to>
                                        <p:strVal val="visible"/>
                                      </p:to>
                                    </p:set>
                                    <p:anim calcmode="lin" valueType="num">
                                      <p:cBhvr additive="base">
                                        <p:cTn id="27" dur="500" fill="hold"/>
                                        <p:tgtEl>
                                          <p:spTgt spid="35"/>
                                        </p:tgtEl>
                                        <p:attrNameLst>
                                          <p:attrName>ppt_x</p:attrName>
                                        </p:attrNameLst>
                                      </p:cBhvr>
                                      <p:tavLst>
                                        <p:tav tm="0">
                                          <p:val>
                                            <p:strVal val="0-#ppt_w/2"/>
                                          </p:val>
                                        </p:tav>
                                        <p:tav tm="100000">
                                          <p:val>
                                            <p:strVal val="#ppt_x"/>
                                          </p:val>
                                        </p:tav>
                                      </p:tavLst>
                                    </p:anim>
                                    <p:anim calcmode="lin" valueType="num">
                                      <p:cBhvr additive="base">
                                        <p:cTn id="28" dur="500" fill="hold"/>
                                        <p:tgtEl>
                                          <p:spTgt spid="35"/>
                                        </p:tgtEl>
                                        <p:attrNameLst>
                                          <p:attrName>ppt_y</p:attrName>
                                        </p:attrNameLst>
                                      </p:cBhvr>
                                      <p:tavLst>
                                        <p:tav tm="0">
                                          <p:val>
                                            <p:strVal val="#ppt_y"/>
                                          </p:val>
                                        </p:tav>
                                        <p:tav tm="100000">
                                          <p:val>
                                            <p:strVal val="#ppt_y"/>
                                          </p:val>
                                        </p:tav>
                                      </p:tavLst>
                                    </p:anim>
                                  </p:childTnLst>
                                </p:cTn>
                              </p:par>
                              <p:par>
                                <p:cTn id="29" presetID="8" presetClass="emph" presetSubtype="0" fill="hold" nodeType="withEffect">
                                  <p:stCondLst>
                                    <p:cond delay="250"/>
                                  </p:stCondLst>
                                  <p:childTnLst>
                                    <p:animRot by="21600000">
                                      <p:cBhvr>
                                        <p:cTn id="30" dur="1000" fill="hold"/>
                                        <p:tgtEl>
                                          <p:spTgt spid="35"/>
                                        </p:tgtEl>
                                        <p:attrNameLst>
                                          <p:attrName>r</p:attrName>
                                        </p:attrNameLst>
                                      </p:cBhvr>
                                    </p:animRot>
                                  </p:childTnLst>
                                </p:cTn>
                              </p:par>
                            </p:childTnLst>
                          </p:cTn>
                        </p:par>
                      </p:childTnLst>
                    </p:cTn>
                  </p:par>
                  <p:par>
                    <p:cTn id="31" fill="hold">
                      <p:stCondLst>
                        <p:cond delay="indefinite"/>
                      </p:stCondLst>
                      <p:childTnLst>
                        <p:par>
                          <p:cTn id="32" fill="hold">
                            <p:stCondLst>
                              <p:cond delay="0"/>
                            </p:stCondLst>
                            <p:childTnLst>
                              <p:par>
                                <p:cTn id="33" presetID="2" presetClass="entr" presetSubtype="3" fill="hold" grpId="0" nodeType="clickEffect">
                                  <p:stCondLst>
                                    <p:cond delay="0"/>
                                  </p:stCondLst>
                                  <p:childTnLst>
                                    <p:set>
                                      <p:cBhvr>
                                        <p:cTn id="34" dur="1" fill="hold">
                                          <p:stCondLst>
                                            <p:cond delay="0"/>
                                          </p:stCondLst>
                                        </p:cTn>
                                        <p:tgtEl>
                                          <p:spTgt spid="42"/>
                                        </p:tgtEl>
                                        <p:attrNameLst>
                                          <p:attrName>style.visibility</p:attrName>
                                        </p:attrNameLst>
                                      </p:cBhvr>
                                      <p:to>
                                        <p:strVal val="visible"/>
                                      </p:to>
                                    </p:set>
                                    <p:anim calcmode="lin" valueType="num">
                                      <p:cBhvr additive="base">
                                        <p:cTn id="35" dur="2000" fill="hold"/>
                                        <p:tgtEl>
                                          <p:spTgt spid="42"/>
                                        </p:tgtEl>
                                        <p:attrNameLst>
                                          <p:attrName>ppt_x</p:attrName>
                                        </p:attrNameLst>
                                      </p:cBhvr>
                                      <p:tavLst>
                                        <p:tav tm="0">
                                          <p:val>
                                            <p:strVal val="1+#ppt_w/2"/>
                                          </p:val>
                                        </p:tav>
                                        <p:tav tm="100000">
                                          <p:val>
                                            <p:strVal val="#ppt_x"/>
                                          </p:val>
                                        </p:tav>
                                      </p:tavLst>
                                    </p:anim>
                                    <p:anim calcmode="lin" valueType="num">
                                      <p:cBhvr additive="base">
                                        <p:cTn id="36" dur="2000" fill="hold"/>
                                        <p:tgtEl>
                                          <p:spTgt spid="42"/>
                                        </p:tgtEl>
                                        <p:attrNameLst>
                                          <p:attrName>ppt_y</p:attrName>
                                        </p:attrNameLst>
                                      </p:cBhvr>
                                      <p:tavLst>
                                        <p:tav tm="0">
                                          <p:val>
                                            <p:strVal val="0-#ppt_h/2"/>
                                          </p:val>
                                        </p:tav>
                                        <p:tav tm="100000">
                                          <p:val>
                                            <p:strVal val="#ppt_y"/>
                                          </p:val>
                                        </p:tav>
                                      </p:tavLst>
                                    </p:anim>
                                  </p:childTnLst>
                                </p:cTn>
                              </p:par>
                              <p:par>
                                <p:cTn id="37" presetID="22" presetClass="entr" presetSubtype="2" fill="hold" nodeType="withEffect">
                                  <p:stCondLst>
                                    <p:cond delay="3000"/>
                                  </p:stCondLst>
                                  <p:childTnLst>
                                    <p:set>
                                      <p:cBhvr>
                                        <p:cTn id="38" dur="1" fill="hold">
                                          <p:stCondLst>
                                            <p:cond delay="0"/>
                                          </p:stCondLst>
                                        </p:cTn>
                                        <p:tgtEl>
                                          <p:spTgt spid="38"/>
                                        </p:tgtEl>
                                        <p:attrNameLst>
                                          <p:attrName>style.visibility</p:attrName>
                                        </p:attrNameLst>
                                      </p:cBhvr>
                                      <p:to>
                                        <p:strVal val="visible"/>
                                      </p:to>
                                    </p:set>
                                    <p:animEffect transition="in" filter="wipe(right)">
                                      <p:cBhvr>
                                        <p:cTn id="39" dur="4000"/>
                                        <p:tgtEl>
                                          <p:spTgt spid="38"/>
                                        </p:tgtEl>
                                      </p:cBhvr>
                                    </p:animEffect>
                                  </p:childTnLst>
                                </p:cTn>
                              </p:par>
                              <p:par>
                                <p:cTn id="40" presetID="2" presetClass="entr" presetSubtype="8" fill="hold" nodeType="withEffect">
                                  <p:stCondLst>
                                    <p:cond delay="0"/>
                                  </p:stCondLst>
                                  <p:childTnLst>
                                    <p:set>
                                      <p:cBhvr>
                                        <p:cTn id="41" dur="1" fill="hold">
                                          <p:stCondLst>
                                            <p:cond delay="0"/>
                                          </p:stCondLst>
                                        </p:cTn>
                                        <p:tgtEl>
                                          <p:spTgt spid="5"/>
                                        </p:tgtEl>
                                        <p:attrNameLst>
                                          <p:attrName>style.visibility</p:attrName>
                                        </p:attrNameLst>
                                      </p:cBhvr>
                                      <p:to>
                                        <p:strVal val="visible"/>
                                      </p:to>
                                    </p:set>
                                    <p:anim calcmode="lin" valueType="num">
                                      <p:cBhvr additive="base">
                                        <p:cTn id="42" dur="500" fill="hold"/>
                                        <p:tgtEl>
                                          <p:spTgt spid="5"/>
                                        </p:tgtEl>
                                        <p:attrNameLst>
                                          <p:attrName>ppt_x</p:attrName>
                                        </p:attrNameLst>
                                      </p:cBhvr>
                                      <p:tavLst>
                                        <p:tav tm="0">
                                          <p:val>
                                            <p:strVal val="0-#ppt_w/2"/>
                                          </p:val>
                                        </p:tav>
                                        <p:tav tm="100000">
                                          <p:val>
                                            <p:strVal val="#ppt_x"/>
                                          </p:val>
                                        </p:tav>
                                      </p:tavLst>
                                    </p:anim>
                                    <p:anim calcmode="lin" valueType="num">
                                      <p:cBhvr additive="base">
                                        <p:cTn id="43" dur="500" fill="hold"/>
                                        <p:tgtEl>
                                          <p:spTgt spid="5"/>
                                        </p:tgtEl>
                                        <p:attrNameLst>
                                          <p:attrName>ppt_y</p:attrName>
                                        </p:attrNameLst>
                                      </p:cBhvr>
                                      <p:tavLst>
                                        <p:tav tm="0">
                                          <p:val>
                                            <p:strVal val="#ppt_y"/>
                                          </p:val>
                                        </p:tav>
                                        <p:tav tm="100000">
                                          <p:val>
                                            <p:strVal val="#ppt_y"/>
                                          </p:val>
                                        </p:tav>
                                      </p:tavLst>
                                    </p:anim>
                                  </p:childTnLst>
                                </p:cTn>
                              </p:par>
                              <p:par>
                                <p:cTn id="44" presetID="8" presetClass="emph" presetSubtype="0" fill="hold" nodeType="withEffect">
                                  <p:stCondLst>
                                    <p:cond delay="0"/>
                                  </p:stCondLst>
                                  <p:childTnLst>
                                    <p:animRot by="21600000">
                                      <p:cBhvr>
                                        <p:cTn id="45" dur="1000" fill="hold"/>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7"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bg>
      <p:bgPr>
        <a:gradFill>
          <a:gsLst>
            <a:gs pos="29000">
              <a:srgbClr val="CC00FF"/>
            </a:gs>
            <a:gs pos="75000">
              <a:srgbClr val="00FF00">
                <a:alpha val="65000"/>
              </a:srgbClr>
            </a:gs>
            <a:gs pos="95000">
              <a:srgbClr val="90F1FE"/>
            </a:gs>
          </a:gsLst>
          <a:lin ang="162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13756" y="189747"/>
            <a:ext cx="11764884" cy="675706"/>
          </a:xfrm>
          <a:gradFill>
            <a:gsLst>
              <a:gs pos="44000">
                <a:srgbClr val="FFFF00"/>
              </a:gs>
              <a:gs pos="74000">
                <a:schemeClr val="accent1">
                  <a:lumMod val="45000"/>
                  <a:lumOff val="55000"/>
                </a:schemeClr>
              </a:gs>
              <a:gs pos="83000">
                <a:schemeClr val="accent1">
                  <a:lumMod val="45000"/>
                  <a:lumOff val="55000"/>
                </a:schemeClr>
              </a:gs>
              <a:gs pos="100000">
                <a:schemeClr val="accent1">
                  <a:lumMod val="30000"/>
                  <a:lumOff val="70000"/>
                </a:schemeClr>
              </a:gs>
            </a:gsLst>
            <a:lin ang="16200000" scaled="0"/>
          </a:gradFill>
          <a:ln w="57150">
            <a:solidFill>
              <a:schemeClr val="accent1"/>
            </a:solidFill>
          </a:ln>
          <a:scene3d>
            <a:camera prst="orthographicFront"/>
            <a:lightRig rig="threePt" dir="t"/>
          </a:scene3d>
          <a:sp3d>
            <a:bevelT/>
          </a:sp3d>
        </p:spPr>
        <p:txBody>
          <a:bodyPr>
            <a:normAutofit fontScale="90000"/>
            <a:sp3d extrusionH="57150">
              <a:bevelT w="38100" h="38100" prst="angle"/>
            </a:sp3d>
          </a:bodyPr>
          <a:lstStyle/>
          <a:p>
            <a:pPr algn="ctr"/>
            <a:r>
              <a:rPr lang="en-US" b="1" dirty="0" smtClean="0">
                <a:solidFill>
                  <a:schemeClr val="accent1">
                    <a:lumMod val="75000"/>
                  </a:schemeClr>
                </a:solidFill>
                <a:latin typeface="Comic Sans MS" panose="030F0702030302020204" pitchFamily="66" charset="0"/>
              </a:rPr>
              <a:t>1</a:t>
            </a:r>
            <a:r>
              <a:rPr lang="en-US" b="1" baseline="30000" dirty="0" smtClean="0">
                <a:solidFill>
                  <a:schemeClr val="accent1">
                    <a:lumMod val="75000"/>
                  </a:schemeClr>
                </a:solidFill>
                <a:latin typeface="Comic Sans MS" panose="030F0702030302020204" pitchFamily="66" charset="0"/>
              </a:rPr>
              <a:t>ST</a:t>
            </a:r>
            <a:r>
              <a:rPr lang="en-US" b="1" dirty="0" smtClean="0">
                <a:solidFill>
                  <a:schemeClr val="accent1">
                    <a:lumMod val="75000"/>
                  </a:schemeClr>
                </a:solidFill>
                <a:latin typeface="Comic Sans MS" panose="030F0702030302020204" pitchFamily="66" charset="0"/>
              </a:rPr>
              <a:t> Focal point of this study!</a:t>
            </a:r>
            <a:endParaRPr lang="en-US" b="1" dirty="0">
              <a:solidFill>
                <a:schemeClr val="accent1">
                  <a:lumMod val="75000"/>
                </a:schemeClr>
              </a:solidFill>
              <a:latin typeface="Comic Sans MS" panose="030F0702030302020204" pitchFamily="66" charset="0"/>
            </a:endParaRPr>
          </a:p>
        </p:txBody>
      </p:sp>
      <p:sp>
        <p:nvSpPr>
          <p:cNvPr id="3" name="Content Placeholder 2"/>
          <p:cNvSpPr>
            <a:spLocks noGrp="1"/>
          </p:cNvSpPr>
          <p:nvPr>
            <p:ph idx="1"/>
          </p:nvPr>
        </p:nvSpPr>
        <p:spPr>
          <a:xfrm>
            <a:off x="927463" y="1117599"/>
            <a:ext cx="10933611" cy="5603875"/>
          </a:xfrm>
        </p:spPr>
        <p:txBody>
          <a:bodyPr>
            <a:normAutofit/>
          </a:bodyPr>
          <a:lstStyle/>
          <a:p>
            <a:r>
              <a:rPr lang="en-US" sz="3200" dirty="0" smtClean="0">
                <a:solidFill>
                  <a:schemeClr val="tx1"/>
                </a:solidFill>
              </a:rPr>
              <a:t>The weekly 7 cycle count was not reset in this account by either David, Jonathan or </a:t>
            </a:r>
            <a:r>
              <a:rPr lang="en-US" sz="3200" dirty="0" err="1" smtClean="0">
                <a:ln>
                  <a:solidFill>
                    <a:schemeClr val="tx1"/>
                  </a:solidFill>
                </a:ln>
                <a:solidFill>
                  <a:srgbClr val="00B0F0"/>
                </a:solidFill>
              </a:rPr>
              <a:t>Ahimelek</a:t>
            </a:r>
            <a:r>
              <a:rPr lang="en-US" sz="3200" dirty="0" smtClean="0">
                <a:ln>
                  <a:solidFill>
                    <a:schemeClr val="tx1"/>
                  </a:solidFill>
                </a:ln>
                <a:solidFill>
                  <a:srgbClr val="00B0F0"/>
                </a:solidFill>
              </a:rPr>
              <a:t>.   </a:t>
            </a:r>
            <a:r>
              <a:rPr lang="en-US" sz="3200" b="1" dirty="0" smtClean="0">
                <a:solidFill>
                  <a:srgbClr val="0000CC"/>
                </a:solidFill>
              </a:rPr>
              <a:t>(NOR - YAHUAH!)</a:t>
            </a:r>
          </a:p>
          <a:p>
            <a:r>
              <a:rPr lang="en-US" sz="3200" dirty="0" smtClean="0">
                <a:solidFill>
                  <a:schemeClr val="tx1"/>
                </a:solidFill>
              </a:rPr>
              <a:t>David’s week, in this instance, started in the</a:t>
            </a:r>
          </a:p>
        </p:txBody>
      </p:sp>
      <p:sp>
        <p:nvSpPr>
          <p:cNvPr id="4" name="Slide Number Placeholder 3"/>
          <p:cNvSpPr>
            <a:spLocks noGrp="1"/>
          </p:cNvSpPr>
          <p:nvPr>
            <p:ph type="sldNum" sz="quarter" idx="12"/>
          </p:nvPr>
        </p:nvSpPr>
        <p:spPr>
          <a:xfrm>
            <a:off x="11661049" y="6463815"/>
            <a:ext cx="553977" cy="345796"/>
          </a:xfrm>
        </p:spPr>
        <p:txBody>
          <a:bodyPr/>
          <a:lstStyle/>
          <a:p>
            <a:fld id="{71766878-3199-4EAB-94E7-2D6D11070E14}" type="slidenum">
              <a:rPr lang="en-US" b="1" smtClean="0">
                <a:solidFill>
                  <a:schemeClr val="tx1"/>
                </a:solidFill>
              </a:rPr>
              <a:t>78</a:t>
            </a:fld>
            <a:endParaRPr lang="en-US" b="1" dirty="0">
              <a:solidFill>
                <a:schemeClr val="tx1"/>
              </a:solidFill>
            </a:endParaRPr>
          </a:p>
        </p:txBody>
      </p:sp>
      <p:sp>
        <p:nvSpPr>
          <p:cNvPr id="5" name="Rectangle 4"/>
          <p:cNvSpPr/>
          <p:nvPr/>
        </p:nvSpPr>
        <p:spPr>
          <a:xfrm>
            <a:off x="8473439" y="2405247"/>
            <a:ext cx="3337561" cy="762000"/>
          </a:xfrm>
          <a:prstGeom prst="rect">
            <a:avLst/>
          </a:prstGeom>
          <a:gradFill>
            <a:gsLst>
              <a:gs pos="18000">
                <a:srgbClr val="FFFF00"/>
              </a:gs>
              <a:gs pos="74000">
                <a:srgbClr val="00B0F0"/>
              </a:gs>
            </a:gsLst>
            <a:lin ang="16200000" scaled="0"/>
          </a:gra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prstClr val="black"/>
                </a:solidFill>
              </a:rPr>
              <a:t>previous month!</a:t>
            </a:r>
            <a:endParaRPr lang="en-US" sz="3600" dirty="0"/>
          </a:p>
        </p:txBody>
      </p:sp>
      <p:grpSp>
        <p:nvGrpSpPr>
          <p:cNvPr id="6" name="Group 5"/>
          <p:cNvGrpSpPr/>
          <p:nvPr/>
        </p:nvGrpSpPr>
        <p:grpSpPr>
          <a:xfrm>
            <a:off x="577281" y="3718970"/>
            <a:ext cx="10868296" cy="914400"/>
            <a:chOff x="904303" y="2716250"/>
            <a:chExt cx="10868296" cy="914400"/>
          </a:xfrm>
        </p:grpSpPr>
        <p:grpSp>
          <p:nvGrpSpPr>
            <p:cNvPr id="7" name="Group 6"/>
            <p:cNvGrpSpPr/>
            <p:nvPr/>
          </p:nvGrpSpPr>
          <p:grpSpPr>
            <a:xfrm>
              <a:off x="2262840" y="2716250"/>
              <a:ext cx="9509759" cy="914400"/>
              <a:chOff x="1397726" y="2220686"/>
              <a:chExt cx="9509759" cy="914400"/>
            </a:xfrm>
          </p:grpSpPr>
          <p:sp>
            <p:nvSpPr>
              <p:cNvPr id="9" name="Rectangle 8"/>
              <p:cNvSpPr/>
              <p:nvPr/>
            </p:nvSpPr>
            <p:spPr>
              <a:xfrm>
                <a:off x="1397726" y="2220686"/>
                <a:ext cx="1358537" cy="914400"/>
              </a:xfrm>
              <a:prstGeom prst="rect">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h="25400" prst="softRound"/>
                </a:sp3d>
              </a:bodyPr>
              <a:lstStyle/>
              <a:p>
                <a:pPr algn="ctr"/>
                <a:r>
                  <a:rPr lang="en-US" sz="2800" dirty="0" smtClean="0">
                    <a:solidFill>
                      <a:srgbClr val="00FF00"/>
                    </a:solidFill>
                  </a:rPr>
                  <a:t>30</a:t>
                </a:r>
                <a:endParaRPr lang="en-US" sz="2800" dirty="0">
                  <a:solidFill>
                    <a:srgbClr val="00FF00"/>
                  </a:solidFill>
                </a:endParaRPr>
              </a:p>
            </p:txBody>
          </p:sp>
          <p:sp>
            <p:nvSpPr>
              <p:cNvPr id="10" name="Rectangle 9"/>
              <p:cNvSpPr/>
              <p:nvPr/>
            </p:nvSpPr>
            <p:spPr>
              <a:xfrm>
                <a:off x="2756263" y="2220686"/>
                <a:ext cx="1358537" cy="914400"/>
              </a:xfrm>
              <a:prstGeom prst="rect">
                <a:avLst/>
              </a:prstGeom>
              <a:solidFill>
                <a:schemeClr val="accent1">
                  <a:lumMod val="60000"/>
                  <a:lumOff val="4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2000" dirty="0">
                    <a:solidFill>
                      <a:srgbClr val="C00000"/>
                    </a:solidFill>
                  </a:rPr>
                  <a:t>New Month </a:t>
                </a:r>
                <a:r>
                  <a:rPr lang="en-US" sz="2000" dirty="0" smtClean="0">
                    <a:solidFill>
                      <a:srgbClr val="C00000"/>
                    </a:solidFill>
                  </a:rPr>
                  <a:t/>
                </a:r>
                <a:br>
                  <a:rPr lang="en-US" sz="2000" dirty="0" smtClean="0">
                    <a:solidFill>
                      <a:srgbClr val="C00000"/>
                    </a:solidFill>
                  </a:rPr>
                </a:br>
                <a:r>
                  <a:rPr lang="en-US" sz="2000" dirty="0" smtClean="0">
                    <a:solidFill>
                      <a:srgbClr val="C00000"/>
                    </a:solidFill>
                  </a:rPr>
                  <a:t>Day </a:t>
                </a:r>
                <a:r>
                  <a:rPr lang="en-US" sz="2000" dirty="0" smtClean="0">
                    <a:solidFill>
                      <a:srgbClr val="FF0000"/>
                    </a:solidFill>
                  </a:rPr>
                  <a:t>1</a:t>
                </a:r>
                <a:endParaRPr lang="en-US" sz="2000" dirty="0">
                  <a:solidFill>
                    <a:srgbClr val="FF0000"/>
                  </a:solidFill>
                </a:endParaRPr>
              </a:p>
            </p:txBody>
          </p:sp>
          <p:sp>
            <p:nvSpPr>
              <p:cNvPr id="11" name="Rectangle 10"/>
              <p:cNvSpPr/>
              <p:nvPr/>
            </p:nvSpPr>
            <p:spPr>
              <a:xfrm>
                <a:off x="4114800" y="2220686"/>
                <a:ext cx="1358537" cy="914400"/>
              </a:xfrm>
              <a:prstGeom prst="rect">
                <a:avLst/>
              </a:prstGeom>
              <a:solidFill>
                <a:schemeClr val="accent1">
                  <a:lumMod val="60000"/>
                  <a:lumOff val="4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2800" dirty="0" smtClean="0">
                    <a:solidFill>
                      <a:srgbClr val="FF0000"/>
                    </a:solidFill>
                  </a:rPr>
                  <a:t>2</a:t>
                </a:r>
                <a:endParaRPr lang="en-US" sz="2800" dirty="0">
                  <a:solidFill>
                    <a:srgbClr val="FF0000"/>
                  </a:solidFill>
                </a:endParaRPr>
              </a:p>
            </p:txBody>
          </p:sp>
          <p:sp>
            <p:nvSpPr>
              <p:cNvPr id="12" name="Rectangle 11"/>
              <p:cNvSpPr/>
              <p:nvPr/>
            </p:nvSpPr>
            <p:spPr>
              <a:xfrm>
                <a:off x="5473337" y="2220686"/>
                <a:ext cx="1358537" cy="914400"/>
              </a:xfrm>
              <a:prstGeom prst="rect">
                <a:avLst/>
              </a:prstGeom>
              <a:gradFill flip="none" rotWithShape="1">
                <a:gsLst>
                  <a:gs pos="5000">
                    <a:schemeClr val="accent1">
                      <a:lumMod val="60000"/>
                      <a:lumOff val="40000"/>
                    </a:schemeClr>
                  </a:gs>
                  <a:gs pos="23000">
                    <a:schemeClr val="accent4">
                      <a:lumMod val="20000"/>
                      <a:lumOff val="80000"/>
                    </a:schemeClr>
                  </a:gs>
                </a:gsLst>
                <a:lin ang="0" scaled="1"/>
                <a:tileRect/>
              </a:gra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2800" dirty="0" smtClean="0">
                    <a:solidFill>
                      <a:srgbClr val="FF0000"/>
                    </a:solidFill>
                  </a:rPr>
                  <a:t>3 </a:t>
                </a:r>
                <a:r>
                  <a:rPr lang="en-US" sz="2800" dirty="0" smtClean="0">
                    <a:solidFill>
                      <a:srgbClr val="CC00FF"/>
                    </a:solidFill>
                  </a:rPr>
                  <a:t>(1)</a:t>
                </a:r>
                <a:endParaRPr lang="en-US" sz="2800" dirty="0">
                  <a:solidFill>
                    <a:srgbClr val="CC00FF"/>
                  </a:solidFill>
                </a:endParaRPr>
              </a:p>
            </p:txBody>
          </p:sp>
          <p:sp>
            <p:nvSpPr>
              <p:cNvPr id="13" name="Rectangle 12"/>
              <p:cNvSpPr/>
              <p:nvPr/>
            </p:nvSpPr>
            <p:spPr>
              <a:xfrm>
                <a:off x="6831874" y="2220686"/>
                <a:ext cx="1358537" cy="914400"/>
              </a:xfrm>
              <a:prstGeom prst="rect">
                <a:avLst/>
              </a:prstGeom>
              <a:solidFill>
                <a:schemeClr val="accent4">
                  <a:lumMod val="20000"/>
                  <a:lumOff val="8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2800" dirty="0" smtClean="0">
                    <a:solidFill>
                      <a:srgbClr val="FF0000"/>
                    </a:solidFill>
                  </a:rPr>
                  <a:t>4 </a:t>
                </a:r>
                <a:r>
                  <a:rPr lang="en-US" sz="2800" dirty="0" smtClean="0">
                    <a:solidFill>
                      <a:srgbClr val="CC00FF"/>
                    </a:solidFill>
                  </a:rPr>
                  <a:t>(2)</a:t>
                </a:r>
                <a:endParaRPr lang="en-US" sz="2800" dirty="0">
                  <a:solidFill>
                    <a:srgbClr val="CC00FF"/>
                  </a:solidFill>
                </a:endParaRPr>
              </a:p>
            </p:txBody>
          </p:sp>
          <p:sp>
            <p:nvSpPr>
              <p:cNvPr id="14" name="Rectangle 13"/>
              <p:cNvSpPr/>
              <p:nvPr/>
            </p:nvSpPr>
            <p:spPr>
              <a:xfrm>
                <a:off x="8190411" y="2220686"/>
                <a:ext cx="1358537" cy="914400"/>
              </a:xfrm>
              <a:prstGeom prst="rect">
                <a:avLst/>
              </a:prstGeom>
              <a:solidFill>
                <a:schemeClr val="accent4">
                  <a:lumMod val="20000"/>
                  <a:lumOff val="8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2800" dirty="0" smtClean="0">
                    <a:solidFill>
                      <a:srgbClr val="FF0000"/>
                    </a:solidFill>
                  </a:rPr>
                  <a:t>5 </a:t>
                </a:r>
                <a:r>
                  <a:rPr lang="en-US" sz="2800" dirty="0" smtClean="0">
                    <a:solidFill>
                      <a:srgbClr val="CC00FF"/>
                    </a:solidFill>
                  </a:rPr>
                  <a:t>(3)</a:t>
                </a:r>
                <a:endParaRPr lang="en-US" sz="2800" dirty="0">
                  <a:solidFill>
                    <a:srgbClr val="CC00FF"/>
                  </a:solidFill>
                </a:endParaRPr>
              </a:p>
            </p:txBody>
          </p:sp>
          <p:sp>
            <p:nvSpPr>
              <p:cNvPr id="15" name="Rectangle 14"/>
              <p:cNvSpPr/>
              <p:nvPr/>
            </p:nvSpPr>
            <p:spPr>
              <a:xfrm>
                <a:off x="9548948" y="2220686"/>
                <a:ext cx="1358537" cy="914400"/>
              </a:xfrm>
              <a:prstGeom prst="rect">
                <a:avLst/>
              </a:prstGeom>
              <a:gradFill>
                <a:gsLst>
                  <a:gs pos="0">
                    <a:srgbClr val="CC00FF"/>
                  </a:gs>
                  <a:gs pos="74000">
                    <a:schemeClr val="accent1">
                      <a:lumMod val="45000"/>
                      <a:lumOff val="55000"/>
                    </a:schemeClr>
                  </a:gs>
                  <a:gs pos="83000">
                    <a:schemeClr val="accent1">
                      <a:lumMod val="45000"/>
                      <a:lumOff val="55000"/>
                    </a:schemeClr>
                  </a:gs>
                  <a:gs pos="100000">
                    <a:schemeClr val="accent1">
                      <a:lumMod val="30000"/>
                      <a:lumOff val="70000"/>
                    </a:schemeClr>
                  </a:gs>
                </a:gsLst>
                <a:lin ang="3000000" scaled="0"/>
              </a:gradFill>
              <a:ln w="76200">
                <a:solidFill>
                  <a:srgbClr val="0000CC"/>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4800" b="1" dirty="0" smtClean="0">
                    <a:ln>
                      <a:solidFill>
                        <a:srgbClr val="00FF00"/>
                      </a:solidFill>
                    </a:ln>
                    <a:solidFill>
                      <a:srgbClr val="0000CC"/>
                    </a:solidFill>
                    <a:effectLst>
                      <a:glow rad="127000">
                        <a:srgbClr val="00B0F0"/>
                      </a:glow>
                    </a:effectLst>
                  </a:rPr>
                  <a:t>6</a:t>
                </a:r>
                <a:endParaRPr lang="en-US" sz="4800" b="1" dirty="0">
                  <a:ln>
                    <a:solidFill>
                      <a:srgbClr val="00FF00"/>
                    </a:solidFill>
                  </a:ln>
                  <a:solidFill>
                    <a:srgbClr val="0000CC"/>
                  </a:solidFill>
                  <a:effectLst>
                    <a:glow rad="127000">
                      <a:srgbClr val="00B0F0"/>
                    </a:glow>
                  </a:effectLst>
                </a:endParaRPr>
              </a:p>
            </p:txBody>
          </p:sp>
        </p:grpSp>
        <p:sp>
          <p:nvSpPr>
            <p:cNvPr id="8" name="Rectangle 7"/>
            <p:cNvSpPr/>
            <p:nvPr/>
          </p:nvSpPr>
          <p:spPr>
            <a:xfrm>
              <a:off x="904303" y="2716250"/>
              <a:ext cx="1358537" cy="914400"/>
            </a:xfrm>
            <a:prstGeom prst="rect">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h="25400" prst="softRound"/>
              </a:sp3d>
            </a:bodyPr>
            <a:lstStyle/>
            <a:p>
              <a:pPr algn="ctr"/>
              <a:r>
                <a:rPr lang="en-US" sz="2800" dirty="0" smtClean="0">
                  <a:solidFill>
                    <a:srgbClr val="00FF00"/>
                  </a:solidFill>
                </a:rPr>
                <a:t>29</a:t>
              </a:r>
              <a:br>
                <a:rPr lang="en-US" sz="2800" dirty="0" smtClean="0">
                  <a:solidFill>
                    <a:srgbClr val="00FF00"/>
                  </a:solidFill>
                </a:rPr>
              </a:br>
              <a:r>
                <a:rPr lang="en-US" sz="2800" dirty="0" smtClean="0">
                  <a:solidFill>
                    <a:srgbClr val="0000CC"/>
                  </a:solidFill>
                </a:rPr>
                <a:t>Sabbath</a:t>
              </a:r>
              <a:endParaRPr lang="en-US" sz="2800" dirty="0">
                <a:solidFill>
                  <a:srgbClr val="0000CC"/>
                </a:solidFill>
              </a:endParaRPr>
            </a:p>
          </p:txBody>
        </p:sp>
      </p:grpSp>
      <p:grpSp>
        <p:nvGrpSpPr>
          <p:cNvPr id="16" name="Group 15"/>
          <p:cNvGrpSpPr/>
          <p:nvPr/>
        </p:nvGrpSpPr>
        <p:grpSpPr>
          <a:xfrm>
            <a:off x="577281" y="5242608"/>
            <a:ext cx="10868296" cy="914400"/>
            <a:chOff x="1018902" y="5147722"/>
            <a:chExt cx="10868296" cy="914400"/>
          </a:xfrm>
        </p:grpSpPr>
        <p:grpSp>
          <p:nvGrpSpPr>
            <p:cNvPr id="17" name="Group 16"/>
            <p:cNvGrpSpPr/>
            <p:nvPr/>
          </p:nvGrpSpPr>
          <p:grpSpPr>
            <a:xfrm>
              <a:off x="2377439" y="5147722"/>
              <a:ext cx="9509759" cy="914400"/>
              <a:chOff x="1397726" y="2220686"/>
              <a:chExt cx="9509759" cy="914400"/>
            </a:xfrm>
          </p:grpSpPr>
          <p:sp>
            <p:nvSpPr>
              <p:cNvPr id="19" name="Rectangle 18"/>
              <p:cNvSpPr/>
              <p:nvPr/>
            </p:nvSpPr>
            <p:spPr>
              <a:xfrm>
                <a:off x="1397726" y="2220686"/>
                <a:ext cx="1358537" cy="914400"/>
              </a:xfrm>
              <a:prstGeom prst="rect">
                <a:avLst/>
              </a:prstGeom>
              <a:solidFill>
                <a:schemeClr val="bg1">
                  <a:lumMod val="5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2400" dirty="0" smtClean="0">
                    <a:ln>
                      <a:solidFill>
                        <a:sysClr val="windowText" lastClr="000000"/>
                      </a:solidFill>
                    </a:ln>
                    <a:solidFill>
                      <a:srgbClr val="00FF00"/>
                    </a:solidFill>
                    <a:effectLst>
                      <a:glow rad="127000">
                        <a:srgbClr val="FFFF00"/>
                      </a:glow>
                    </a:effectLst>
                    <a:latin typeface="Comic Sans MS" pitchFamily="66" charset="0"/>
                  </a:rPr>
                  <a:t>1</a:t>
                </a:r>
                <a:r>
                  <a:rPr lang="en-US" sz="2400" baseline="30000" dirty="0" smtClean="0">
                    <a:ln>
                      <a:solidFill>
                        <a:sysClr val="windowText" lastClr="000000"/>
                      </a:solidFill>
                    </a:ln>
                    <a:solidFill>
                      <a:srgbClr val="00FF00"/>
                    </a:solidFill>
                    <a:effectLst>
                      <a:glow rad="127000">
                        <a:srgbClr val="FFFF00"/>
                      </a:glow>
                    </a:effectLst>
                    <a:latin typeface="Comic Sans MS" pitchFamily="66" charset="0"/>
                  </a:rPr>
                  <a:t>ST</a:t>
                </a:r>
                <a:r>
                  <a:rPr lang="en-US" sz="2400" dirty="0" smtClean="0">
                    <a:ln>
                      <a:solidFill>
                        <a:sysClr val="windowText" lastClr="000000"/>
                      </a:solidFill>
                    </a:ln>
                    <a:solidFill>
                      <a:srgbClr val="00FF00"/>
                    </a:solidFill>
                    <a:effectLst>
                      <a:glow rad="127000">
                        <a:srgbClr val="FFFF00"/>
                      </a:glow>
                    </a:effectLst>
                    <a:latin typeface="Comic Sans MS" pitchFamily="66" charset="0"/>
                  </a:rPr>
                  <a:t> CYCLE</a:t>
                </a:r>
                <a:endParaRPr lang="en-US" sz="2400" dirty="0">
                  <a:ln>
                    <a:solidFill>
                      <a:sysClr val="windowText" lastClr="000000"/>
                    </a:solidFill>
                  </a:ln>
                  <a:solidFill>
                    <a:srgbClr val="00FF00"/>
                  </a:solidFill>
                  <a:effectLst>
                    <a:glow rad="127000">
                      <a:srgbClr val="FFFF00"/>
                    </a:glow>
                  </a:effectLst>
                  <a:latin typeface="Comic Sans MS" pitchFamily="66" charset="0"/>
                </a:endParaRPr>
              </a:p>
            </p:txBody>
          </p:sp>
          <p:sp>
            <p:nvSpPr>
              <p:cNvPr id="20" name="Rectangle 19"/>
              <p:cNvSpPr/>
              <p:nvPr/>
            </p:nvSpPr>
            <p:spPr>
              <a:xfrm>
                <a:off x="2756263" y="2220686"/>
                <a:ext cx="1358537" cy="914400"/>
              </a:xfrm>
              <a:prstGeom prst="rect">
                <a:avLst/>
              </a:prstGeom>
              <a:solidFill>
                <a:schemeClr val="accent1">
                  <a:lumMod val="60000"/>
                  <a:lumOff val="4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2000" dirty="0" smtClean="0">
                    <a:solidFill>
                      <a:srgbClr val="FF0000"/>
                    </a:solidFill>
                  </a:rPr>
                  <a:t> New </a:t>
                </a:r>
                <a:r>
                  <a:rPr lang="en-US" sz="2000" dirty="0">
                    <a:solidFill>
                      <a:srgbClr val="FF0000"/>
                    </a:solidFill>
                  </a:rPr>
                  <a:t>M</a:t>
                </a:r>
                <a:r>
                  <a:rPr lang="en-US" sz="2000" dirty="0" smtClean="0">
                    <a:solidFill>
                      <a:srgbClr val="FF0000"/>
                    </a:solidFill>
                  </a:rPr>
                  <a:t>onth </a:t>
                </a:r>
                <a:br>
                  <a:rPr lang="en-US" sz="2000" dirty="0" smtClean="0">
                    <a:solidFill>
                      <a:srgbClr val="FF0000"/>
                    </a:solidFill>
                  </a:rPr>
                </a:br>
                <a:r>
                  <a:rPr lang="en-US" sz="2000" dirty="0" smtClean="0">
                    <a:solidFill>
                      <a:srgbClr val="FF0000"/>
                    </a:solidFill>
                  </a:rPr>
                  <a:t>Day 2</a:t>
                </a:r>
                <a:endParaRPr lang="en-US" sz="2000" dirty="0">
                  <a:solidFill>
                    <a:srgbClr val="FF0000"/>
                  </a:solidFill>
                </a:endParaRPr>
              </a:p>
            </p:txBody>
          </p:sp>
          <p:sp>
            <p:nvSpPr>
              <p:cNvPr id="21" name="Rectangle 20"/>
              <p:cNvSpPr/>
              <p:nvPr/>
            </p:nvSpPr>
            <p:spPr>
              <a:xfrm>
                <a:off x="4114800" y="2220686"/>
                <a:ext cx="1358537" cy="914400"/>
              </a:xfrm>
              <a:prstGeom prst="rect">
                <a:avLst/>
              </a:prstGeom>
              <a:solidFill>
                <a:schemeClr val="accent1">
                  <a:lumMod val="60000"/>
                  <a:lumOff val="40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2800" dirty="0" smtClean="0">
                    <a:solidFill>
                      <a:srgbClr val="FF0000"/>
                    </a:solidFill>
                  </a:rPr>
                  <a:t>3</a:t>
                </a:r>
                <a:endParaRPr lang="en-US" sz="2800" dirty="0">
                  <a:solidFill>
                    <a:srgbClr val="FF0000"/>
                  </a:solidFill>
                </a:endParaRPr>
              </a:p>
            </p:txBody>
          </p:sp>
          <p:sp>
            <p:nvSpPr>
              <p:cNvPr id="22" name="Rectangle 21"/>
              <p:cNvSpPr/>
              <p:nvPr/>
            </p:nvSpPr>
            <p:spPr>
              <a:xfrm>
                <a:off x="5473337" y="2220686"/>
                <a:ext cx="1358537" cy="914400"/>
              </a:xfrm>
              <a:prstGeom prst="rect">
                <a:avLst/>
              </a:prstGeom>
              <a:gradFill>
                <a:gsLst>
                  <a:gs pos="12000">
                    <a:schemeClr val="accent1">
                      <a:lumMod val="60000"/>
                      <a:lumOff val="40000"/>
                    </a:schemeClr>
                  </a:gs>
                  <a:gs pos="24000">
                    <a:schemeClr val="bg1">
                      <a:lumMod val="85000"/>
                    </a:schemeClr>
                  </a:gs>
                </a:gsLst>
                <a:lin ang="21594000" scaled="0"/>
              </a:gra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2800" dirty="0" smtClean="0">
                    <a:solidFill>
                      <a:srgbClr val="FF0000"/>
                    </a:solidFill>
                  </a:rPr>
                  <a:t>4 </a:t>
                </a:r>
                <a:r>
                  <a:rPr lang="en-US" sz="2800" dirty="0" smtClean="0">
                    <a:solidFill>
                      <a:srgbClr val="CC00FF"/>
                    </a:solidFill>
                  </a:rPr>
                  <a:t>(1)</a:t>
                </a:r>
                <a:endParaRPr lang="en-US" sz="2800" dirty="0">
                  <a:solidFill>
                    <a:srgbClr val="CC00FF"/>
                  </a:solidFill>
                </a:endParaRPr>
              </a:p>
            </p:txBody>
          </p:sp>
          <p:sp>
            <p:nvSpPr>
              <p:cNvPr id="23" name="Rectangle 22"/>
              <p:cNvSpPr/>
              <p:nvPr/>
            </p:nvSpPr>
            <p:spPr>
              <a:xfrm>
                <a:off x="6831874" y="2220686"/>
                <a:ext cx="1358537" cy="914400"/>
              </a:xfrm>
              <a:prstGeom prst="rect">
                <a:avLst/>
              </a:prstGeom>
              <a:solidFill>
                <a:schemeClr val="bg1">
                  <a:lumMod val="85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2800" dirty="0" smtClean="0">
                    <a:solidFill>
                      <a:srgbClr val="FF0000"/>
                    </a:solidFill>
                  </a:rPr>
                  <a:t>5 </a:t>
                </a:r>
                <a:r>
                  <a:rPr lang="en-US" sz="2800" dirty="0" smtClean="0">
                    <a:solidFill>
                      <a:srgbClr val="CC00FF"/>
                    </a:solidFill>
                  </a:rPr>
                  <a:t>(2)</a:t>
                </a:r>
                <a:endParaRPr lang="en-US" sz="2800" dirty="0">
                  <a:solidFill>
                    <a:srgbClr val="CC00FF"/>
                  </a:solidFill>
                </a:endParaRPr>
              </a:p>
            </p:txBody>
          </p:sp>
          <p:sp>
            <p:nvSpPr>
              <p:cNvPr id="24" name="Rectangle 23"/>
              <p:cNvSpPr/>
              <p:nvPr/>
            </p:nvSpPr>
            <p:spPr>
              <a:xfrm>
                <a:off x="8190411" y="2220686"/>
                <a:ext cx="1358537" cy="914400"/>
              </a:xfrm>
              <a:prstGeom prst="rect">
                <a:avLst/>
              </a:prstGeom>
              <a:solidFill>
                <a:schemeClr val="bg1">
                  <a:lumMod val="85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2800" dirty="0" smtClean="0">
                    <a:solidFill>
                      <a:srgbClr val="FF0000"/>
                    </a:solidFill>
                  </a:rPr>
                  <a:t>Prep </a:t>
                </a:r>
                <a:r>
                  <a:rPr lang="en-US" sz="2800" dirty="0" smtClean="0">
                    <a:solidFill>
                      <a:srgbClr val="CC00FF"/>
                    </a:solidFill>
                  </a:rPr>
                  <a:t>(3)</a:t>
                </a:r>
                <a:endParaRPr lang="en-US" sz="2800" dirty="0">
                  <a:solidFill>
                    <a:srgbClr val="CC00FF"/>
                  </a:solidFill>
                </a:endParaRPr>
              </a:p>
            </p:txBody>
          </p:sp>
          <p:sp>
            <p:nvSpPr>
              <p:cNvPr id="25" name="Rectangle 24"/>
              <p:cNvSpPr/>
              <p:nvPr/>
            </p:nvSpPr>
            <p:spPr>
              <a:xfrm>
                <a:off x="9548948" y="2220686"/>
                <a:ext cx="1358537" cy="914400"/>
              </a:xfrm>
              <a:prstGeom prst="rect">
                <a:avLst/>
              </a:prstGeom>
              <a:gradFill>
                <a:gsLst>
                  <a:gs pos="0">
                    <a:srgbClr val="CC00FF"/>
                  </a:gs>
                  <a:gs pos="74000">
                    <a:schemeClr val="accent1">
                      <a:lumMod val="45000"/>
                      <a:lumOff val="55000"/>
                    </a:schemeClr>
                  </a:gs>
                  <a:gs pos="83000">
                    <a:schemeClr val="accent1">
                      <a:lumMod val="45000"/>
                      <a:lumOff val="55000"/>
                    </a:schemeClr>
                  </a:gs>
                  <a:gs pos="100000">
                    <a:schemeClr val="accent1">
                      <a:lumMod val="30000"/>
                      <a:lumOff val="70000"/>
                    </a:schemeClr>
                  </a:gs>
                </a:gsLst>
                <a:lin ang="3000000" scaled="0"/>
              </a:gradFill>
              <a:ln w="76200">
                <a:solidFill>
                  <a:srgbClr val="0000CC"/>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4800" b="1" dirty="0" smtClean="0">
                    <a:ln>
                      <a:solidFill>
                        <a:srgbClr val="00FF00"/>
                      </a:solidFill>
                    </a:ln>
                    <a:solidFill>
                      <a:srgbClr val="0000CC"/>
                    </a:solidFill>
                    <a:effectLst>
                      <a:glow rad="127000">
                        <a:srgbClr val="00B0F0"/>
                      </a:glow>
                    </a:effectLst>
                  </a:rPr>
                  <a:t>Sab</a:t>
                </a:r>
                <a:endParaRPr lang="en-US" sz="4800" b="1" dirty="0">
                  <a:ln>
                    <a:solidFill>
                      <a:srgbClr val="00FF00"/>
                    </a:solidFill>
                  </a:ln>
                  <a:solidFill>
                    <a:srgbClr val="0000CC"/>
                  </a:solidFill>
                  <a:effectLst>
                    <a:glow rad="127000">
                      <a:srgbClr val="00B0F0"/>
                    </a:glow>
                  </a:effectLst>
                </a:endParaRPr>
              </a:p>
            </p:txBody>
          </p:sp>
        </p:grpSp>
        <p:sp>
          <p:nvSpPr>
            <p:cNvPr id="18" name="Rectangle 17"/>
            <p:cNvSpPr/>
            <p:nvPr/>
          </p:nvSpPr>
          <p:spPr>
            <a:xfrm>
              <a:off x="1018902" y="5147722"/>
              <a:ext cx="1358537" cy="914400"/>
            </a:xfrm>
            <a:prstGeom prst="rect">
              <a:avLst/>
            </a:prstGeom>
            <a:gradFill>
              <a:gsLst>
                <a:gs pos="0">
                  <a:srgbClr val="CC00FF"/>
                </a:gs>
                <a:gs pos="74000">
                  <a:schemeClr val="accent1">
                    <a:lumMod val="45000"/>
                    <a:lumOff val="55000"/>
                  </a:schemeClr>
                </a:gs>
                <a:gs pos="83000">
                  <a:schemeClr val="accent1">
                    <a:lumMod val="45000"/>
                    <a:lumOff val="55000"/>
                  </a:schemeClr>
                </a:gs>
                <a:gs pos="100000">
                  <a:schemeClr val="accent1">
                    <a:lumMod val="30000"/>
                    <a:lumOff val="70000"/>
                  </a:schemeClr>
                </a:gs>
              </a:gsLst>
              <a:lin ang="3000000" scaled="0"/>
            </a:gradFill>
            <a:ln w="76200">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h="25400" prst="softRound"/>
              </a:sp3d>
            </a:bodyPr>
            <a:lstStyle/>
            <a:p>
              <a:pPr algn="ctr"/>
              <a:r>
                <a:rPr lang="en-US" sz="4800" b="1" dirty="0" smtClean="0">
                  <a:ln>
                    <a:solidFill>
                      <a:srgbClr val="00FF00"/>
                    </a:solidFill>
                  </a:ln>
                  <a:solidFill>
                    <a:srgbClr val="0000CC"/>
                  </a:solidFill>
                  <a:effectLst>
                    <a:glow rad="127000">
                      <a:srgbClr val="00B0F0"/>
                    </a:glow>
                  </a:effectLst>
                </a:rPr>
                <a:t>Sab</a:t>
              </a:r>
              <a:endParaRPr lang="en-US" sz="4800" b="1" dirty="0">
                <a:ln>
                  <a:solidFill>
                    <a:srgbClr val="00FF00"/>
                  </a:solidFill>
                </a:ln>
                <a:solidFill>
                  <a:srgbClr val="0000CC"/>
                </a:solidFill>
                <a:effectLst>
                  <a:glow rad="127000">
                    <a:srgbClr val="00B0F0"/>
                  </a:glow>
                </a:effectLst>
              </a:endParaRPr>
            </a:p>
          </p:txBody>
        </p:sp>
      </p:grpSp>
      <p:sp>
        <p:nvSpPr>
          <p:cNvPr id="26" name="Bent Arrow 25"/>
          <p:cNvSpPr/>
          <p:nvPr/>
        </p:nvSpPr>
        <p:spPr>
          <a:xfrm rot="16200000" flipH="1">
            <a:off x="4041901" y="787935"/>
            <a:ext cx="2433230" cy="6429859"/>
          </a:xfrm>
          <a:prstGeom prst="bentArrow">
            <a:avLst>
              <a:gd name="adj1" fmla="val 14701"/>
              <a:gd name="adj2" fmla="val 25000"/>
              <a:gd name="adj3" fmla="val 25000"/>
              <a:gd name="adj4" fmla="val 43750"/>
            </a:avLst>
          </a:prstGeom>
          <a:solidFill>
            <a:srgbClr val="FF0066"/>
          </a:solidFill>
          <a:ln w="57150">
            <a:solidFill>
              <a:srgbClr val="90F1FE"/>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27" name="Rectangle 26"/>
          <p:cNvSpPr/>
          <p:nvPr/>
        </p:nvSpPr>
        <p:spPr>
          <a:xfrm>
            <a:off x="150470" y="2882900"/>
            <a:ext cx="1919629" cy="736600"/>
          </a:xfrm>
          <a:prstGeom prst="rect">
            <a:avLst/>
          </a:prstGeom>
          <a:solidFill>
            <a:schemeClr val="accent6">
              <a:lumMod val="40000"/>
              <a:lumOff val="60000"/>
            </a:schemeClr>
          </a:solidFill>
          <a:ln w="28575">
            <a:solidFill>
              <a:schemeClr val="accent6">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rgbClr val="FF6600"/>
                </a:solidFill>
              </a:rPr>
              <a:t>Dates of the Month</a:t>
            </a:r>
            <a:endParaRPr lang="en-CA" sz="2400" dirty="0">
              <a:solidFill>
                <a:srgbClr val="FF6600"/>
              </a:solidFill>
            </a:endParaRPr>
          </a:p>
        </p:txBody>
      </p:sp>
      <p:sp>
        <p:nvSpPr>
          <p:cNvPr id="28" name="Oval 27"/>
          <p:cNvSpPr/>
          <p:nvPr/>
        </p:nvSpPr>
        <p:spPr>
          <a:xfrm>
            <a:off x="2043585" y="3721445"/>
            <a:ext cx="1136469" cy="914400"/>
          </a:xfrm>
          <a:prstGeom prst="ellipse">
            <a:avLst/>
          </a:prstGeom>
          <a:solidFill>
            <a:schemeClr val="bg1">
              <a:lumMod val="50000"/>
            </a:schemeClr>
          </a:solidFill>
          <a:ln w="57150">
            <a:solidFill>
              <a:srgbClr val="FF0066"/>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3600" b="1" dirty="0" smtClean="0">
                <a:solidFill>
                  <a:srgbClr val="00FF00"/>
                </a:solidFill>
              </a:rPr>
              <a:t>30</a:t>
            </a:r>
            <a:endParaRPr lang="en-CA" sz="3600" b="1" dirty="0">
              <a:solidFill>
                <a:srgbClr val="00FF00"/>
              </a:solidFill>
            </a:endParaRPr>
          </a:p>
        </p:txBody>
      </p:sp>
      <p:sp>
        <p:nvSpPr>
          <p:cNvPr id="29" name="Rectangle 28"/>
          <p:cNvSpPr/>
          <p:nvPr/>
        </p:nvSpPr>
        <p:spPr>
          <a:xfrm>
            <a:off x="0" y="6176673"/>
            <a:ext cx="11991703" cy="5555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ln>
                  <a:solidFill>
                    <a:sysClr val="windowText" lastClr="000000"/>
                  </a:solidFill>
                </a:ln>
                <a:solidFill>
                  <a:srgbClr val="C00000"/>
                </a:solidFill>
                <a:effectLst>
                  <a:glow rad="127000">
                    <a:srgbClr val="FFFF00"/>
                  </a:glow>
                </a:effectLst>
              </a:rPr>
              <a:t>AGAIN - </a:t>
            </a:r>
            <a:r>
              <a:rPr lang="en-US" sz="2600" dirty="0" smtClean="0">
                <a:solidFill>
                  <a:schemeClr val="tx1"/>
                </a:solidFill>
              </a:rPr>
              <a:t>The 1</a:t>
            </a:r>
            <a:r>
              <a:rPr lang="en-US" sz="2600" baseline="30000" dirty="0" smtClean="0">
                <a:solidFill>
                  <a:schemeClr val="tx1"/>
                </a:solidFill>
              </a:rPr>
              <a:t>st</a:t>
            </a:r>
            <a:r>
              <a:rPr lang="en-US" sz="2600" dirty="0" smtClean="0">
                <a:solidFill>
                  <a:schemeClr val="tx1"/>
                </a:solidFill>
              </a:rPr>
              <a:t> of </a:t>
            </a:r>
            <a:r>
              <a:rPr lang="en-US" sz="2600" dirty="0" err="1" smtClean="0">
                <a:solidFill>
                  <a:schemeClr val="tx1"/>
                </a:solidFill>
              </a:rPr>
              <a:t>Ahimelek’s</a:t>
            </a:r>
            <a:r>
              <a:rPr lang="en-US" sz="2600" dirty="0" smtClean="0">
                <a:solidFill>
                  <a:schemeClr val="tx1"/>
                </a:solidFill>
              </a:rPr>
              <a:t> week was the 30</a:t>
            </a:r>
            <a:r>
              <a:rPr lang="en-US" sz="2600" baseline="30000" dirty="0" smtClean="0">
                <a:solidFill>
                  <a:schemeClr val="tx1"/>
                </a:solidFill>
              </a:rPr>
              <a:t>th</a:t>
            </a:r>
            <a:r>
              <a:rPr lang="en-US" sz="2600" dirty="0" smtClean="0">
                <a:solidFill>
                  <a:schemeClr val="tx1"/>
                </a:solidFill>
              </a:rPr>
              <a:t> and last cycle of the previous month!</a:t>
            </a:r>
            <a:endParaRPr lang="en-CA" sz="2600" dirty="0">
              <a:solidFill>
                <a:schemeClr val="tx1"/>
              </a:solidFill>
            </a:endParaRPr>
          </a:p>
        </p:txBody>
      </p:sp>
      <p:sp>
        <p:nvSpPr>
          <p:cNvPr id="30" name="Oval 29"/>
          <p:cNvSpPr/>
          <p:nvPr/>
        </p:nvSpPr>
        <p:spPr>
          <a:xfrm>
            <a:off x="11198940" y="4768647"/>
            <a:ext cx="914400" cy="901666"/>
          </a:xfrm>
          <a:prstGeom prst="ellipse">
            <a:avLst/>
          </a:prstGeom>
          <a:solidFill>
            <a:schemeClr val="tx1">
              <a:lumMod val="95000"/>
              <a:lumOff val="5000"/>
            </a:schemeClr>
          </a:solidFill>
          <a:ln w="57150">
            <a:solidFill>
              <a:srgbClr val="0000CC"/>
            </a:solidFill>
          </a:ln>
          <a:effectLst>
            <a:glow rad="127000">
              <a:srgbClr val="90F1FE"/>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5400" dirty="0" smtClean="0">
                <a:ln>
                  <a:solidFill>
                    <a:sysClr val="windowText" lastClr="000000"/>
                  </a:solidFill>
                </a:ln>
                <a:solidFill>
                  <a:srgbClr val="00FF00"/>
                </a:solidFill>
                <a:effectLst>
                  <a:glow rad="215900">
                    <a:srgbClr val="FFFF00"/>
                  </a:glow>
                </a:effectLst>
              </a:rPr>
              <a:t>7</a:t>
            </a:r>
            <a:endParaRPr lang="en-CA" sz="5400" dirty="0">
              <a:ln>
                <a:solidFill>
                  <a:sysClr val="windowText" lastClr="000000"/>
                </a:solidFill>
              </a:ln>
              <a:solidFill>
                <a:srgbClr val="00FF00"/>
              </a:solidFill>
              <a:effectLst>
                <a:glow rad="215900">
                  <a:srgbClr val="FFFF00"/>
                </a:glow>
              </a:effectLst>
            </a:endParaRPr>
          </a:p>
        </p:txBody>
      </p:sp>
      <p:sp>
        <p:nvSpPr>
          <p:cNvPr id="31" name="Rectangle 30"/>
          <p:cNvSpPr/>
          <p:nvPr/>
        </p:nvSpPr>
        <p:spPr>
          <a:xfrm>
            <a:off x="3180054" y="4727866"/>
            <a:ext cx="6113417" cy="4537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chemeClr val="tx1"/>
                </a:solidFill>
              </a:rPr>
              <a:t>David &amp; Jonathon’s Weekly 1-7 Count!</a:t>
            </a:r>
            <a:endParaRPr lang="en-CA" sz="2800" dirty="0">
              <a:solidFill>
                <a:schemeClr val="tx1"/>
              </a:solidFill>
            </a:endParaRPr>
          </a:p>
        </p:txBody>
      </p:sp>
      <p:sp>
        <p:nvSpPr>
          <p:cNvPr id="32" name="Rectangle 31"/>
          <p:cNvSpPr/>
          <p:nvPr/>
        </p:nvSpPr>
        <p:spPr>
          <a:xfrm>
            <a:off x="4075611" y="3206436"/>
            <a:ext cx="1256549" cy="4522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h="25400" prst="softRound"/>
            </a:sp3d>
          </a:bodyPr>
          <a:lstStyle/>
          <a:p>
            <a:pPr algn="ctr"/>
            <a:r>
              <a:rPr lang="en-US" sz="3200" b="1" dirty="0" smtClean="0"/>
              <a:t>Flee!</a:t>
            </a:r>
            <a:endParaRPr lang="en-CA" sz="3200" b="1" dirty="0"/>
          </a:p>
        </p:txBody>
      </p:sp>
      <p:cxnSp>
        <p:nvCxnSpPr>
          <p:cNvPr id="34" name="Straight Arrow Connector 33"/>
          <p:cNvCxnSpPr/>
          <p:nvPr/>
        </p:nvCxnSpPr>
        <p:spPr>
          <a:xfrm>
            <a:off x="5193201" y="3619500"/>
            <a:ext cx="978246" cy="383364"/>
          </a:xfrm>
          <a:prstGeom prst="straightConnector1">
            <a:avLst/>
          </a:prstGeom>
          <a:ln w="76200">
            <a:solidFill>
              <a:srgbClr val="FF0066"/>
            </a:solidFill>
            <a:tailEnd type="arrow"/>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35" name="Right Bracket 34"/>
          <p:cNvSpPr/>
          <p:nvPr/>
        </p:nvSpPr>
        <p:spPr>
          <a:xfrm rot="16200000">
            <a:off x="7828472" y="1511049"/>
            <a:ext cx="559982" cy="3915592"/>
          </a:xfrm>
          <a:prstGeom prst="rightBracket">
            <a:avLst>
              <a:gd name="adj" fmla="val 100761"/>
            </a:avLst>
          </a:prstGeom>
          <a:ln w="57150">
            <a:solidFill>
              <a:schemeClr val="accent4">
                <a:lumMod val="20000"/>
                <a:lumOff val="80000"/>
              </a:schemeClr>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
        <p:nvSpPr>
          <p:cNvPr id="36" name="Rectangle 35"/>
          <p:cNvSpPr/>
          <p:nvPr/>
        </p:nvSpPr>
        <p:spPr>
          <a:xfrm>
            <a:off x="7197635" y="3258689"/>
            <a:ext cx="1635372" cy="5541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h="25400" prst="softRound"/>
            </a:sp3d>
          </a:bodyPr>
          <a:lstStyle/>
          <a:p>
            <a:pPr algn="ctr"/>
            <a:r>
              <a:rPr lang="en-US" sz="3200" b="1" dirty="0" smtClean="0">
                <a:solidFill>
                  <a:schemeClr val="accent4">
                    <a:lumMod val="20000"/>
                    <a:lumOff val="80000"/>
                  </a:schemeClr>
                </a:solidFill>
              </a:rPr>
              <a:t>Hiding!</a:t>
            </a:r>
            <a:endParaRPr lang="en-CA" sz="3200" b="1" dirty="0">
              <a:solidFill>
                <a:schemeClr val="accent4">
                  <a:lumMod val="20000"/>
                  <a:lumOff val="80000"/>
                </a:schemeClr>
              </a:solidFill>
            </a:endParaRPr>
          </a:p>
        </p:txBody>
      </p:sp>
    </p:spTree>
    <p:extLst>
      <p:ext uri="{BB962C8B-B14F-4D97-AF65-F5344CB8AC3E}">
        <p14:creationId xmlns:p14="http://schemas.microsoft.com/office/powerpoint/2010/main" val="317173400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50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left)">
                                      <p:cBhvr>
                                        <p:cTn id="7" dur="1500"/>
                                        <p:tgtEl>
                                          <p:spTgt spid="3">
                                            <p:txEl>
                                              <p:pRg st="1" end="1"/>
                                            </p:txEl>
                                          </p:spTgt>
                                        </p:tgtEl>
                                      </p:cBhvr>
                                    </p:animEffect>
                                  </p:childTnLst>
                                </p:cTn>
                              </p:par>
                              <p:par>
                                <p:cTn id="8" presetID="26" presetClass="entr" presetSubtype="0" fill="hold" grpId="0" nodeType="withEffect">
                                  <p:stCondLst>
                                    <p:cond delay="1750"/>
                                  </p:stCondLst>
                                  <p:childTnLst>
                                    <p:set>
                                      <p:cBhvr>
                                        <p:cTn id="9" dur="1" fill="hold">
                                          <p:stCondLst>
                                            <p:cond delay="0"/>
                                          </p:stCondLst>
                                        </p:cTn>
                                        <p:tgtEl>
                                          <p:spTgt spid="5"/>
                                        </p:tgtEl>
                                        <p:attrNameLst>
                                          <p:attrName>style.visibility</p:attrName>
                                        </p:attrNameLst>
                                      </p:cBhvr>
                                      <p:to>
                                        <p:strVal val="visible"/>
                                      </p:to>
                                    </p:set>
                                    <p:animEffect transition="in" filter="wipe(down)">
                                      <p:cBhvr>
                                        <p:cTn id="10" dur="580">
                                          <p:stCondLst>
                                            <p:cond delay="0"/>
                                          </p:stCondLst>
                                        </p:cTn>
                                        <p:tgtEl>
                                          <p:spTgt spid="5"/>
                                        </p:tgtEl>
                                      </p:cBhvr>
                                    </p:animEffect>
                                    <p:anim calcmode="lin" valueType="num">
                                      <p:cBhvr>
                                        <p:cTn id="11"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2"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3"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4"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5"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6" dur="26">
                                          <p:stCondLst>
                                            <p:cond delay="650"/>
                                          </p:stCondLst>
                                        </p:cTn>
                                        <p:tgtEl>
                                          <p:spTgt spid="5"/>
                                        </p:tgtEl>
                                      </p:cBhvr>
                                      <p:to x="100000" y="60000"/>
                                    </p:animScale>
                                    <p:animScale>
                                      <p:cBhvr>
                                        <p:cTn id="17" dur="166" decel="50000">
                                          <p:stCondLst>
                                            <p:cond delay="676"/>
                                          </p:stCondLst>
                                        </p:cTn>
                                        <p:tgtEl>
                                          <p:spTgt spid="5"/>
                                        </p:tgtEl>
                                      </p:cBhvr>
                                      <p:to x="100000" y="100000"/>
                                    </p:animScale>
                                    <p:animScale>
                                      <p:cBhvr>
                                        <p:cTn id="18" dur="26">
                                          <p:stCondLst>
                                            <p:cond delay="1312"/>
                                          </p:stCondLst>
                                        </p:cTn>
                                        <p:tgtEl>
                                          <p:spTgt spid="5"/>
                                        </p:tgtEl>
                                      </p:cBhvr>
                                      <p:to x="100000" y="80000"/>
                                    </p:animScale>
                                    <p:animScale>
                                      <p:cBhvr>
                                        <p:cTn id="19" dur="166" decel="50000">
                                          <p:stCondLst>
                                            <p:cond delay="1338"/>
                                          </p:stCondLst>
                                        </p:cTn>
                                        <p:tgtEl>
                                          <p:spTgt spid="5"/>
                                        </p:tgtEl>
                                      </p:cBhvr>
                                      <p:to x="100000" y="100000"/>
                                    </p:animScale>
                                    <p:animScale>
                                      <p:cBhvr>
                                        <p:cTn id="20" dur="26">
                                          <p:stCondLst>
                                            <p:cond delay="1642"/>
                                          </p:stCondLst>
                                        </p:cTn>
                                        <p:tgtEl>
                                          <p:spTgt spid="5"/>
                                        </p:tgtEl>
                                      </p:cBhvr>
                                      <p:to x="100000" y="90000"/>
                                    </p:animScale>
                                    <p:animScale>
                                      <p:cBhvr>
                                        <p:cTn id="21" dur="166" decel="50000">
                                          <p:stCondLst>
                                            <p:cond delay="1668"/>
                                          </p:stCondLst>
                                        </p:cTn>
                                        <p:tgtEl>
                                          <p:spTgt spid="5"/>
                                        </p:tgtEl>
                                      </p:cBhvr>
                                      <p:to x="100000" y="100000"/>
                                    </p:animScale>
                                    <p:animScale>
                                      <p:cBhvr>
                                        <p:cTn id="22" dur="26">
                                          <p:stCondLst>
                                            <p:cond delay="1808"/>
                                          </p:stCondLst>
                                        </p:cTn>
                                        <p:tgtEl>
                                          <p:spTgt spid="5"/>
                                        </p:tgtEl>
                                      </p:cBhvr>
                                      <p:to x="100000" y="95000"/>
                                    </p:animScale>
                                    <p:animScale>
                                      <p:cBhvr>
                                        <p:cTn id="23" dur="166" decel="50000">
                                          <p:stCondLst>
                                            <p:cond delay="1834"/>
                                          </p:stCondLst>
                                        </p:cTn>
                                        <p:tgtEl>
                                          <p:spTgt spid="5"/>
                                        </p:tgtEl>
                                      </p:cBhvr>
                                      <p:to x="100000" y="100000"/>
                                    </p:animScale>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grpId="0" nodeType="clickEffect">
                                  <p:stCondLst>
                                    <p:cond delay="0"/>
                                  </p:stCondLst>
                                  <p:childTnLst>
                                    <p:set>
                                      <p:cBhvr>
                                        <p:cTn id="27" dur="1" fill="hold">
                                          <p:stCondLst>
                                            <p:cond delay="0"/>
                                          </p:stCondLst>
                                        </p:cTn>
                                        <p:tgtEl>
                                          <p:spTgt spid="32"/>
                                        </p:tgtEl>
                                        <p:attrNameLst>
                                          <p:attrName>style.visibility</p:attrName>
                                        </p:attrNameLst>
                                      </p:cBhvr>
                                      <p:to>
                                        <p:strVal val="visible"/>
                                      </p:to>
                                    </p:set>
                                    <p:anim calcmode="lin" valueType="num">
                                      <p:cBhvr>
                                        <p:cTn id="28" dur="1250" fill="hold"/>
                                        <p:tgtEl>
                                          <p:spTgt spid="32"/>
                                        </p:tgtEl>
                                        <p:attrNameLst>
                                          <p:attrName>ppt_w</p:attrName>
                                        </p:attrNameLst>
                                      </p:cBhvr>
                                      <p:tavLst>
                                        <p:tav tm="0">
                                          <p:val>
                                            <p:fltVal val="0"/>
                                          </p:val>
                                        </p:tav>
                                        <p:tav tm="100000">
                                          <p:val>
                                            <p:strVal val="#ppt_w"/>
                                          </p:val>
                                        </p:tav>
                                      </p:tavLst>
                                    </p:anim>
                                    <p:anim calcmode="lin" valueType="num">
                                      <p:cBhvr>
                                        <p:cTn id="29" dur="1250" fill="hold"/>
                                        <p:tgtEl>
                                          <p:spTgt spid="32"/>
                                        </p:tgtEl>
                                        <p:attrNameLst>
                                          <p:attrName>ppt_h</p:attrName>
                                        </p:attrNameLst>
                                      </p:cBhvr>
                                      <p:tavLst>
                                        <p:tav tm="0">
                                          <p:val>
                                            <p:fltVal val="0"/>
                                          </p:val>
                                        </p:tav>
                                        <p:tav tm="100000">
                                          <p:val>
                                            <p:strVal val="#ppt_h"/>
                                          </p:val>
                                        </p:tav>
                                      </p:tavLst>
                                    </p:anim>
                                    <p:anim calcmode="lin" valueType="num">
                                      <p:cBhvr>
                                        <p:cTn id="30" dur="1250" fill="hold"/>
                                        <p:tgtEl>
                                          <p:spTgt spid="32"/>
                                        </p:tgtEl>
                                        <p:attrNameLst>
                                          <p:attrName>style.rotation</p:attrName>
                                        </p:attrNameLst>
                                      </p:cBhvr>
                                      <p:tavLst>
                                        <p:tav tm="0">
                                          <p:val>
                                            <p:fltVal val="90"/>
                                          </p:val>
                                        </p:tav>
                                        <p:tav tm="100000">
                                          <p:val>
                                            <p:fltVal val="0"/>
                                          </p:val>
                                        </p:tav>
                                      </p:tavLst>
                                    </p:anim>
                                    <p:animEffect transition="in" filter="fade">
                                      <p:cBhvr>
                                        <p:cTn id="31" dur="1250"/>
                                        <p:tgtEl>
                                          <p:spTgt spid="32"/>
                                        </p:tgtEl>
                                      </p:cBhvr>
                                    </p:animEffect>
                                  </p:childTnLst>
                                </p:cTn>
                              </p:par>
                              <p:par>
                                <p:cTn id="32" presetID="31" presetClass="entr" presetSubtype="0" fill="hold" nodeType="withEffect">
                                  <p:stCondLst>
                                    <p:cond delay="0"/>
                                  </p:stCondLst>
                                  <p:childTnLst>
                                    <p:set>
                                      <p:cBhvr>
                                        <p:cTn id="33" dur="1" fill="hold">
                                          <p:stCondLst>
                                            <p:cond delay="0"/>
                                          </p:stCondLst>
                                        </p:cTn>
                                        <p:tgtEl>
                                          <p:spTgt spid="34"/>
                                        </p:tgtEl>
                                        <p:attrNameLst>
                                          <p:attrName>style.visibility</p:attrName>
                                        </p:attrNameLst>
                                      </p:cBhvr>
                                      <p:to>
                                        <p:strVal val="visible"/>
                                      </p:to>
                                    </p:set>
                                    <p:anim calcmode="lin" valueType="num">
                                      <p:cBhvr>
                                        <p:cTn id="34" dur="1250" fill="hold"/>
                                        <p:tgtEl>
                                          <p:spTgt spid="34"/>
                                        </p:tgtEl>
                                        <p:attrNameLst>
                                          <p:attrName>ppt_w</p:attrName>
                                        </p:attrNameLst>
                                      </p:cBhvr>
                                      <p:tavLst>
                                        <p:tav tm="0">
                                          <p:val>
                                            <p:fltVal val="0"/>
                                          </p:val>
                                        </p:tav>
                                        <p:tav tm="100000">
                                          <p:val>
                                            <p:strVal val="#ppt_w"/>
                                          </p:val>
                                        </p:tav>
                                      </p:tavLst>
                                    </p:anim>
                                    <p:anim calcmode="lin" valueType="num">
                                      <p:cBhvr>
                                        <p:cTn id="35" dur="1250" fill="hold"/>
                                        <p:tgtEl>
                                          <p:spTgt spid="34"/>
                                        </p:tgtEl>
                                        <p:attrNameLst>
                                          <p:attrName>ppt_h</p:attrName>
                                        </p:attrNameLst>
                                      </p:cBhvr>
                                      <p:tavLst>
                                        <p:tav tm="0">
                                          <p:val>
                                            <p:fltVal val="0"/>
                                          </p:val>
                                        </p:tav>
                                        <p:tav tm="100000">
                                          <p:val>
                                            <p:strVal val="#ppt_h"/>
                                          </p:val>
                                        </p:tav>
                                      </p:tavLst>
                                    </p:anim>
                                    <p:anim calcmode="lin" valueType="num">
                                      <p:cBhvr>
                                        <p:cTn id="36" dur="1250" fill="hold"/>
                                        <p:tgtEl>
                                          <p:spTgt spid="34"/>
                                        </p:tgtEl>
                                        <p:attrNameLst>
                                          <p:attrName>style.rotation</p:attrName>
                                        </p:attrNameLst>
                                      </p:cBhvr>
                                      <p:tavLst>
                                        <p:tav tm="0">
                                          <p:val>
                                            <p:fltVal val="90"/>
                                          </p:val>
                                        </p:tav>
                                        <p:tav tm="100000">
                                          <p:val>
                                            <p:fltVal val="0"/>
                                          </p:val>
                                        </p:tav>
                                      </p:tavLst>
                                    </p:anim>
                                    <p:animEffect transition="in" filter="fade">
                                      <p:cBhvr>
                                        <p:cTn id="37" dur="1250"/>
                                        <p:tgtEl>
                                          <p:spTgt spid="34"/>
                                        </p:tgtEl>
                                      </p:cBhvr>
                                    </p:animEffect>
                                  </p:childTnLst>
                                </p:cTn>
                              </p:par>
                            </p:childTnLst>
                          </p:cTn>
                        </p:par>
                      </p:childTnLst>
                    </p:cTn>
                  </p:par>
                  <p:par>
                    <p:cTn id="38" fill="hold">
                      <p:stCondLst>
                        <p:cond delay="indefinite"/>
                      </p:stCondLst>
                      <p:childTnLst>
                        <p:par>
                          <p:cTn id="39" fill="hold">
                            <p:stCondLst>
                              <p:cond delay="0"/>
                            </p:stCondLst>
                            <p:childTnLst>
                              <p:par>
                                <p:cTn id="40" presetID="31" presetClass="entr" presetSubtype="0" fill="hold" grpId="0" nodeType="clickEffect">
                                  <p:stCondLst>
                                    <p:cond delay="0"/>
                                  </p:stCondLst>
                                  <p:childTnLst>
                                    <p:set>
                                      <p:cBhvr>
                                        <p:cTn id="41" dur="1" fill="hold">
                                          <p:stCondLst>
                                            <p:cond delay="0"/>
                                          </p:stCondLst>
                                        </p:cTn>
                                        <p:tgtEl>
                                          <p:spTgt spid="35"/>
                                        </p:tgtEl>
                                        <p:attrNameLst>
                                          <p:attrName>style.visibility</p:attrName>
                                        </p:attrNameLst>
                                      </p:cBhvr>
                                      <p:to>
                                        <p:strVal val="visible"/>
                                      </p:to>
                                    </p:set>
                                    <p:anim calcmode="lin" valueType="num">
                                      <p:cBhvr>
                                        <p:cTn id="42" dur="1000" fill="hold"/>
                                        <p:tgtEl>
                                          <p:spTgt spid="35"/>
                                        </p:tgtEl>
                                        <p:attrNameLst>
                                          <p:attrName>ppt_w</p:attrName>
                                        </p:attrNameLst>
                                      </p:cBhvr>
                                      <p:tavLst>
                                        <p:tav tm="0">
                                          <p:val>
                                            <p:fltVal val="0"/>
                                          </p:val>
                                        </p:tav>
                                        <p:tav tm="100000">
                                          <p:val>
                                            <p:strVal val="#ppt_w"/>
                                          </p:val>
                                        </p:tav>
                                      </p:tavLst>
                                    </p:anim>
                                    <p:anim calcmode="lin" valueType="num">
                                      <p:cBhvr>
                                        <p:cTn id="43" dur="1000" fill="hold"/>
                                        <p:tgtEl>
                                          <p:spTgt spid="35"/>
                                        </p:tgtEl>
                                        <p:attrNameLst>
                                          <p:attrName>ppt_h</p:attrName>
                                        </p:attrNameLst>
                                      </p:cBhvr>
                                      <p:tavLst>
                                        <p:tav tm="0">
                                          <p:val>
                                            <p:fltVal val="0"/>
                                          </p:val>
                                        </p:tav>
                                        <p:tav tm="100000">
                                          <p:val>
                                            <p:strVal val="#ppt_h"/>
                                          </p:val>
                                        </p:tav>
                                      </p:tavLst>
                                    </p:anim>
                                    <p:anim calcmode="lin" valueType="num">
                                      <p:cBhvr>
                                        <p:cTn id="44" dur="1000" fill="hold"/>
                                        <p:tgtEl>
                                          <p:spTgt spid="35"/>
                                        </p:tgtEl>
                                        <p:attrNameLst>
                                          <p:attrName>style.rotation</p:attrName>
                                        </p:attrNameLst>
                                      </p:cBhvr>
                                      <p:tavLst>
                                        <p:tav tm="0">
                                          <p:val>
                                            <p:fltVal val="90"/>
                                          </p:val>
                                        </p:tav>
                                        <p:tav tm="100000">
                                          <p:val>
                                            <p:fltVal val="0"/>
                                          </p:val>
                                        </p:tav>
                                      </p:tavLst>
                                    </p:anim>
                                    <p:animEffect transition="in" filter="fade">
                                      <p:cBhvr>
                                        <p:cTn id="45" dur="1000"/>
                                        <p:tgtEl>
                                          <p:spTgt spid="35"/>
                                        </p:tgtEl>
                                      </p:cBhvr>
                                    </p:animEffect>
                                  </p:childTnLst>
                                </p:cTn>
                              </p:par>
                              <p:par>
                                <p:cTn id="46" presetID="31" presetClass="entr" presetSubtype="0" fill="hold" grpId="0" nodeType="withEffect">
                                  <p:stCondLst>
                                    <p:cond delay="0"/>
                                  </p:stCondLst>
                                  <p:childTnLst>
                                    <p:set>
                                      <p:cBhvr>
                                        <p:cTn id="47" dur="1" fill="hold">
                                          <p:stCondLst>
                                            <p:cond delay="0"/>
                                          </p:stCondLst>
                                        </p:cTn>
                                        <p:tgtEl>
                                          <p:spTgt spid="36"/>
                                        </p:tgtEl>
                                        <p:attrNameLst>
                                          <p:attrName>style.visibility</p:attrName>
                                        </p:attrNameLst>
                                      </p:cBhvr>
                                      <p:to>
                                        <p:strVal val="visible"/>
                                      </p:to>
                                    </p:set>
                                    <p:anim calcmode="lin" valueType="num">
                                      <p:cBhvr>
                                        <p:cTn id="48" dur="1000" fill="hold"/>
                                        <p:tgtEl>
                                          <p:spTgt spid="36"/>
                                        </p:tgtEl>
                                        <p:attrNameLst>
                                          <p:attrName>ppt_w</p:attrName>
                                        </p:attrNameLst>
                                      </p:cBhvr>
                                      <p:tavLst>
                                        <p:tav tm="0">
                                          <p:val>
                                            <p:fltVal val="0"/>
                                          </p:val>
                                        </p:tav>
                                        <p:tav tm="100000">
                                          <p:val>
                                            <p:strVal val="#ppt_w"/>
                                          </p:val>
                                        </p:tav>
                                      </p:tavLst>
                                    </p:anim>
                                    <p:anim calcmode="lin" valueType="num">
                                      <p:cBhvr>
                                        <p:cTn id="49" dur="1000" fill="hold"/>
                                        <p:tgtEl>
                                          <p:spTgt spid="36"/>
                                        </p:tgtEl>
                                        <p:attrNameLst>
                                          <p:attrName>ppt_h</p:attrName>
                                        </p:attrNameLst>
                                      </p:cBhvr>
                                      <p:tavLst>
                                        <p:tav tm="0">
                                          <p:val>
                                            <p:fltVal val="0"/>
                                          </p:val>
                                        </p:tav>
                                        <p:tav tm="100000">
                                          <p:val>
                                            <p:strVal val="#ppt_h"/>
                                          </p:val>
                                        </p:tav>
                                      </p:tavLst>
                                    </p:anim>
                                    <p:anim calcmode="lin" valueType="num">
                                      <p:cBhvr>
                                        <p:cTn id="50" dur="1000" fill="hold"/>
                                        <p:tgtEl>
                                          <p:spTgt spid="36"/>
                                        </p:tgtEl>
                                        <p:attrNameLst>
                                          <p:attrName>style.rotation</p:attrName>
                                        </p:attrNameLst>
                                      </p:cBhvr>
                                      <p:tavLst>
                                        <p:tav tm="0">
                                          <p:val>
                                            <p:fltVal val="90"/>
                                          </p:val>
                                        </p:tav>
                                        <p:tav tm="100000">
                                          <p:val>
                                            <p:fltVal val="0"/>
                                          </p:val>
                                        </p:tav>
                                      </p:tavLst>
                                    </p:anim>
                                    <p:animEffect transition="in" filter="fade">
                                      <p:cBhvr>
                                        <p:cTn id="51" dur="1000"/>
                                        <p:tgtEl>
                                          <p:spTgt spid="36"/>
                                        </p:tgtEl>
                                      </p:cBhvr>
                                    </p:animEffect>
                                  </p:childTnLst>
                                </p:cTn>
                              </p:par>
                            </p:childTnLst>
                          </p:cTn>
                        </p:par>
                      </p:childTnLst>
                    </p:cTn>
                  </p:par>
                  <p:par>
                    <p:cTn id="52" fill="hold">
                      <p:stCondLst>
                        <p:cond delay="indefinite"/>
                      </p:stCondLst>
                      <p:childTnLst>
                        <p:par>
                          <p:cTn id="53" fill="hold">
                            <p:stCondLst>
                              <p:cond delay="0"/>
                            </p:stCondLst>
                            <p:childTnLst>
                              <p:par>
                                <p:cTn id="54" presetID="47" presetClass="entr" presetSubtype="0" fill="hold" grpId="0" nodeType="clickEffect">
                                  <p:stCondLst>
                                    <p:cond delay="0"/>
                                  </p:stCondLst>
                                  <p:childTnLst>
                                    <p:set>
                                      <p:cBhvr>
                                        <p:cTn id="55" dur="1" fill="hold">
                                          <p:stCondLst>
                                            <p:cond delay="0"/>
                                          </p:stCondLst>
                                        </p:cTn>
                                        <p:tgtEl>
                                          <p:spTgt spid="31"/>
                                        </p:tgtEl>
                                        <p:attrNameLst>
                                          <p:attrName>style.visibility</p:attrName>
                                        </p:attrNameLst>
                                      </p:cBhvr>
                                      <p:to>
                                        <p:strVal val="visible"/>
                                      </p:to>
                                    </p:set>
                                    <p:animEffect transition="in" filter="fade">
                                      <p:cBhvr>
                                        <p:cTn id="56" dur="1000"/>
                                        <p:tgtEl>
                                          <p:spTgt spid="31"/>
                                        </p:tgtEl>
                                      </p:cBhvr>
                                    </p:animEffect>
                                    <p:anim calcmode="lin" valueType="num">
                                      <p:cBhvr>
                                        <p:cTn id="57" dur="1000" fill="hold"/>
                                        <p:tgtEl>
                                          <p:spTgt spid="31"/>
                                        </p:tgtEl>
                                        <p:attrNameLst>
                                          <p:attrName>ppt_x</p:attrName>
                                        </p:attrNameLst>
                                      </p:cBhvr>
                                      <p:tavLst>
                                        <p:tav tm="0">
                                          <p:val>
                                            <p:strVal val="#ppt_x"/>
                                          </p:val>
                                        </p:tav>
                                        <p:tav tm="100000">
                                          <p:val>
                                            <p:strVal val="#ppt_x"/>
                                          </p:val>
                                        </p:tav>
                                      </p:tavLst>
                                    </p:anim>
                                    <p:anim calcmode="lin" valueType="num">
                                      <p:cBhvr>
                                        <p:cTn id="58" dur="1000" fill="hold"/>
                                        <p:tgtEl>
                                          <p:spTgt spid="31"/>
                                        </p:tgtEl>
                                        <p:attrNameLst>
                                          <p:attrName>ppt_y</p:attrName>
                                        </p:attrNameLst>
                                      </p:cBhvr>
                                      <p:tavLst>
                                        <p:tav tm="0">
                                          <p:val>
                                            <p:strVal val="#ppt_y-.1"/>
                                          </p:val>
                                        </p:tav>
                                        <p:tav tm="100000">
                                          <p:val>
                                            <p:strVal val="#ppt_y"/>
                                          </p:val>
                                        </p:tav>
                                      </p:tavLst>
                                    </p:anim>
                                  </p:childTnLst>
                                </p:cTn>
                              </p:par>
                              <p:par>
                                <p:cTn id="59" presetID="26" presetClass="entr" presetSubtype="0" fill="hold" nodeType="withEffect">
                                  <p:stCondLst>
                                    <p:cond delay="3500"/>
                                  </p:stCondLst>
                                  <p:childTnLst>
                                    <p:set>
                                      <p:cBhvr>
                                        <p:cTn id="60" dur="1" fill="hold">
                                          <p:stCondLst>
                                            <p:cond delay="0"/>
                                          </p:stCondLst>
                                        </p:cTn>
                                        <p:tgtEl>
                                          <p:spTgt spid="16"/>
                                        </p:tgtEl>
                                        <p:attrNameLst>
                                          <p:attrName>style.visibility</p:attrName>
                                        </p:attrNameLst>
                                      </p:cBhvr>
                                      <p:to>
                                        <p:strVal val="visible"/>
                                      </p:to>
                                    </p:set>
                                    <p:animEffect transition="in" filter="wipe(down)">
                                      <p:cBhvr>
                                        <p:cTn id="61" dur="580">
                                          <p:stCondLst>
                                            <p:cond delay="0"/>
                                          </p:stCondLst>
                                        </p:cTn>
                                        <p:tgtEl>
                                          <p:spTgt spid="16"/>
                                        </p:tgtEl>
                                      </p:cBhvr>
                                    </p:animEffect>
                                    <p:anim calcmode="lin" valueType="num">
                                      <p:cBhvr>
                                        <p:cTn id="62"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67" dur="26">
                                          <p:stCondLst>
                                            <p:cond delay="650"/>
                                          </p:stCondLst>
                                        </p:cTn>
                                        <p:tgtEl>
                                          <p:spTgt spid="16"/>
                                        </p:tgtEl>
                                      </p:cBhvr>
                                      <p:to x="100000" y="60000"/>
                                    </p:animScale>
                                    <p:animScale>
                                      <p:cBhvr>
                                        <p:cTn id="68" dur="166" decel="50000">
                                          <p:stCondLst>
                                            <p:cond delay="676"/>
                                          </p:stCondLst>
                                        </p:cTn>
                                        <p:tgtEl>
                                          <p:spTgt spid="16"/>
                                        </p:tgtEl>
                                      </p:cBhvr>
                                      <p:to x="100000" y="100000"/>
                                    </p:animScale>
                                    <p:animScale>
                                      <p:cBhvr>
                                        <p:cTn id="69" dur="26">
                                          <p:stCondLst>
                                            <p:cond delay="1312"/>
                                          </p:stCondLst>
                                        </p:cTn>
                                        <p:tgtEl>
                                          <p:spTgt spid="16"/>
                                        </p:tgtEl>
                                      </p:cBhvr>
                                      <p:to x="100000" y="80000"/>
                                    </p:animScale>
                                    <p:animScale>
                                      <p:cBhvr>
                                        <p:cTn id="70" dur="166" decel="50000">
                                          <p:stCondLst>
                                            <p:cond delay="1338"/>
                                          </p:stCondLst>
                                        </p:cTn>
                                        <p:tgtEl>
                                          <p:spTgt spid="16"/>
                                        </p:tgtEl>
                                      </p:cBhvr>
                                      <p:to x="100000" y="100000"/>
                                    </p:animScale>
                                    <p:animScale>
                                      <p:cBhvr>
                                        <p:cTn id="71" dur="26">
                                          <p:stCondLst>
                                            <p:cond delay="1642"/>
                                          </p:stCondLst>
                                        </p:cTn>
                                        <p:tgtEl>
                                          <p:spTgt spid="16"/>
                                        </p:tgtEl>
                                      </p:cBhvr>
                                      <p:to x="100000" y="90000"/>
                                    </p:animScale>
                                    <p:animScale>
                                      <p:cBhvr>
                                        <p:cTn id="72" dur="166" decel="50000">
                                          <p:stCondLst>
                                            <p:cond delay="1668"/>
                                          </p:stCondLst>
                                        </p:cTn>
                                        <p:tgtEl>
                                          <p:spTgt spid="16"/>
                                        </p:tgtEl>
                                      </p:cBhvr>
                                      <p:to x="100000" y="100000"/>
                                    </p:animScale>
                                    <p:animScale>
                                      <p:cBhvr>
                                        <p:cTn id="73" dur="26">
                                          <p:stCondLst>
                                            <p:cond delay="1808"/>
                                          </p:stCondLst>
                                        </p:cTn>
                                        <p:tgtEl>
                                          <p:spTgt spid="16"/>
                                        </p:tgtEl>
                                      </p:cBhvr>
                                      <p:to x="100000" y="95000"/>
                                    </p:animScale>
                                    <p:animScale>
                                      <p:cBhvr>
                                        <p:cTn id="74" dur="166" decel="50000">
                                          <p:stCondLst>
                                            <p:cond delay="1834"/>
                                          </p:stCondLst>
                                        </p:cTn>
                                        <p:tgtEl>
                                          <p:spTgt spid="16"/>
                                        </p:tgtEl>
                                      </p:cBhvr>
                                      <p:to x="100000" y="100000"/>
                                    </p:animScale>
                                  </p:childTnLst>
                                </p:cTn>
                              </p:par>
                              <p:par>
                                <p:cTn id="75" presetID="2" presetClass="entr" presetSubtype="4" fill="hold" grpId="0" nodeType="withEffect">
                                  <p:stCondLst>
                                    <p:cond delay="11000"/>
                                  </p:stCondLst>
                                  <p:childTnLst>
                                    <p:set>
                                      <p:cBhvr>
                                        <p:cTn id="76" dur="1" fill="hold">
                                          <p:stCondLst>
                                            <p:cond delay="0"/>
                                          </p:stCondLst>
                                        </p:cTn>
                                        <p:tgtEl>
                                          <p:spTgt spid="30"/>
                                        </p:tgtEl>
                                        <p:attrNameLst>
                                          <p:attrName>style.visibility</p:attrName>
                                        </p:attrNameLst>
                                      </p:cBhvr>
                                      <p:to>
                                        <p:strVal val="visible"/>
                                      </p:to>
                                    </p:set>
                                    <p:anim calcmode="lin" valueType="num">
                                      <p:cBhvr additive="base">
                                        <p:cTn id="77" dur="500" fill="hold"/>
                                        <p:tgtEl>
                                          <p:spTgt spid="30"/>
                                        </p:tgtEl>
                                        <p:attrNameLst>
                                          <p:attrName>ppt_x</p:attrName>
                                        </p:attrNameLst>
                                      </p:cBhvr>
                                      <p:tavLst>
                                        <p:tav tm="0">
                                          <p:val>
                                            <p:strVal val="#ppt_x"/>
                                          </p:val>
                                        </p:tav>
                                        <p:tav tm="100000">
                                          <p:val>
                                            <p:strVal val="#ppt_x"/>
                                          </p:val>
                                        </p:tav>
                                      </p:tavLst>
                                    </p:anim>
                                    <p:anim calcmode="lin" valueType="num">
                                      <p:cBhvr additive="base">
                                        <p:cTn id="78"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22" presetClass="entr" presetSubtype="2" fill="hold" grpId="0" nodeType="clickEffect">
                                  <p:stCondLst>
                                    <p:cond delay="0"/>
                                  </p:stCondLst>
                                  <p:childTnLst>
                                    <p:set>
                                      <p:cBhvr>
                                        <p:cTn id="82" dur="1" fill="hold">
                                          <p:stCondLst>
                                            <p:cond delay="0"/>
                                          </p:stCondLst>
                                        </p:cTn>
                                        <p:tgtEl>
                                          <p:spTgt spid="26"/>
                                        </p:tgtEl>
                                        <p:attrNameLst>
                                          <p:attrName>style.visibility</p:attrName>
                                        </p:attrNameLst>
                                      </p:cBhvr>
                                      <p:to>
                                        <p:strVal val="visible"/>
                                      </p:to>
                                    </p:set>
                                    <p:animEffect transition="in" filter="wipe(right)">
                                      <p:cBhvr>
                                        <p:cTn id="83" dur="3500"/>
                                        <p:tgtEl>
                                          <p:spTgt spid="26"/>
                                        </p:tgtEl>
                                      </p:cBhvr>
                                    </p:animEffect>
                                  </p:childTnLst>
                                </p:cTn>
                              </p:par>
                            </p:childTnLst>
                          </p:cTn>
                        </p:par>
                      </p:childTnLst>
                    </p:cTn>
                  </p:par>
                  <p:par>
                    <p:cTn id="84" fill="hold">
                      <p:stCondLst>
                        <p:cond delay="indefinite"/>
                      </p:stCondLst>
                      <p:childTnLst>
                        <p:par>
                          <p:cTn id="85" fill="hold">
                            <p:stCondLst>
                              <p:cond delay="0"/>
                            </p:stCondLst>
                            <p:childTnLst>
                              <p:par>
                                <p:cTn id="86" presetID="47" presetClass="entr" presetSubtype="0" fill="hold" grpId="0" nodeType="clickEffect">
                                  <p:stCondLst>
                                    <p:cond delay="0"/>
                                  </p:stCondLst>
                                  <p:childTnLst>
                                    <p:set>
                                      <p:cBhvr>
                                        <p:cTn id="87" dur="1" fill="hold">
                                          <p:stCondLst>
                                            <p:cond delay="0"/>
                                          </p:stCondLst>
                                        </p:cTn>
                                        <p:tgtEl>
                                          <p:spTgt spid="27"/>
                                        </p:tgtEl>
                                        <p:attrNameLst>
                                          <p:attrName>style.visibility</p:attrName>
                                        </p:attrNameLst>
                                      </p:cBhvr>
                                      <p:to>
                                        <p:strVal val="visible"/>
                                      </p:to>
                                    </p:set>
                                    <p:animEffect transition="in" filter="fade">
                                      <p:cBhvr>
                                        <p:cTn id="88" dur="1000"/>
                                        <p:tgtEl>
                                          <p:spTgt spid="27"/>
                                        </p:tgtEl>
                                      </p:cBhvr>
                                    </p:animEffect>
                                    <p:anim calcmode="lin" valueType="num">
                                      <p:cBhvr>
                                        <p:cTn id="89" dur="1000" fill="hold"/>
                                        <p:tgtEl>
                                          <p:spTgt spid="27"/>
                                        </p:tgtEl>
                                        <p:attrNameLst>
                                          <p:attrName>ppt_x</p:attrName>
                                        </p:attrNameLst>
                                      </p:cBhvr>
                                      <p:tavLst>
                                        <p:tav tm="0">
                                          <p:val>
                                            <p:strVal val="#ppt_x"/>
                                          </p:val>
                                        </p:tav>
                                        <p:tav tm="100000">
                                          <p:val>
                                            <p:strVal val="#ppt_x"/>
                                          </p:val>
                                        </p:tav>
                                      </p:tavLst>
                                    </p:anim>
                                    <p:anim calcmode="lin" valueType="num">
                                      <p:cBhvr>
                                        <p:cTn id="90" dur="1000" fill="hold"/>
                                        <p:tgtEl>
                                          <p:spTgt spid="27"/>
                                        </p:tgtEl>
                                        <p:attrNameLst>
                                          <p:attrName>ppt_y</p:attrName>
                                        </p:attrNameLst>
                                      </p:cBhvr>
                                      <p:tavLst>
                                        <p:tav tm="0">
                                          <p:val>
                                            <p:strVal val="#ppt_y-.1"/>
                                          </p:val>
                                        </p:tav>
                                        <p:tav tm="100000">
                                          <p:val>
                                            <p:strVal val="#ppt_y"/>
                                          </p:val>
                                        </p:tav>
                                      </p:tavLst>
                                    </p:anim>
                                  </p:childTnLst>
                                </p:cTn>
                              </p:par>
                              <p:par>
                                <p:cTn id="91" presetID="47" presetClass="entr" presetSubtype="0" fill="hold" grpId="0" nodeType="withEffect">
                                  <p:stCondLst>
                                    <p:cond delay="0"/>
                                  </p:stCondLst>
                                  <p:childTnLst>
                                    <p:set>
                                      <p:cBhvr>
                                        <p:cTn id="92" dur="1" fill="hold">
                                          <p:stCondLst>
                                            <p:cond delay="0"/>
                                          </p:stCondLst>
                                        </p:cTn>
                                        <p:tgtEl>
                                          <p:spTgt spid="28"/>
                                        </p:tgtEl>
                                        <p:attrNameLst>
                                          <p:attrName>style.visibility</p:attrName>
                                        </p:attrNameLst>
                                      </p:cBhvr>
                                      <p:to>
                                        <p:strVal val="visible"/>
                                      </p:to>
                                    </p:set>
                                    <p:animEffect transition="in" filter="fade">
                                      <p:cBhvr>
                                        <p:cTn id="93" dur="1000"/>
                                        <p:tgtEl>
                                          <p:spTgt spid="28"/>
                                        </p:tgtEl>
                                      </p:cBhvr>
                                    </p:animEffect>
                                    <p:anim calcmode="lin" valueType="num">
                                      <p:cBhvr>
                                        <p:cTn id="94" dur="1000" fill="hold"/>
                                        <p:tgtEl>
                                          <p:spTgt spid="28"/>
                                        </p:tgtEl>
                                        <p:attrNameLst>
                                          <p:attrName>ppt_x</p:attrName>
                                        </p:attrNameLst>
                                      </p:cBhvr>
                                      <p:tavLst>
                                        <p:tav tm="0">
                                          <p:val>
                                            <p:strVal val="#ppt_x"/>
                                          </p:val>
                                        </p:tav>
                                        <p:tav tm="100000">
                                          <p:val>
                                            <p:strVal val="#ppt_x"/>
                                          </p:val>
                                        </p:tav>
                                      </p:tavLst>
                                    </p:anim>
                                    <p:anim calcmode="lin" valueType="num">
                                      <p:cBhvr>
                                        <p:cTn id="95" dur="1000" fill="hold"/>
                                        <p:tgtEl>
                                          <p:spTgt spid="28"/>
                                        </p:tgtEl>
                                        <p:attrNameLst>
                                          <p:attrName>ppt_y</p:attrName>
                                        </p:attrNameLst>
                                      </p:cBhvr>
                                      <p:tavLst>
                                        <p:tav tm="0">
                                          <p:val>
                                            <p:strVal val="#ppt_y-.1"/>
                                          </p:val>
                                        </p:tav>
                                        <p:tav tm="100000">
                                          <p:val>
                                            <p:strVal val="#ppt_y"/>
                                          </p:val>
                                        </p:tav>
                                      </p:tavLst>
                                    </p:anim>
                                  </p:childTnLst>
                                </p:cTn>
                              </p:par>
                              <p:par>
                                <p:cTn id="96" presetID="8" presetClass="emph" presetSubtype="0" repeatCount="2000" fill="hold" grpId="1" nodeType="withEffect">
                                  <p:stCondLst>
                                    <p:cond delay="1000"/>
                                  </p:stCondLst>
                                  <p:childTnLst>
                                    <p:animRot by="21600000">
                                      <p:cBhvr>
                                        <p:cTn id="97" dur="2000" fill="hold"/>
                                        <p:tgtEl>
                                          <p:spTgt spid="28"/>
                                        </p:tgtEl>
                                        <p:attrNameLst>
                                          <p:attrName>r</p:attrName>
                                        </p:attrNameLst>
                                      </p:cBhvr>
                                    </p:animRot>
                                  </p:childTnLst>
                                </p:cTn>
                              </p:par>
                            </p:childTnLst>
                          </p:cTn>
                        </p:par>
                      </p:childTnLst>
                    </p:cTn>
                  </p:par>
                  <p:par>
                    <p:cTn id="98" fill="hold">
                      <p:stCondLst>
                        <p:cond delay="indefinite"/>
                      </p:stCondLst>
                      <p:childTnLst>
                        <p:par>
                          <p:cTn id="99" fill="hold">
                            <p:stCondLst>
                              <p:cond delay="0"/>
                            </p:stCondLst>
                            <p:childTnLst>
                              <p:par>
                                <p:cTn id="100" presetID="26" presetClass="entr" presetSubtype="0" fill="hold" grpId="0" nodeType="clickEffect">
                                  <p:stCondLst>
                                    <p:cond delay="0"/>
                                  </p:stCondLst>
                                  <p:childTnLst>
                                    <p:set>
                                      <p:cBhvr>
                                        <p:cTn id="101" dur="1" fill="hold">
                                          <p:stCondLst>
                                            <p:cond delay="0"/>
                                          </p:stCondLst>
                                        </p:cTn>
                                        <p:tgtEl>
                                          <p:spTgt spid="29"/>
                                        </p:tgtEl>
                                        <p:attrNameLst>
                                          <p:attrName>style.visibility</p:attrName>
                                        </p:attrNameLst>
                                      </p:cBhvr>
                                      <p:to>
                                        <p:strVal val="visible"/>
                                      </p:to>
                                    </p:set>
                                    <p:animEffect transition="in" filter="wipe(down)">
                                      <p:cBhvr>
                                        <p:cTn id="102" dur="580">
                                          <p:stCondLst>
                                            <p:cond delay="0"/>
                                          </p:stCondLst>
                                        </p:cTn>
                                        <p:tgtEl>
                                          <p:spTgt spid="29"/>
                                        </p:tgtEl>
                                      </p:cBhvr>
                                    </p:animEffect>
                                    <p:anim calcmode="lin" valueType="num">
                                      <p:cBhvr>
                                        <p:cTn id="103" dur="1822" tmFilter="0,0; 0.14,0.36; 0.43,0.73; 0.71,0.91; 1.0,1.0">
                                          <p:stCondLst>
                                            <p:cond delay="0"/>
                                          </p:stCondLst>
                                        </p:cTn>
                                        <p:tgtEl>
                                          <p:spTgt spid="29"/>
                                        </p:tgtEl>
                                        <p:attrNameLst>
                                          <p:attrName>ppt_x</p:attrName>
                                        </p:attrNameLst>
                                      </p:cBhvr>
                                      <p:tavLst>
                                        <p:tav tm="0">
                                          <p:val>
                                            <p:strVal val="#ppt_x-0.25"/>
                                          </p:val>
                                        </p:tav>
                                        <p:tav tm="100000">
                                          <p:val>
                                            <p:strVal val="#ppt_x"/>
                                          </p:val>
                                        </p:tav>
                                      </p:tavLst>
                                    </p:anim>
                                    <p:anim calcmode="lin" valueType="num">
                                      <p:cBhvr>
                                        <p:cTn id="104" dur="664" tmFilter="0.0,0.0; 0.25,0.07; 0.50,0.2; 0.75,0.467; 1.0,1.0">
                                          <p:stCondLst>
                                            <p:cond delay="0"/>
                                          </p:stCondLst>
                                        </p:cTn>
                                        <p:tgtEl>
                                          <p:spTgt spid="29"/>
                                        </p:tgtEl>
                                        <p:attrNameLst>
                                          <p:attrName>ppt_y</p:attrName>
                                        </p:attrNameLst>
                                      </p:cBhvr>
                                      <p:tavLst>
                                        <p:tav tm="0" fmla="#ppt_y-sin(pi*$)/3">
                                          <p:val>
                                            <p:fltVal val="0.5"/>
                                          </p:val>
                                        </p:tav>
                                        <p:tav tm="100000">
                                          <p:val>
                                            <p:fltVal val="1"/>
                                          </p:val>
                                        </p:tav>
                                      </p:tavLst>
                                    </p:anim>
                                    <p:anim calcmode="lin" valueType="num">
                                      <p:cBhvr>
                                        <p:cTn id="105" dur="664" tmFilter="0, 0; 0.125,0.2665; 0.25,0.4; 0.375,0.465; 0.5,0.5;  0.625,0.535; 0.75,0.6; 0.875,0.7335; 1,1">
                                          <p:stCondLst>
                                            <p:cond delay="664"/>
                                          </p:stCondLst>
                                        </p:cTn>
                                        <p:tgtEl>
                                          <p:spTgt spid="29"/>
                                        </p:tgtEl>
                                        <p:attrNameLst>
                                          <p:attrName>ppt_y</p:attrName>
                                        </p:attrNameLst>
                                      </p:cBhvr>
                                      <p:tavLst>
                                        <p:tav tm="0" fmla="#ppt_y-sin(pi*$)/9">
                                          <p:val>
                                            <p:fltVal val="0"/>
                                          </p:val>
                                        </p:tav>
                                        <p:tav tm="100000">
                                          <p:val>
                                            <p:fltVal val="1"/>
                                          </p:val>
                                        </p:tav>
                                      </p:tavLst>
                                    </p:anim>
                                    <p:anim calcmode="lin" valueType="num">
                                      <p:cBhvr>
                                        <p:cTn id="106" dur="332" tmFilter="0, 0; 0.125,0.2665; 0.25,0.4; 0.375,0.465; 0.5,0.5;  0.625,0.535; 0.75,0.6; 0.875,0.7335; 1,1">
                                          <p:stCondLst>
                                            <p:cond delay="1324"/>
                                          </p:stCondLst>
                                        </p:cTn>
                                        <p:tgtEl>
                                          <p:spTgt spid="29"/>
                                        </p:tgtEl>
                                        <p:attrNameLst>
                                          <p:attrName>ppt_y</p:attrName>
                                        </p:attrNameLst>
                                      </p:cBhvr>
                                      <p:tavLst>
                                        <p:tav tm="0" fmla="#ppt_y-sin(pi*$)/27">
                                          <p:val>
                                            <p:fltVal val="0"/>
                                          </p:val>
                                        </p:tav>
                                        <p:tav tm="100000">
                                          <p:val>
                                            <p:fltVal val="1"/>
                                          </p:val>
                                        </p:tav>
                                      </p:tavLst>
                                    </p:anim>
                                    <p:anim calcmode="lin" valueType="num">
                                      <p:cBhvr>
                                        <p:cTn id="107" dur="164" tmFilter="0, 0; 0.125,0.2665; 0.25,0.4; 0.375,0.465; 0.5,0.5;  0.625,0.535; 0.75,0.6; 0.875,0.7335; 1,1">
                                          <p:stCondLst>
                                            <p:cond delay="1656"/>
                                          </p:stCondLst>
                                        </p:cTn>
                                        <p:tgtEl>
                                          <p:spTgt spid="29"/>
                                        </p:tgtEl>
                                        <p:attrNameLst>
                                          <p:attrName>ppt_y</p:attrName>
                                        </p:attrNameLst>
                                      </p:cBhvr>
                                      <p:tavLst>
                                        <p:tav tm="0" fmla="#ppt_y-sin(pi*$)/81">
                                          <p:val>
                                            <p:fltVal val="0"/>
                                          </p:val>
                                        </p:tav>
                                        <p:tav tm="100000">
                                          <p:val>
                                            <p:fltVal val="1"/>
                                          </p:val>
                                        </p:tav>
                                      </p:tavLst>
                                    </p:anim>
                                    <p:animScale>
                                      <p:cBhvr>
                                        <p:cTn id="108" dur="26">
                                          <p:stCondLst>
                                            <p:cond delay="650"/>
                                          </p:stCondLst>
                                        </p:cTn>
                                        <p:tgtEl>
                                          <p:spTgt spid="29"/>
                                        </p:tgtEl>
                                      </p:cBhvr>
                                      <p:to x="100000" y="60000"/>
                                    </p:animScale>
                                    <p:animScale>
                                      <p:cBhvr>
                                        <p:cTn id="109" dur="166" decel="50000">
                                          <p:stCondLst>
                                            <p:cond delay="676"/>
                                          </p:stCondLst>
                                        </p:cTn>
                                        <p:tgtEl>
                                          <p:spTgt spid="29"/>
                                        </p:tgtEl>
                                      </p:cBhvr>
                                      <p:to x="100000" y="100000"/>
                                    </p:animScale>
                                    <p:animScale>
                                      <p:cBhvr>
                                        <p:cTn id="110" dur="26">
                                          <p:stCondLst>
                                            <p:cond delay="1312"/>
                                          </p:stCondLst>
                                        </p:cTn>
                                        <p:tgtEl>
                                          <p:spTgt spid="29"/>
                                        </p:tgtEl>
                                      </p:cBhvr>
                                      <p:to x="100000" y="80000"/>
                                    </p:animScale>
                                    <p:animScale>
                                      <p:cBhvr>
                                        <p:cTn id="111" dur="166" decel="50000">
                                          <p:stCondLst>
                                            <p:cond delay="1338"/>
                                          </p:stCondLst>
                                        </p:cTn>
                                        <p:tgtEl>
                                          <p:spTgt spid="29"/>
                                        </p:tgtEl>
                                      </p:cBhvr>
                                      <p:to x="100000" y="100000"/>
                                    </p:animScale>
                                    <p:animScale>
                                      <p:cBhvr>
                                        <p:cTn id="112" dur="26">
                                          <p:stCondLst>
                                            <p:cond delay="1642"/>
                                          </p:stCondLst>
                                        </p:cTn>
                                        <p:tgtEl>
                                          <p:spTgt spid="29"/>
                                        </p:tgtEl>
                                      </p:cBhvr>
                                      <p:to x="100000" y="90000"/>
                                    </p:animScale>
                                    <p:animScale>
                                      <p:cBhvr>
                                        <p:cTn id="113" dur="166" decel="50000">
                                          <p:stCondLst>
                                            <p:cond delay="1668"/>
                                          </p:stCondLst>
                                        </p:cTn>
                                        <p:tgtEl>
                                          <p:spTgt spid="29"/>
                                        </p:tgtEl>
                                      </p:cBhvr>
                                      <p:to x="100000" y="100000"/>
                                    </p:animScale>
                                    <p:animScale>
                                      <p:cBhvr>
                                        <p:cTn id="114" dur="26">
                                          <p:stCondLst>
                                            <p:cond delay="1808"/>
                                          </p:stCondLst>
                                        </p:cTn>
                                        <p:tgtEl>
                                          <p:spTgt spid="29"/>
                                        </p:tgtEl>
                                      </p:cBhvr>
                                      <p:to x="100000" y="95000"/>
                                    </p:animScale>
                                    <p:animScale>
                                      <p:cBhvr>
                                        <p:cTn id="115" dur="166" decel="50000">
                                          <p:stCondLst>
                                            <p:cond delay="1834"/>
                                          </p:stCondLst>
                                        </p:cTn>
                                        <p:tgtEl>
                                          <p:spTgt spid="2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6" grpId="0" animBg="1"/>
      <p:bldP spid="27" grpId="0" animBg="1"/>
      <p:bldP spid="28" grpId="0" animBg="1"/>
      <p:bldP spid="28" grpId="1" animBg="1"/>
      <p:bldP spid="29" grpId="0"/>
      <p:bldP spid="30" grpId="0" animBg="1"/>
      <p:bldP spid="31" grpId="0"/>
      <p:bldP spid="32" grpId="0"/>
      <p:bldP spid="35" grpId="0" animBg="1"/>
      <p:bldP spid="36" grpId="0"/>
    </p:bldLst>
  </p:timing>
</p:sld>
</file>

<file path=ppt/slides/slide79.xml><?xml version="1.0" encoding="utf-8"?>
<p:sld xmlns:a="http://schemas.openxmlformats.org/drawingml/2006/main" xmlns:r="http://schemas.openxmlformats.org/officeDocument/2006/relationships" xmlns:p="http://schemas.openxmlformats.org/presentationml/2006/main">
  <p:cSld>
    <p:bg>
      <p:bgPr>
        <a:gradFill flip="none" rotWithShape="1">
          <a:gsLst>
            <a:gs pos="29000">
              <a:srgbClr val="CC00FF"/>
            </a:gs>
            <a:gs pos="75000">
              <a:srgbClr val="00FF00">
                <a:alpha val="65000"/>
              </a:srgbClr>
            </a:gs>
            <a:gs pos="95000">
              <a:srgbClr val="90F1FE"/>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071651" y="148182"/>
            <a:ext cx="8049094" cy="1941398"/>
          </a:xfrm>
          <a:gradFill>
            <a:gsLst>
              <a:gs pos="44000">
                <a:srgbClr val="FFFF00"/>
              </a:gs>
              <a:gs pos="74000">
                <a:schemeClr val="accent1">
                  <a:lumMod val="45000"/>
                  <a:lumOff val="55000"/>
                </a:schemeClr>
              </a:gs>
              <a:gs pos="83000">
                <a:schemeClr val="accent1">
                  <a:lumMod val="45000"/>
                  <a:lumOff val="55000"/>
                </a:schemeClr>
              </a:gs>
              <a:gs pos="100000">
                <a:schemeClr val="accent1">
                  <a:lumMod val="30000"/>
                  <a:lumOff val="70000"/>
                </a:schemeClr>
              </a:gs>
            </a:gsLst>
            <a:lin ang="16200000" scaled="0"/>
          </a:gradFill>
          <a:ln w="76200">
            <a:solidFill>
              <a:srgbClr val="FF0000"/>
            </a:solidFill>
          </a:ln>
          <a:scene3d>
            <a:camera prst="orthographicFront"/>
            <a:lightRig rig="threePt" dir="t"/>
          </a:scene3d>
          <a:sp3d>
            <a:bevelT/>
          </a:sp3d>
        </p:spPr>
        <p:txBody>
          <a:bodyPr>
            <a:noAutofit/>
            <a:sp3d extrusionH="57150">
              <a:bevelT w="38100" h="38100" prst="angle"/>
            </a:sp3d>
          </a:bodyPr>
          <a:lstStyle/>
          <a:p>
            <a:pPr algn="ctr"/>
            <a:r>
              <a:rPr lang="en-US" sz="16600" dirty="0" smtClean="0">
                <a:solidFill>
                  <a:srgbClr val="FF0000"/>
                </a:solidFill>
                <a:effectLst>
                  <a:outerShdw blurRad="50800" dist="38100" dir="13500000" algn="br" rotWithShape="0">
                    <a:prstClr val="black">
                      <a:alpha val="40000"/>
                    </a:prstClr>
                  </a:outerShdw>
                </a:effectLst>
                <a:latin typeface="Comic Sans MS" panose="030F0702030302020204" pitchFamily="66" charset="0"/>
              </a:rPr>
              <a:t>WAIT!</a:t>
            </a:r>
            <a:endParaRPr lang="en-US" sz="16600" dirty="0">
              <a:solidFill>
                <a:srgbClr val="FF0000"/>
              </a:solidFill>
              <a:effectLst>
                <a:outerShdw blurRad="50800" dist="38100" dir="13500000" algn="br" rotWithShape="0">
                  <a:prstClr val="black">
                    <a:alpha val="40000"/>
                  </a:prstClr>
                </a:outerShdw>
              </a:effectLst>
              <a:latin typeface="Comic Sans MS" panose="030F0702030302020204" pitchFamily="66" charset="0"/>
            </a:endParaRPr>
          </a:p>
        </p:txBody>
      </p:sp>
      <p:sp>
        <p:nvSpPr>
          <p:cNvPr id="3" name="Content Placeholder 2"/>
          <p:cNvSpPr>
            <a:spLocks noGrp="1"/>
          </p:cNvSpPr>
          <p:nvPr>
            <p:ph idx="1"/>
          </p:nvPr>
        </p:nvSpPr>
        <p:spPr>
          <a:xfrm>
            <a:off x="1007918" y="3065988"/>
            <a:ext cx="10681855" cy="3687097"/>
          </a:xfrm>
          <a:ln w="38100">
            <a:solidFill>
              <a:schemeClr val="tx1"/>
            </a:solidFill>
          </a:ln>
        </p:spPr>
        <p:txBody>
          <a:bodyPr>
            <a:normAutofit lnSpcReduction="10000"/>
            <a:scene3d>
              <a:camera prst="orthographicFront"/>
              <a:lightRig rig="threePt" dir="t"/>
            </a:scene3d>
            <a:sp3d extrusionH="57150">
              <a:bevelT w="38100" h="38100" prst="angle"/>
            </a:sp3d>
          </a:bodyPr>
          <a:lstStyle/>
          <a:p>
            <a:r>
              <a:rPr lang="en-US" sz="3200" dirty="0" smtClean="0">
                <a:solidFill>
                  <a:schemeClr val="tx1"/>
                </a:solidFill>
              </a:rPr>
              <a:t>The 30</a:t>
            </a:r>
            <a:r>
              <a:rPr lang="en-US" sz="3200" baseline="30000" dirty="0" smtClean="0">
                <a:solidFill>
                  <a:schemeClr val="tx1"/>
                </a:solidFill>
              </a:rPr>
              <a:t>th</a:t>
            </a:r>
            <a:r>
              <a:rPr lang="en-US" sz="3200" dirty="0" smtClean="0">
                <a:solidFill>
                  <a:schemeClr val="tx1"/>
                </a:solidFill>
              </a:rPr>
              <a:t> cycle of the month was integral with, and counted as one cycle of </a:t>
            </a:r>
            <a:r>
              <a:rPr lang="en-US" sz="3200" dirty="0" smtClean="0">
                <a:solidFill>
                  <a:srgbClr val="0000CC"/>
                </a:solidFill>
              </a:rPr>
              <a:t>Yahuah’s</a:t>
            </a:r>
            <a:r>
              <a:rPr lang="en-US" sz="3200" dirty="0" smtClean="0">
                <a:solidFill>
                  <a:schemeClr val="tx1"/>
                </a:solidFill>
              </a:rPr>
              <a:t> week!  </a:t>
            </a:r>
            <a:br>
              <a:rPr lang="en-US" sz="3200" dirty="0" smtClean="0">
                <a:solidFill>
                  <a:schemeClr val="tx1"/>
                </a:solidFill>
              </a:rPr>
            </a:br>
            <a:r>
              <a:rPr lang="en-US" sz="3200" dirty="0" smtClean="0">
                <a:solidFill>
                  <a:schemeClr val="tx1"/>
                </a:solidFill>
              </a:rPr>
              <a:t>The 1</a:t>
            </a:r>
            <a:r>
              <a:rPr lang="en-US" sz="3200" baseline="30000" dirty="0" smtClean="0">
                <a:solidFill>
                  <a:schemeClr val="tx1"/>
                </a:solidFill>
              </a:rPr>
              <a:t>st</a:t>
            </a:r>
            <a:r>
              <a:rPr lang="en-US" sz="3200" dirty="0" smtClean="0">
                <a:solidFill>
                  <a:schemeClr val="tx1"/>
                </a:solidFill>
              </a:rPr>
              <a:t> cycle of the week, on the 30</a:t>
            </a:r>
            <a:r>
              <a:rPr lang="en-US" sz="3200" baseline="30000" dirty="0" smtClean="0">
                <a:solidFill>
                  <a:schemeClr val="tx1"/>
                </a:solidFill>
              </a:rPr>
              <a:t>th</a:t>
            </a:r>
            <a:r>
              <a:rPr lang="en-US" sz="3200" dirty="0" smtClean="0">
                <a:solidFill>
                  <a:schemeClr val="tx1"/>
                </a:solidFill>
              </a:rPr>
              <a:t> cycle of the previous month was determined by David, Jonathon and super significantly – </a:t>
            </a:r>
            <a:r>
              <a:rPr lang="en-US" sz="3200" b="1" dirty="0" smtClean="0">
                <a:ln>
                  <a:solidFill>
                    <a:srgbClr val="CDD3D3"/>
                  </a:solidFill>
                </a:ln>
                <a:solidFill>
                  <a:srgbClr val="FF0066"/>
                </a:solidFill>
                <a:latin typeface="Arial Black" pitchFamily="34" charset="0"/>
              </a:rPr>
              <a:t>by </a:t>
            </a:r>
            <a:r>
              <a:rPr lang="en-US" sz="3200" b="1" dirty="0" err="1" smtClean="0">
                <a:ln>
                  <a:solidFill>
                    <a:srgbClr val="CDD3D3"/>
                  </a:solidFill>
                </a:ln>
                <a:solidFill>
                  <a:srgbClr val="FF0066"/>
                </a:solidFill>
                <a:latin typeface="Arial Black" pitchFamily="34" charset="0"/>
              </a:rPr>
              <a:t>Ahimelek</a:t>
            </a:r>
            <a:r>
              <a:rPr lang="en-US" sz="3200" b="1" dirty="0" smtClean="0">
                <a:ln>
                  <a:solidFill>
                    <a:srgbClr val="CDD3D3"/>
                  </a:solidFill>
                </a:ln>
                <a:solidFill>
                  <a:srgbClr val="FF0066"/>
                </a:solidFill>
                <a:latin typeface="Arial Black" pitchFamily="34" charset="0"/>
              </a:rPr>
              <a:t> the High Priest </a:t>
            </a:r>
            <a:r>
              <a:rPr lang="en-US" sz="3200" dirty="0" smtClean="0">
                <a:solidFill>
                  <a:schemeClr val="tx1"/>
                </a:solidFill>
              </a:rPr>
              <a:t>as being counted </a:t>
            </a:r>
            <a:r>
              <a:rPr lang="en-US" sz="3200" b="1" dirty="0" smtClean="0">
                <a:solidFill>
                  <a:schemeClr val="tx1"/>
                </a:solidFill>
                <a:effectLst>
                  <a:glow rad="127000">
                    <a:srgbClr val="FF0066"/>
                  </a:glow>
                </a:effectLst>
              </a:rPr>
              <a:t>WITHIN</a:t>
            </a:r>
            <a:r>
              <a:rPr lang="en-US" sz="3200" dirty="0" smtClean="0">
                <a:solidFill>
                  <a:schemeClr val="tx1"/>
                </a:solidFill>
              </a:rPr>
              <a:t> - </a:t>
            </a:r>
            <a:r>
              <a:rPr lang="en-US" sz="3200" dirty="0" err="1">
                <a:solidFill>
                  <a:srgbClr val="0000CC"/>
                </a:solidFill>
              </a:rPr>
              <a:t>Y</a:t>
            </a:r>
            <a:r>
              <a:rPr lang="en-US" sz="3200" dirty="0" err="1" smtClean="0">
                <a:solidFill>
                  <a:srgbClr val="0000CC"/>
                </a:solidFill>
              </a:rPr>
              <a:t>ahuah’s</a:t>
            </a:r>
            <a:r>
              <a:rPr lang="en-US" sz="3200" dirty="0" smtClean="0">
                <a:solidFill>
                  <a:schemeClr val="tx1"/>
                </a:solidFill>
              </a:rPr>
              <a:t> 1-7 weekly count!</a:t>
            </a:r>
          </a:p>
          <a:p>
            <a:r>
              <a:rPr lang="en-US" sz="3200" dirty="0" smtClean="0">
                <a:ln>
                  <a:solidFill>
                    <a:srgbClr val="0000CC"/>
                  </a:solidFill>
                </a:ln>
                <a:solidFill>
                  <a:schemeClr val="tx1"/>
                </a:solidFill>
                <a:effectLst>
                  <a:glow rad="127000">
                    <a:srgbClr val="FF6600"/>
                  </a:glow>
                </a:effectLst>
              </a:rPr>
              <a:t>The Lunar based calendar regulations </a:t>
            </a:r>
            <a:r>
              <a:rPr lang="en-US" sz="3200" b="1" dirty="0" smtClean="0">
                <a:ln>
                  <a:solidFill>
                    <a:srgbClr val="0000CC"/>
                  </a:solidFill>
                </a:ln>
                <a:solidFill>
                  <a:srgbClr val="00FF00"/>
                </a:solidFill>
                <a:effectLst>
                  <a:glow rad="127000">
                    <a:srgbClr val="FF6600"/>
                  </a:glow>
                </a:effectLst>
              </a:rPr>
              <a:t>OPPOSE </a:t>
            </a:r>
            <a:r>
              <a:rPr lang="en-US" sz="3200" dirty="0">
                <a:ln>
                  <a:solidFill>
                    <a:srgbClr val="0000CC"/>
                  </a:solidFill>
                </a:ln>
                <a:solidFill>
                  <a:schemeClr val="tx1"/>
                </a:solidFill>
                <a:effectLst>
                  <a:glow rad="127000">
                    <a:srgbClr val="FF6600"/>
                  </a:glow>
                </a:effectLst>
              </a:rPr>
              <a:t>t</a:t>
            </a:r>
            <a:r>
              <a:rPr lang="en-US" sz="3200" dirty="0" smtClean="0">
                <a:ln>
                  <a:solidFill>
                    <a:srgbClr val="0000CC"/>
                  </a:solidFill>
                </a:ln>
                <a:solidFill>
                  <a:schemeClr val="tx1"/>
                </a:solidFill>
                <a:effectLst>
                  <a:glow rad="127000">
                    <a:srgbClr val="FF6600"/>
                  </a:glow>
                </a:effectLst>
              </a:rPr>
              <a:t>his </a:t>
            </a:r>
            <a:r>
              <a:rPr lang="en-US" sz="3200" dirty="0">
                <a:ln>
                  <a:solidFill>
                    <a:srgbClr val="0000CC"/>
                  </a:solidFill>
                </a:ln>
                <a:solidFill>
                  <a:schemeClr val="tx1"/>
                </a:solidFill>
                <a:effectLst>
                  <a:glow rad="127000">
                    <a:srgbClr val="FF6600"/>
                  </a:glow>
                </a:effectLst>
              </a:rPr>
              <a:t>factor </a:t>
            </a:r>
            <a:r>
              <a:rPr lang="en-US" sz="3200" dirty="0" smtClean="0">
                <a:ln>
                  <a:solidFill>
                    <a:srgbClr val="0000CC"/>
                  </a:solidFill>
                </a:ln>
                <a:solidFill>
                  <a:schemeClr val="tx1"/>
                </a:solidFill>
                <a:effectLst>
                  <a:glow rad="127000">
                    <a:srgbClr val="FF6600"/>
                  </a:glow>
                </a:effectLst>
              </a:rPr>
              <a:t>!   </a:t>
            </a:r>
          </a:p>
        </p:txBody>
      </p:sp>
      <p:sp>
        <p:nvSpPr>
          <p:cNvPr id="4" name="Slide Number Placeholder 3"/>
          <p:cNvSpPr>
            <a:spLocks noGrp="1"/>
          </p:cNvSpPr>
          <p:nvPr>
            <p:ph type="sldNum" sz="quarter" idx="12"/>
          </p:nvPr>
        </p:nvSpPr>
        <p:spPr>
          <a:xfrm>
            <a:off x="9372601" y="6512204"/>
            <a:ext cx="2819399" cy="345796"/>
          </a:xfrm>
        </p:spPr>
        <p:txBody>
          <a:bodyPr/>
          <a:lstStyle/>
          <a:p>
            <a:fld id="{71766878-3199-4EAB-94E7-2D6D11070E14}" type="slidenum">
              <a:rPr lang="en-US" b="1" smtClean="0">
                <a:solidFill>
                  <a:schemeClr val="tx1"/>
                </a:solidFill>
              </a:rPr>
              <a:t>79</a:t>
            </a:fld>
            <a:endParaRPr lang="en-US" b="1" dirty="0">
              <a:solidFill>
                <a:schemeClr val="tx1"/>
              </a:solidFill>
            </a:endParaRPr>
          </a:p>
        </p:txBody>
      </p:sp>
      <p:sp>
        <p:nvSpPr>
          <p:cNvPr id="5" name="Rectangle 4"/>
          <p:cNvSpPr/>
          <p:nvPr/>
        </p:nvSpPr>
        <p:spPr>
          <a:xfrm>
            <a:off x="3313473" y="2227229"/>
            <a:ext cx="5594553" cy="690717"/>
          </a:xfrm>
          <a:prstGeom prst="rect">
            <a:avLst/>
          </a:prstGeom>
          <a:gradFill>
            <a:gsLst>
              <a:gs pos="18000">
                <a:srgbClr val="FFFF00"/>
              </a:gs>
              <a:gs pos="74000">
                <a:srgbClr val="00B0F0"/>
              </a:gs>
            </a:gsLst>
            <a:lin ang="16200000" scaled="0"/>
          </a:gradFill>
          <a:ln w="38100">
            <a:solidFill>
              <a:srgbClr val="FF66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solidFill>
                  <a:prstClr val="black"/>
                </a:solidFill>
              </a:rPr>
              <a:t>Did you catch that?</a:t>
            </a:r>
            <a:endParaRPr lang="en-US" sz="4000" dirty="0"/>
          </a:p>
        </p:txBody>
      </p:sp>
    </p:spTree>
    <p:extLst>
      <p:ext uri="{BB962C8B-B14F-4D97-AF65-F5344CB8AC3E}">
        <p14:creationId xmlns:p14="http://schemas.microsoft.com/office/powerpoint/2010/main" val="138343897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par>
                                <p:cTn id="11" presetID="42" presetClass="entr" presetSubtype="0" fill="hold" grpId="0" nodeType="withEffect">
                                  <p:stCondLst>
                                    <p:cond delay="100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nodeType="click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wipe(up)">
                                      <p:cBhvr>
                                        <p:cTn id="20" dur="1500"/>
                                        <p:tgtEl>
                                          <p:spTgt spid="3">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wipe(left)">
                                      <p:cBhvr>
                                        <p:cTn id="25" dur="1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bg>
      <p:bgPr>
        <a:gradFill>
          <a:gsLst>
            <a:gs pos="29000">
              <a:srgbClr val="CC00FF"/>
            </a:gs>
            <a:gs pos="75000">
              <a:srgbClr val="00FF00">
                <a:alpha val="65000"/>
              </a:srgbClr>
            </a:gs>
            <a:gs pos="95000">
              <a:srgbClr val="90F1FE"/>
            </a:gs>
          </a:gsLst>
          <a:lin ang="162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20538" y="189747"/>
            <a:ext cx="9151320" cy="675706"/>
          </a:xfrm>
          <a:gradFill>
            <a:gsLst>
              <a:gs pos="44000">
                <a:srgbClr val="FFFF00"/>
              </a:gs>
              <a:gs pos="74000">
                <a:schemeClr val="accent1">
                  <a:lumMod val="45000"/>
                  <a:lumOff val="55000"/>
                </a:schemeClr>
              </a:gs>
              <a:gs pos="83000">
                <a:schemeClr val="accent1">
                  <a:lumMod val="45000"/>
                  <a:lumOff val="55000"/>
                </a:schemeClr>
              </a:gs>
              <a:gs pos="100000">
                <a:schemeClr val="accent1">
                  <a:lumMod val="30000"/>
                  <a:lumOff val="70000"/>
                </a:schemeClr>
              </a:gs>
            </a:gsLst>
            <a:lin ang="16200000" scaled="0"/>
          </a:gradFill>
          <a:ln w="57150">
            <a:solidFill>
              <a:schemeClr val="accent1"/>
            </a:solidFill>
          </a:ln>
          <a:scene3d>
            <a:camera prst="orthographicFront"/>
            <a:lightRig rig="threePt" dir="t"/>
          </a:scene3d>
          <a:sp3d>
            <a:bevelT/>
          </a:sp3d>
        </p:spPr>
        <p:txBody>
          <a:bodyPr>
            <a:normAutofit fontScale="90000"/>
            <a:sp3d extrusionH="57150">
              <a:bevelT w="38100" h="38100" prst="angle"/>
            </a:sp3d>
          </a:bodyPr>
          <a:lstStyle/>
          <a:p>
            <a:pPr algn="ctr"/>
            <a:r>
              <a:rPr lang="en-US" b="1" dirty="0" smtClean="0">
                <a:solidFill>
                  <a:schemeClr val="accent1">
                    <a:lumMod val="75000"/>
                  </a:schemeClr>
                </a:solidFill>
                <a:latin typeface="Comic Sans MS" panose="030F0702030302020204" pitchFamily="66" charset="0"/>
              </a:rPr>
              <a:t>1</a:t>
            </a:r>
            <a:r>
              <a:rPr lang="en-US" b="1" baseline="30000" dirty="0" smtClean="0">
                <a:solidFill>
                  <a:schemeClr val="accent1">
                    <a:lumMod val="75000"/>
                  </a:schemeClr>
                </a:solidFill>
                <a:latin typeface="Comic Sans MS" panose="030F0702030302020204" pitchFamily="66" charset="0"/>
              </a:rPr>
              <a:t>ST</a:t>
            </a:r>
            <a:r>
              <a:rPr lang="en-US" b="1" dirty="0" smtClean="0">
                <a:solidFill>
                  <a:schemeClr val="accent1">
                    <a:lumMod val="75000"/>
                  </a:schemeClr>
                </a:solidFill>
                <a:latin typeface="Comic Sans MS" panose="030F0702030302020204" pitchFamily="66" charset="0"/>
              </a:rPr>
              <a:t>  Focal point  (</a:t>
            </a:r>
            <a:r>
              <a:rPr lang="en-US" b="1" cap="none" dirty="0" err="1" smtClean="0">
                <a:solidFill>
                  <a:schemeClr val="accent1">
                    <a:lumMod val="75000"/>
                  </a:schemeClr>
                </a:solidFill>
                <a:latin typeface="Comic Sans MS" panose="030F0702030302020204" pitchFamily="66" charset="0"/>
              </a:rPr>
              <a:t>con’t</a:t>
            </a:r>
            <a:r>
              <a:rPr lang="en-US" b="1" dirty="0" smtClean="0">
                <a:solidFill>
                  <a:schemeClr val="accent1">
                    <a:lumMod val="75000"/>
                  </a:schemeClr>
                </a:solidFill>
                <a:latin typeface="Comic Sans MS" panose="030F0702030302020204" pitchFamily="66" charset="0"/>
              </a:rPr>
              <a:t>)!</a:t>
            </a:r>
            <a:endParaRPr lang="en-US" b="1" dirty="0">
              <a:solidFill>
                <a:schemeClr val="accent1">
                  <a:lumMod val="75000"/>
                </a:schemeClr>
              </a:solidFill>
              <a:latin typeface="Comic Sans MS" panose="030F0702030302020204" pitchFamily="66" charset="0"/>
            </a:endParaRPr>
          </a:p>
        </p:txBody>
      </p:sp>
      <p:sp>
        <p:nvSpPr>
          <p:cNvPr id="3" name="Content Placeholder 2"/>
          <p:cNvSpPr>
            <a:spLocks noGrp="1"/>
          </p:cNvSpPr>
          <p:nvPr>
            <p:ph idx="1"/>
          </p:nvPr>
        </p:nvSpPr>
        <p:spPr>
          <a:xfrm>
            <a:off x="927463" y="1117599"/>
            <a:ext cx="10933611" cy="5603875"/>
          </a:xfrm>
        </p:spPr>
        <p:txBody>
          <a:bodyPr>
            <a:normAutofit lnSpcReduction="10000"/>
            <a:scene3d>
              <a:camera prst="orthographicFront"/>
              <a:lightRig rig="threePt" dir="t"/>
            </a:scene3d>
            <a:sp3d extrusionH="57150">
              <a:bevelT w="38100" h="38100"/>
            </a:sp3d>
          </a:bodyPr>
          <a:lstStyle/>
          <a:p>
            <a:r>
              <a:rPr lang="en-US" sz="3200" dirty="0" smtClean="0">
                <a:solidFill>
                  <a:schemeClr val="tx1"/>
                </a:solidFill>
              </a:rPr>
              <a:t>The weekly 7 cycle count was not reset in this account by either David, Jonathan, Saul or </a:t>
            </a:r>
            <a:r>
              <a:rPr lang="en-US" sz="3200" b="1" dirty="0" err="1" smtClean="0">
                <a:solidFill>
                  <a:srgbClr val="FF6600"/>
                </a:solidFill>
              </a:rPr>
              <a:t>Ahimelek</a:t>
            </a:r>
            <a:r>
              <a:rPr lang="en-US" sz="3200" b="1" dirty="0" smtClean="0">
                <a:solidFill>
                  <a:srgbClr val="FF6600"/>
                </a:solidFill>
              </a:rPr>
              <a:t> </a:t>
            </a:r>
            <a:r>
              <a:rPr lang="en-US" sz="3200" dirty="0" smtClean="0">
                <a:solidFill>
                  <a:schemeClr val="tx1"/>
                </a:solidFill>
              </a:rPr>
              <a:t>the </a:t>
            </a:r>
            <a:r>
              <a:rPr lang="en-US" sz="3200" b="1" dirty="0" smtClean="0">
                <a:solidFill>
                  <a:srgbClr val="FF6600"/>
                </a:solidFill>
              </a:rPr>
              <a:t>High Priest! </a:t>
            </a:r>
          </a:p>
          <a:p>
            <a:r>
              <a:rPr lang="en-US" sz="3200" dirty="0" smtClean="0">
                <a:solidFill>
                  <a:schemeClr val="tx1"/>
                </a:solidFill>
              </a:rPr>
              <a:t>David’s week, in this instance, started in the</a:t>
            </a:r>
          </a:p>
          <a:p>
            <a:r>
              <a:rPr lang="en-US" sz="3200" dirty="0" smtClean="0">
                <a:solidFill>
                  <a:schemeClr val="tx1"/>
                </a:solidFill>
              </a:rPr>
              <a:t>Creation’s 7 cycles that form a week are a continuous, repetitive cycle operating in a unique manner </a:t>
            </a:r>
            <a:br>
              <a:rPr lang="en-US" sz="3200" dirty="0" smtClean="0">
                <a:solidFill>
                  <a:schemeClr val="tx1"/>
                </a:solidFill>
              </a:rPr>
            </a:br>
            <a:r>
              <a:rPr lang="en-US" sz="3200" dirty="0" smtClean="0">
                <a:solidFill>
                  <a:schemeClr val="tx1"/>
                </a:solidFill>
              </a:rPr>
              <a:t>			</a:t>
            </a:r>
            <a:r>
              <a:rPr lang="en-US" sz="3200" b="1" dirty="0" smtClean="0">
                <a:solidFill>
                  <a:schemeClr val="tx1"/>
                </a:solidFill>
                <a:effectLst>
                  <a:glow rad="127000">
                    <a:srgbClr val="00FF00"/>
                  </a:glow>
                </a:effectLst>
              </a:rPr>
              <a:t>separate unto its own accord. </a:t>
            </a:r>
          </a:p>
          <a:p>
            <a:r>
              <a:rPr lang="en-US" sz="3200" b="1" dirty="0" smtClean="0">
                <a:ln>
                  <a:solidFill>
                    <a:sysClr val="windowText" lastClr="000000"/>
                  </a:solidFill>
                </a:ln>
                <a:solidFill>
                  <a:srgbClr val="00B0F0"/>
                </a:solidFill>
                <a:effectLst>
                  <a:glow rad="127000">
                    <a:srgbClr val="FFFF00"/>
                  </a:glow>
                </a:effectLst>
              </a:rPr>
              <a:t>Neither the </a:t>
            </a:r>
            <a:r>
              <a:rPr lang="en-US" sz="3200" b="1" dirty="0">
                <a:ln>
                  <a:solidFill>
                    <a:sysClr val="windowText" lastClr="000000"/>
                  </a:solidFill>
                </a:ln>
                <a:solidFill>
                  <a:srgbClr val="00B0F0"/>
                </a:solidFill>
                <a:effectLst>
                  <a:glow rad="127000">
                    <a:srgbClr val="FFFF00"/>
                  </a:glow>
                </a:effectLst>
              </a:rPr>
              <a:t>moon,  nor the priestly duty cycles in the </a:t>
            </a:r>
            <a:r>
              <a:rPr lang="en-US" sz="3200" b="1" dirty="0" smtClean="0">
                <a:ln>
                  <a:solidFill>
                    <a:sysClr val="windowText" lastClr="000000"/>
                  </a:solidFill>
                </a:ln>
                <a:solidFill>
                  <a:srgbClr val="00B0F0"/>
                </a:solidFill>
                <a:effectLst>
                  <a:glow rad="127000">
                    <a:srgbClr val="FFFF00"/>
                  </a:glow>
                </a:effectLst>
              </a:rPr>
              <a:t>Tabernacle have a controlling </a:t>
            </a:r>
            <a:r>
              <a:rPr lang="en-US" sz="3200" b="1" dirty="0">
                <a:ln>
                  <a:solidFill>
                    <a:sysClr val="windowText" lastClr="000000"/>
                  </a:solidFill>
                </a:ln>
                <a:solidFill>
                  <a:srgbClr val="00B0F0"/>
                </a:solidFill>
                <a:effectLst>
                  <a:glow rad="127000">
                    <a:srgbClr val="FFFF00"/>
                  </a:glow>
                </a:effectLst>
              </a:rPr>
              <a:t>connection </a:t>
            </a:r>
            <a:r>
              <a:rPr lang="en-US" sz="3200" b="1" dirty="0" smtClean="0">
                <a:ln>
                  <a:solidFill>
                    <a:sysClr val="windowText" lastClr="000000"/>
                  </a:solidFill>
                </a:ln>
                <a:solidFill>
                  <a:srgbClr val="00B0F0"/>
                </a:solidFill>
                <a:effectLst>
                  <a:glow rad="127000">
                    <a:srgbClr val="FFFF00"/>
                  </a:glow>
                </a:effectLst>
              </a:rPr>
              <a:t>to </a:t>
            </a:r>
            <a:r>
              <a:rPr lang="en-US" sz="3200" b="1" dirty="0" smtClean="0">
                <a:ln>
                  <a:solidFill>
                    <a:sysClr val="windowText" lastClr="000000"/>
                  </a:solidFill>
                </a:ln>
                <a:solidFill>
                  <a:srgbClr val="0000CC"/>
                </a:solidFill>
                <a:effectLst>
                  <a:glow rad="127000">
                    <a:srgbClr val="FFFF00"/>
                  </a:glow>
                </a:effectLst>
              </a:rPr>
              <a:t>Yahuah’s</a:t>
            </a:r>
            <a:r>
              <a:rPr lang="en-US" sz="3200" b="1" dirty="0" smtClean="0">
                <a:ln>
                  <a:solidFill>
                    <a:sysClr val="windowText" lastClr="000000"/>
                  </a:solidFill>
                </a:ln>
                <a:solidFill>
                  <a:srgbClr val="00B0F0"/>
                </a:solidFill>
                <a:effectLst>
                  <a:glow rad="127000">
                    <a:srgbClr val="FFFF00"/>
                  </a:glow>
                </a:effectLst>
              </a:rPr>
              <a:t>  Creation Week of 7 cycles.</a:t>
            </a:r>
          </a:p>
          <a:p>
            <a:r>
              <a:rPr lang="en-US" sz="3200" dirty="0" smtClean="0">
                <a:solidFill>
                  <a:schemeClr val="tx1"/>
                </a:solidFill>
              </a:rPr>
              <a:t>What</a:t>
            </a:r>
            <a:r>
              <a:rPr lang="en-US" sz="3200" dirty="0" smtClean="0">
                <a:solidFill>
                  <a:srgbClr val="0000CC"/>
                </a:solidFill>
              </a:rPr>
              <a:t> </a:t>
            </a:r>
            <a:r>
              <a:rPr lang="en-US" sz="3200" b="1" dirty="0" smtClean="0">
                <a:solidFill>
                  <a:srgbClr val="0000CC"/>
                </a:solidFill>
              </a:rPr>
              <a:t>Yahusha</a:t>
            </a:r>
            <a:r>
              <a:rPr lang="en-US" sz="3200" dirty="0" smtClean="0">
                <a:solidFill>
                  <a:srgbClr val="0000CC"/>
                </a:solidFill>
              </a:rPr>
              <a:t> </a:t>
            </a:r>
            <a:r>
              <a:rPr lang="en-US" sz="3200" dirty="0" smtClean="0">
                <a:solidFill>
                  <a:schemeClr val="tx1"/>
                </a:solidFill>
              </a:rPr>
              <a:t>set into motion at Creation will never cease.</a:t>
            </a:r>
          </a:p>
        </p:txBody>
      </p:sp>
      <p:sp>
        <p:nvSpPr>
          <p:cNvPr id="4" name="Slide Number Placeholder 3"/>
          <p:cNvSpPr>
            <a:spLocks noGrp="1"/>
          </p:cNvSpPr>
          <p:nvPr>
            <p:ph type="sldNum" sz="quarter" idx="12"/>
          </p:nvPr>
        </p:nvSpPr>
        <p:spPr>
          <a:xfrm>
            <a:off x="9041675" y="6463815"/>
            <a:ext cx="2819399" cy="345796"/>
          </a:xfrm>
        </p:spPr>
        <p:txBody>
          <a:bodyPr/>
          <a:lstStyle/>
          <a:p>
            <a:fld id="{71766878-3199-4EAB-94E7-2D6D11070E14}" type="slidenum">
              <a:rPr lang="en-US" b="1" smtClean="0">
                <a:solidFill>
                  <a:schemeClr val="tx1"/>
                </a:solidFill>
              </a:rPr>
              <a:t>80</a:t>
            </a:fld>
            <a:endParaRPr lang="en-US" b="1" dirty="0">
              <a:solidFill>
                <a:schemeClr val="tx1"/>
              </a:solidFill>
            </a:endParaRPr>
          </a:p>
        </p:txBody>
      </p:sp>
      <p:sp>
        <p:nvSpPr>
          <p:cNvPr id="5" name="Rectangle 4"/>
          <p:cNvSpPr/>
          <p:nvPr/>
        </p:nvSpPr>
        <p:spPr>
          <a:xfrm>
            <a:off x="8473439" y="2131144"/>
            <a:ext cx="2880359" cy="690716"/>
          </a:xfrm>
          <a:prstGeom prst="rect">
            <a:avLst/>
          </a:prstGeom>
          <a:gradFill>
            <a:gsLst>
              <a:gs pos="18000">
                <a:srgbClr val="FFFF00"/>
              </a:gs>
              <a:gs pos="74000">
                <a:srgbClr val="00B0F0"/>
              </a:gs>
            </a:gsLst>
            <a:lin ang="16200000" scaled="0"/>
          </a:gra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prstClr val="black"/>
                </a:solidFill>
              </a:rPr>
              <a:t>previous month!</a:t>
            </a:r>
            <a:endParaRPr lang="en-US" dirty="0"/>
          </a:p>
        </p:txBody>
      </p:sp>
    </p:spTree>
    <p:extLst>
      <p:ext uri="{BB962C8B-B14F-4D97-AF65-F5344CB8AC3E}">
        <p14:creationId xmlns:p14="http://schemas.microsoft.com/office/powerpoint/2010/main" val="304387769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50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left)">
                                      <p:cBhvr>
                                        <p:cTn id="7" dur="500"/>
                                        <p:tgtEl>
                                          <p:spTgt spid="3">
                                            <p:txEl>
                                              <p:pRg st="1" end="1"/>
                                            </p:txEl>
                                          </p:spTgt>
                                        </p:tgtEl>
                                      </p:cBhvr>
                                    </p:animEffect>
                                  </p:childTnLst>
                                </p:cTn>
                              </p:par>
                              <p:par>
                                <p:cTn id="8" presetID="26"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down)">
                                      <p:cBhvr>
                                        <p:cTn id="10" dur="580">
                                          <p:stCondLst>
                                            <p:cond delay="0"/>
                                          </p:stCondLst>
                                        </p:cTn>
                                        <p:tgtEl>
                                          <p:spTgt spid="5"/>
                                        </p:tgtEl>
                                      </p:cBhvr>
                                    </p:animEffect>
                                    <p:anim calcmode="lin" valueType="num">
                                      <p:cBhvr>
                                        <p:cTn id="11"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2"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3"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4"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5"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6" dur="26">
                                          <p:stCondLst>
                                            <p:cond delay="650"/>
                                          </p:stCondLst>
                                        </p:cTn>
                                        <p:tgtEl>
                                          <p:spTgt spid="5"/>
                                        </p:tgtEl>
                                      </p:cBhvr>
                                      <p:to x="100000" y="60000"/>
                                    </p:animScale>
                                    <p:animScale>
                                      <p:cBhvr>
                                        <p:cTn id="17" dur="166" decel="50000">
                                          <p:stCondLst>
                                            <p:cond delay="676"/>
                                          </p:stCondLst>
                                        </p:cTn>
                                        <p:tgtEl>
                                          <p:spTgt spid="5"/>
                                        </p:tgtEl>
                                      </p:cBhvr>
                                      <p:to x="100000" y="100000"/>
                                    </p:animScale>
                                    <p:animScale>
                                      <p:cBhvr>
                                        <p:cTn id="18" dur="26">
                                          <p:stCondLst>
                                            <p:cond delay="1312"/>
                                          </p:stCondLst>
                                        </p:cTn>
                                        <p:tgtEl>
                                          <p:spTgt spid="5"/>
                                        </p:tgtEl>
                                      </p:cBhvr>
                                      <p:to x="100000" y="80000"/>
                                    </p:animScale>
                                    <p:animScale>
                                      <p:cBhvr>
                                        <p:cTn id="19" dur="166" decel="50000">
                                          <p:stCondLst>
                                            <p:cond delay="1338"/>
                                          </p:stCondLst>
                                        </p:cTn>
                                        <p:tgtEl>
                                          <p:spTgt spid="5"/>
                                        </p:tgtEl>
                                      </p:cBhvr>
                                      <p:to x="100000" y="100000"/>
                                    </p:animScale>
                                    <p:animScale>
                                      <p:cBhvr>
                                        <p:cTn id="20" dur="26">
                                          <p:stCondLst>
                                            <p:cond delay="1642"/>
                                          </p:stCondLst>
                                        </p:cTn>
                                        <p:tgtEl>
                                          <p:spTgt spid="5"/>
                                        </p:tgtEl>
                                      </p:cBhvr>
                                      <p:to x="100000" y="90000"/>
                                    </p:animScale>
                                    <p:animScale>
                                      <p:cBhvr>
                                        <p:cTn id="21" dur="166" decel="50000">
                                          <p:stCondLst>
                                            <p:cond delay="1668"/>
                                          </p:stCondLst>
                                        </p:cTn>
                                        <p:tgtEl>
                                          <p:spTgt spid="5"/>
                                        </p:tgtEl>
                                      </p:cBhvr>
                                      <p:to x="100000" y="100000"/>
                                    </p:animScale>
                                    <p:animScale>
                                      <p:cBhvr>
                                        <p:cTn id="22" dur="26">
                                          <p:stCondLst>
                                            <p:cond delay="1808"/>
                                          </p:stCondLst>
                                        </p:cTn>
                                        <p:tgtEl>
                                          <p:spTgt spid="5"/>
                                        </p:tgtEl>
                                      </p:cBhvr>
                                      <p:to x="100000" y="95000"/>
                                    </p:animScale>
                                    <p:animScale>
                                      <p:cBhvr>
                                        <p:cTn id="23" dur="166" decel="50000">
                                          <p:stCondLst>
                                            <p:cond delay="1834"/>
                                          </p:stCondLst>
                                        </p:cTn>
                                        <p:tgtEl>
                                          <p:spTgt spid="5"/>
                                        </p:tgtEl>
                                      </p:cBhvr>
                                      <p:to x="100000" y="100000"/>
                                    </p:animScale>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31" presetClass="entr" presetSubtype="0" fill="hold"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6"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7"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8" dur="1000"/>
                                        <p:tgtEl>
                                          <p:spTgt spid="3">
                                            <p:txEl>
                                              <p:pRg st="3" end="3"/>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3">
                                            <p:txEl>
                                              <p:pRg st="4" end="4"/>
                                            </p:txEl>
                                          </p:spTgt>
                                        </p:tgtEl>
                                        <p:attrNameLst>
                                          <p:attrName>style.visibility</p:attrName>
                                        </p:attrNameLst>
                                      </p:cBhvr>
                                      <p:to>
                                        <p:strVal val="visible"/>
                                      </p:to>
                                    </p:set>
                                    <p:animEffect transition="in" filter="fade">
                                      <p:cBhvr>
                                        <p:cTn id="43" dur="1000"/>
                                        <p:tgtEl>
                                          <p:spTgt spid="3">
                                            <p:txEl>
                                              <p:pRg st="4" end="4"/>
                                            </p:txEl>
                                          </p:spTgt>
                                        </p:tgtEl>
                                      </p:cBhvr>
                                    </p:animEffect>
                                    <p:anim calcmode="lin" valueType="num">
                                      <p:cBhvr>
                                        <p:cTn id="44"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5"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bg>
      <p:bgPr>
        <a:gradFill>
          <a:gsLst>
            <a:gs pos="29000">
              <a:srgbClr val="CC00FF"/>
            </a:gs>
            <a:gs pos="75000">
              <a:srgbClr val="00FF00">
                <a:alpha val="65000"/>
              </a:srgbClr>
            </a:gs>
            <a:gs pos="95000">
              <a:srgbClr val="90F1FE"/>
            </a:gs>
          </a:gsLst>
          <a:lin ang="162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06735" y="97027"/>
            <a:ext cx="9775065" cy="675706"/>
          </a:xfrm>
          <a:gradFill flip="none" rotWithShape="1">
            <a:gsLst>
              <a:gs pos="44000">
                <a:srgbClr val="FFFF00"/>
              </a:gs>
              <a:gs pos="74000">
                <a:srgbClr val="CC00FF">
                  <a:alpha val="33000"/>
                  <a:lumMod val="83000"/>
                  <a:lumOff val="17000"/>
                </a:srgbClr>
              </a:gs>
            </a:gsLst>
            <a:lin ang="5400000" scaled="0"/>
            <a:tileRect/>
          </a:gradFill>
          <a:ln w="57150">
            <a:solidFill>
              <a:schemeClr val="accent1"/>
            </a:solidFill>
          </a:ln>
          <a:scene3d>
            <a:camera prst="orthographicFront"/>
            <a:lightRig rig="threePt" dir="t"/>
          </a:scene3d>
          <a:sp3d>
            <a:bevelT w="152400" h="50800" prst="softRound"/>
          </a:sp3d>
        </p:spPr>
        <p:txBody>
          <a:bodyPr>
            <a:normAutofit fontScale="90000"/>
            <a:sp3d extrusionH="57150">
              <a:bevelT w="38100" h="38100" prst="angle"/>
            </a:sp3d>
          </a:bodyPr>
          <a:lstStyle/>
          <a:p>
            <a:pPr algn="ctr"/>
            <a:r>
              <a:rPr lang="en-US" b="1" dirty="0" smtClean="0">
                <a:solidFill>
                  <a:schemeClr val="accent1">
                    <a:lumMod val="75000"/>
                  </a:schemeClr>
                </a:solidFill>
                <a:latin typeface="Comic Sans MS" panose="030F0702030302020204" pitchFamily="66" charset="0"/>
              </a:rPr>
              <a:t>appropriate  questions! </a:t>
            </a:r>
            <a:endParaRPr lang="en-US" b="1" dirty="0">
              <a:solidFill>
                <a:schemeClr val="accent1">
                  <a:lumMod val="75000"/>
                </a:schemeClr>
              </a:solidFill>
              <a:latin typeface="Comic Sans MS" panose="030F0702030302020204" pitchFamily="66" charset="0"/>
            </a:endParaRPr>
          </a:p>
        </p:txBody>
      </p:sp>
      <p:sp>
        <p:nvSpPr>
          <p:cNvPr id="3" name="Content Placeholder 2"/>
          <p:cNvSpPr>
            <a:spLocks noGrp="1"/>
          </p:cNvSpPr>
          <p:nvPr>
            <p:ph idx="1"/>
          </p:nvPr>
        </p:nvSpPr>
        <p:spPr>
          <a:xfrm>
            <a:off x="927463" y="772733"/>
            <a:ext cx="10933611" cy="5948742"/>
          </a:xfrm>
        </p:spPr>
        <p:txBody>
          <a:bodyPr anchor="ctr">
            <a:normAutofit fontScale="85000" lnSpcReduction="20000"/>
            <a:scene3d>
              <a:camera prst="orthographicFront"/>
              <a:lightRig rig="threePt" dir="t"/>
            </a:scene3d>
            <a:sp3d extrusionH="57150">
              <a:bevelT w="38100" h="38100"/>
            </a:sp3d>
          </a:bodyPr>
          <a:lstStyle/>
          <a:p>
            <a:pPr marL="0" indent="0">
              <a:lnSpc>
                <a:spcPct val="150000"/>
              </a:lnSpc>
              <a:buNone/>
            </a:pPr>
            <a:r>
              <a:rPr lang="en-US" sz="3200" dirty="0" smtClean="0">
                <a:solidFill>
                  <a:schemeClr val="tx1"/>
                </a:solidFill>
              </a:rPr>
              <a:t> In this example taken from </a:t>
            </a:r>
            <a:r>
              <a:rPr lang="en-US" sz="3200" dirty="0" smtClean="0">
                <a:solidFill>
                  <a:srgbClr val="CC0099"/>
                </a:solidFill>
              </a:rPr>
              <a:t>1 Sam 20, </a:t>
            </a:r>
            <a:r>
              <a:rPr lang="en-US" sz="3200" dirty="0" smtClean="0">
                <a:solidFill>
                  <a:schemeClr val="tx1"/>
                </a:solidFill>
              </a:rPr>
              <a:t>the first cycle of the month was placed on the </a:t>
            </a:r>
            <a:r>
              <a:rPr lang="en-US" sz="3200" u="sng" dirty="0" smtClean="0">
                <a:solidFill>
                  <a:schemeClr val="tx1"/>
                </a:solidFill>
              </a:rPr>
              <a:t>second cycle of the 1</a:t>
            </a:r>
            <a:r>
              <a:rPr lang="en-US" sz="3200" u="sng" baseline="30000" dirty="0" smtClean="0">
                <a:solidFill>
                  <a:schemeClr val="tx1"/>
                </a:solidFill>
              </a:rPr>
              <a:t>st</a:t>
            </a:r>
            <a:r>
              <a:rPr lang="en-US" sz="3200" u="sng" dirty="0" smtClean="0">
                <a:solidFill>
                  <a:schemeClr val="tx1"/>
                </a:solidFill>
              </a:rPr>
              <a:t> week</a:t>
            </a:r>
            <a:r>
              <a:rPr lang="en-US" sz="3200" dirty="0" smtClean="0">
                <a:solidFill>
                  <a:schemeClr val="tx1"/>
                </a:solidFill>
              </a:rPr>
              <a:t> - (Monday/pagan terms.)</a:t>
            </a:r>
          </a:p>
          <a:p>
            <a:pPr marL="0" indent="0">
              <a:lnSpc>
                <a:spcPct val="150000"/>
              </a:lnSpc>
              <a:buNone/>
            </a:pPr>
            <a:r>
              <a:rPr lang="en-US" sz="3200" dirty="0" smtClean="0">
                <a:solidFill>
                  <a:schemeClr val="tx1"/>
                </a:solidFill>
              </a:rPr>
              <a:t>David,  Jonathan and Saul all lived out the </a:t>
            </a:r>
            <a:r>
              <a:rPr lang="en-US" sz="3200" b="1" dirty="0" smtClean="0">
                <a:solidFill>
                  <a:schemeClr val="tx1"/>
                </a:solidFill>
                <a:effectLst>
                  <a:glow rad="127000">
                    <a:srgbClr val="90F1FE"/>
                  </a:glow>
                </a:effectLst>
              </a:rPr>
              <a:t>Covenant Calendar </a:t>
            </a:r>
            <a:r>
              <a:rPr lang="en-US" sz="3200" dirty="0" smtClean="0">
                <a:solidFill>
                  <a:schemeClr val="tx1"/>
                </a:solidFill>
              </a:rPr>
              <a:t>as seen throughout the Torah, the Prophets and the Messianic Testament.</a:t>
            </a:r>
          </a:p>
          <a:p>
            <a:pPr marL="0" indent="0">
              <a:lnSpc>
                <a:spcPct val="150000"/>
              </a:lnSpc>
              <a:buNone/>
            </a:pPr>
            <a:r>
              <a:rPr lang="en-US" sz="3200" dirty="0" smtClean="0">
                <a:solidFill>
                  <a:schemeClr val="tx1"/>
                </a:solidFill>
              </a:rPr>
              <a:t>How is it that </a:t>
            </a:r>
            <a:r>
              <a:rPr lang="en-US" sz="3200" b="1" dirty="0" smtClean="0">
                <a:solidFill>
                  <a:srgbClr val="00FF00"/>
                </a:solidFill>
              </a:rPr>
              <a:t>proponents</a:t>
            </a:r>
            <a:r>
              <a:rPr lang="en-US" sz="3200" dirty="0" smtClean="0">
                <a:solidFill>
                  <a:schemeClr val="tx1"/>
                </a:solidFill>
              </a:rPr>
              <a:t> of the lunar Sabbath, and the perceived priestly course calendar with the same dates, can claim that -</a:t>
            </a:r>
          </a:p>
          <a:p>
            <a:pPr marL="0" indent="0">
              <a:lnSpc>
                <a:spcPct val="150000"/>
              </a:lnSpc>
              <a:buNone/>
            </a:pPr>
            <a:r>
              <a:rPr lang="en-US" sz="3200" b="1" dirty="0" smtClean="0">
                <a:solidFill>
                  <a:srgbClr val="FF6600"/>
                </a:solidFill>
              </a:rPr>
              <a:t>1.  </a:t>
            </a:r>
            <a:r>
              <a:rPr lang="en-US" sz="3200" b="1" dirty="0" smtClean="0">
                <a:solidFill>
                  <a:srgbClr val="FFFF00"/>
                </a:solidFill>
              </a:rPr>
              <a:t>The first cycle of the month is separate from the weekly</a:t>
            </a:r>
            <a:br>
              <a:rPr lang="en-US" sz="3200" b="1" dirty="0" smtClean="0">
                <a:solidFill>
                  <a:srgbClr val="FFFF00"/>
                </a:solidFill>
              </a:rPr>
            </a:br>
            <a:r>
              <a:rPr lang="en-US" sz="3200" b="1" dirty="0" smtClean="0">
                <a:solidFill>
                  <a:srgbClr val="FFFF00"/>
                </a:solidFill>
              </a:rPr>
              <a:t>    count of 7?</a:t>
            </a:r>
            <a:endParaRPr lang="en-US" sz="3200" b="1" dirty="0">
              <a:solidFill>
                <a:srgbClr val="FFFF00"/>
              </a:solidFill>
            </a:endParaRPr>
          </a:p>
          <a:p>
            <a:pPr marL="0" indent="0">
              <a:lnSpc>
                <a:spcPct val="150000"/>
              </a:lnSpc>
              <a:buNone/>
            </a:pPr>
            <a:r>
              <a:rPr lang="en-US" sz="3200" b="1" dirty="0" smtClean="0">
                <a:solidFill>
                  <a:srgbClr val="FF6600"/>
                </a:solidFill>
              </a:rPr>
              <a:t>2.  </a:t>
            </a:r>
            <a:r>
              <a:rPr lang="en-US" sz="3200" b="1" dirty="0">
                <a:solidFill>
                  <a:srgbClr val="FFFF00"/>
                </a:solidFill>
              </a:rPr>
              <a:t>T</a:t>
            </a:r>
            <a:r>
              <a:rPr lang="en-US" sz="3200" b="1" dirty="0" smtClean="0">
                <a:solidFill>
                  <a:srgbClr val="FFFF00"/>
                </a:solidFill>
              </a:rPr>
              <a:t>he first Sabbath of the month must </a:t>
            </a:r>
            <a:r>
              <a:rPr lang="en-US" sz="3200" b="1" u="sng" dirty="0" smtClean="0">
                <a:solidFill>
                  <a:srgbClr val="FFFF00"/>
                </a:solidFill>
              </a:rPr>
              <a:t>always</a:t>
            </a:r>
            <a:r>
              <a:rPr lang="en-US" sz="3200" b="1" dirty="0" smtClean="0">
                <a:solidFill>
                  <a:srgbClr val="FFFF00"/>
                </a:solidFill>
              </a:rPr>
              <a:t> land on the</a:t>
            </a:r>
            <a:br>
              <a:rPr lang="en-US" sz="3200" b="1" dirty="0" smtClean="0">
                <a:solidFill>
                  <a:srgbClr val="FFFF00"/>
                </a:solidFill>
              </a:rPr>
            </a:br>
            <a:r>
              <a:rPr lang="en-US" sz="3200" b="1" dirty="0" smtClean="0">
                <a:solidFill>
                  <a:srgbClr val="FFFF00"/>
                </a:solidFill>
              </a:rPr>
              <a:t>    8</a:t>
            </a:r>
            <a:r>
              <a:rPr lang="en-US" sz="3200" b="1" baseline="30000" dirty="0" smtClean="0">
                <a:solidFill>
                  <a:srgbClr val="FFFF00"/>
                </a:solidFill>
              </a:rPr>
              <a:t>th</a:t>
            </a:r>
            <a:r>
              <a:rPr lang="en-US" sz="3200" b="1" dirty="0" smtClean="0">
                <a:solidFill>
                  <a:srgbClr val="FFFF00"/>
                </a:solidFill>
              </a:rPr>
              <a:t> cycle of the month? </a:t>
            </a:r>
          </a:p>
        </p:txBody>
      </p:sp>
      <p:sp>
        <p:nvSpPr>
          <p:cNvPr id="4" name="Slide Number Placeholder 3"/>
          <p:cNvSpPr>
            <a:spLocks noGrp="1"/>
          </p:cNvSpPr>
          <p:nvPr>
            <p:ph type="sldNum" sz="quarter" idx="12"/>
          </p:nvPr>
        </p:nvSpPr>
        <p:spPr>
          <a:xfrm>
            <a:off x="9041675" y="6463815"/>
            <a:ext cx="2819399" cy="345796"/>
          </a:xfrm>
        </p:spPr>
        <p:txBody>
          <a:bodyPr/>
          <a:lstStyle/>
          <a:p>
            <a:fld id="{71766878-3199-4EAB-94E7-2D6D11070E14}" type="slidenum">
              <a:rPr lang="en-US" b="1" smtClean="0">
                <a:solidFill>
                  <a:schemeClr val="tx1"/>
                </a:solidFill>
              </a:rPr>
              <a:t>81</a:t>
            </a:fld>
            <a:endParaRPr lang="en-US" b="1" dirty="0">
              <a:solidFill>
                <a:schemeClr val="tx1"/>
              </a:solidFill>
            </a:endParaRPr>
          </a:p>
        </p:txBody>
      </p:sp>
      <p:sp>
        <p:nvSpPr>
          <p:cNvPr id="7" name="Rectangle 6"/>
          <p:cNvSpPr/>
          <p:nvPr/>
        </p:nvSpPr>
        <p:spPr>
          <a:xfrm>
            <a:off x="4629151" y="4943475"/>
            <a:ext cx="1435748" cy="614362"/>
          </a:xfrm>
          <a:prstGeom prst="rect">
            <a:avLst/>
          </a:prstGeom>
          <a:gradFill>
            <a:gsLst>
              <a:gs pos="29000">
                <a:srgbClr val="FFFF00"/>
              </a:gs>
              <a:gs pos="54000">
                <a:srgbClr val="00FF00">
                  <a:alpha val="65000"/>
                </a:srgbClr>
              </a:gs>
              <a:gs pos="82000">
                <a:srgbClr val="90F1FE"/>
              </a:gs>
            </a:gsLst>
            <a:lin ang="16200000" scaled="0"/>
          </a:gra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smtClean="0">
                <a:solidFill>
                  <a:schemeClr val="tx1"/>
                </a:solidFill>
                <a:latin typeface="Comic Sans MS" panose="030F0702030302020204" pitchFamily="66" charset="0"/>
              </a:rPr>
              <a:t>OR -</a:t>
            </a:r>
            <a:endParaRPr lang="en-US" sz="3600" b="1" dirty="0">
              <a:solidFill>
                <a:schemeClr val="tx1"/>
              </a:solidFill>
              <a:latin typeface="Comic Sans MS" panose="030F0702030302020204" pitchFamily="66" charset="0"/>
            </a:endParaRPr>
          </a:p>
        </p:txBody>
      </p:sp>
      <p:sp>
        <p:nvSpPr>
          <p:cNvPr id="8" name="Oval 7"/>
          <p:cNvSpPr/>
          <p:nvPr/>
        </p:nvSpPr>
        <p:spPr>
          <a:xfrm>
            <a:off x="7400925" y="6050683"/>
            <a:ext cx="2471737" cy="714860"/>
          </a:xfrm>
          <a:prstGeom prst="ellipse">
            <a:avLst/>
          </a:prstGeom>
          <a:gradFill>
            <a:gsLst>
              <a:gs pos="53000">
                <a:srgbClr val="CC00FF"/>
              </a:gs>
              <a:gs pos="22000">
                <a:srgbClr val="FFFF00"/>
              </a:gs>
              <a:gs pos="85000">
                <a:srgbClr val="90F1FE"/>
              </a:gs>
            </a:gsLst>
            <a:lin ang="16200000" scaled="0"/>
          </a:gra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smtClean="0">
                <a:solidFill>
                  <a:schemeClr val="tx1"/>
                </a:solidFill>
              </a:rPr>
              <a:t>How?</a:t>
            </a:r>
            <a:endParaRPr lang="en-US" sz="4400" dirty="0">
              <a:solidFill>
                <a:schemeClr val="tx1"/>
              </a:solidFill>
            </a:endParaRPr>
          </a:p>
        </p:txBody>
      </p:sp>
    </p:spTree>
    <p:extLst>
      <p:ext uri="{BB962C8B-B14F-4D97-AF65-F5344CB8AC3E}">
        <p14:creationId xmlns:p14="http://schemas.microsoft.com/office/powerpoint/2010/main" val="104294621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left)">
                                      <p:cBhvr>
                                        <p:cTn id="15" dur="125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6" presetClass="entr" presetSubtype="0"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wipe(down)">
                                      <p:cBhvr>
                                        <p:cTn id="20" dur="580">
                                          <p:stCondLst>
                                            <p:cond delay="0"/>
                                          </p:stCondLst>
                                        </p:cTn>
                                        <p:tgtEl>
                                          <p:spTgt spid="3">
                                            <p:txEl>
                                              <p:pRg st="3" end="3"/>
                                            </p:txEl>
                                          </p:spTgt>
                                        </p:tgtEl>
                                      </p:cBhvr>
                                    </p:animEffect>
                                    <p:anim calcmode="lin" valueType="num">
                                      <p:cBhvr>
                                        <p:cTn id="21"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22"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23"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24"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25"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26" dur="26">
                                          <p:stCondLst>
                                            <p:cond delay="650"/>
                                          </p:stCondLst>
                                        </p:cTn>
                                        <p:tgtEl>
                                          <p:spTgt spid="3">
                                            <p:txEl>
                                              <p:pRg st="3" end="3"/>
                                            </p:txEl>
                                          </p:spTgt>
                                        </p:tgtEl>
                                      </p:cBhvr>
                                      <p:to x="100000" y="60000"/>
                                    </p:animScale>
                                    <p:animScale>
                                      <p:cBhvr>
                                        <p:cTn id="27" dur="166" decel="50000">
                                          <p:stCondLst>
                                            <p:cond delay="676"/>
                                          </p:stCondLst>
                                        </p:cTn>
                                        <p:tgtEl>
                                          <p:spTgt spid="3">
                                            <p:txEl>
                                              <p:pRg st="3" end="3"/>
                                            </p:txEl>
                                          </p:spTgt>
                                        </p:tgtEl>
                                      </p:cBhvr>
                                      <p:to x="100000" y="100000"/>
                                    </p:animScale>
                                    <p:animScale>
                                      <p:cBhvr>
                                        <p:cTn id="28" dur="26">
                                          <p:stCondLst>
                                            <p:cond delay="1312"/>
                                          </p:stCondLst>
                                        </p:cTn>
                                        <p:tgtEl>
                                          <p:spTgt spid="3">
                                            <p:txEl>
                                              <p:pRg st="3" end="3"/>
                                            </p:txEl>
                                          </p:spTgt>
                                        </p:tgtEl>
                                      </p:cBhvr>
                                      <p:to x="100000" y="80000"/>
                                    </p:animScale>
                                    <p:animScale>
                                      <p:cBhvr>
                                        <p:cTn id="29" dur="166" decel="50000">
                                          <p:stCondLst>
                                            <p:cond delay="1338"/>
                                          </p:stCondLst>
                                        </p:cTn>
                                        <p:tgtEl>
                                          <p:spTgt spid="3">
                                            <p:txEl>
                                              <p:pRg st="3" end="3"/>
                                            </p:txEl>
                                          </p:spTgt>
                                        </p:tgtEl>
                                      </p:cBhvr>
                                      <p:to x="100000" y="100000"/>
                                    </p:animScale>
                                    <p:animScale>
                                      <p:cBhvr>
                                        <p:cTn id="30" dur="26">
                                          <p:stCondLst>
                                            <p:cond delay="1642"/>
                                          </p:stCondLst>
                                        </p:cTn>
                                        <p:tgtEl>
                                          <p:spTgt spid="3">
                                            <p:txEl>
                                              <p:pRg st="3" end="3"/>
                                            </p:txEl>
                                          </p:spTgt>
                                        </p:tgtEl>
                                      </p:cBhvr>
                                      <p:to x="100000" y="90000"/>
                                    </p:animScale>
                                    <p:animScale>
                                      <p:cBhvr>
                                        <p:cTn id="31" dur="166" decel="50000">
                                          <p:stCondLst>
                                            <p:cond delay="1668"/>
                                          </p:stCondLst>
                                        </p:cTn>
                                        <p:tgtEl>
                                          <p:spTgt spid="3">
                                            <p:txEl>
                                              <p:pRg st="3" end="3"/>
                                            </p:txEl>
                                          </p:spTgt>
                                        </p:tgtEl>
                                      </p:cBhvr>
                                      <p:to x="100000" y="100000"/>
                                    </p:animScale>
                                    <p:animScale>
                                      <p:cBhvr>
                                        <p:cTn id="32" dur="26">
                                          <p:stCondLst>
                                            <p:cond delay="1808"/>
                                          </p:stCondLst>
                                        </p:cTn>
                                        <p:tgtEl>
                                          <p:spTgt spid="3">
                                            <p:txEl>
                                              <p:pRg st="3" end="3"/>
                                            </p:txEl>
                                          </p:spTgt>
                                        </p:tgtEl>
                                      </p:cBhvr>
                                      <p:to x="100000" y="95000"/>
                                    </p:animScale>
                                    <p:animScale>
                                      <p:cBhvr>
                                        <p:cTn id="33" dur="166" decel="50000">
                                          <p:stCondLst>
                                            <p:cond delay="1834"/>
                                          </p:stCondLst>
                                        </p:cTn>
                                        <p:tgtEl>
                                          <p:spTgt spid="3">
                                            <p:txEl>
                                              <p:pRg st="3" end="3"/>
                                            </p:txEl>
                                          </p:spTgt>
                                        </p:tgtEl>
                                      </p:cBhvr>
                                      <p:to x="100000" y="100000"/>
                                    </p:animScale>
                                  </p:childTnLst>
                                </p:cTn>
                              </p:par>
                            </p:childTnLst>
                          </p:cTn>
                        </p:par>
                      </p:childTnLst>
                    </p:cTn>
                  </p:par>
                  <p:par>
                    <p:cTn id="34" fill="hold">
                      <p:stCondLst>
                        <p:cond delay="indefinite"/>
                      </p:stCondLst>
                      <p:childTnLst>
                        <p:par>
                          <p:cTn id="35" fill="hold">
                            <p:stCondLst>
                              <p:cond delay="0"/>
                            </p:stCondLst>
                            <p:childTnLst>
                              <p:par>
                                <p:cTn id="36" presetID="31" presetClass="entr" presetSubtype="0" fill="hold" grpId="0" nodeType="clickEffect">
                                  <p:stCondLst>
                                    <p:cond delay="0"/>
                                  </p:stCondLst>
                                  <p:childTnLst>
                                    <p:set>
                                      <p:cBhvr>
                                        <p:cTn id="37" dur="1" fill="hold">
                                          <p:stCondLst>
                                            <p:cond delay="0"/>
                                          </p:stCondLst>
                                        </p:cTn>
                                        <p:tgtEl>
                                          <p:spTgt spid="7"/>
                                        </p:tgtEl>
                                        <p:attrNameLst>
                                          <p:attrName>style.visibility</p:attrName>
                                        </p:attrNameLst>
                                      </p:cBhvr>
                                      <p:to>
                                        <p:strVal val="visible"/>
                                      </p:to>
                                    </p:set>
                                    <p:anim calcmode="lin" valueType="num">
                                      <p:cBhvr>
                                        <p:cTn id="38" dur="1000" fill="hold"/>
                                        <p:tgtEl>
                                          <p:spTgt spid="7"/>
                                        </p:tgtEl>
                                        <p:attrNameLst>
                                          <p:attrName>ppt_w</p:attrName>
                                        </p:attrNameLst>
                                      </p:cBhvr>
                                      <p:tavLst>
                                        <p:tav tm="0">
                                          <p:val>
                                            <p:fltVal val="0"/>
                                          </p:val>
                                        </p:tav>
                                        <p:tav tm="100000">
                                          <p:val>
                                            <p:strVal val="#ppt_w"/>
                                          </p:val>
                                        </p:tav>
                                      </p:tavLst>
                                    </p:anim>
                                    <p:anim calcmode="lin" valueType="num">
                                      <p:cBhvr>
                                        <p:cTn id="39" dur="1000" fill="hold"/>
                                        <p:tgtEl>
                                          <p:spTgt spid="7"/>
                                        </p:tgtEl>
                                        <p:attrNameLst>
                                          <p:attrName>ppt_h</p:attrName>
                                        </p:attrNameLst>
                                      </p:cBhvr>
                                      <p:tavLst>
                                        <p:tav tm="0">
                                          <p:val>
                                            <p:fltVal val="0"/>
                                          </p:val>
                                        </p:tav>
                                        <p:tav tm="100000">
                                          <p:val>
                                            <p:strVal val="#ppt_h"/>
                                          </p:val>
                                        </p:tav>
                                      </p:tavLst>
                                    </p:anim>
                                    <p:anim calcmode="lin" valueType="num">
                                      <p:cBhvr>
                                        <p:cTn id="40" dur="1000" fill="hold"/>
                                        <p:tgtEl>
                                          <p:spTgt spid="7"/>
                                        </p:tgtEl>
                                        <p:attrNameLst>
                                          <p:attrName>style.rotation</p:attrName>
                                        </p:attrNameLst>
                                      </p:cBhvr>
                                      <p:tavLst>
                                        <p:tav tm="0">
                                          <p:val>
                                            <p:fltVal val="90"/>
                                          </p:val>
                                        </p:tav>
                                        <p:tav tm="100000">
                                          <p:val>
                                            <p:fltVal val="0"/>
                                          </p:val>
                                        </p:tav>
                                      </p:tavLst>
                                    </p:anim>
                                    <p:animEffect transition="in" filter="fade">
                                      <p:cBhvr>
                                        <p:cTn id="41" dur="1000"/>
                                        <p:tgtEl>
                                          <p:spTgt spid="7"/>
                                        </p:tgtEl>
                                      </p:cBhvr>
                                    </p:animEffect>
                                  </p:childTnLst>
                                </p:cTn>
                              </p:par>
                            </p:childTnLst>
                          </p:cTn>
                        </p:par>
                        <p:par>
                          <p:cTn id="42" fill="hold">
                            <p:stCondLst>
                              <p:cond delay="1000"/>
                            </p:stCondLst>
                            <p:childTnLst>
                              <p:par>
                                <p:cTn id="43" presetID="26" presetClass="entr" presetSubtype="0" fill="hold" nodeType="afterEffect">
                                  <p:stCondLst>
                                    <p:cond delay="500"/>
                                  </p:stCondLst>
                                  <p:childTnLst>
                                    <p:set>
                                      <p:cBhvr>
                                        <p:cTn id="44" dur="1" fill="hold">
                                          <p:stCondLst>
                                            <p:cond delay="0"/>
                                          </p:stCondLst>
                                        </p:cTn>
                                        <p:tgtEl>
                                          <p:spTgt spid="3">
                                            <p:txEl>
                                              <p:pRg st="4" end="4"/>
                                            </p:txEl>
                                          </p:spTgt>
                                        </p:tgtEl>
                                        <p:attrNameLst>
                                          <p:attrName>style.visibility</p:attrName>
                                        </p:attrNameLst>
                                      </p:cBhvr>
                                      <p:to>
                                        <p:strVal val="visible"/>
                                      </p:to>
                                    </p:set>
                                    <p:animEffect transition="in" filter="wipe(down)">
                                      <p:cBhvr>
                                        <p:cTn id="45" dur="580">
                                          <p:stCondLst>
                                            <p:cond delay="0"/>
                                          </p:stCondLst>
                                        </p:cTn>
                                        <p:tgtEl>
                                          <p:spTgt spid="3">
                                            <p:txEl>
                                              <p:pRg st="4" end="4"/>
                                            </p:txEl>
                                          </p:spTgt>
                                        </p:tgtEl>
                                      </p:cBhvr>
                                    </p:animEffect>
                                    <p:anim calcmode="lin" valueType="num">
                                      <p:cBhvr>
                                        <p:cTn id="46"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47"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48"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49"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50"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51" dur="26">
                                          <p:stCondLst>
                                            <p:cond delay="650"/>
                                          </p:stCondLst>
                                        </p:cTn>
                                        <p:tgtEl>
                                          <p:spTgt spid="3">
                                            <p:txEl>
                                              <p:pRg st="4" end="4"/>
                                            </p:txEl>
                                          </p:spTgt>
                                        </p:tgtEl>
                                      </p:cBhvr>
                                      <p:to x="100000" y="60000"/>
                                    </p:animScale>
                                    <p:animScale>
                                      <p:cBhvr>
                                        <p:cTn id="52" dur="166" decel="50000">
                                          <p:stCondLst>
                                            <p:cond delay="676"/>
                                          </p:stCondLst>
                                        </p:cTn>
                                        <p:tgtEl>
                                          <p:spTgt spid="3">
                                            <p:txEl>
                                              <p:pRg st="4" end="4"/>
                                            </p:txEl>
                                          </p:spTgt>
                                        </p:tgtEl>
                                      </p:cBhvr>
                                      <p:to x="100000" y="100000"/>
                                    </p:animScale>
                                    <p:animScale>
                                      <p:cBhvr>
                                        <p:cTn id="53" dur="26">
                                          <p:stCondLst>
                                            <p:cond delay="1312"/>
                                          </p:stCondLst>
                                        </p:cTn>
                                        <p:tgtEl>
                                          <p:spTgt spid="3">
                                            <p:txEl>
                                              <p:pRg st="4" end="4"/>
                                            </p:txEl>
                                          </p:spTgt>
                                        </p:tgtEl>
                                      </p:cBhvr>
                                      <p:to x="100000" y="80000"/>
                                    </p:animScale>
                                    <p:animScale>
                                      <p:cBhvr>
                                        <p:cTn id="54" dur="166" decel="50000">
                                          <p:stCondLst>
                                            <p:cond delay="1338"/>
                                          </p:stCondLst>
                                        </p:cTn>
                                        <p:tgtEl>
                                          <p:spTgt spid="3">
                                            <p:txEl>
                                              <p:pRg st="4" end="4"/>
                                            </p:txEl>
                                          </p:spTgt>
                                        </p:tgtEl>
                                      </p:cBhvr>
                                      <p:to x="100000" y="100000"/>
                                    </p:animScale>
                                    <p:animScale>
                                      <p:cBhvr>
                                        <p:cTn id="55" dur="26">
                                          <p:stCondLst>
                                            <p:cond delay="1642"/>
                                          </p:stCondLst>
                                        </p:cTn>
                                        <p:tgtEl>
                                          <p:spTgt spid="3">
                                            <p:txEl>
                                              <p:pRg st="4" end="4"/>
                                            </p:txEl>
                                          </p:spTgt>
                                        </p:tgtEl>
                                      </p:cBhvr>
                                      <p:to x="100000" y="90000"/>
                                    </p:animScale>
                                    <p:animScale>
                                      <p:cBhvr>
                                        <p:cTn id="56" dur="166" decel="50000">
                                          <p:stCondLst>
                                            <p:cond delay="1668"/>
                                          </p:stCondLst>
                                        </p:cTn>
                                        <p:tgtEl>
                                          <p:spTgt spid="3">
                                            <p:txEl>
                                              <p:pRg st="4" end="4"/>
                                            </p:txEl>
                                          </p:spTgt>
                                        </p:tgtEl>
                                      </p:cBhvr>
                                      <p:to x="100000" y="100000"/>
                                    </p:animScale>
                                    <p:animScale>
                                      <p:cBhvr>
                                        <p:cTn id="57" dur="26">
                                          <p:stCondLst>
                                            <p:cond delay="1808"/>
                                          </p:stCondLst>
                                        </p:cTn>
                                        <p:tgtEl>
                                          <p:spTgt spid="3">
                                            <p:txEl>
                                              <p:pRg st="4" end="4"/>
                                            </p:txEl>
                                          </p:spTgt>
                                        </p:tgtEl>
                                      </p:cBhvr>
                                      <p:to x="100000" y="95000"/>
                                    </p:animScale>
                                    <p:animScale>
                                      <p:cBhvr>
                                        <p:cTn id="58" dur="166" decel="50000">
                                          <p:stCondLst>
                                            <p:cond delay="1834"/>
                                          </p:stCondLst>
                                        </p:cTn>
                                        <p:tgtEl>
                                          <p:spTgt spid="3">
                                            <p:txEl>
                                              <p:pRg st="4" end="4"/>
                                            </p:txEl>
                                          </p:spTgt>
                                        </p:tgtEl>
                                      </p:cBhvr>
                                      <p:to x="100000" y="100000"/>
                                    </p:animScale>
                                  </p:childTnLst>
                                </p:cTn>
                              </p:par>
                              <p:par>
                                <p:cTn id="59" presetID="26" presetClass="entr" presetSubtype="0" fill="hold" grpId="0" nodeType="withEffect">
                                  <p:stCondLst>
                                    <p:cond delay="3250"/>
                                  </p:stCondLst>
                                  <p:childTnLst>
                                    <p:set>
                                      <p:cBhvr>
                                        <p:cTn id="60" dur="1" fill="hold">
                                          <p:stCondLst>
                                            <p:cond delay="0"/>
                                          </p:stCondLst>
                                        </p:cTn>
                                        <p:tgtEl>
                                          <p:spTgt spid="8"/>
                                        </p:tgtEl>
                                        <p:attrNameLst>
                                          <p:attrName>style.visibility</p:attrName>
                                        </p:attrNameLst>
                                      </p:cBhvr>
                                      <p:to>
                                        <p:strVal val="visible"/>
                                      </p:to>
                                    </p:set>
                                    <p:animEffect transition="in" filter="wipe(down)">
                                      <p:cBhvr>
                                        <p:cTn id="61" dur="580">
                                          <p:stCondLst>
                                            <p:cond delay="0"/>
                                          </p:stCondLst>
                                        </p:cTn>
                                        <p:tgtEl>
                                          <p:spTgt spid="8"/>
                                        </p:tgtEl>
                                      </p:cBhvr>
                                    </p:animEffect>
                                    <p:anim calcmode="lin" valueType="num">
                                      <p:cBhvr>
                                        <p:cTn id="62"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67" dur="26">
                                          <p:stCondLst>
                                            <p:cond delay="650"/>
                                          </p:stCondLst>
                                        </p:cTn>
                                        <p:tgtEl>
                                          <p:spTgt spid="8"/>
                                        </p:tgtEl>
                                      </p:cBhvr>
                                      <p:to x="100000" y="60000"/>
                                    </p:animScale>
                                    <p:animScale>
                                      <p:cBhvr>
                                        <p:cTn id="68" dur="166" decel="50000">
                                          <p:stCondLst>
                                            <p:cond delay="676"/>
                                          </p:stCondLst>
                                        </p:cTn>
                                        <p:tgtEl>
                                          <p:spTgt spid="8"/>
                                        </p:tgtEl>
                                      </p:cBhvr>
                                      <p:to x="100000" y="100000"/>
                                    </p:animScale>
                                    <p:animScale>
                                      <p:cBhvr>
                                        <p:cTn id="69" dur="26">
                                          <p:stCondLst>
                                            <p:cond delay="1312"/>
                                          </p:stCondLst>
                                        </p:cTn>
                                        <p:tgtEl>
                                          <p:spTgt spid="8"/>
                                        </p:tgtEl>
                                      </p:cBhvr>
                                      <p:to x="100000" y="80000"/>
                                    </p:animScale>
                                    <p:animScale>
                                      <p:cBhvr>
                                        <p:cTn id="70" dur="166" decel="50000">
                                          <p:stCondLst>
                                            <p:cond delay="1338"/>
                                          </p:stCondLst>
                                        </p:cTn>
                                        <p:tgtEl>
                                          <p:spTgt spid="8"/>
                                        </p:tgtEl>
                                      </p:cBhvr>
                                      <p:to x="100000" y="100000"/>
                                    </p:animScale>
                                    <p:animScale>
                                      <p:cBhvr>
                                        <p:cTn id="71" dur="26">
                                          <p:stCondLst>
                                            <p:cond delay="1642"/>
                                          </p:stCondLst>
                                        </p:cTn>
                                        <p:tgtEl>
                                          <p:spTgt spid="8"/>
                                        </p:tgtEl>
                                      </p:cBhvr>
                                      <p:to x="100000" y="90000"/>
                                    </p:animScale>
                                    <p:animScale>
                                      <p:cBhvr>
                                        <p:cTn id="72" dur="166" decel="50000">
                                          <p:stCondLst>
                                            <p:cond delay="1668"/>
                                          </p:stCondLst>
                                        </p:cTn>
                                        <p:tgtEl>
                                          <p:spTgt spid="8"/>
                                        </p:tgtEl>
                                      </p:cBhvr>
                                      <p:to x="100000" y="100000"/>
                                    </p:animScale>
                                    <p:animScale>
                                      <p:cBhvr>
                                        <p:cTn id="73" dur="26">
                                          <p:stCondLst>
                                            <p:cond delay="1808"/>
                                          </p:stCondLst>
                                        </p:cTn>
                                        <p:tgtEl>
                                          <p:spTgt spid="8"/>
                                        </p:tgtEl>
                                      </p:cBhvr>
                                      <p:to x="100000" y="95000"/>
                                    </p:animScale>
                                    <p:animScale>
                                      <p:cBhvr>
                                        <p:cTn id="74" dur="166" decel="50000">
                                          <p:stCondLst>
                                            <p:cond delay="1834"/>
                                          </p:stCondLst>
                                        </p:cTn>
                                        <p:tgtEl>
                                          <p:spTgt spid="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bg>
      <p:bgPr>
        <a:gradFill>
          <a:gsLst>
            <a:gs pos="29000">
              <a:srgbClr val="CC00FF"/>
            </a:gs>
            <a:gs pos="75000">
              <a:srgbClr val="00FF00">
                <a:alpha val="65000"/>
              </a:srgbClr>
            </a:gs>
            <a:gs pos="95000">
              <a:srgbClr val="90F1FE"/>
            </a:gs>
          </a:gsLst>
          <a:lin ang="162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13756" y="189747"/>
            <a:ext cx="11764884" cy="675706"/>
          </a:xfrm>
          <a:gradFill>
            <a:gsLst>
              <a:gs pos="44000">
                <a:srgbClr val="FFFF00"/>
              </a:gs>
              <a:gs pos="74000">
                <a:schemeClr val="accent1">
                  <a:lumMod val="45000"/>
                  <a:lumOff val="55000"/>
                </a:schemeClr>
              </a:gs>
              <a:gs pos="83000">
                <a:schemeClr val="accent1">
                  <a:lumMod val="45000"/>
                  <a:lumOff val="55000"/>
                </a:schemeClr>
              </a:gs>
              <a:gs pos="100000">
                <a:schemeClr val="accent1">
                  <a:lumMod val="30000"/>
                  <a:lumOff val="70000"/>
                </a:schemeClr>
              </a:gs>
            </a:gsLst>
            <a:lin ang="16200000" scaled="0"/>
          </a:gradFill>
          <a:ln w="57150">
            <a:solidFill>
              <a:schemeClr val="accent1"/>
            </a:solidFill>
          </a:ln>
          <a:scene3d>
            <a:camera prst="orthographicFront"/>
            <a:lightRig rig="threePt" dir="t"/>
          </a:scene3d>
          <a:sp3d>
            <a:bevelT prst="angle"/>
          </a:sp3d>
        </p:spPr>
        <p:txBody>
          <a:bodyPr>
            <a:normAutofit fontScale="90000"/>
            <a:sp3d extrusionH="57150">
              <a:bevelT w="38100" h="38100" prst="angle"/>
            </a:sp3d>
          </a:bodyPr>
          <a:lstStyle/>
          <a:p>
            <a:pPr algn="ctr"/>
            <a:r>
              <a:rPr lang="en-US" b="1" dirty="0" smtClean="0">
                <a:solidFill>
                  <a:schemeClr val="accent1">
                    <a:lumMod val="75000"/>
                  </a:schemeClr>
                </a:solidFill>
                <a:latin typeface="Comic Sans MS" panose="030F0702030302020204" pitchFamily="66" charset="0"/>
              </a:rPr>
              <a:t>2</a:t>
            </a:r>
            <a:r>
              <a:rPr lang="en-US" b="1" baseline="30000" dirty="0" smtClean="0">
                <a:solidFill>
                  <a:schemeClr val="accent1">
                    <a:lumMod val="75000"/>
                  </a:schemeClr>
                </a:solidFill>
                <a:latin typeface="Comic Sans MS" panose="030F0702030302020204" pitchFamily="66" charset="0"/>
              </a:rPr>
              <a:t>ND</a:t>
            </a:r>
            <a:r>
              <a:rPr lang="en-US" b="1" dirty="0" smtClean="0">
                <a:solidFill>
                  <a:schemeClr val="accent1">
                    <a:lumMod val="75000"/>
                  </a:schemeClr>
                </a:solidFill>
                <a:latin typeface="Comic Sans MS" panose="030F0702030302020204" pitchFamily="66" charset="0"/>
              </a:rPr>
              <a:t> Focal point of this study!</a:t>
            </a:r>
            <a:endParaRPr lang="en-US" b="1" dirty="0">
              <a:solidFill>
                <a:schemeClr val="accent1">
                  <a:lumMod val="75000"/>
                </a:schemeClr>
              </a:solidFill>
              <a:latin typeface="Comic Sans MS" panose="030F0702030302020204" pitchFamily="66" charset="0"/>
            </a:endParaRPr>
          </a:p>
        </p:txBody>
      </p:sp>
      <p:sp>
        <p:nvSpPr>
          <p:cNvPr id="3" name="Content Placeholder 2"/>
          <p:cNvSpPr>
            <a:spLocks noGrp="1"/>
          </p:cNvSpPr>
          <p:nvPr>
            <p:ph idx="1"/>
          </p:nvPr>
        </p:nvSpPr>
        <p:spPr>
          <a:xfrm>
            <a:off x="927463" y="1117599"/>
            <a:ext cx="10933611" cy="3236913"/>
          </a:xfrm>
        </p:spPr>
        <p:txBody>
          <a:bodyPr anchor="ctr">
            <a:normAutofit/>
            <a:scene3d>
              <a:camera prst="orthographicFront"/>
              <a:lightRig rig="threePt" dir="t"/>
            </a:scene3d>
            <a:sp3d extrusionH="57150">
              <a:bevelT h="25400" prst="softRound"/>
            </a:sp3d>
          </a:bodyPr>
          <a:lstStyle/>
          <a:p>
            <a:r>
              <a:rPr lang="en-US" sz="4400" dirty="0" smtClean="0">
                <a:solidFill>
                  <a:schemeClr val="tx1"/>
                </a:solidFill>
              </a:rPr>
              <a:t>The Enoch/</a:t>
            </a:r>
            <a:r>
              <a:rPr lang="en-US" sz="4400" dirty="0" err="1" smtClean="0">
                <a:solidFill>
                  <a:schemeClr val="tx1"/>
                </a:solidFill>
              </a:rPr>
              <a:t>Zadok</a:t>
            </a:r>
            <a:r>
              <a:rPr lang="en-US" sz="4400" dirty="0" smtClean="0">
                <a:solidFill>
                  <a:schemeClr val="tx1"/>
                </a:solidFill>
              </a:rPr>
              <a:t> Calendar claims there are </a:t>
            </a:r>
            <a:r>
              <a:rPr lang="en-US" sz="4400" b="1" dirty="0" smtClean="0">
                <a:ln>
                  <a:solidFill>
                    <a:srgbClr val="90F1FE"/>
                  </a:solidFill>
                </a:ln>
                <a:solidFill>
                  <a:srgbClr val="FF0000"/>
                </a:solidFill>
                <a:effectLst>
                  <a:glow rad="127000">
                    <a:srgbClr val="0000CC"/>
                  </a:glow>
                </a:effectLst>
              </a:rPr>
              <a:t>ZERO</a:t>
            </a:r>
            <a:r>
              <a:rPr lang="en-US" sz="4400" dirty="0" smtClean="0">
                <a:solidFill>
                  <a:schemeClr val="tx1"/>
                </a:solidFill>
              </a:rPr>
              <a:t> </a:t>
            </a:r>
            <a:r>
              <a:rPr lang="en-US" sz="4400" dirty="0">
                <a:solidFill>
                  <a:schemeClr val="tx1"/>
                </a:solidFill>
              </a:rPr>
              <a:t>S</a:t>
            </a:r>
            <a:r>
              <a:rPr lang="en-US" sz="4400" dirty="0" smtClean="0">
                <a:solidFill>
                  <a:schemeClr val="tx1"/>
                </a:solidFill>
              </a:rPr>
              <a:t>abbaths (of any kind) that land upon the 6</a:t>
            </a:r>
            <a:r>
              <a:rPr lang="en-US" sz="4400" baseline="30000" dirty="0" smtClean="0">
                <a:solidFill>
                  <a:schemeClr val="tx1"/>
                </a:solidFill>
              </a:rPr>
              <a:t>th</a:t>
            </a:r>
            <a:r>
              <a:rPr lang="en-US" sz="4400" dirty="0" smtClean="0">
                <a:solidFill>
                  <a:schemeClr val="tx1"/>
                </a:solidFill>
              </a:rPr>
              <a:t> cycle of any month in their calculated calendar!</a:t>
            </a:r>
          </a:p>
        </p:txBody>
      </p:sp>
      <p:sp>
        <p:nvSpPr>
          <p:cNvPr id="4" name="Slide Number Placeholder 3"/>
          <p:cNvSpPr>
            <a:spLocks noGrp="1"/>
          </p:cNvSpPr>
          <p:nvPr>
            <p:ph type="sldNum" sz="quarter" idx="12"/>
          </p:nvPr>
        </p:nvSpPr>
        <p:spPr>
          <a:xfrm>
            <a:off x="9041675" y="6463815"/>
            <a:ext cx="2819399" cy="345796"/>
          </a:xfrm>
        </p:spPr>
        <p:txBody>
          <a:bodyPr/>
          <a:lstStyle/>
          <a:p>
            <a:fld id="{71766878-3199-4EAB-94E7-2D6D11070E14}" type="slidenum">
              <a:rPr lang="en-US" b="1" smtClean="0">
                <a:solidFill>
                  <a:schemeClr val="tx1"/>
                </a:solidFill>
              </a:rPr>
              <a:t>82</a:t>
            </a:fld>
            <a:endParaRPr lang="en-US" b="1" dirty="0">
              <a:solidFill>
                <a:schemeClr val="tx1"/>
              </a:solidFill>
            </a:endParaRPr>
          </a:p>
        </p:txBody>
      </p:sp>
      <p:sp>
        <p:nvSpPr>
          <p:cNvPr id="9" name="Content Placeholder 2"/>
          <p:cNvSpPr txBox="1">
            <a:spLocks/>
          </p:cNvSpPr>
          <p:nvPr/>
        </p:nvSpPr>
        <p:spPr>
          <a:xfrm>
            <a:off x="965563" y="4397692"/>
            <a:ext cx="6792686" cy="1916747"/>
          </a:xfrm>
          <a:prstGeom prst="rect">
            <a:avLst/>
          </a:prstGeom>
        </p:spPr>
        <p:txBody>
          <a:bodyPr vert="horz" lIns="91440" tIns="45720" rIns="91440" bIns="45720" rtlCol="0" anchor="ctr">
            <a:normAutofit/>
            <a:scene3d>
              <a:camera prst="orthographicFront"/>
              <a:lightRig rig="threePt" dir="t"/>
            </a:scene3d>
            <a:sp3d extrusionH="57150">
              <a:bevelT h="25400" prst="softRound"/>
            </a:sp3d>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r>
              <a:rPr lang="en-US" sz="5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It’s time to check out </a:t>
            </a:r>
            <a:br>
              <a:rPr lang="en-US" sz="5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br>
            <a:r>
              <a:rPr lang="en-US" sz="5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the next slide -</a:t>
            </a:r>
          </a:p>
        </p:txBody>
      </p:sp>
      <p:pic>
        <p:nvPicPr>
          <p:cNvPr id="1030" name="Picture 6" descr="C:\Users\Rae\Desktop\Art New Grammar 101\white man clip art\3d white people\iStock_000013997777XSmal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7631248" y="3523614"/>
            <a:ext cx="3272039" cy="2953385"/>
          </a:xfrm>
          <a:prstGeom prst="rect">
            <a:avLst/>
          </a:prstGeom>
          <a:noFill/>
          <a:effectLst>
            <a:softEdge rad="1524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728640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22" presetClass="entr" presetSubtype="1" fill="hold" nodeType="withEffect">
                                  <p:stCondLst>
                                    <p:cond delay="0"/>
                                  </p:stCondLst>
                                  <p:childTnLst>
                                    <p:set>
                                      <p:cBhvr>
                                        <p:cTn id="11" dur="1" fill="hold">
                                          <p:stCondLst>
                                            <p:cond delay="0"/>
                                          </p:stCondLst>
                                        </p:cTn>
                                        <p:tgtEl>
                                          <p:spTgt spid="1030"/>
                                        </p:tgtEl>
                                        <p:attrNameLst>
                                          <p:attrName>style.visibility</p:attrName>
                                        </p:attrNameLst>
                                      </p:cBhvr>
                                      <p:to>
                                        <p:strVal val="visible"/>
                                      </p:to>
                                    </p:set>
                                    <p:animEffect transition="in" filter="wipe(up)">
                                      <p:cBhvr>
                                        <p:cTn id="12" dur="1750"/>
                                        <p:tgtEl>
                                          <p:spTgt spid="10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accent4">
            <a:lumMod val="75000"/>
            <a:alpha val="22000"/>
          </a:schemeClr>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9372601" y="6512204"/>
            <a:ext cx="2819399" cy="345796"/>
          </a:xfrm>
        </p:spPr>
        <p:txBody>
          <a:bodyPr/>
          <a:lstStyle/>
          <a:p>
            <a:fld id="{71766878-3199-4EAB-94E7-2D6D11070E14}" type="slidenum">
              <a:rPr lang="en-US" b="1" smtClean="0">
                <a:solidFill>
                  <a:schemeClr val="tx1"/>
                </a:solidFill>
              </a:rPr>
              <a:t>83</a:t>
            </a:fld>
            <a:endParaRPr lang="en-US" b="1" dirty="0">
              <a:solidFill>
                <a:schemeClr val="tx1"/>
              </a:solidFill>
            </a:endParaRPr>
          </a:p>
        </p:txBody>
      </p:sp>
      <p:pic>
        <p:nvPicPr>
          <p:cNvPr id="1026" name="Picture 2" descr="C:\Users\Rae\Desktop\Enoch chart time 41 18 min edit 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0502" y="163204"/>
            <a:ext cx="8568404" cy="6532236"/>
          </a:xfrm>
          <a:prstGeom prst="rect">
            <a:avLst/>
          </a:prstGeom>
          <a:noFill/>
          <a:ln w="57150">
            <a:solidFill>
              <a:srgbClr val="002060"/>
            </a:solidFill>
          </a:ln>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13" name="Rectangle 12"/>
          <p:cNvSpPr/>
          <p:nvPr/>
        </p:nvSpPr>
        <p:spPr>
          <a:xfrm>
            <a:off x="4689012" y="1371600"/>
            <a:ext cx="5193462" cy="841454"/>
          </a:xfrm>
          <a:prstGeom prst="rect">
            <a:avLst/>
          </a:prstGeom>
          <a:solidFill>
            <a:srgbClr val="000000"/>
          </a:solidFill>
          <a:ln w="76200" cap="flat" cmpd="sng" algn="ctr">
            <a:solidFill>
              <a:srgbClr val="FFC000"/>
            </a:solidFill>
            <a:prstDash val="solid"/>
            <a:miter lim="800000"/>
          </a:ln>
          <a:effectLst>
            <a:outerShdw blurRad="50800" dist="38100" dir="13500000" algn="br" rotWithShape="0">
              <a:prstClr val="black">
                <a:alpha val="40000"/>
              </a:prstClr>
            </a:outerShdw>
          </a:effectLst>
          <a:scene3d>
            <a:camera prst="orthographicFront"/>
            <a:lightRig rig="threePt" dir="t"/>
          </a:scene3d>
          <a:sp3d>
            <a:bevelT w="152400" h="50800" prst="softRound"/>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2400" b="1" kern="0" dirty="0" smtClean="0">
                <a:ln>
                  <a:solidFill>
                    <a:sysClr val="windowText" lastClr="000000"/>
                  </a:solidFill>
                </a:ln>
                <a:solidFill>
                  <a:srgbClr val="FF3300"/>
                </a:solidFill>
                <a:effectLst>
                  <a:glow rad="127000">
                    <a:srgbClr val="FFFF00"/>
                  </a:glow>
                </a:effectLst>
                <a:latin typeface="Euphemia"/>
              </a:rPr>
              <a:t>Enoch has no Sabbaths on the </a:t>
            </a:r>
            <a:br>
              <a:rPr lang="en-US" sz="2400" b="1" kern="0" dirty="0" smtClean="0">
                <a:ln>
                  <a:solidFill>
                    <a:sysClr val="windowText" lastClr="000000"/>
                  </a:solidFill>
                </a:ln>
                <a:solidFill>
                  <a:srgbClr val="FF3300"/>
                </a:solidFill>
                <a:effectLst>
                  <a:glow rad="127000">
                    <a:srgbClr val="FFFF00"/>
                  </a:glow>
                </a:effectLst>
                <a:latin typeface="Euphemia"/>
              </a:rPr>
            </a:br>
            <a:r>
              <a:rPr lang="en-US" sz="2400" b="1" kern="0" dirty="0" smtClean="0">
                <a:ln>
                  <a:solidFill>
                    <a:sysClr val="windowText" lastClr="000000"/>
                  </a:solidFill>
                </a:ln>
                <a:solidFill>
                  <a:srgbClr val="FF3300"/>
                </a:solidFill>
                <a:effectLst>
                  <a:glow rad="127000">
                    <a:srgbClr val="FFFF00"/>
                  </a:glow>
                </a:effectLst>
                <a:latin typeface="Euphemia"/>
              </a:rPr>
              <a:t>6</a:t>
            </a:r>
            <a:r>
              <a:rPr lang="en-US" sz="2400" b="1" kern="0" baseline="30000" dirty="0" smtClean="0">
                <a:ln>
                  <a:solidFill>
                    <a:sysClr val="windowText" lastClr="000000"/>
                  </a:solidFill>
                </a:ln>
                <a:solidFill>
                  <a:srgbClr val="FF3300"/>
                </a:solidFill>
                <a:effectLst>
                  <a:glow rad="127000">
                    <a:srgbClr val="FFFF00"/>
                  </a:glow>
                </a:effectLst>
                <a:latin typeface="Euphemia"/>
              </a:rPr>
              <a:t>th</a:t>
            </a:r>
            <a:r>
              <a:rPr lang="en-US" sz="2400" b="1" kern="0" dirty="0" smtClean="0">
                <a:ln>
                  <a:solidFill>
                    <a:sysClr val="windowText" lastClr="000000"/>
                  </a:solidFill>
                </a:ln>
                <a:solidFill>
                  <a:srgbClr val="FF3300"/>
                </a:solidFill>
                <a:effectLst>
                  <a:glow rad="127000">
                    <a:srgbClr val="FFFF00"/>
                  </a:glow>
                </a:effectLst>
                <a:latin typeface="Euphemia"/>
              </a:rPr>
              <a:t> date of any month!</a:t>
            </a:r>
            <a:endParaRPr kumimoji="0" lang="en-CA" sz="2400" b="1" i="0" u="none" strike="noStrike" kern="0" cap="none" spc="0" normalizeH="0" baseline="0" noProof="0" dirty="0">
              <a:ln>
                <a:solidFill>
                  <a:sysClr val="windowText" lastClr="000000"/>
                </a:solidFill>
              </a:ln>
              <a:solidFill>
                <a:srgbClr val="FF3300"/>
              </a:solidFill>
              <a:effectLst>
                <a:glow rad="127000">
                  <a:srgbClr val="FFFF00"/>
                </a:glow>
              </a:effectLst>
              <a:uLnTx/>
              <a:uFillTx/>
              <a:latin typeface="Euphemia"/>
            </a:endParaRPr>
          </a:p>
        </p:txBody>
      </p:sp>
      <p:sp>
        <p:nvSpPr>
          <p:cNvPr id="14" name="Oval 13"/>
          <p:cNvSpPr/>
          <p:nvPr/>
        </p:nvSpPr>
        <p:spPr>
          <a:xfrm>
            <a:off x="3962076" y="5144264"/>
            <a:ext cx="914400" cy="914400"/>
          </a:xfrm>
          <a:prstGeom prst="ellipse">
            <a:avLst/>
          </a:prstGeom>
          <a:solidFill>
            <a:schemeClr val="bg2">
              <a:lumMod val="75000"/>
            </a:schemeClr>
          </a:solidFill>
          <a:ln w="57150">
            <a:solidFill>
              <a:srgbClr val="FF0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US" sz="2800" b="1" dirty="0" smtClean="0">
                <a:solidFill>
                  <a:srgbClr val="CC0099"/>
                </a:solidFill>
                <a:latin typeface="Comic Sans MS" pitchFamily="66" charset="0"/>
              </a:rPr>
              <a:t>6?</a:t>
            </a:r>
            <a:endParaRPr lang="en-CA" sz="2800" b="1" dirty="0">
              <a:solidFill>
                <a:srgbClr val="CC0099"/>
              </a:solidFill>
              <a:latin typeface="Comic Sans MS" pitchFamily="66" charset="0"/>
            </a:endParaRPr>
          </a:p>
        </p:txBody>
      </p:sp>
      <p:sp>
        <p:nvSpPr>
          <p:cNvPr id="9" name="Oval 8"/>
          <p:cNvSpPr/>
          <p:nvPr/>
        </p:nvSpPr>
        <p:spPr>
          <a:xfrm>
            <a:off x="10005578" y="5144264"/>
            <a:ext cx="914400" cy="914400"/>
          </a:xfrm>
          <a:prstGeom prst="ellipse">
            <a:avLst/>
          </a:prstGeom>
          <a:solidFill>
            <a:schemeClr val="bg2">
              <a:lumMod val="75000"/>
            </a:schemeClr>
          </a:solidFill>
          <a:ln w="57150">
            <a:solidFill>
              <a:srgbClr val="FF0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US" sz="2800" b="1" dirty="0" smtClean="0">
                <a:solidFill>
                  <a:srgbClr val="CC0099"/>
                </a:solidFill>
                <a:latin typeface="Comic Sans MS" pitchFamily="66" charset="0"/>
              </a:rPr>
              <a:t>6?</a:t>
            </a:r>
            <a:endParaRPr lang="en-CA" sz="2800" b="1" dirty="0">
              <a:solidFill>
                <a:srgbClr val="CC0099"/>
              </a:solidFill>
              <a:latin typeface="Comic Sans MS" pitchFamily="66" charset="0"/>
            </a:endParaRPr>
          </a:p>
        </p:txBody>
      </p:sp>
      <p:sp>
        <p:nvSpPr>
          <p:cNvPr id="10" name="Oval 9"/>
          <p:cNvSpPr/>
          <p:nvPr/>
        </p:nvSpPr>
        <p:spPr>
          <a:xfrm>
            <a:off x="8037651" y="5144264"/>
            <a:ext cx="914400" cy="914400"/>
          </a:xfrm>
          <a:prstGeom prst="ellipse">
            <a:avLst/>
          </a:prstGeom>
          <a:solidFill>
            <a:schemeClr val="bg2">
              <a:lumMod val="75000"/>
            </a:schemeClr>
          </a:solidFill>
          <a:ln w="57150">
            <a:solidFill>
              <a:srgbClr val="FF0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US" sz="2800" b="1" dirty="0" smtClean="0">
                <a:solidFill>
                  <a:srgbClr val="CC0099"/>
                </a:solidFill>
                <a:latin typeface="Comic Sans MS" pitchFamily="66" charset="0"/>
              </a:rPr>
              <a:t>6?</a:t>
            </a:r>
            <a:endParaRPr lang="en-CA" sz="2800" b="1" dirty="0">
              <a:solidFill>
                <a:srgbClr val="CC0099"/>
              </a:solidFill>
              <a:latin typeface="Comic Sans MS" pitchFamily="66" charset="0"/>
            </a:endParaRPr>
          </a:p>
        </p:txBody>
      </p:sp>
      <p:sp>
        <p:nvSpPr>
          <p:cNvPr id="11" name="Oval 10"/>
          <p:cNvSpPr/>
          <p:nvPr/>
        </p:nvSpPr>
        <p:spPr>
          <a:xfrm>
            <a:off x="6050536" y="5144264"/>
            <a:ext cx="914400" cy="914400"/>
          </a:xfrm>
          <a:prstGeom prst="ellipse">
            <a:avLst/>
          </a:prstGeom>
          <a:solidFill>
            <a:schemeClr val="bg2">
              <a:lumMod val="75000"/>
            </a:schemeClr>
          </a:solidFill>
          <a:ln w="57150">
            <a:solidFill>
              <a:srgbClr val="FF0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US" sz="2800" b="1" dirty="0" smtClean="0">
                <a:solidFill>
                  <a:srgbClr val="CC0099"/>
                </a:solidFill>
                <a:latin typeface="Comic Sans MS" pitchFamily="66" charset="0"/>
              </a:rPr>
              <a:t>6?</a:t>
            </a:r>
            <a:endParaRPr lang="en-CA" sz="2800" b="1" dirty="0">
              <a:solidFill>
                <a:srgbClr val="CC0099"/>
              </a:solidFill>
              <a:latin typeface="Comic Sans MS" pitchFamily="66" charset="0"/>
            </a:endParaRPr>
          </a:p>
        </p:txBody>
      </p:sp>
      <p:sp>
        <p:nvSpPr>
          <p:cNvPr id="12" name="Rectangle 11"/>
          <p:cNvSpPr/>
          <p:nvPr/>
        </p:nvSpPr>
        <p:spPr>
          <a:xfrm>
            <a:off x="739740" y="852695"/>
            <a:ext cx="2375914" cy="3187294"/>
          </a:xfrm>
          <a:prstGeom prst="rect">
            <a:avLst/>
          </a:prstGeom>
          <a:solidFill>
            <a:srgbClr val="000000"/>
          </a:solidFill>
          <a:ln w="76200" cap="flat" cmpd="sng" algn="ctr">
            <a:solidFill>
              <a:srgbClr val="FFC000"/>
            </a:solidFill>
            <a:prstDash val="solid"/>
            <a:miter lim="800000"/>
          </a:ln>
          <a:effectLst>
            <a:outerShdw blurRad="50800" dist="38100" dir="2700000" algn="tl" rotWithShape="0">
              <a:prstClr val="black">
                <a:alpha val="40000"/>
              </a:prstClr>
            </a:outerShdw>
          </a:effectLst>
          <a:scene3d>
            <a:camera prst="orthographicFront"/>
            <a:lightRig rig="threePt" dir="t"/>
          </a:scene3d>
          <a:sp3d>
            <a:bevelT w="152400" h="50800" prst="softRound"/>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3200" b="1" kern="0" dirty="0" smtClean="0">
                <a:ln>
                  <a:solidFill>
                    <a:sysClr val="windowText" lastClr="000000"/>
                  </a:solidFill>
                </a:ln>
                <a:solidFill>
                  <a:srgbClr val="FF3300"/>
                </a:solidFill>
                <a:effectLst>
                  <a:glow rad="127000">
                    <a:srgbClr val="FFFF00"/>
                  </a:glow>
                </a:effectLst>
                <a:latin typeface="Euphemia"/>
              </a:rPr>
              <a:t>Enoch should read </a:t>
            </a:r>
            <a:br>
              <a:rPr lang="en-US" sz="3200" b="1" kern="0" dirty="0" smtClean="0">
                <a:ln>
                  <a:solidFill>
                    <a:sysClr val="windowText" lastClr="000000"/>
                  </a:solidFill>
                </a:ln>
                <a:solidFill>
                  <a:srgbClr val="FF3300"/>
                </a:solidFill>
                <a:effectLst>
                  <a:glow rad="127000">
                    <a:srgbClr val="FFFF00"/>
                  </a:glow>
                </a:effectLst>
                <a:latin typeface="Euphemia"/>
              </a:rPr>
            </a:br>
            <a:r>
              <a:rPr lang="en-US" sz="3200" b="1" kern="0" dirty="0" smtClean="0">
                <a:ln>
                  <a:solidFill>
                    <a:sysClr val="windowText" lastClr="000000"/>
                  </a:solidFill>
                </a:ln>
                <a:solidFill>
                  <a:srgbClr val="FF3300"/>
                </a:solidFill>
                <a:effectLst>
                  <a:glow rad="127000">
                    <a:srgbClr val="FFFF00"/>
                  </a:glow>
                </a:effectLst>
                <a:latin typeface="Euphemia"/>
              </a:rPr>
              <a:t>1 Samuel 20 &amp; 21.</a:t>
            </a:r>
            <a:endParaRPr kumimoji="0" lang="en-CA" sz="3200" b="1" i="0" u="none" strike="noStrike" kern="0" cap="none" spc="0" normalizeH="0" baseline="0" noProof="0" dirty="0">
              <a:ln>
                <a:solidFill>
                  <a:sysClr val="windowText" lastClr="000000"/>
                </a:solidFill>
              </a:ln>
              <a:solidFill>
                <a:srgbClr val="FF3300"/>
              </a:solidFill>
              <a:effectLst>
                <a:glow rad="127000">
                  <a:srgbClr val="FFFF00"/>
                </a:glow>
              </a:effectLst>
              <a:uLnTx/>
              <a:uFillTx/>
              <a:latin typeface="Euphemia"/>
            </a:endParaRPr>
          </a:p>
        </p:txBody>
      </p:sp>
      <p:pic>
        <p:nvPicPr>
          <p:cNvPr id="15" name="Picture 9" descr="C:\Users\Rae\Desktop\Art New Grammar 101\white man clip art\doe boy oop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0703" y="4586572"/>
            <a:ext cx="3521373" cy="1837488"/>
          </a:xfrm>
          <a:prstGeom prst="rect">
            <a:avLst/>
          </a:prstGeom>
          <a:noFill/>
          <a:effectLst>
            <a:softEdge rad="292100"/>
          </a:effectLst>
          <a:extLst>
            <a:ext uri="{909E8E84-426E-40DD-AFC4-6F175D3DCCD1}">
              <a14:hiddenFill xmlns:a14="http://schemas.microsoft.com/office/drawing/2010/main">
                <a:solidFill>
                  <a:srgbClr val="FFFFFF"/>
                </a:solidFill>
              </a14:hiddenFill>
            </a:ext>
          </a:extLst>
        </p:spPr>
      </p:pic>
      <p:sp>
        <p:nvSpPr>
          <p:cNvPr id="2" name="Rectangle 1"/>
          <p:cNvSpPr/>
          <p:nvPr/>
        </p:nvSpPr>
        <p:spPr>
          <a:xfrm>
            <a:off x="3688080" y="2763520"/>
            <a:ext cx="1879600" cy="1823052"/>
          </a:xfrm>
          <a:prstGeom prst="rect">
            <a:avLst/>
          </a:prstGeom>
          <a:noFill/>
          <a:ln w="57150">
            <a:solidFill>
              <a:srgbClr val="C000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0730514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75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150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225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left)">
                                      <p:cBhvr>
                                        <p:cTn id="29" dur="1250"/>
                                        <p:tgtEl>
                                          <p:spTgt spid="13"/>
                                        </p:tgtEl>
                                      </p:cBhvr>
                                    </p:animEffect>
                                  </p:childTnLst>
                                </p:cTn>
                              </p:par>
                            </p:childTnLst>
                          </p:cTn>
                        </p:par>
                        <p:par>
                          <p:cTn id="30" fill="hold">
                            <p:stCondLst>
                              <p:cond delay="1250"/>
                            </p:stCondLst>
                            <p:childTnLst>
                              <p:par>
                                <p:cTn id="31" presetID="21" presetClass="entr" presetSubtype="1" fill="hold" grpId="0" nodeType="after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wheel(1)">
                                      <p:cBhvr>
                                        <p:cTn id="33" dur="2000"/>
                                        <p:tgtEl>
                                          <p:spTgt spid="2"/>
                                        </p:tgtEl>
                                      </p:cBhvr>
                                    </p:animEffect>
                                  </p:childTnLst>
                                </p:cTn>
                              </p:par>
                            </p:childTnLst>
                          </p:cTn>
                        </p:par>
                        <p:par>
                          <p:cTn id="34" fill="hold">
                            <p:stCondLst>
                              <p:cond delay="3250"/>
                            </p:stCondLst>
                            <p:childTnLst>
                              <p:par>
                                <p:cTn id="35" presetID="26" presetClass="entr" presetSubtype="0" fill="hold" nodeType="afterEffect">
                                  <p:stCondLst>
                                    <p:cond delay="1000"/>
                                  </p:stCondLst>
                                  <p:childTnLst>
                                    <p:set>
                                      <p:cBhvr>
                                        <p:cTn id="36" dur="1" fill="hold">
                                          <p:stCondLst>
                                            <p:cond delay="0"/>
                                          </p:stCondLst>
                                        </p:cTn>
                                        <p:tgtEl>
                                          <p:spTgt spid="15"/>
                                        </p:tgtEl>
                                        <p:attrNameLst>
                                          <p:attrName>style.visibility</p:attrName>
                                        </p:attrNameLst>
                                      </p:cBhvr>
                                      <p:to>
                                        <p:strVal val="visible"/>
                                      </p:to>
                                    </p:set>
                                    <p:animEffect transition="in" filter="wipe(down)">
                                      <p:cBhvr>
                                        <p:cTn id="37" dur="580">
                                          <p:stCondLst>
                                            <p:cond delay="0"/>
                                          </p:stCondLst>
                                        </p:cTn>
                                        <p:tgtEl>
                                          <p:spTgt spid="15"/>
                                        </p:tgtEl>
                                      </p:cBhvr>
                                    </p:animEffect>
                                    <p:anim calcmode="lin" valueType="num">
                                      <p:cBhvr>
                                        <p:cTn id="38"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39"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40"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41"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42"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43" dur="26">
                                          <p:stCondLst>
                                            <p:cond delay="650"/>
                                          </p:stCondLst>
                                        </p:cTn>
                                        <p:tgtEl>
                                          <p:spTgt spid="15"/>
                                        </p:tgtEl>
                                      </p:cBhvr>
                                      <p:to x="100000" y="60000"/>
                                    </p:animScale>
                                    <p:animScale>
                                      <p:cBhvr>
                                        <p:cTn id="44" dur="166" decel="50000">
                                          <p:stCondLst>
                                            <p:cond delay="676"/>
                                          </p:stCondLst>
                                        </p:cTn>
                                        <p:tgtEl>
                                          <p:spTgt spid="15"/>
                                        </p:tgtEl>
                                      </p:cBhvr>
                                      <p:to x="100000" y="100000"/>
                                    </p:animScale>
                                    <p:animScale>
                                      <p:cBhvr>
                                        <p:cTn id="45" dur="26">
                                          <p:stCondLst>
                                            <p:cond delay="1312"/>
                                          </p:stCondLst>
                                        </p:cTn>
                                        <p:tgtEl>
                                          <p:spTgt spid="15"/>
                                        </p:tgtEl>
                                      </p:cBhvr>
                                      <p:to x="100000" y="80000"/>
                                    </p:animScale>
                                    <p:animScale>
                                      <p:cBhvr>
                                        <p:cTn id="46" dur="166" decel="50000">
                                          <p:stCondLst>
                                            <p:cond delay="1338"/>
                                          </p:stCondLst>
                                        </p:cTn>
                                        <p:tgtEl>
                                          <p:spTgt spid="15"/>
                                        </p:tgtEl>
                                      </p:cBhvr>
                                      <p:to x="100000" y="100000"/>
                                    </p:animScale>
                                    <p:animScale>
                                      <p:cBhvr>
                                        <p:cTn id="47" dur="26">
                                          <p:stCondLst>
                                            <p:cond delay="1642"/>
                                          </p:stCondLst>
                                        </p:cTn>
                                        <p:tgtEl>
                                          <p:spTgt spid="15"/>
                                        </p:tgtEl>
                                      </p:cBhvr>
                                      <p:to x="100000" y="90000"/>
                                    </p:animScale>
                                    <p:animScale>
                                      <p:cBhvr>
                                        <p:cTn id="48" dur="166" decel="50000">
                                          <p:stCondLst>
                                            <p:cond delay="1668"/>
                                          </p:stCondLst>
                                        </p:cTn>
                                        <p:tgtEl>
                                          <p:spTgt spid="15"/>
                                        </p:tgtEl>
                                      </p:cBhvr>
                                      <p:to x="100000" y="100000"/>
                                    </p:animScale>
                                    <p:animScale>
                                      <p:cBhvr>
                                        <p:cTn id="49" dur="26">
                                          <p:stCondLst>
                                            <p:cond delay="1808"/>
                                          </p:stCondLst>
                                        </p:cTn>
                                        <p:tgtEl>
                                          <p:spTgt spid="15"/>
                                        </p:tgtEl>
                                      </p:cBhvr>
                                      <p:to x="100000" y="95000"/>
                                    </p:animScale>
                                    <p:animScale>
                                      <p:cBhvr>
                                        <p:cTn id="50" dur="166" decel="50000">
                                          <p:stCondLst>
                                            <p:cond delay="1834"/>
                                          </p:stCondLst>
                                        </p:cTn>
                                        <p:tgtEl>
                                          <p:spTgt spid="15"/>
                                        </p:tgtEl>
                                      </p:cBhvr>
                                      <p:to x="100000" y="100000"/>
                                    </p:animScale>
                                  </p:childTnLst>
                                </p:cTn>
                              </p:par>
                            </p:childTnLst>
                          </p:cTn>
                        </p:par>
                      </p:childTnLst>
                    </p:cTn>
                  </p:par>
                  <p:par>
                    <p:cTn id="51" fill="hold">
                      <p:stCondLst>
                        <p:cond delay="indefinite"/>
                      </p:stCondLst>
                      <p:childTnLst>
                        <p:par>
                          <p:cTn id="52" fill="hold">
                            <p:stCondLst>
                              <p:cond delay="0"/>
                            </p:stCondLst>
                            <p:childTnLst>
                              <p:par>
                                <p:cTn id="53" presetID="22" presetClass="entr" presetSubtype="1" fill="hold" grpId="0" nodeType="click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wipe(up)">
                                      <p:cBhvr>
                                        <p:cTn id="55" dur="12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9" grpId="0" animBg="1"/>
      <p:bldP spid="10" grpId="0" animBg="1"/>
      <p:bldP spid="11" grpId="0" animBg="1"/>
      <p:bldP spid="12" grpId="0" animBg="1"/>
      <p:bldP spid="2"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bg>
      <p:bgPr>
        <a:gradFill flip="none" rotWithShape="1">
          <a:gsLst>
            <a:gs pos="29000">
              <a:srgbClr val="CC00FF"/>
            </a:gs>
            <a:gs pos="75000">
              <a:srgbClr val="00FF00">
                <a:alpha val="65000"/>
              </a:srgbClr>
            </a:gs>
            <a:gs pos="95000">
              <a:srgbClr val="90F1FE"/>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89821" y="283266"/>
            <a:ext cx="9498560" cy="675706"/>
          </a:xfrm>
          <a:gradFill>
            <a:gsLst>
              <a:gs pos="44000">
                <a:srgbClr val="FFFF00"/>
              </a:gs>
              <a:gs pos="74000">
                <a:schemeClr val="accent1">
                  <a:lumMod val="45000"/>
                  <a:lumOff val="55000"/>
                </a:schemeClr>
              </a:gs>
              <a:gs pos="83000">
                <a:schemeClr val="accent1">
                  <a:lumMod val="45000"/>
                  <a:lumOff val="55000"/>
                </a:schemeClr>
              </a:gs>
              <a:gs pos="100000">
                <a:schemeClr val="accent1">
                  <a:lumMod val="30000"/>
                  <a:lumOff val="70000"/>
                </a:schemeClr>
              </a:gs>
            </a:gsLst>
            <a:lin ang="16200000" scaled="0"/>
          </a:gradFill>
          <a:ln w="57150">
            <a:solidFill>
              <a:schemeClr val="accent1"/>
            </a:solidFill>
          </a:ln>
        </p:spPr>
        <p:txBody>
          <a:bodyPr>
            <a:normAutofit fontScale="90000"/>
            <a:scene3d>
              <a:camera prst="orthographicFront"/>
              <a:lightRig rig="threePt" dir="t"/>
            </a:scene3d>
            <a:sp3d extrusionH="57150">
              <a:bevelT w="38100" h="38100" prst="angle"/>
            </a:sp3d>
          </a:bodyPr>
          <a:lstStyle/>
          <a:p>
            <a:pPr algn="ctr"/>
            <a:r>
              <a:rPr lang="en-US" b="1" dirty="0" smtClean="0">
                <a:solidFill>
                  <a:schemeClr val="accent1">
                    <a:lumMod val="75000"/>
                  </a:schemeClr>
                </a:solidFill>
                <a:latin typeface="Comic Sans MS" panose="030F0702030302020204" pitchFamily="66" charset="0"/>
              </a:rPr>
              <a:t>2</a:t>
            </a:r>
            <a:r>
              <a:rPr lang="en-US" b="1" baseline="30000" dirty="0" smtClean="0">
                <a:solidFill>
                  <a:schemeClr val="accent1">
                    <a:lumMod val="75000"/>
                  </a:schemeClr>
                </a:solidFill>
                <a:latin typeface="Comic Sans MS" panose="030F0702030302020204" pitchFamily="66" charset="0"/>
              </a:rPr>
              <a:t>ND</a:t>
            </a:r>
            <a:r>
              <a:rPr lang="en-US" b="1" dirty="0" smtClean="0">
                <a:solidFill>
                  <a:schemeClr val="accent1">
                    <a:lumMod val="75000"/>
                  </a:schemeClr>
                </a:solidFill>
                <a:latin typeface="Comic Sans MS" panose="030F0702030302020204" pitchFamily="66" charset="0"/>
              </a:rPr>
              <a:t>  Focal point  (</a:t>
            </a:r>
            <a:r>
              <a:rPr lang="en-US" b="1" cap="none" dirty="0" err="1" smtClean="0">
                <a:solidFill>
                  <a:schemeClr val="accent1">
                    <a:lumMod val="75000"/>
                  </a:schemeClr>
                </a:solidFill>
                <a:latin typeface="Comic Sans MS" panose="030F0702030302020204" pitchFamily="66" charset="0"/>
              </a:rPr>
              <a:t>cont</a:t>
            </a:r>
            <a:r>
              <a:rPr lang="en-US" b="1" cap="none" dirty="0" smtClean="0">
                <a:solidFill>
                  <a:schemeClr val="accent1">
                    <a:lumMod val="75000"/>
                  </a:schemeClr>
                </a:solidFill>
                <a:latin typeface="Comic Sans MS" panose="030F0702030302020204" pitchFamily="66" charset="0"/>
              </a:rPr>
              <a:t>’</a:t>
            </a:r>
            <a:r>
              <a:rPr lang="en-US" b="1" dirty="0" smtClean="0">
                <a:solidFill>
                  <a:schemeClr val="accent1">
                    <a:lumMod val="75000"/>
                  </a:schemeClr>
                </a:solidFill>
                <a:latin typeface="Comic Sans MS" panose="030F0702030302020204" pitchFamily="66" charset="0"/>
              </a:rPr>
              <a:t>)!</a:t>
            </a:r>
            <a:endParaRPr lang="en-US" b="1" dirty="0">
              <a:solidFill>
                <a:schemeClr val="accent1">
                  <a:lumMod val="75000"/>
                </a:schemeClr>
              </a:solidFill>
              <a:latin typeface="Comic Sans MS" panose="030F0702030302020204" pitchFamily="66" charset="0"/>
            </a:endParaRPr>
          </a:p>
        </p:txBody>
      </p:sp>
      <p:sp>
        <p:nvSpPr>
          <p:cNvPr id="3" name="Content Placeholder 2"/>
          <p:cNvSpPr>
            <a:spLocks noGrp="1"/>
          </p:cNvSpPr>
          <p:nvPr>
            <p:ph idx="1"/>
          </p:nvPr>
        </p:nvSpPr>
        <p:spPr>
          <a:xfrm>
            <a:off x="927463" y="1117599"/>
            <a:ext cx="10933611" cy="5603875"/>
          </a:xfrm>
        </p:spPr>
        <p:txBody>
          <a:bodyPr anchor="ctr">
            <a:normAutofit/>
            <a:scene3d>
              <a:camera prst="orthographicFront"/>
              <a:lightRig rig="threePt" dir="t"/>
            </a:scene3d>
            <a:sp3d extrusionH="57150">
              <a:bevelT h="25400" prst="softRound"/>
            </a:sp3d>
          </a:bodyPr>
          <a:lstStyle/>
          <a:p>
            <a:pPr marL="0" indent="0" algn="ctr">
              <a:buNone/>
            </a:pPr>
            <a:r>
              <a:rPr lang="en-US" sz="4400" b="1" dirty="0" smtClean="0">
                <a:solidFill>
                  <a:schemeClr val="tx1"/>
                </a:solidFill>
              </a:rPr>
              <a:t>THE </a:t>
            </a:r>
            <a:br>
              <a:rPr lang="en-US" sz="4400" b="1" dirty="0" smtClean="0">
                <a:solidFill>
                  <a:schemeClr val="tx1"/>
                </a:solidFill>
              </a:rPr>
            </a:br>
            <a:r>
              <a:rPr lang="en-US" sz="4400" b="1" dirty="0" smtClean="0">
                <a:solidFill>
                  <a:schemeClr val="tx1"/>
                </a:solidFill>
              </a:rPr>
              <a:t>ENOCH/ZADOK CALENDAR – </a:t>
            </a:r>
            <a:r>
              <a:rPr lang="en-US" sz="4400" dirty="0" smtClean="0">
                <a:solidFill>
                  <a:schemeClr val="tx1"/>
                </a:solidFill>
              </a:rPr>
              <a:t/>
            </a:r>
            <a:br>
              <a:rPr lang="en-US" sz="4400" dirty="0" smtClean="0">
                <a:solidFill>
                  <a:schemeClr val="tx1"/>
                </a:solidFill>
              </a:rPr>
            </a:br>
            <a:endParaRPr lang="en-US" sz="4400" dirty="0" smtClean="0">
              <a:solidFill>
                <a:schemeClr val="tx1"/>
              </a:solidFill>
            </a:endParaRPr>
          </a:p>
          <a:p>
            <a:pPr marL="0" indent="0" algn="ctr">
              <a:buNone/>
            </a:pPr>
            <a:r>
              <a:rPr lang="en-US" sz="4400" dirty="0" smtClean="0">
                <a:solidFill>
                  <a:schemeClr val="tx1"/>
                </a:solidFill>
              </a:rPr>
              <a:t> </a:t>
            </a:r>
            <a:r>
              <a:rPr lang="en-US" sz="5400" dirty="0" smtClean="0">
                <a:ln w="28575">
                  <a:solidFill>
                    <a:srgbClr val="FF0000"/>
                  </a:solidFill>
                </a:ln>
                <a:solidFill>
                  <a:schemeClr val="tx1"/>
                </a:solidFill>
                <a:effectLst>
                  <a:glow rad="698500">
                    <a:srgbClr val="FFFF00"/>
                  </a:glow>
                </a:effectLst>
                <a:latin typeface="Arial Black" pitchFamily="34" charset="0"/>
              </a:rPr>
              <a:t>CANNOT FIND ALIGNMENT </a:t>
            </a:r>
            <a:r>
              <a:rPr lang="en-US" sz="4400" dirty="0" smtClean="0">
                <a:solidFill>
                  <a:schemeClr val="tx1"/>
                </a:solidFill>
                <a:effectLst>
                  <a:glow rad="698500">
                    <a:srgbClr val="FFFF00"/>
                  </a:glow>
                </a:effectLst>
              </a:rPr>
              <a:t/>
            </a:r>
            <a:br>
              <a:rPr lang="en-US" sz="4400" dirty="0" smtClean="0">
                <a:solidFill>
                  <a:schemeClr val="tx1"/>
                </a:solidFill>
                <a:effectLst>
                  <a:glow rad="698500">
                    <a:srgbClr val="FFFF00"/>
                  </a:glow>
                </a:effectLst>
              </a:rPr>
            </a:br>
            <a:r>
              <a:rPr lang="en-US" sz="4400" dirty="0" smtClean="0">
                <a:solidFill>
                  <a:schemeClr val="tx1"/>
                </a:solidFill>
                <a:effectLst>
                  <a:glow rad="698500">
                    <a:srgbClr val="FFFF00"/>
                  </a:glow>
                </a:effectLst>
              </a:rPr>
              <a:t/>
            </a:r>
            <a:br>
              <a:rPr lang="en-US" sz="4400" dirty="0" smtClean="0">
                <a:solidFill>
                  <a:schemeClr val="tx1"/>
                </a:solidFill>
                <a:effectLst>
                  <a:glow rad="698500">
                    <a:srgbClr val="FFFF00"/>
                  </a:glow>
                </a:effectLst>
              </a:rPr>
            </a:br>
            <a:r>
              <a:rPr lang="en-US" sz="4400" spc="300" dirty="0" smtClean="0">
                <a:solidFill>
                  <a:schemeClr val="tx1"/>
                </a:solidFill>
              </a:rPr>
              <a:t>WITH  THIS  SCRIPTURAL  EVENT!</a:t>
            </a:r>
          </a:p>
        </p:txBody>
      </p:sp>
      <p:sp>
        <p:nvSpPr>
          <p:cNvPr id="4" name="Slide Number Placeholder 3"/>
          <p:cNvSpPr>
            <a:spLocks noGrp="1"/>
          </p:cNvSpPr>
          <p:nvPr>
            <p:ph type="sldNum" sz="quarter" idx="12"/>
          </p:nvPr>
        </p:nvSpPr>
        <p:spPr>
          <a:xfrm>
            <a:off x="9041675" y="6463815"/>
            <a:ext cx="2819399" cy="345796"/>
          </a:xfrm>
        </p:spPr>
        <p:txBody>
          <a:bodyPr/>
          <a:lstStyle/>
          <a:p>
            <a:fld id="{71766878-3199-4EAB-94E7-2D6D11070E14}" type="slidenum">
              <a:rPr lang="en-US" b="1" smtClean="0">
                <a:solidFill>
                  <a:schemeClr val="tx1"/>
                </a:solidFill>
              </a:rPr>
              <a:t>84</a:t>
            </a:fld>
            <a:endParaRPr lang="en-US" b="1" dirty="0">
              <a:solidFill>
                <a:schemeClr val="tx1"/>
              </a:solidFill>
            </a:endParaRPr>
          </a:p>
        </p:txBody>
      </p:sp>
      <p:pic>
        <p:nvPicPr>
          <p:cNvPr id="3075" name="Picture 3" descr="C:\Users\Rae\Desktop\Art New Grammar 101\white man clip art\Big News Flash.png"/>
          <p:cNvPicPr>
            <a:picLocks noChangeAspect="1" noChangeArrowheads="1"/>
          </p:cNvPicPr>
          <p:nvPr/>
        </p:nvPicPr>
        <p:blipFill>
          <a:blip r:embed="rId3">
            <a:biLevel thresh="75000"/>
            <a:extLst>
              <a:ext uri="{28A0092B-C50C-407E-A947-70E740481C1C}">
                <a14:useLocalDpi xmlns:a14="http://schemas.microsoft.com/office/drawing/2010/main" val="0"/>
              </a:ext>
            </a:extLst>
          </a:blip>
          <a:srcRect/>
          <a:stretch>
            <a:fillRect/>
          </a:stretch>
        </p:blipFill>
        <p:spPr bwMode="auto">
          <a:xfrm>
            <a:off x="235973" y="698928"/>
            <a:ext cx="2446811" cy="30155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603480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3075"/>
                                        </p:tgtEl>
                                        <p:attrNameLst>
                                          <p:attrName>style.visibility</p:attrName>
                                        </p:attrNameLst>
                                      </p:cBhvr>
                                      <p:to>
                                        <p:strVal val="visible"/>
                                      </p:to>
                                    </p:set>
                                    <p:animEffect transition="in" filter="wipe(down)">
                                      <p:cBhvr>
                                        <p:cTn id="7" dur="580">
                                          <p:stCondLst>
                                            <p:cond delay="0"/>
                                          </p:stCondLst>
                                        </p:cTn>
                                        <p:tgtEl>
                                          <p:spTgt spid="3075"/>
                                        </p:tgtEl>
                                      </p:cBhvr>
                                    </p:animEffect>
                                    <p:anim calcmode="lin" valueType="num">
                                      <p:cBhvr>
                                        <p:cTn id="8" dur="1822" tmFilter="0,0; 0.14,0.36; 0.43,0.73; 0.71,0.91; 1.0,1.0">
                                          <p:stCondLst>
                                            <p:cond delay="0"/>
                                          </p:stCondLst>
                                        </p:cTn>
                                        <p:tgtEl>
                                          <p:spTgt spid="307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07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07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07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075"/>
                                        </p:tgtEl>
                                        <p:attrNameLst>
                                          <p:attrName>ppt_y</p:attrName>
                                        </p:attrNameLst>
                                      </p:cBhvr>
                                      <p:tavLst>
                                        <p:tav tm="0" fmla="#ppt_y-sin(pi*$)/81">
                                          <p:val>
                                            <p:fltVal val="0"/>
                                          </p:val>
                                        </p:tav>
                                        <p:tav tm="100000">
                                          <p:val>
                                            <p:fltVal val="1"/>
                                          </p:val>
                                        </p:tav>
                                      </p:tavLst>
                                    </p:anim>
                                    <p:animScale>
                                      <p:cBhvr>
                                        <p:cTn id="13" dur="26">
                                          <p:stCondLst>
                                            <p:cond delay="650"/>
                                          </p:stCondLst>
                                        </p:cTn>
                                        <p:tgtEl>
                                          <p:spTgt spid="3075"/>
                                        </p:tgtEl>
                                      </p:cBhvr>
                                      <p:to x="100000" y="60000"/>
                                    </p:animScale>
                                    <p:animScale>
                                      <p:cBhvr>
                                        <p:cTn id="14" dur="166" decel="50000">
                                          <p:stCondLst>
                                            <p:cond delay="676"/>
                                          </p:stCondLst>
                                        </p:cTn>
                                        <p:tgtEl>
                                          <p:spTgt spid="3075"/>
                                        </p:tgtEl>
                                      </p:cBhvr>
                                      <p:to x="100000" y="100000"/>
                                    </p:animScale>
                                    <p:animScale>
                                      <p:cBhvr>
                                        <p:cTn id="15" dur="26">
                                          <p:stCondLst>
                                            <p:cond delay="1312"/>
                                          </p:stCondLst>
                                        </p:cTn>
                                        <p:tgtEl>
                                          <p:spTgt spid="3075"/>
                                        </p:tgtEl>
                                      </p:cBhvr>
                                      <p:to x="100000" y="80000"/>
                                    </p:animScale>
                                    <p:animScale>
                                      <p:cBhvr>
                                        <p:cTn id="16" dur="166" decel="50000">
                                          <p:stCondLst>
                                            <p:cond delay="1338"/>
                                          </p:stCondLst>
                                        </p:cTn>
                                        <p:tgtEl>
                                          <p:spTgt spid="3075"/>
                                        </p:tgtEl>
                                      </p:cBhvr>
                                      <p:to x="100000" y="100000"/>
                                    </p:animScale>
                                    <p:animScale>
                                      <p:cBhvr>
                                        <p:cTn id="17" dur="26">
                                          <p:stCondLst>
                                            <p:cond delay="1642"/>
                                          </p:stCondLst>
                                        </p:cTn>
                                        <p:tgtEl>
                                          <p:spTgt spid="3075"/>
                                        </p:tgtEl>
                                      </p:cBhvr>
                                      <p:to x="100000" y="90000"/>
                                    </p:animScale>
                                    <p:animScale>
                                      <p:cBhvr>
                                        <p:cTn id="18" dur="166" decel="50000">
                                          <p:stCondLst>
                                            <p:cond delay="1668"/>
                                          </p:stCondLst>
                                        </p:cTn>
                                        <p:tgtEl>
                                          <p:spTgt spid="3075"/>
                                        </p:tgtEl>
                                      </p:cBhvr>
                                      <p:to x="100000" y="100000"/>
                                    </p:animScale>
                                    <p:animScale>
                                      <p:cBhvr>
                                        <p:cTn id="19" dur="26">
                                          <p:stCondLst>
                                            <p:cond delay="1808"/>
                                          </p:stCondLst>
                                        </p:cTn>
                                        <p:tgtEl>
                                          <p:spTgt spid="3075"/>
                                        </p:tgtEl>
                                      </p:cBhvr>
                                      <p:to x="100000" y="95000"/>
                                    </p:animScale>
                                    <p:animScale>
                                      <p:cBhvr>
                                        <p:cTn id="20" dur="166" decel="50000">
                                          <p:stCondLst>
                                            <p:cond delay="1834"/>
                                          </p:stCondLst>
                                        </p:cTn>
                                        <p:tgtEl>
                                          <p:spTgt spid="3075"/>
                                        </p:tgtEl>
                                      </p:cBhvr>
                                      <p:to x="100000" y="100000"/>
                                    </p:animScale>
                                  </p:childTnLst>
                                </p:cTn>
                              </p:par>
                            </p:childTnLst>
                          </p:cTn>
                        </p:par>
                        <p:par>
                          <p:cTn id="21" fill="hold">
                            <p:stCondLst>
                              <p:cond delay="2000"/>
                            </p:stCondLst>
                            <p:childTnLst>
                              <p:par>
                                <p:cTn id="22" presetID="31" presetClass="entr" presetSubtype="0" fill="hold" nodeType="afterEffect">
                                  <p:stCondLst>
                                    <p:cond delay="0"/>
                                  </p:stCondLst>
                                  <p:childTnLst>
                                    <p:set>
                                      <p:cBhvr>
                                        <p:cTn id="23" dur="1" fill="hold">
                                          <p:stCondLst>
                                            <p:cond delay="0"/>
                                          </p:stCondLst>
                                        </p:cTn>
                                        <p:tgtEl>
                                          <p:spTgt spid="3">
                                            <p:txEl>
                                              <p:pRg st="0" end="0"/>
                                            </p:txEl>
                                          </p:spTgt>
                                        </p:tgtEl>
                                        <p:attrNameLst>
                                          <p:attrName>style.visibility</p:attrName>
                                        </p:attrNameLst>
                                      </p:cBhvr>
                                      <p:to>
                                        <p:strVal val="visible"/>
                                      </p:to>
                                    </p:set>
                                    <p:anim calcmode="lin" valueType="num">
                                      <p:cBhvr>
                                        <p:cTn id="24"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5"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26"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27" dur="1000"/>
                                        <p:tgtEl>
                                          <p:spTgt spid="3">
                                            <p:txEl>
                                              <p:pRg st="0" end="0"/>
                                            </p:txEl>
                                          </p:spTgt>
                                        </p:tgtEl>
                                      </p:cBhvr>
                                    </p:animEffect>
                                  </p:childTnLst>
                                </p:cTn>
                              </p:par>
                              <p:par>
                                <p:cTn id="28" presetID="31" presetClass="entr" presetSubtype="0" fill="hold" nodeType="withEffect">
                                  <p:stCondLst>
                                    <p:cond delay="1000"/>
                                  </p:stCondLst>
                                  <p:childTnLst>
                                    <p:set>
                                      <p:cBhvr>
                                        <p:cTn id="29" dur="1" fill="hold">
                                          <p:stCondLst>
                                            <p:cond delay="0"/>
                                          </p:stCondLst>
                                        </p:cTn>
                                        <p:tgtEl>
                                          <p:spTgt spid="3">
                                            <p:txEl>
                                              <p:pRg st="1" end="1"/>
                                            </p:txEl>
                                          </p:spTgt>
                                        </p:tgtEl>
                                        <p:attrNameLst>
                                          <p:attrName>style.visibility</p:attrName>
                                        </p:attrNameLst>
                                      </p:cBhvr>
                                      <p:to>
                                        <p:strVal val="visible"/>
                                      </p:to>
                                    </p:set>
                                    <p:anim calcmode="lin" valueType="num">
                                      <p:cBhvr>
                                        <p:cTn id="30"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31"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32"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33"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0082"/>
            </a:gs>
            <a:gs pos="30000">
              <a:srgbClr val="66008F"/>
            </a:gs>
            <a:gs pos="64999">
              <a:srgbClr val="BA0066"/>
            </a:gs>
            <a:gs pos="89999">
              <a:srgbClr val="FF0000"/>
            </a:gs>
            <a:gs pos="100000">
              <a:srgbClr val="FF8200"/>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036618" y="335666"/>
            <a:ext cx="8652242" cy="735897"/>
          </a:xfrm>
          <a:solidFill>
            <a:schemeClr val="accent4">
              <a:lumMod val="20000"/>
              <a:lumOff val="80000"/>
            </a:schemeClr>
          </a:solidFill>
          <a:ln w="38100">
            <a:noFill/>
          </a:ln>
          <a:scene3d>
            <a:camera prst="orthographicFront"/>
            <a:lightRig rig="threePt" dir="t"/>
          </a:scene3d>
          <a:sp3d>
            <a:bevelT/>
          </a:sp3d>
        </p:spPr>
        <p:txBody>
          <a:bodyPr anchor="ctr">
            <a:normAutofit fontScale="90000"/>
            <a:sp3d extrusionH="57150">
              <a:bevelT w="82550" h="38100" prst="coolSlant"/>
            </a:sp3d>
          </a:bodyPr>
          <a:lstStyle/>
          <a:p>
            <a:pPr algn="ctr"/>
            <a:r>
              <a:rPr lang="en-US" sz="6000" spc="600" dirty="0" smtClean="0">
                <a:solidFill>
                  <a:srgbClr val="00B0F0"/>
                </a:solidFill>
                <a:latin typeface="Algerian" pitchFamily="82" charset="0"/>
              </a:rPr>
              <a:t>The final question</a:t>
            </a:r>
            <a:endParaRPr lang="en-US" sz="6000" spc="600" dirty="0">
              <a:solidFill>
                <a:srgbClr val="00B0F0"/>
              </a:solidFill>
              <a:latin typeface="Algerian" pitchFamily="82" charset="0"/>
            </a:endParaRPr>
          </a:p>
        </p:txBody>
      </p:sp>
      <p:sp>
        <p:nvSpPr>
          <p:cNvPr id="3" name="Content Placeholder 2"/>
          <p:cNvSpPr>
            <a:spLocks noGrp="1"/>
          </p:cNvSpPr>
          <p:nvPr>
            <p:ph idx="1"/>
          </p:nvPr>
        </p:nvSpPr>
        <p:spPr>
          <a:xfrm>
            <a:off x="357189" y="1247761"/>
            <a:ext cx="11388344" cy="5424502"/>
          </a:xfrm>
          <a:gradFill flip="none" rotWithShape="1">
            <a:gsLst>
              <a:gs pos="0">
                <a:srgbClr val="CC00FF">
                  <a:tint val="66000"/>
                  <a:satMod val="160000"/>
                </a:srgbClr>
              </a:gs>
              <a:gs pos="50000">
                <a:srgbClr val="CC00FF">
                  <a:tint val="44500"/>
                  <a:satMod val="160000"/>
                </a:srgbClr>
              </a:gs>
              <a:gs pos="100000">
                <a:srgbClr val="CC00FF">
                  <a:tint val="23500"/>
                  <a:satMod val="160000"/>
                </a:srgbClr>
              </a:gs>
            </a:gsLst>
            <a:path path="circle">
              <a:fillToRect l="50000" t="50000" r="50000" b="50000"/>
            </a:path>
            <a:tileRect/>
          </a:gradFill>
          <a:ln w="38100">
            <a:solidFill>
              <a:srgbClr val="9900CC"/>
            </a:solidFill>
          </a:ln>
          <a:scene3d>
            <a:camera prst="orthographicFront"/>
            <a:lightRig rig="threePt" dir="t"/>
          </a:scene3d>
          <a:sp3d>
            <a:bevelT w="165100" prst="coolSlant"/>
          </a:sp3d>
        </p:spPr>
        <p:txBody>
          <a:bodyPr lIns="182880" anchor="ctr">
            <a:normAutofit fontScale="92500" lnSpcReduction="10000"/>
            <a:sp3d extrusionH="57150">
              <a:bevelT w="38100" h="38100"/>
            </a:sp3d>
          </a:bodyPr>
          <a:lstStyle/>
          <a:p>
            <a:pPr marL="0" indent="0">
              <a:lnSpc>
                <a:spcPct val="100000"/>
              </a:lnSpc>
              <a:spcBef>
                <a:spcPts val="0"/>
              </a:spcBef>
              <a:spcAft>
                <a:spcPts val="2400"/>
              </a:spcAft>
              <a:buNone/>
            </a:pPr>
            <a:r>
              <a:rPr lang="en-US" sz="4000" i="1" spc="300" dirty="0" smtClean="0">
                <a:solidFill>
                  <a:schemeClr val="tx1">
                    <a:lumMod val="50000"/>
                    <a:lumOff val="50000"/>
                  </a:schemeClr>
                </a:solidFill>
                <a:latin typeface="+mj-lt"/>
              </a:rPr>
              <a:t>What will </a:t>
            </a:r>
            <a:r>
              <a:rPr lang="en-US" sz="4000" i="1" u="sng" spc="300" dirty="0">
                <a:ln>
                  <a:solidFill>
                    <a:schemeClr val="accent4"/>
                  </a:solidFill>
                </a:ln>
                <a:solidFill>
                  <a:schemeClr val="accent4">
                    <a:lumMod val="20000"/>
                    <a:lumOff val="80000"/>
                  </a:schemeClr>
                </a:solidFill>
                <a:latin typeface="+mj-lt"/>
              </a:rPr>
              <a:t>Y</a:t>
            </a:r>
            <a:r>
              <a:rPr lang="en-US" sz="4000" i="1" u="sng" spc="300" dirty="0" smtClean="0">
                <a:ln>
                  <a:solidFill>
                    <a:schemeClr val="accent4"/>
                  </a:solidFill>
                </a:ln>
                <a:solidFill>
                  <a:schemeClr val="accent4">
                    <a:lumMod val="20000"/>
                    <a:lumOff val="80000"/>
                  </a:schemeClr>
                </a:solidFill>
                <a:latin typeface="+mj-lt"/>
              </a:rPr>
              <a:t>our </a:t>
            </a:r>
            <a:r>
              <a:rPr lang="en-US" sz="4000" i="1" u="sng" spc="300" dirty="0">
                <a:ln>
                  <a:solidFill>
                    <a:schemeClr val="accent4"/>
                  </a:solidFill>
                </a:ln>
                <a:solidFill>
                  <a:schemeClr val="accent4">
                    <a:lumMod val="20000"/>
                    <a:lumOff val="80000"/>
                  </a:schemeClr>
                </a:solidFill>
                <a:latin typeface="+mj-lt"/>
              </a:rPr>
              <a:t>C</a:t>
            </a:r>
            <a:r>
              <a:rPr lang="en-US" sz="4000" i="1" u="sng" spc="300" dirty="0" smtClean="0">
                <a:ln>
                  <a:solidFill>
                    <a:schemeClr val="accent4"/>
                  </a:solidFill>
                </a:ln>
                <a:solidFill>
                  <a:schemeClr val="accent4">
                    <a:lumMod val="20000"/>
                    <a:lumOff val="80000"/>
                  </a:schemeClr>
                </a:solidFill>
                <a:latin typeface="+mj-lt"/>
              </a:rPr>
              <a:t>hoice of Options</a:t>
            </a:r>
            <a:r>
              <a:rPr lang="en-US" sz="4000" i="1" spc="300" dirty="0" smtClean="0">
                <a:ln>
                  <a:solidFill>
                    <a:schemeClr val="accent4"/>
                  </a:solidFill>
                </a:ln>
                <a:solidFill>
                  <a:schemeClr val="accent4">
                    <a:lumMod val="20000"/>
                    <a:lumOff val="80000"/>
                  </a:schemeClr>
                </a:solidFill>
                <a:latin typeface="+mj-lt"/>
              </a:rPr>
              <a:t> </a:t>
            </a:r>
            <a:r>
              <a:rPr lang="en-US" sz="4000" i="1" spc="300" dirty="0" smtClean="0">
                <a:solidFill>
                  <a:schemeClr val="tx1">
                    <a:lumMod val="50000"/>
                    <a:lumOff val="50000"/>
                  </a:schemeClr>
                </a:solidFill>
                <a:latin typeface="+mj-lt"/>
              </a:rPr>
              <a:t>be?</a:t>
            </a:r>
          </a:p>
          <a:p>
            <a:pPr marL="742950" indent="-742950">
              <a:lnSpc>
                <a:spcPct val="100000"/>
              </a:lnSpc>
              <a:spcBef>
                <a:spcPts val="0"/>
              </a:spcBef>
              <a:spcAft>
                <a:spcPts val="1800"/>
              </a:spcAft>
              <a:buAutoNum type="arabicPeriod"/>
            </a:pPr>
            <a:r>
              <a:rPr lang="en-US" sz="4000" dirty="0" smtClean="0">
                <a:solidFill>
                  <a:schemeClr val="tx1"/>
                </a:solidFill>
              </a:rPr>
              <a:t>The Covenant Calendar of the </a:t>
            </a:r>
            <a:r>
              <a:rPr lang="en-US" sz="4000" b="1" dirty="0" smtClean="0">
                <a:solidFill>
                  <a:schemeClr val="tx1"/>
                </a:solidFill>
                <a:effectLst>
                  <a:glow rad="381000">
                    <a:srgbClr val="66CCFF">
                      <a:alpha val="92000"/>
                    </a:srgbClr>
                  </a:glow>
                </a:effectLst>
              </a:rPr>
              <a:t>Torah, </a:t>
            </a:r>
            <a:r>
              <a:rPr lang="en-US" sz="4000" dirty="0" smtClean="0">
                <a:solidFill>
                  <a:schemeClr val="tx1"/>
                </a:solidFill>
              </a:rPr>
              <a:t>Prophets </a:t>
            </a:r>
            <a:br>
              <a:rPr lang="en-US" sz="4000" dirty="0" smtClean="0">
                <a:solidFill>
                  <a:schemeClr val="tx1"/>
                </a:solidFill>
              </a:rPr>
            </a:br>
            <a:r>
              <a:rPr lang="en-US" sz="4000" dirty="0" smtClean="0">
                <a:solidFill>
                  <a:schemeClr val="tx1"/>
                </a:solidFill>
              </a:rPr>
              <a:t>       and Testimonies?</a:t>
            </a:r>
          </a:p>
          <a:p>
            <a:pPr marL="742950" indent="-742950">
              <a:lnSpc>
                <a:spcPct val="100000"/>
              </a:lnSpc>
              <a:spcBef>
                <a:spcPts val="0"/>
              </a:spcBef>
              <a:spcAft>
                <a:spcPts val="1800"/>
              </a:spcAft>
              <a:buAutoNum type="arabicPeriod" startAt="2"/>
            </a:pPr>
            <a:r>
              <a:rPr lang="en-US" sz="4000" dirty="0" smtClean="0">
                <a:solidFill>
                  <a:schemeClr val="tx1"/>
                </a:solidFill>
              </a:rPr>
              <a:t>The Calendars of </a:t>
            </a:r>
            <a:r>
              <a:rPr lang="en-US" sz="4000" b="1" dirty="0" smtClean="0">
                <a:solidFill>
                  <a:schemeClr val="tx1"/>
                </a:solidFill>
                <a:effectLst>
                  <a:glow rad="228600">
                    <a:srgbClr val="008080">
                      <a:alpha val="40000"/>
                    </a:srgbClr>
                  </a:glow>
                </a:effectLst>
              </a:rPr>
              <a:t>man</a:t>
            </a:r>
            <a:r>
              <a:rPr lang="en-US" sz="4000" dirty="0" smtClean="0">
                <a:solidFill>
                  <a:schemeClr val="tx1"/>
                </a:solidFill>
              </a:rPr>
              <a:t> - which require a </a:t>
            </a:r>
            <a:r>
              <a:rPr lang="en-US" sz="4000" dirty="0">
                <a:solidFill>
                  <a:schemeClr val="tx1"/>
                </a:solidFill>
              </a:rPr>
              <a:t>M</a:t>
            </a:r>
            <a:r>
              <a:rPr lang="en-US" sz="4000" dirty="0" smtClean="0">
                <a:solidFill>
                  <a:schemeClr val="tx1"/>
                </a:solidFill>
              </a:rPr>
              <a:t>oon, </a:t>
            </a:r>
            <a:br>
              <a:rPr lang="en-US" sz="4000" dirty="0" smtClean="0">
                <a:solidFill>
                  <a:schemeClr val="tx1"/>
                </a:solidFill>
              </a:rPr>
            </a:br>
            <a:r>
              <a:rPr lang="en-US" sz="4000" dirty="0" smtClean="0">
                <a:solidFill>
                  <a:schemeClr val="tx1"/>
                </a:solidFill>
              </a:rPr>
              <a:t>non-Covenant </a:t>
            </a:r>
            <a:r>
              <a:rPr lang="en-US" sz="4000" b="1" dirty="0" smtClean="0">
                <a:solidFill>
                  <a:schemeClr val="tx1"/>
                </a:solidFill>
                <a:effectLst>
                  <a:glow rad="127000">
                    <a:srgbClr val="00FF00"/>
                  </a:glow>
                </a:effectLst>
              </a:rPr>
              <a:t>“Scroll” </a:t>
            </a:r>
            <a:r>
              <a:rPr lang="en-US" sz="4000" dirty="0" smtClean="0">
                <a:solidFill>
                  <a:schemeClr val="tx1"/>
                </a:solidFill>
              </a:rPr>
              <a:t>regulations,  or obsolete </a:t>
            </a:r>
            <a:r>
              <a:rPr lang="en-US" sz="4000" dirty="0">
                <a:solidFill>
                  <a:schemeClr val="tx1"/>
                </a:solidFill>
              </a:rPr>
              <a:t>P</a:t>
            </a:r>
            <a:r>
              <a:rPr lang="en-US" sz="4000" dirty="0" smtClean="0">
                <a:solidFill>
                  <a:schemeClr val="tx1"/>
                </a:solidFill>
              </a:rPr>
              <a:t>riesthood regulations in opposition to the Covenant Calendar as followed by Noah!  The patriarchs </a:t>
            </a:r>
            <a:r>
              <a:rPr lang="en-US" sz="4000" u="sng" dirty="0" smtClean="0">
                <a:solidFill>
                  <a:schemeClr val="tx1"/>
                </a:solidFill>
              </a:rPr>
              <a:t>never once referenced a</a:t>
            </a:r>
            <a:r>
              <a:rPr lang="en-US" sz="4000" dirty="0" smtClean="0">
                <a:solidFill>
                  <a:schemeClr val="tx1"/>
                </a:solidFill>
              </a:rPr>
              <a:t> </a:t>
            </a:r>
            <a:r>
              <a:rPr lang="en-US" sz="4000" b="1" u="sng" dirty="0">
                <a:solidFill>
                  <a:srgbClr val="FF0000"/>
                </a:solidFill>
              </a:rPr>
              <a:t>M</a:t>
            </a:r>
            <a:r>
              <a:rPr lang="en-US" sz="4000" b="1" u="sng" dirty="0" smtClean="0">
                <a:solidFill>
                  <a:srgbClr val="FF0000"/>
                </a:solidFill>
              </a:rPr>
              <a:t>oon</a:t>
            </a:r>
            <a:r>
              <a:rPr lang="en-US" sz="4000" b="1" dirty="0" smtClean="0">
                <a:solidFill>
                  <a:srgbClr val="FF0000"/>
                </a:solidFill>
              </a:rPr>
              <a:t>, </a:t>
            </a:r>
            <a:r>
              <a:rPr lang="en-US" sz="4000" b="1" dirty="0" smtClean="0">
                <a:solidFill>
                  <a:schemeClr val="tx1"/>
                </a:solidFill>
                <a:effectLst>
                  <a:glow rad="127000">
                    <a:srgbClr val="00FF00"/>
                  </a:glow>
                </a:effectLst>
              </a:rPr>
              <a:t>Dead Sea </a:t>
            </a:r>
            <a:r>
              <a:rPr lang="en-US" sz="4000" b="1" dirty="0">
                <a:solidFill>
                  <a:schemeClr val="tx1"/>
                </a:solidFill>
                <a:effectLst>
                  <a:glow rad="127000">
                    <a:srgbClr val="00FF00"/>
                  </a:glow>
                </a:effectLst>
              </a:rPr>
              <a:t>S</a:t>
            </a:r>
            <a:r>
              <a:rPr lang="en-US" sz="4000" b="1" dirty="0" smtClean="0">
                <a:solidFill>
                  <a:schemeClr val="tx1"/>
                </a:solidFill>
                <a:effectLst>
                  <a:glow rad="127000">
                    <a:srgbClr val="00FF00"/>
                  </a:glow>
                </a:effectLst>
              </a:rPr>
              <a:t>crolls</a:t>
            </a:r>
            <a:r>
              <a:rPr lang="en-US" sz="4000" dirty="0" smtClean="0">
                <a:solidFill>
                  <a:schemeClr val="tx1"/>
                </a:solidFill>
              </a:rPr>
              <a:t>, </a:t>
            </a:r>
            <a:br>
              <a:rPr lang="en-US" sz="4000" dirty="0" smtClean="0">
                <a:solidFill>
                  <a:schemeClr val="tx1"/>
                </a:solidFill>
              </a:rPr>
            </a:br>
            <a:r>
              <a:rPr lang="en-US" sz="4000" dirty="0" smtClean="0">
                <a:solidFill>
                  <a:schemeClr val="tx1"/>
                </a:solidFill>
                <a:effectLst>
                  <a:glow rad="127000">
                    <a:srgbClr val="FFFF00"/>
                  </a:glow>
                </a:effectLst>
              </a:rPr>
              <a:t>nor the Aharonic priestly courses to determine time! </a:t>
            </a:r>
          </a:p>
        </p:txBody>
      </p:sp>
      <p:sp>
        <p:nvSpPr>
          <p:cNvPr id="4" name="Slide Number Placeholder 3"/>
          <p:cNvSpPr>
            <a:spLocks noGrp="1"/>
          </p:cNvSpPr>
          <p:nvPr>
            <p:ph type="sldNum" sz="quarter" idx="12"/>
          </p:nvPr>
        </p:nvSpPr>
        <p:spPr>
          <a:xfrm>
            <a:off x="11268937" y="6326467"/>
            <a:ext cx="476595" cy="345796"/>
          </a:xfrm>
        </p:spPr>
        <p:txBody>
          <a:bodyPr/>
          <a:lstStyle/>
          <a:p>
            <a:fld id="{71766878-3199-4EAB-94E7-2D6D11070E14}" type="slidenum">
              <a:rPr lang="en-US" b="1" smtClean="0">
                <a:solidFill>
                  <a:schemeClr val="tx1"/>
                </a:solidFill>
              </a:rPr>
              <a:t>85</a:t>
            </a:fld>
            <a:endParaRPr lang="en-US" b="1" dirty="0">
              <a:solidFill>
                <a:schemeClr val="tx1"/>
              </a:solidFill>
            </a:endParaRPr>
          </a:p>
        </p:txBody>
      </p:sp>
      <p:sp>
        <p:nvSpPr>
          <p:cNvPr id="5" name="Oval 4"/>
          <p:cNvSpPr/>
          <p:nvPr/>
        </p:nvSpPr>
        <p:spPr>
          <a:xfrm>
            <a:off x="6253163" y="2707829"/>
            <a:ext cx="1728787" cy="771646"/>
          </a:xfrm>
          <a:prstGeom prst="ellipse">
            <a:avLst/>
          </a:prstGeom>
          <a:gradFill>
            <a:gsLst>
              <a:gs pos="0">
                <a:srgbClr val="000082"/>
              </a:gs>
              <a:gs pos="30000">
                <a:srgbClr val="66008F"/>
              </a:gs>
              <a:gs pos="64999">
                <a:srgbClr val="BA0066"/>
              </a:gs>
              <a:gs pos="89999">
                <a:srgbClr val="FF0000"/>
              </a:gs>
              <a:gs pos="100000">
                <a:srgbClr val="FF8200"/>
              </a:gs>
            </a:gsLst>
            <a:lin ang="5400000" scaled="1"/>
          </a:gra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solidFill>
                  <a:srgbClr val="00B0F0"/>
                </a:solidFill>
              </a:rPr>
              <a:t>OR -</a:t>
            </a:r>
            <a:endParaRPr lang="en-US" sz="4000" dirty="0">
              <a:solidFill>
                <a:srgbClr val="00B0F0"/>
              </a:solidFill>
            </a:endParaRPr>
          </a:p>
        </p:txBody>
      </p:sp>
    </p:spTree>
    <p:extLst>
      <p:ext uri="{BB962C8B-B14F-4D97-AF65-F5344CB8AC3E}">
        <p14:creationId xmlns:p14="http://schemas.microsoft.com/office/powerpoint/2010/main" val="150304794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left)">
                                      <p:cBhvr>
                                        <p:cTn id="7" dur="175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par>
                          <p:cTn id="14" fill="hold">
                            <p:stCondLst>
                              <p:cond delay="500"/>
                            </p:stCondLst>
                            <p:childTnLst>
                              <p:par>
                                <p:cTn id="15" presetID="31" presetClass="entr" presetSubtype="0" fill="hold" nodeType="after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p:cTn id="17" dur="2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8" dur="2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9" dur="2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0"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bg>
      <p:bgPr>
        <a:gradFill>
          <a:gsLst>
            <a:gs pos="46000">
              <a:srgbClr val="008080"/>
            </a:gs>
            <a:gs pos="66000">
              <a:schemeClr val="accent4">
                <a:lumMod val="60000"/>
                <a:lumOff val="40000"/>
              </a:schemeClr>
            </a:gs>
            <a:gs pos="100000">
              <a:srgbClr val="FF00FF">
                <a:alpha val="27000"/>
              </a:srgbClr>
            </a:gs>
          </a:gsLst>
          <a:lin ang="5400000" scaled="0"/>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751825" y="953037"/>
            <a:ext cx="9220981" cy="5396248"/>
          </a:xfrm>
        </p:spPr>
        <p:txBody>
          <a:bodyPr>
            <a:normAutofit lnSpcReduction="10000"/>
            <a:scene3d>
              <a:camera prst="orthographicFront"/>
              <a:lightRig rig="threePt" dir="t"/>
            </a:scene3d>
            <a:sp3d extrusionH="57150">
              <a:bevelT w="82550" h="38100" prst="coolSlant"/>
            </a:sp3d>
          </a:bodyPr>
          <a:lstStyle/>
          <a:p>
            <a:pPr marL="0" indent="0">
              <a:buNone/>
            </a:pPr>
            <a:r>
              <a:rPr lang="en-US" sz="4000" b="1" dirty="0">
                <a:solidFill>
                  <a:srgbClr val="FFFF00"/>
                </a:solidFill>
                <a:latin typeface="Georgia" panose="02040502050405020303" pitchFamily="18" charset="0"/>
              </a:rPr>
              <a:t>Isa </a:t>
            </a:r>
            <a:r>
              <a:rPr lang="en-US" sz="4000" b="1" dirty="0" smtClean="0">
                <a:solidFill>
                  <a:srgbClr val="FFFF00"/>
                </a:solidFill>
                <a:latin typeface="Georgia" panose="02040502050405020303" pitchFamily="18" charset="0"/>
              </a:rPr>
              <a:t>2:22</a:t>
            </a:r>
          </a:p>
          <a:p>
            <a:pPr marL="0" indent="0">
              <a:buNone/>
            </a:pPr>
            <a:r>
              <a:rPr lang="en-US" sz="2800" dirty="0" smtClean="0">
                <a:solidFill>
                  <a:prstClr val="black"/>
                </a:solidFill>
                <a:latin typeface="Georgia" panose="02040502050405020303" pitchFamily="18" charset="0"/>
              </a:rPr>
              <a:t>  </a:t>
            </a:r>
          </a:p>
          <a:p>
            <a:pPr marL="0" indent="0">
              <a:buNone/>
            </a:pPr>
            <a:r>
              <a:rPr lang="en-US" sz="4800" b="1" dirty="0" smtClean="0">
                <a:solidFill>
                  <a:srgbClr val="C00000"/>
                </a:solidFill>
                <a:effectLst>
                  <a:glow rad="1130300">
                    <a:srgbClr val="66CCFF">
                      <a:alpha val="89000"/>
                    </a:srgbClr>
                  </a:glow>
                </a:effectLst>
                <a:latin typeface="Georgia" panose="02040502050405020303" pitchFamily="18" charset="0"/>
              </a:rPr>
              <a:t>Cease  from  man, </a:t>
            </a:r>
            <a:endParaRPr lang="en-US" sz="4800" b="1" dirty="0" smtClean="0">
              <a:solidFill>
                <a:srgbClr val="C00000"/>
              </a:solidFill>
              <a:latin typeface="Georgia" panose="02040502050405020303" pitchFamily="18" charset="0"/>
            </a:endParaRPr>
          </a:p>
          <a:p>
            <a:pPr marL="0" indent="0" algn="ctr">
              <a:buNone/>
            </a:pPr>
            <a:r>
              <a:rPr lang="en-US" sz="4800" dirty="0" smtClean="0">
                <a:solidFill>
                  <a:schemeClr val="accent4">
                    <a:lumMod val="75000"/>
                  </a:schemeClr>
                </a:solidFill>
                <a:latin typeface="Georgia" panose="02040502050405020303" pitchFamily="18" charset="0"/>
              </a:rPr>
              <a:t>whose breath </a:t>
            </a:r>
            <a:r>
              <a:rPr lang="en-US" sz="4800" dirty="0">
                <a:solidFill>
                  <a:schemeClr val="accent4">
                    <a:lumMod val="75000"/>
                  </a:schemeClr>
                </a:solidFill>
                <a:latin typeface="Georgia" panose="02040502050405020303" pitchFamily="18" charset="0"/>
              </a:rPr>
              <a:t>is in his nostrils, for in </a:t>
            </a:r>
            <a:r>
              <a:rPr lang="en-US" sz="4800" dirty="0" smtClean="0">
                <a:solidFill>
                  <a:schemeClr val="accent4">
                    <a:lumMod val="75000"/>
                  </a:schemeClr>
                </a:solidFill>
                <a:latin typeface="Georgia" panose="02040502050405020303" pitchFamily="18" charset="0"/>
              </a:rPr>
              <a:t>what </a:t>
            </a:r>
            <a:r>
              <a:rPr lang="en-US" sz="4800" dirty="0">
                <a:solidFill>
                  <a:schemeClr val="accent4">
                    <a:lumMod val="75000"/>
                  </a:schemeClr>
                </a:solidFill>
                <a:latin typeface="Georgia" panose="02040502050405020303" pitchFamily="18" charset="0"/>
              </a:rPr>
              <a:t>is he to be </a:t>
            </a:r>
            <a:r>
              <a:rPr lang="en-US" sz="4800" dirty="0" smtClean="0">
                <a:solidFill>
                  <a:schemeClr val="accent4">
                    <a:lumMod val="75000"/>
                  </a:schemeClr>
                </a:solidFill>
                <a:latin typeface="Georgia" panose="02040502050405020303" pitchFamily="18" charset="0"/>
              </a:rPr>
              <a:t/>
            </a:r>
            <a:br>
              <a:rPr lang="en-US" sz="4800" dirty="0" smtClean="0">
                <a:solidFill>
                  <a:schemeClr val="accent4">
                    <a:lumMod val="75000"/>
                  </a:schemeClr>
                </a:solidFill>
                <a:latin typeface="Georgia" panose="02040502050405020303" pitchFamily="18" charset="0"/>
              </a:rPr>
            </a:br>
            <a:r>
              <a:rPr lang="en-US" sz="4800" dirty="0" smtClean="0">
                <a:solidFill>
                  <a:schemeClr val="accent4">
                    <a:lumMod val="75000"/>
                  </a:schemeClr>
                </a:solidFill>
                <a:latin typeface="Georgia" panose="02040502050405020303" pitchFamily="18" charset="0"/>
              </a:rPr>
              <a:t>reckoned </a:t>
            </a:r>
            <a:r>
              <a:rPr lang="en-US" sz="4800" dirty="0">
                <a:solidFill>
                  <a:schemeClr val="accent4">
                    <a:lumMod val="75000"/>
                  </a:schemeClr>
                </a:solidFill>
                <a:latin typeface="Georgia" panose="02040502050405020303" pitchFamily="18" charset="0"/>
              </a:rPr>
              <a:t>upon? </a:t>
            </a:r>
            <a:endParaRPr lang="en-US" sz="4800" dirty="0" smtClean="0">
              <a:solidFill>
                <a:schemeClr val="accent4">
                  <a:lumMod val="75000"/>
                </a:schemeClr>
              </a:solidFill>
              <a:latin typeface="Georgia" panose="02040502050405020303" pitchFamily="18" charset="0"/>
            </a:endParaRPr>
          </a:p>
          <a:p>
            <a:pPr marL="0" indent="0" algn="ctr">
              <a:buNone/>
            </a:pPr>
            <a:r>
              <a:rPr lang="en-US" sz="4800" dirty="0">
                <a:solidFill>
                  <a:schemeClr val="tx1"/>
                </a:solidFill>
                <a:latin typeface="Georgia" panose="02040502050405020303" pitchFamily="18" charset="0"/>
              </a:rPr>
              <a:t>	</a:t>
            </a:r>
            <a:r>
              <a:rPr lang="en-US" sz="4800" dirty="0" smtClean="0">
                <a:solidFill>
                  <a:schemeClr val="tx1"/>
                </a:solidFill>
                <a:latin typeface="Georgia" panose="02040502050405020303" pitchFamily="18" charset="0"/>
              </a:rPr>
              <a:t>					</a:t>
            </a:r>
            <a:r>
              <a:rPr lang="en-US" sz="1800" b="1" i="1" dirty="0" err="1" smtClean="0">
                <a:solidFill>
                  <a:srgbClr val="008080"/>
                </a:solidFill>
                <a:latin typeface="Georgia" panose="02040502050405020303" pitchFamily="18" charset="0"/>
              </a:rPr>
              <a:t>HalleluYah</a:t>
            </a:r>
            <a:r>
              <a:rPr lang="en-US" sz="1800" b="1" i="1" dirty="0" smtClean="0">
                <a:solidFill>
                  <a:srgbClr val="008080"/>
                </a:solidFill>
                <a:latin typeface="Georgia" panose="02040502050405020303" pitchFamily="18" charset="0"/>
              </a:rPr>
              <a:t> Scriptures</a:t>
            </a:r>
            <a:endParaRPr lang="en-US" sz="1800" b="1" i="1" dirty="0">
              <a:solidFill>
                <a:srgbClr val="008080"/>
              </a:solidFill>
            </a:endParaRPr>
          </a:p>
        </p:txBody>
      </p:sp>
      <p:sp>
        <p:nvSpPr>
          <p:cNvPr id="2" name="Slide Number Placeholder 1"/>
          <p:cNvSpPr>
            <a:spLocks noGrp="1"/>
          </p:cNvSpPr>
          <p:nvPr>
            <p:ph type="sldNum" sz="quarter" idx="12"/>
          </p:nvPr>
        </p:nvSpPr>
        <p:spPr>
          <a:xfrm>
            <a:off x="8985175" y="6419746"/>
            <a:ext cx="2819399" cy="345796"/>
          </a:xfrm>
        </p:spPr>
        <p:txBody>
          <a:bodyPr/>
          <a:lstStyle/>
          <a:p>
            <a:fld id="{71766878-3199-4EAB-94E7-2D6D11070E14}" type="slidenum">
              <a:rPr lang="en-US" b="1" smtClean="0">
                <a:solidFill>
                  <a:schemeClr val="tx1"/>
                </a:solidFill>
              </a:rPr>
              <a:t>86</a:t>
            </a:fld>
            <a:endParaRPr lang="en-US" b="1" dirty="0">
              <a:solidFill>
                <a:schemeClr val="tx1"/>
              </a:solidFill>
            </a:endParaRPr>
          </a:p>
        </p:txBody>
      </p:sp>
      <p:sp>
        <p:nvSpPr>
          <p:cNvPr id="4" name="Lightning Bolt 3"/>
          <p:cNvSpPr/>
          <p:nvPr/>
        </p:nvSpPr>
        <p:spPr>
          <a:xfrm rot="6365418">
            <a:off x="7299608" y="64528"/>
            <a:ext cx="2628425" cy="2542282"/>
          </a:xfrm>
          <a:prstGeom prst="lightningBolt">
            <a:avLst/>
          </a:prstGeom>
          <a:solidFill>
            <a:srgbClr val="90F1FE"/>
          </a:solidFill>
          <a:ln w="76200">
            <a:solidFill>
              <a:srgbClr val="CC00FF"/>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softRound"/>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5604407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repeatCount="5000" fill="hold" grpId="0" nodeType="withEffect">
                                  <p:stCondLst>
                                    <p:cond delay="0"/>
                                  </p:stCondLst>
                                  <p:childTnLst>
                                    <p:anim calcmode="discrete" valueType="str">
                                      <p:cBhvr>
                                        <p:cTn id="6" dur="1000" fill="hold"/>
                                        <p:tgtEl>
                                          <p:spTgt spid="4"/>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bg>
      <p:bgPr>
        <a:gradFill>
          <a:gsLst>
            <a:gs pos="46000">
              <a:srgbClr val="008080"/>
            </a:gs>
            <a:gs pos="66000">
              <a:schemeClr val="accent4">
                <a:lumMod val="60000"/>
                <a:lumOff val="40000"/>
              </a:schemeClr>
            </a:gs>
            <a:gs pos="100000">
              <a:srgbClr val="FF00FF">
                <a:alpha val="27000"/>
              </a:srgbClr>
            </a:gs>
          </a:gsLst>
          <a:lin ang="5400000" scaled="0"/>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71551" y="600076"/>
            <a:ext cx="10672762" cy="6165466"/>
          </a:xfrm>
        </p:spPr>
        <p:txBody>
          <a:bodyPr anchor="ctr">
            <a:normAutofit fontScale="92500" lnSpcReduction="10000"/>
            <a:scene3d>
              <a:camera prst="orthographicFront"/>
              <a:lightRig rig="threePt" dir="t"/>
            </a:scene3d>
            <a:sp3d extrusionH="57150">
              <a:bevelT w="82550" h="38100" prst="coolSlant"/>
            </a:sp3d>
          </a:bodyPr>
          <a:lstStyle/>
          <a:p>
            <a:pPr marL="0" indent="0">
              <a:buNone/>
            </a:pPr>
            <a:r>
              <a:rPr lang="en-US" sz="4000" b="1" dirty="0">
                <a:solidFill>
                  <a:schemeClr val="accent5">
                    <a:lumMod val="20000"/>
                    <a:lumOff val="80000"/>
                  </a:schemeClr>
                </a:solidFill>
                <a:latin typeface="Georgia" panose="02040502050405020303" pitchFamily="18" charset="0"/>
              </a:rPr>
              <a:t>Isa </a:t>
            </a:r>
            <a:r>
              <a:rPr lang="en-US" sz="4000" b="1" dirty="0" smtClean="0">
                <a:solidFill>
                  <a:schemeClr val="accent5">
                    <a:lumMod val="20000"/>
                    <a:lumOff val="80000"/>
                  </a:schemeClr>
                </a:solidFill>
                <a:latin typeface="Georgia" panose="02040502050405020303" pitchFamily="18" charset="0"/>
              </a:rPr>
              <a:t>1:13 – 14</a:t>
            </a:r>
          </a:p>
          <a:p>
            <a:pPr marL="0" indent="0">
              <a:buNone/>
            </a:pPr>
            <a:r>
              <a:rPr lang="en-US" sz="4000" b="1" dirty="0" smtClean="0">
                <a:solidFill>
                  <a:srgbClr val="FFFF00"/>
                </a:solidFill>
                <a:latin typeface="Georgia" panose="02040502050405020303" pitchFamily="18" charset="0"/>
              </a:rPr>
              <a:t>Stop bringing futile offerings, 		  incense, it is an abomination to Me.  </a:t>
            </a:r>
            <a:r>
              <a:rPr lang="en-US" sz="4000" b="1" dirty="0" smtClean="0">
                <a:ln>
                  <a:solidFill>
                    <a:srgbClr val="FFFF00"/>
                  </a:solidFill>
                </a:ln>
                <a:solidFill>
                  <a:srgbClr val="FFFF00"/>
                </a:solidFill>
                <a:effectLst/>
                <a:latin typeface="Georgia" panose="02040502050405020303" pitchFamily="18" charset="0"/>
              </a:rPr>
              <a:t>New</a:t>
            </a:r>
            <a:r>
              <a:rPr lang="en-US" sz="4000" b="1" dirty="0" smtClean="0">
                <a:ln>
                  <a:solidFill>
                    <a:srgbClr val="FF0066"/>
                  </a:solidFill>
                </a:ln>
                <a:solidFill>
                  <a:srgbClr val="CC0099"/>
                </a:solidFill>
                <a:effectLst>
                  <a:glow rad="127000">
                    <a:srgbClr val="90F1FE"/>
                  </a:glow>
                </a:effectLst>
                <a:latin typeface="Georgia" panose="02040502050405020303" pitchFamily="18" charset="0"/>
              </a:rPr>
              <a:t> Moons, </a:t>
            </a:r>
            <a:r>
              <a:rPr lang="en-US" sz="4000" b="1" dirty="0" err="1" smtClean="0">
                <a:solidFill>
                  <a:srgbClr val="FFFF00"/>
                </a:solidFill>
                <a:latin typeface="Georgia" panose="02040502050405020303" pitchFamily="18" charset="0"/>
              </a:rPr>
              <a:t>Shabbathoth</a:t>
            </a:r>
            <a:r>
              <a:rPr lang="en-US" sz="4000" b="1" dirty="0" smtClean="0">
                <a:solidFill>
                  <a:srgbClr val="FFFF00"/>
                </a:solidFill>
                <a:latin typeface="Georgia" panose="02040502050405020303" pitchFamily="18" charset="0"/>
              </a:rPr>
              <a:t>, the calling of meetings – I am unable to bear </a:t>
            </a:r>
            <a:r>
              <a:rPr lang="en-US" sz="4000" b="1" dirty="0" smtClean="0">
                <a:solidFill>
                  <a:srgbClr val="CC0099"/>
                </a:solidFill>
                <a:effectLst>
                  <a:glow rad="127000">
                    <a:srgbClr val="90F1FE"/>
                  </a:glow>
                </a:effectLst>
                <a:latin typeface="Georgia" panose="02040502050405020303" pitchFamily="18" charset="0"/>
              </a:rPr>
              <a:t>unrighteousness</a:t>
            </a:r>
            <a:r>
              <a:rPr lang="en-US" sz="4000" b="1" dirty="0" smtClean="0">
                <a:solidFill>
                  <a:srgbClr val="FFFF00"/>
                </a:solidFill>
                <a:latin typeface="Georgia" panose="02040502050405020303" pitchFamily="18" charset="0"/>
              </a:rPr>
              <a:t> 		      and assembly.</a:t>
            </a:r>
          </a:p>
          <a:p>
            <a:pPr marL="0" indent="0">
              <a:buNone/>
            </a:pPr>
            <a:r>
              <a:rPr lang="en-US" sz="4000" b="1" dirty="0" smtClean="0">
                <a:ln>
                  <a:solidFill>
                    <a:srgbClr val="FF6600"/>
                  </a:solidFill>
                </a:ln>
                <a:solidFill>
                  <a:schemeClr val="tx1"/>
                </a:solidFill>
                <a:effectLst>
                  <a:glow rad="127000">
                    <a:srgbClr val="90F1FE"/>
                  </a:glow>
                </a:effectLst>
                <a:latin typeface="Georgia" panose="02040502050405020303" pitchFamily="18" charset="0"/>
              </a:rPr>
              <a:t>My being 		  </a:t>
            </a:r>
            <a:r>
              <a:rPr lang="en-US" sz="4000" b="1" dirty="0" smtClean="0">
                <a:ln>
                  <a:solidFill>
                    <a:srgbClr val="FF6600"/>
                  </a:solidFill>
                </a:ln>
                <a:solidFill>
                  <a:schemeClr val="tx1"/>
                </a:solidFill>
                <a:effectLst>
                  <a:glow rad="127000">
                    <a:srgbClr val="00FF00"/>
                  </a:glow>
                </a:effectLst>
                <a:latin typeface="Georgia" panose="02040502050405020303" pitchFamily="18" charset="0"/>
              </a:rPr>
              <a:t>your</a:t>
            </a:r>
            <a:r>
              <a:rPr lang="en-US" sz="4000" b="1" dirty="0" smtClean="0">
                <a:ln>
                  <a:solidFill>
                    <a:srgbClr val="FF6600"/>
                  </a:solidFill>
                </a:ln>
                <a:solidFill>
                  <a:schemeClr val="tx1"/>
                </a:solidFill>
                <a:effectLst>
                  <a:glow rad="127000">
                    <a:srgbClr val="90F1FE"/>
                  </a:glow>
                </a:effectLst>
                <a:latin typeface="Georgia" panose="02040502050405020303" pitchFamily="18" charset="0"/>
              </a:rPr>
              <a:t> new moons and </a:t>
            </a:r>
            <a:r>
              <a:rPr lang="en-US" sz="4000" b="1" dirty="0" smtClean="0">
                <a:ln>
                  <a:solidFill>
                    <a:srgbClr val="FF6600"/>
                  </a:solidFill>
                </a:ln>
                <a:solidFill>
                  <a:schemeClr val="tx1"/>
                </a:solidFill>
                <a:effectLst>
                  <a:glow rad="127000">
                    <a:srgbClr val="00FF00"/>
                  </a:glow>
                </a:effectLst>
                <a:latin typeface="Georgia" panose="02040502050405020303" pitchFamily="18" charset="0"/>
              </a:rPr>
              <a:t>your </a:t>
            </a:r>
            <a:r>
              <a:rPr lang="en-US" sz="4000" b="1" dirty="0" smtClean="0">
                <a:ln>
                  <a:solidFill>
                    <a:srgbClr val="FF6600"/>
                  </a:solidFill>
                </a:ln>
                <a:solidFill>
                  <a:schemeClr val="tx1"/>
                </a:solidFill>
                <a:effectLst>
                  <a:glow rad="127000">
                    <a:srgbClr val="90F1FE"/>
                  </a:glow>
                </a:effectLst>
                <a:latin typeface="Georgia" panose="02040502050405020303" pitchFamily="18" charset="0"/>
              </a:rPr>
              <a:t>appointed times, </a:t>
            </a:r>
            <a:r>
              <a:rPr lang="en-US" sz="4000" b="1" dirty="0" smtClean="0">
                <a:solidFill>
                  <a:srgbClr val="FF0000"/>
                </a:solidFill>
                <a:latin typeface="Georgia" panose="02040502050405020303" pitchFamily="18" charset="0"/>
              </a:rPr>
              <a:t>they are a trouble to Me, </a:t>
            </a:r>
            <a:br>
              <a:rPr lang="en-US" sz="4000" b="1" dirty="0" smtClean="0">
                <a:solidFill>
                  <a:srgbClr val="FF0000"/>
                </a:solidFill>
                <a:latin typeface="Georgia" panose="02040502050405020303" pitchFamily="18" charset="0"/>
              </a:rPr>
            </a:br>
            <a:r>
              <a:rPr lang="en-US" sz="4000" b="1" dirty="0" smtClean="0">
                <a:solidFill>
                  <a:srgbClr val="FF0000"/>
                </a:solidFill>
                <a:latin typeface="Georgia" panose="02040502050405020303" pitchFamily="18" charset="0"/>
              </a:rPr>
              <a:t>I am weary of bearing them. </a:t>
            </a:r>
            <a:endParaRPr lang="en-US" sz="2800" dirty="0" smtClean="0">
              <a:solidFill>
                <a:srgbClr val="FF0000"/>
              </a:solidFill>
              <a:latin typeface="Georgia" panose="02040502050405020303" pitchFamily="18" charset="0"/>
            </a:endParaRPr>
          </a:p>
          <a:p>
            <a:pPr marL="0" indent="0" algn="ctr">
              <a:buNone/>
            </a:pPr>
            <a:r>
              <a:rPr lang="en-US" sz="4800" dirty="0">
                <a:solidFill>
                  <a:schemeClr val="tx1"/>
                </a:solidFill>
                <a:latin typeface="Georgia" panose="02040502050405020303" pitchFamily="18" charset="0"/>
              </a:rPr>
              <a:t>	</a:t>
            </a:r>
            <a:r>
              <a:rPr lang="en-US" sz="4800" dirty="0" smtClean="0">
                <a:solidFill>
                  <a:schemeClr val="tx1"/>
                </a:solidFill>
                <a:latin typeface="Georgia" panose="02040502050405020303" pitchFamily="18" charset="0"/>
              </a:rPr>
              <a:t>					</a:t>
            </a:r>
            <a:r>
              <a:rPr lang="en-US" sz="1800" b="1" i="1" dirty="0" err="1" smtClean="0">
                <a:solidFill>
                  <a:schemeClr val="tx1"/>
                </a:solidFill>
                <a:latin typeface="Georgia" panose="02040502050405020303" pitchFamily="18" charset="0"/>
              </a:rPr>
              <a:t>HalleluYah</a:t>
            </a:r>
            <a:r>
              <a:rPr lang="en-US" sz="1800" b="1" i="1" dirty="0" smtClean="0">
                <a:solidFill>
                  <a:schemeClr val="tx1"/>
                </a:solidFill>
                <a:latin typeface="Georgia" panose="02040502050405020303" pitchFamily="18" charset="0"/>
              </a:rPr>
              <a:t> Scriptures</a:t>
            </a:r>
            <a:endParaRPr lang="en-US" sz="1800" b="1" i="1" dirty="0">
              <a:solidFill>
                <a:schemeClr val="tx1"/>
              </a:solidFill>
            </a:endParaRPr>
          </a:p>
        </p:txBody>
      </p:sp>
      <p:sp>
        <p:nvSpPr>
          <p:cNvPr id="2" name="Slide Number Placeholder 1"/>
          <p:cNvSpPr>
            <a:spLocks noGrp="1"/>
          </p:cNvSpPr>
          <p:nvPr>
            <p:ph type="sldNum" sz="quarter" idx="12"/>
          </p:nvPr>
        </p:nvSpPr>
        <p:spPr>
          <a:xfrm>
            <a:off x="8985175" y="6419746"/>
            <a:ext cx="2819399" cy="345796"/>
          </a:xfrm>
        </p:spPr>
        <p:txBody>
          <a:bodyPr/>
          <a:lstStyle/>
          <a:p>
            <a:fld id="{71766878-3199-4EAB-94E7-2D6D11070E14}" type="slidenum">
              <a:rPr lang="en-US" b="1" smtClean="0">
                <a:solidFill>
                  <a:schemeClr val="tx1"/>
                </a:solidFill>
              </a:rPr>
              <a:t>87</a:t>
            </a:fld>
            <a:endParaRPr lang="en-US" b="1" dirty="0">
              <a:solidFill>
                <a:schemeClr val="tx1"/>
              </a:solidFill>
            </a:endParaRPr>
          </a:p>
        </p:txBody>
      </p:sp>
      <p:sp>
        <p:nvSpPr>
          <p:cNvPr id="4" name="Lightning Bolt 3"/>
          <p:cNvSpPr/>
          <p:nvPr/>
        </p:nvSpPr>
        <p:spPr>
          <a:xfrm rot="762979">
            <a:off x="7447567" y="307683"/>
            <a:ext cx="1933611" cy="1379144"/>
          </a:xfrm>
          <a:prstGeom prst="lightningBolt">
            <a:avLst/>
          </a:prstGeom>
          <a:solidFill>
            <a:srgbClr val="90F1FE"/>
          </a:solidFill>
          <a:ln w="76200">
            <a:solidFill>
              <a:srgbClr val="CC00FF"/>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U-Turn Arrow 4"/>
          <p:cNvSpPr/>
          <p:nvPr/>
        </p:nvSpPr>
        <p:spPr>
          <a:xfrm rot="5400000" flipH="1">
            <a:off x="9601271" y="1116176"/>
            <a:ext cx="1573163" cy="3106271"/>
          </a:xfrm>
          <a:prstGeom prst="uturnArrow">
            <a:avLst>
              <a:gd name="adj1" fmla="val 11048"/>
              <a:gd name="adj2" fmla="val 23604"/>
              <a:gd name="adj3" fmla="val 45643"/>
              <a:gd name="adj4" fmla="val 28899"/>
              <a:gd name="adj5" fmla="val 38889"/>
            </a:avLst>
          </a:prstGeom>
          <a:gradFill>
            <a:gsLst>
              <a:gs pos="47000">
                <a:srgbClr val="ECD148"/>
              </a:gs>
              <a:gs pos="4000">
                <a:srgbClr val="FFFF00"/>
              </a:gs>
              <a:gs pos="35000">
                <a:srgbClr val="FF0066"/>
              </a:gs>
              <a:gs pos="84000">
                <a:srgbClr val="90F1FE"/>
              </a:gs>
            </a:gsLst>
            <a:lin ang="5400000" scaled="0"/>
          </a:gra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Rectangle 5"/>
          <p:cNvSpPr/>
          <p:nvPr/>
        </p:nvSpPr>
        <p:spPr>
          <a:xfrm>
            <a:off x="3375211" y="4276165"/>
            <a:ext cx="1492624" cy="52443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700" b="1" dirty="0">
                <a:ln>
                  <a:solidFill>
                    <a:srgbClr val="FF6600"/>
                  </a:solidFill>
                </a:ln>
                <a:solidFill>
                  <a:prstClr val="black"/>
                </a:solidFill>
                <a:effectLst>
                  <a:glow rad="127000">
                    <a:srgbClr val="90F1FE"/>
                  </a:glow>
                </a:effectLst>
                <a:latin typeface="Georgia" panose="02040502050405020303" pitchFamily="18" charset="0"/>
              </a:rPr>
              <a:t>hates</a:t>
            </a:r>
            <a:endParaRPr lang="en-US" dirty="0"/>
          </a:p>
        </p:txBody>
      </p:sp>
    </p:spTree>
    <p:extLst>
      <p:ext uri="{BB962C8B-B14F-4D97-AF65-F5344CB8AC3E}">
        <p14:creationId xmlns:p14="http://schemas.microsoft.com/office/powerpoint/2010/main" val="73964921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repeatCount="5000" fill="hold" grpId="0" nodeType="withEffect">
                                  <p:stCondLst>
                                    <p:cond delay="0"/>
                                  </p:stCondLst>
                                  <p:childTnLst>
                                    <p:anim calcmode="discrete" valueType="str">
                                      <p:cBhvr>
                                        <p:cTn id="6" dur="1000" fill="hold"/>
                                        <p:tgtEl>
                                          <p:spTgt spid="4"/>
                                        </p:tgtEl>
                                        <p:attrNameLst>
                                          <p:attrName>style.visibility</p:attrName>
                                        </p:attrNameLst>
                                      </p:cBhvr>
                                      <p:tavLst>
                                        <p:tav tm="0">
                                          <p:val>
                                            <p:strVal val="hidden"/>
                                          </p:val>
                                        </p:tav>
                                        <p:tav tm="50000">
                                          <p:val>
                                            <p:strVal val="visible"/>
                                          </p:val>
                                        </p:tav>
                                      </p:tavLst>
                                    </p:anim>
                                  </p:childTnLst>
                                </p:cTn>
                              </p:par>
                            </p:childTnLst>
                          </p:cTn>
                        </p:par>
                      </p:childTnLst>
                    </p:cTn>
                  </p:par>
                  <p:par>
                    <p:cTn id="7" fill="hold">
                      <p:stCondLst>
                        <p:cond delay="indefinite"/>
                      </p:stCondLst>
                      <p:childTnLst>
                        <p:par>
                          <p:cTn id="8" fill="hold">
                            <p:stCondLst>
                              <p:cond delay="0"/>
                            </p:stCondLst>
                            <p:childTnLst>
                              <p:par>
                                <p:cTn id="9" presetID="2" presetClass="entr" presetSubtype="8"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par>
                                <p:cTn id="13" presetID="26" presetClass="emph" presetSubtype="0" repeatCount="3000" fill="hold" grpId="1" nodeType="withEffect">
                                  <p:stCondLst>
                                    <p:cond delay="1000"/>
                                  </p:stCondLst>
                                  <p:childTnLst>
                                    <p:animEffect transition="out" filter="fade">
                                      <p:cBhvr>
                                        <p:cTn id="14" dur="1000" tmFilter="0, 0; .2, .5; .8, .5; 1, 0"/>
                                        <p:tgtEl>
                                          <p:spTgt spid="5"/>
                                        </p:tgtEl>
                                      </p:cBhvr>
                                    </p:animEffect>
                                    <p:animScale>
                                      <p:cBhvr>
                                        <p:cTn id="15" dur="500" autoRev="1" fill="hold"/>
                                        <p:tgtEl>
                                          <p:spTgt spid="5"/>
                                        </p:tgtEl>
                                      </p:cBhvr>
                                      <p:by x="105000" y="105000"/>
                                    </p:animScale>
                                  </p:childTnLst>
                                </p:cTn>
                              </p:par>
                            </p:childTnLst>
                          </p:cTn>
                        </p:par>
                      </p:childTnLst>
                    </p:cTn>
                  </p:par>
                  <p:par>
                    <p:cTn id="16" fill="hold">
                      <p:stCondLst>
                        <p:cond delay="indefinite"/>
                      </p:stCondLst>
                      <p:childTnLst>
                        <p:par>
                          <p:cTn id="17" fill="hold">
                            <p:stCondLst>
                              <p:cond delay="0"/>
                            </p:stCondLst>
                            <p:childTnLst>
                              <p:par>
                                <p:cTn id="18" presetID="31" presetClass="entr" presetSubtype="0"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 calcmode="lin" valueType="num">
                                      <p:cBhvr>
                                        <p:cTn id="20"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1"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2"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3" dur="1000"/>
                                        <p:tgtEl>
                                          <p:spTgt spid="3">
                                            <p:txEl>
                                              <p:pRg st="2" end="2"/>
                                            </p:txEl>
                                          </p:spTgt>
                                        </p:tgtEl>
                                      </p:cBhvr>
                                    </p:animEffect>
                                  </p:childTnLst>
                                </p:cTn>
                              </p:par>
                              <p:par>
                                <p:cTn id="24" presetID="31" presetClass="entr" presetSubtype="0" fill="hold" grpId="0" nodeType="withEffect">
                                  <p:stCondLst>
                                    <p:cond delay="0"/>
                                  </p:stCondLst>
                                  <p:iterate type="lt">
                                    <p:tmPct val="0"/>
                                  </p:iterate>
                                  <p:childTnLst>
                                    <p:set>
                                      <p:cBhvr>
                                        <p:cTn id="25" dur="1" fill="hold">
                                          <p:stCondLst>
                                            <p:cond delay="0"/>
                                          </p:stCondLst>
                                        </p:cTn>
                                        <p:tgtEl>
                                          <p:spTgt spid="6">
                                            <p:txEl>
                                              <p:pRg st="0" end="0"/>
                                            </p:txEl>
                                          </p:spTgt>
                                        </p:tgtEl>
                                        <p:attrNameLst>
                                          <p:attrName>style.visibility</p:attrName>
                                        </p:attrNameLst>
                                      </p:cBhvr>
                                      <p:to>
                                        <p:strVal val="visible"/>
                                      </p:to>
                                    </p:set>
                                    <p:anim calcmode="lin" valueType="num">
                                      <p:cBhvr>
                                        <p:cTn id="26" dur="1000" fill="hold"/>
                                        <p:tgtEl>
                                          <p:spTgt spid="6">
                                            <p:txEl>
                                              <p:pRg st="0" end="0"/>
                                            </p:txEl>
                                          </p:spTgt>
                                        </p:tgtEl>
                                        <p:attrNameLst>
                                          <p:attrName>ppt_w</p:attrName>
                                        </p:attrNameLst>
                                      </p:cBhvr>
                                      <p:tavLst>
                                        <p:tav tm="0">
                                          <p:val>
                                            <p:fltVal val="0"/>
                                          </p:val>
                                        </p:tav>
                                        <p:tav tm="100000">
                                          <p:val>
                                            <p:strVal val="#ppt_w"/>
                                          </p:val>
                                        </p:tav>
                                      </p:tavLst>
                                    </p:anim>
                                    <p:anim calcmode="lin" valueType="num">
                                      <p:cBhvr>
                                        <p:cTn id="27" dur="1000" fill="hold"/>
                                        <p:tgtEl>
                                          <p:spTgt spid="6">
                                            <p:txEl>
                                              <p:pRg st="0" end="0"/>
                                            </p:txEl>
                                          </p:spTgt>
                                        </p:tgtEl>
                                        <p:attrNameLst>
                                          <p:attrName>ppt_h</p:attrName>
                                        </p:attrNameLst>
                                      </p:cBhvr>
                                      <p:tavLst>
                                        <p:tav tm="0">
                                          <p:val>
                                            <p:fltVal val="0"/>
                                          </p:val>
                                        </p:tav>
                                        <p:tav tm="100000">
                                          <p:val>
                                            <p:strVal val="#ppt_h"/>
                                          </p:val>
                                        </p:tav>
                                      </p:tavLst>
                                    </p:anim>
                                    <p:anim calcmode="lin" valueType="num">
                                      <p:cBhvr>
                                        <p:cTn id="28" dur="1000" fill="hold"/>
                                        <p:tgtEl>
                                          <p:spTgt spid="6">
                                            <p:txEl>
                                              <p:pRg st="0" end="0"/>
                                            </p:txEl>
                                          </p:spTgt>
                                        </p:tgtEl>
                                        <p:attrNameLst>
                                          <p:attrName>style.rotation</p:attrName>
                                        </p:attrNameLst>
                                      </p:cBhvr>
                                      <p:tavLst>
                                        <p:tav tm="0">
                                          <p:val>
                                            <p:fltVal val="90"/>
                                          </p:val>
                                        </p:tav>
                                        <p:tav tm="100000">
                                          <p:val>
                                            <p:fltVal val="0"/>
                                          </p:val>
                                        </p:tav>
                                      </p:tavLst>
                                    </p:anim>
                                    <p:animEffect transition="in" filter="fade">
                                      <p:cBhvr>
                                        <p:cTn id="29" dur="1000"/>
                                        <p:tgtEl>
                                          <p:spTgt spid="6">
                                            <p:txEl>
                                              <p:pRg st="0" end="0"/>
                                            </p:txEl>
                                          </p:spTgt>
                                        </p:tgtEl>
                                      </p:cBhvr>
                                    </p:animEffect>
                                  </p:childTnLst>
                                </p:cTn>
                              </p:par>
                              <p:par>
                                <p:cTn id="30" presetID="31" presetClass="entr" presetSubtype="0" fill="hold" nodeType="with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 calcmode="lin" valueType="num">
                                      <p:cBhvr>
                                        <p:cTn id="32"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3"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4"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5" dur="1000"/>
                                        <p:tgtEl>
                                          <p:spTgt spid="3">
                                            <p:txEl>
                                              <p:pRg st="3" end="3"/>
                                            </p:txEl>
                                          </p:spTgt>
                                        </p:tgtEl>
                                      </p:cBhvr>
                                    </p:animEffect>
                                  </p:childTnLst>
                                </p:cTn>
                              </p:par>
                            </p:childTnLst>
                          </p:cTn>
                        </p:par>
                        <p:par>
                          <p:cTn id="36" fill="hold">
                            <p:stCondLst>
                              <p:cond delay="1000"/>
                            </p:stCondLst>
                            <p:childTnLst>
                              <p:par>
                                <p:cTn id="37" presetID="34" presetClass="emph" presetSubtype="0" fill="hold" nodeType="afterEffect">
                                  <p:stCondLst>
                                    <p:cond delay="0"/>
                                  </p:stCondLst>
                                  <p:iterate type="lt">
                                    <p:tmPct val="10000"/>
                                  </p:iterate>
                                  <p:childTnLst>
                                    <p:animMotion origin="layout" path="M 6.25E-7 4.44444E-6 L 6.25E-7 -0.07223 " pathEditMode="relative" rAng="0" ptsTypes="AA">
                                      <p:cBhvr>
                                        <p:cTn id="38" dur="500" accel="50000" decel="50000" autoRev="1" fill="hold">
                                          <p:stCondLst>
                                            <p:cond delay="0"/>
                                          </p:stCondLst>
                                        </p:cTn>
                                        <p:tgtEl>
                                          <p:spTgt spid="6">
                                            <p:txEl>
                                              <p:pRg st="0" end="0"/>
                                            </p:txEl>
                                          </p:spTgt>
                                        </p:tgtEl>
                                        <p:attrNameLst>
                                          <p:attrName>ppt_x</p:attrName>
                                          <p:attrName>ppt_y</p:attrName>
                                        </p:attrNameLst>
                                      </p:cBhvr>
                                      <p:rCtr x="0" y="-3611"/>
                                    </p:animMotion>
                                    <p:animRot by="1500000">
                                      <p:cBhvr>
                                        <p:cTn id="39" dur="250" fill="hold">
                                          <p:stCondLst>
                                            <p:cond delay="0"/>
                                          </p:stCondLst>
                                        </p:cTn>
                                        <p:tgtEl>
                                          <p:spTgt spid="6">
                                            <p:txEl>
                                              <p:pRg st="0" end="0"/>
                                            </p:txEl>
                                          </p:spTgt>
                                        </p:tgtEl>
                                        <p:attrNameLst>
                                          <p:attrName>r</p:attrName>
                                        </p:attrNameLst>
                                      </p:cBhvr>
                                    </p:animRot>
                                    <p:animRot by="-1500000">
                                      <p:cBhvr>
                                        <p:cTn id="40" dur="250" fill="hold">
                                          <p:stCondLst>
                                            <p:cond delay="250"/>
                                          </p:stCondLst>
                                        </p:cTn>
                                        <p:tgtEl>
                                          <p:spTgt spid="6">
                                            <p:txEl>
                                              <p:pRg st="0" end="0"/>
                                            </p:txEl>
                                          </p:spTgt>
                                        </p:tgtEl>
                                        <p:attrNameLst>
                                          <p:attrName>r</p:attrName>
                                        </p:attrNameLst>
                                      </p:cBhvr>
                                    </p:animRot>
                                    <p:animRot by="-1500000">
                                      <p:cBhvr>
                                        <p:cTn id="41" dur="250" fill="hold">
                                          <p:stCondLst>
                                            <p:cond delay="500"/>
                                          </p:stCondLst>
                                        </p:cTn>
                                        <p:tgtEl>
                                          <p:spTgt spid="6">
                                            <p:txEl>
                                              <p:pRg st="0" end="0"/>
                                            </p:txEl>
                                          </p:spTgt>
                                        </p:tgtEl>
                                        <p:attrNameLst>
                                          <p:attrName>r</p:attrName>
                                        </p:attrNameLst>
                                      </p:cBhvr>
                                    </p:animRot>
                                    <p:animRot by="1500000">
                                      <p:cBhvr>
                                        <p:cTn id="42" dur="250" fill="hold">
                                          <p:stCondLst>
                                            <p:cond delay="750"/>
                                          </p:stCondLst>
                                        </p:cTn>
                                        <p:tgtEl>
                                          <p:spTgt spid="6">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5" grpId="1" animBg="1"/>
      <p:bldP spid="6" grpId="0" build="allAtOnce"/>
    </p:bldLst>
  </p:timing>
</p:sld>
</file>

<file path=ppt/slides/slide8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11107"/>
            <a:ext cx="11947490" cy="1492132"/>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Rockwell" pitchFamily="18" charset="0"/>
              </a:rPr>
              <a:t>The “Times” &amp; “Seasons” are in Yahuah’s Hands – 1 </a:t>
            </a:r>
            <a:r>
              <a:rPr lang="en-US" b="1" cap="none" spc="0"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Rockwell" pitchFamily="18" charset="0"/>
              </a:rPr>
              <a:t>Thess</a:t>
            </a:r>
            <a:r>
              <a:rPr lang="en-US"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Rockwell" pitchFamily="18" charset="0"/>
              </a:rPr>
              <a:t> 5:1-8</a:t>
            </a:r>
            <a:endParaRPr lang="en-US"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Rockwell" pitchFamily="18" charset="0"/>
            </a:endParaRPr>
          </a:p>
        </p:txBody>
      </p:sp>
      <p:sp>
        <p:nvSpPr>
          <p:cNvPr id="3" name="Content Placeholder 2"/>
          <p:cNvSpPr>
            <a:spLocks noGrp="1"/>
          </p:cNvSpPr>
          <p:nvPr>
            <p:ph idx="1"/>
          </p:nvPr>
        </p:nvSpPr>
        <p:spPr>
          <a:xfrm>
            <a:off x="320790" y="1492246"/>
            <a:ext cx="4410146" cy="5011837"/>
          </a:xfrm>
          <a:solidFill>
            <a:schemeClr val="accent4">
              <a:lumMod val="20000"/>
              <a:lumOff val="80000"/>
              <a:alpha val="46000"/>
            </a:schemeClr>
          </a:solidFill>
          <a:scene3d>
            <a:camera prst="orthographicFront"/>
            <a:lightRig rig="threePt" dir="t"/>
          </a:scene3d>
          <a:sp3d>
            <a:bevelT w="152400" h="50800" prst="softRound"/>
          </a:sp3d>
        </p:spPr>
        <p:txBody>
          <a:bodyPr>
            <a:normAutofit lnSpcReduction="10000"/>
            <a:sp3d extrusionH="57150">
              <a:bevelT w="38100" h="38100"/>
            </a:sp3d>
          </a:bodyPr>
          <a:lstStyle/>
          <a:p>
            <a:r>
              <a:rPr lang="en-US" b="1" dirty="0" smtClean="0">
                <a:solidFill>
                  <a:schemeClr val="accent4">
                    <a:lumMod val="50000"/>
                  </a:schemeClr>
                </a:solidFill>
              </a:rPr>
              <a:t>1</a:t>
            </a:r>
            <a:r>
              <a:rPr lang="en-US" dirty="0" smtClean="0">
                <a:solidFill>
                  <a:schemeClr val="accent4">
                    <a:lumMod val="50000"/>
                  </a:schemeClr>
                </a:solidFill>
              </a:rPr>
              <a:t>  </a:t>
            </a:r>
            <a:r>
              <a:rPr lang="en-US" b="1" dirty="0" smtClean="0">
                <a:solidFill>
                  <a:schemeClr val="accent2"/>
                </a:solidFill>
              </a:rPr>
              <a:t>But </a:t>
            </a:r>
            <a:r>
              <a:rPr lang="en-US" b="1" dirty="0">
                <a:solidFill>
                  <a:schemeClr val="accent2"/>
                </a:solidFill>
              </a:rPr>
              <a:t>of the </a:t>
            </a:r>
            <a:r>
              <a:rPr lang="en-US" b="1" dirty="0">
                <a:solidFill>
                  <a:schemeClr val="accent2"/>
                </a:solidFill>
                <a:effectLst>
                  <a:glow rad="228600">
                    <a:schemeClr val="accent5">
                      <a:satMod val="175000"/>
                      <a:alpha val="40000"/>
                    </a:schemeClr>
                  </a:glow>
                </a:effectLst>
              </a:rPr>
              <a:t>times and the seasons</a:t>
            </a:r>
            <a:r>
              <a:rPr lang="en-US" b="1" dirty="0">
                <a:solidFill>
                  <a:schemeClr val="accent2"/>
                </a:solidFill>
              </a:rPr>
              <a:t>, brethren, ye have no need that I write unto you.</a:t>
            </a:r>
          </a:p>
          <a:p>
            <a:r>
              <a:rPr lang="en-US" b="1" dirty="0" smtClean="0">
                <a:solidFill>
                  <a:schemeClr val="accent4">
                    <a:lumMod val="50000"/>
                  </a:schemeClr>
                </a:solidFill>
              </a:rPr>
              <a:t>2</a:t>
            </a:r>
            <a:r>
              <a:rPr lang="en-US" dirty="0" smtClean="0">
                <a:solidFill>
                  <a:schemeClr val="accent4">
                    <a:lumMod val="50000"/>
                  </a:schemeClr>
                </a:solidFill>
              </a:rPr>
              <a:t>  </a:t>
            </a:r>
            <a:r>
              <a:rPr lang="en-US" b="1" dirty="0" smtClean="0">
                <a:solidFill>
                  <a:schemeClr val="accent4">
                    <a:lumMod val="50000"/>
                  </a:schemeClr>
                </a:solidFill>
              </a:rPr>
              <a:t>For </a:t>
            </a:r>
            <a:r>
              <a:rPr lang="en-US" b="1" dirty="0">
                <a:solidFill>
                  <a:schemeClr val="accent4">
                    <a:lumMod val="50000"/>
                  </a:schemeClr>
                </a:solidFill>
              </a:rPr>
              <a:t>yourselves know perfectly that the day of </a:t>
            </a:r>
            <a:r>
              <a:rPr lang="en-US" b="1" dirty="0" smtClean="0">
                <a:solidFill>
                  <a:schemeClr val="accent4">
                    <a:lumMod val="50000"/>
                  </a:schemeClr>
                </a:solidFill>
              </a:rPr>
              <a:t>[</a:t>
            </a:r>
            <a:r>
              <a:rPr lang="en-US" b="1" dirty="0" err="1" smtClean="0">
                <a:solidFill>
                  <a:schemeClr val="accent4">
                    <a:lumMod val="50000"/>
                  </a:schemeClr>
                </a:solidFill>
              </a:rPr>
              <a:t>Yahuah</a:t>
            </a:r>
            <a:r>
              <a:rPr lang="en-US" b="1" dirty="0" smtClean="0">
                <a:solidFill>
                  <a:schemeClr val="accent4">
                    <a:lumMod val="50000"/>
                  </a:schemeClr>
                </a:solidFill>
              </a:rPr>
              <a:t>] so </a:t>
            </a:r>
            <a:r>
              <a:rPr lang="en-US" b="1" dirty="0">
                <a:solidFill>
                  <a:schemeClr val="accent4">
                    <a:lumMod val="50000"/>
                  </a:schemeClr>
                </a:solidFill>
              </a:rPr>
              <a:t>cometh as a thief in the night.</a:t>
            </a:r>
          </a:p>
          <a:p>
            <a:r>
              <a:rPr lang="en-US" b="1" dirty="0" smtClean="0">
                <a:solidFill>
                  <a:schemeClr val="accent4">
                    <a:lumMod val="50000"/>
                  </a:schemeClr>
                </a:solidFill>
              </a:rPr>
              <a:t>3</a:t>
            </a:r>
            <a:r>
              <a:rPr lang="en-US" dirty="0" smtClean="0">
                <a:solidFill>
                  <a:schemeClr val="accent4">
                    <a:lumMod val="50000"/>
                  </a:schemeClr>
                </a:solidFill>
              </a:rPr>
              <a:t>  </a:t>
            </a:r>
            <a:r>
              <a:rPr lang="en-US" b="1" dirty="0" smtClean="0">
                <a:solidFill>
                  <a:srgbClr val="C00000"/>
                </a:solidFill>
              </a:rPr>
              <a:t>For </a:t>
            </a:r>
            <a:r>
              <a:rPr lang="en-US" b="1" dirty="0">
                <a:solidFill>
                  <a:srgbClr val="C00000"/>
                </a:solidFill>
              </a:rPr>
              <a:t>when they shall say, </a:t>
            </a:r>
            <a:r>
              <a:rPr lang="en-US" b="1" dirty="0" smtClean="0">
                <a:solidFill>
                  <a:srgbClr val="C00000"/>
                </a:solidFill>
              </a:rPr>
              <a:t/>
            </a:r>
            <a:br>
              <a:rPr lang="en-US" b="1" dirty="0" smtClean="0">
                <a:solidFill>
                  <a:srgbClr val="C00000"/>
                </a:solidFill>
              </a:rPr>
            </a:br>
            <a:r>
              <a:rPr lang="en-US" b="1" dirty="0" smtClean="0">
                <a:solidFill>
                  <a:srgbClr val="C00000"/>
                </a:solidFill>
              </a:rPr>
              <a:t>Peace </a:t>
            </a:r>
            <a:r>
              <a:rPr lang="en-US" b="1" dirty="0">
                <a:solidFill>
                  <a:srgbClr val="C00000"/>
                </a:solidFill>
              </a:rPr>
              <a:t>and safety; then sudden destruction cometh upon them, as travail upon a woman with child; and they shall not escape.</a:t>
            </a:r>
          </a:p>
          <a:p>
            <a:r>
              <a:rPr lang="en-US" b="1" dirty="0" smtClean="0">
                <a:solidFill>
                  <a:schemeClr val="accent4">
                    <a:lumMod val="50000"/>
                  </a:schemeClr>
                </a:solidFill>
              </a:rPr>
              <a:t>4</a:t>
            </a:r>
            <a:r>
              <a:rPr lang="en-US" dirty="0" smtClean="0">
                <a:solidFill>
                  <a:schemeClr val="accent4">
                    <a:lumMod val="50000"/>
                  </a:schemeClr>
                </a:solidFill>
              </a:rPr>
              <a:t>  </a:t>
            </a:r>
            <a:r>
              <a:rPr lang="en-US" b="1" dirty="0" smtClean="0">
                <a:solidFill>
                  <a:srgbClr val="0070C0"/>
                </a:solidFill>
              </a:rPr>
              <a:t>But </a:t>
            </a:r>
            <a:r>
              <a:rPr lang="en-US" b="1" dirty="0">
                <a:solidFill>
                  <a:srgbClr val="0070C0"/>
                </a:solidFill>
              </a:rPr>
              <a:t>ye, brethren, are not in darkness, that that day should overtake you as a thief</a:t>
            </a:r>
            <a:r>
              <a:rPr lang="en-US" b="1" dirty="0" smtClean="0">
                <a:solidFill>
                  <a:srgbClr val="0070C0"/>
                </a:solidFill>
              </a:rPr>
              <a:t>.</a:t>
            </a:r>
            <a:endParaRPr lang="en-US" b="1" dirty="0">
              <a:solidFill>
                <a:srgbClr val="0070C0"/>
              </a:solidFill>
            </a:endParaRPr>
          </a:p>
        </p:txBody>
      </p:sp>
      <p:sp>
        <p:nvSpPr>
          <p:cNvPr id="4" name="Slide Number Placeholder 3"/>
          <p:cNvSpPr>
            <a:spLocks noGrp="1"/>
          </p:cNvSpPr>
          <p:nvPr>
            <p:ph type="sldNum" sz="quarter" idx="12"/>
          </p:nvPr>
        </p:nvSpPr>
        <p:spPr>
          <a:xfrm>
            <a:off x="9352269" y="6490788"/>
            <a:ext cx="2819399" cy="345796"/>
          </a:xfrm>
        </p:spPr>
        <p:txBody>
          <a:bodyPr/>
          <a:lstStyle/>
          <a:p>
            <a:fld id="{71766878-3199-4EAB-94E7-2D6D11070E14}" type="slidenum">
              <a:rPr lang="en-US" b="1" smtClean="0">
                <a:solidFill>
                  <a:schemeClr val="tx1"/>
                </a:solidFill>
              </a:rPr>
              <a:t>88</a:t>
            </a:fld>
            <a:endParaRPr lang="en-US" b="1" dirty="0">
              <a:solidFill>
                <a:schemeClr val="tx1"/>
              </a:solidFill>
            </a:endParaRPr>
          </a:p>
        </p:txBody>
      </p:sp>
      <p:sp>
        <p:nvSpPr>
          <p:cNvPr id="7" name="Content Placeholder 2"/>
          <p:cNvSpPr txBox="1">
            <a:spLocks/>
          </p:cNvSpPr>
          <p:nvPr/>
        </p:nvSpPr>
        <p:spPr>
          <a:xfrm>
            <a:off x="7043896" y="1477006"/>
            <a:ext cx="4750890" cy="5011837"/>
          </a:xfrm>
          <a:prstGeom prst="rect">
            <a:avLst/>
          </a:prstGeom>
          <a:solidFill>
            <a:schemeClr val="accent4">
              <a:lumMod val="20000"/>
              <a:lumOff val="80000"/>
              <a:alpha val="46000"/>
            </a:schemeClr>
          </a:solidFill>
          <a:scene3d>
            <a:camera prst="orthographicFront"/>
            <a:lightRig rig="threePt" dir="t"/>
          </a:scene3d>
          <a:sp3d>
            <a:bevelT w="152400" h="50800" prst="softRound"/>
          </a:sp3d>
        </p:spPr>
        <p:txBody>
          <a:bodyPr vert="horz" lIns="91440" tIns="45720" rIns="91440" bIns="45720" rtlCol="0">
            <a:normAutofit lnSpcReduction="10000"/>
            <a:sp3d extrusionH="57150">
              <a:bevelT w="38100" h="38100"/>
            </a:sp3d>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r>
              <a:rPr lang="en-US" b="1" dirty="0" smtClean="0">
                <a:solidFill>
                  <a:schemeClr val="accent4">
                    <a:lumMod val="50000"/>
                  </a:schemeClr>
                </a:solidFill>
              </a:rPr>
              <a:t>5</a:t>
            </a:r>
            <a:r>
              <a:rPr lang="en-US" dirty="0" smtClean="0">
                <a:solidFill>
                  <a:schemeClr val="accent4">
                    <a:lumMod val="50000"/>
                  </a:schemeClr>
                </a:solidFill>
              </a:rPr>
              <a:t>  </a:t>
            </a:r>
            <a:r>
              <a:rPr lang="en-US" b="1" dirty="0" smtClean="0">
                <a:solidFill>
                  <a:srgbClr val="0070C0"/>
                </a:solidFill>
              </a:rPr>
              <a:t>Ye are all the </a:t>
            </a:r>
            <a:r>
              <a:rPr lang="en-US" b="1" dirty="0" smtClean="0">
                <a:solidFill>
                  <a:srgbClr val="0070C0"/>
                </a:solidFill>
                <a:effectLst>
                  <a:glow rad="127000">
                    <a:srgbClr val="FFFF00"/>
                  </a:glow>
                </a:effectLst>
              </a:rPr>
              <a:t>children of light, </a:t>
            </a:r>
            <a:br>
              <a:rPr lang="en-US" b="1" dirty="0" smtClean="0">
                <a:solidFill>
                  <a:srgbClr val="0070C0"/>
                </a:solidFill>
                <a:effectLst>
                  <a:glow rad="127000">
                    <a:srgbClr val="FFFF00"/>
                  </a:glow>
                </a:effectLst>
              </a:rPr>
            </a:br>
            <a:r>
              <a:rPr lang="en-US" b="1" dirty="0" smtClean="0">
                <a:solidFill>
                  <a:srgbClr val="0070C0"/>
                </a:solidFill>
                <a:effectLst>
                  <a:glow rad="127000">
                    <a:srgbClr val="FFFF00"/>
                  </a:glow>
                </a:effectLst>
              </a:rPr>
              <a:t>and the children of the day: </a:t>
            </a:r>
            <a:br>
              <a:rPr lang="en-US" b="1" dirty="0" smtClean="0">
                <a:solidFill>
                  <a:srgbClr val="0070C0"/>
                </a:solidFill>
                <a:effectLst>
                  <a:glow rad="127000">
                    <a:srgbClr val="FFFF00"/>
                  </a:glow>
                </a:effectLst>
              </a:rPr>
            </a:br>
            <a:r>
              <a:rPr lang="en-US" b="1" dirty="0" smtClean="0">
                <a:solidFill>
                  <a:srgbClr val="0070C0"/>
                </a:solidFill>
              </a:rPr>
              <a:t>we are </a:t>
            </a:r>
            <a:r>
              <a:rPr lang="en-US" b="1" dirty="0" smtClean="0">
                <a:solidFill>
                  <a:schemeClr val="tx1"/>
                </a:solidFill>
              </a:rPr>
              <a:t>not of the night, </a:t>
            </a:r>
            <a:br>
              <a:rPr lang="en-US" b="1" dirty="0" smtClean="0">
                <a:solidFill>
                  <a:schemeClr val="tx1"/>
                </a:solidFill>
              </a:rPr>
            </a:br>
            <a:r>
              <a:rPr lang="en-US" b="1" dirty="0" smtClean="0">
                <a:solidFill>
                  <a:schemeClr val="tx1"/>
                </a:solidFill>
              </a:rPr>
              <a:t>nor of darkness.</a:t>
            </a:r>
          </a:p>
          <a:p>
            <a:r>
              <a:rPr lang="en-US" b="1" dirty="0" smtClean="0">
                <a:solidFill>
                  <a:schemeClr val="accent4">
                    <a:lumMod val="50000"/>
                  </a:schemeClr>
                </a:solidFill>
              </a:rPr>
              <a:t>6  </a:t>
            </a:r>
            <a:r>
              <a:rPr lang="en-US" b="1" dirty="0" smtClean="0">
                <a:solidFill>
                  <a:srgbClr val="CC6600"/>
                </a:solidFill>
              </a:rPr>
              <a:t>Therefore let us not sleep, </a:t>
            </a:r>
            <a:br>
              <a:rPr lang="en-US" b="1" dirty="0" smtClean="0">
                <a:solidFill>
                  <a:srgbClr val="CC6600"/>
                </a:solidFill>
              </a:rPr>
            </a:br>
            <a:r>
              <a:rPr lang="en-US" b="1" dirty="0" smtClean="0">
                <a:solidFill>
                  <a:srgbClr val="CC6600"/>
                </a:solidFill>
              </a:rPr>
              <a:t>as do others; but let us watch </a:t>
            </a:r>
            <a:br>
              <a:rPr lang="en-US" b="1" dirty="0" smtClean="0">
                <a:solidFill>
                  <a:srgbClr val="CC6600"/>
                </a:solidFill>
              </a:rPr>
            </a:br>
            <a:r>
              <a:rPr lang="en-US" b="1" dirty="0" smtClean="0">
                <a:solidFill>
                  <a:srgbClr val="CC6600"/>
                </a:solidFill>
              </a:rPr>
              <a:t>and be sober.</a:t>
            </a:r>
          </a:p>
          <a:p>
            <a:r>
              <a:rPr lang="en-US" b="1" dirty="0" smtClean="0">
                <a:solidFill>
                  <a:schemeClr val="accent4">
                    <a:lumMod val="50000"/>
                  </a:schemeClr>
                </a:solidFill>
              </a:rPr>
              <a:t>7  </a:t>
            </a:r>
            <a:r>
              <a:rPr lang="en-US" b="1" dirty="0" smtClean="0">
                <a:solidFill>
                  <a:srgbClr val="C00000"/>
                </a:solidFill>
              </a:rPr>
              <a:t>For they that sleep sleep in the night; and they that be drunken are drunken in the night.</a:t>
            </a:r>
          </a:p>
          <a:p>
            <a:r>
              <a:rPr lang="en-US" b="1" dirty="0" smtClean="0">
                <a:solidFill>
                  <a:schemeClr val="accent4">
                    <a:lumMod val="50000"/>
                  </a:schemeClr>
                </a:solidFill>
              </a:rPr>
              <a:t>8  </a:t>
            </a:r>
            <a:r>
              <a:rPr lang="en-US" b="1" dirty="0" smtClean="0">
                <a:solidFill>
                  <a:schemeClr val="accent2"/>
                </a:solidFill>
              </a:rPr>
              <a:t>But let us, who are of the day, be sober, putting on the breastplate of faith and love; and for an helmet, </a:t>
            </a:r>
            <a:br>
              <a:rPr lang="en-US" b="1" dirty="0" smtClean="0">
                <a:solidFill>
                  <a:schemeClr val="accent2"/>
                </a:solidFill>
              </a:rPr>
            </a:br>
            <a:r>
              <a:rPr lang="en-US" b="1" dirty="0" smtClean="0">
                <a:solidFill>
                  <a:schemeClr val="accent2"/>
                </a:solidFill>
              </a:rPr>
              <a:t>the hope of salvation.  </a:t>
            </a:r>
            <a:br>
              <a:rPr lang="en-US" b="1" dirty="0" smtClean="0">
                <a:solidFill>
                  <a:schemeClr val="accent2"/>
                </a:solidFill>
              </a:rPr>
            </a:br>
            <a:r>
              <a:rPr lang="en-US" sz="1800" i="1" dirty="0" smtClean="0"/>
              <a:t>KJV</a:t>
            </a:r>
            <a:endParaRPr lang="en-US" i="1" dirty="0"/>
          </a:p>
        </p:txBody>
      </p:sp>
      <p:pic>
        <p:nvPicPr>
          <p:cNvPr id="3074" name="Picture 2" descr="C:\Users\Rae\Desktop\Art New Grammar 101\white man clip art\3d people light went on pn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61616" y="807924"/>
            <a:ext cx="3175000" cy="317500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4806377" y="2949413"/>
            <a:ext cx="2137124" cy="3539430"/>
          </a:xfrm>
          <a:prstGeom prst="rect">
            <a:avLst/>
          </a:prstGeom>
          <a:noFill/>
        </p:spPr>
        <p:txBody>
          <a:bodyPr wrap="none" lIns="91440" tIns="45720" rIns="91440" bIns="45720">
            <a:spAutoFit/>
            <a:scene3d>
              <a:camera prst="orthographicFront"/>
              <a:lightRig rig="threePt" dir="t"/>
            </a:scene3d>
            <a:sp3d extrusionH="57150">
              <a:bevelT w="38100" h="38100" prst="angle"/>
            </a:sp3d>
          </a:bodyPr>
          <a:lstStyle/>
          <a:p>
            <a:pPr algn="ctr"/>
            <a:r>
              <a:rPr lang="en-US" sz="2800" b="1" cap="none" spc="0" dirty="0" smtClean="0">
                <a:ln w="1905"/>
                <a:solidFill>
                  <a:schemeClr val="accent4"/>
                </a:solidFill>
                <a:effectLst>
                  <a:innerShdw blurRad="69850" dist="43180" dir="5400000">
                    <a:srgbClr val="000000">
                      <a:alpha val="65000"/>
                    </a:srgbClr>
                  </a:innerShdw>
                </a:effectLst>
              </a:rPr>
              <a:t>May each</a:t>
            </a:r>
            <a:br>
              <a:rPr lang="en-US" sz="2800" b="1" cap="none" spc="0" dirty="0" smtClean="0">
                <a:ln w="1905"/>
                <a:solidFill>
                  <a:schemeClr val="accent4"/>
                </a:solidFill>
                <a:effectLst>
                  <a:innerShdw blurRad="69850" dist="43180" dir="5400000">
                    <a:srgbClr val="000000">
                      <a:alpha val="65000"/>
                    </a:srgbClr>
                  </a:innerShdw>
                </a:effectLst>
              </a:rPr>
            </a:br>
            <a:r>
              <a:rPr lang="en-US" sz="2800" b="1" cap="none" spc="0" dirty="0" smtClean="0">
                <a:ln w="1905"/>
                <a:solidFill>
                  <a:schemeClr val="accent4"/>
                </a:solidFill>
                <a:effectLst>
                  <a:innerShdw blurRad="69850" dist="43180" dir="5400000">
                    <a:srgbClr val="000000">
                      <a:alpha val="65000"/>
                    </a:srgbClr>
                  </a:innerShdw>
                </a:effectLst>
              </a:rPr>
              <a:t>one of us</a:t>
            </a:r>
            <a:br>
              <a:rPr lang="en-US" sz="2800" b="1" cap="none" spc="0" dirty="0" smtClean="0">
                <a:ln w="1905"/>
                <a:solidFill>
                  <a:schemeClr val="accent4"/>
                </a:solidFill>
                <a:effectLst>
                  <a:innerShdw blurRad="69850" dist="43180" dir="5400000">
                    <a:srgbClr val="000000">
                      <a:alpha val="65000"/>
                    </a:srgbClr>
                  </a:innerShdw>
                </a:effectLst>
              </a:rPr>
            </a:br>
            <a:r>
              <a:rPr lang="en-US" sz="2800" b="1" cap="none" spc="0" dirty="0" smtClean="0">
                <a:ln w="1905"/>
                <a:solidFill>
                  <a:schemeClr val="accent4"/>
                </a:solidFill>
                <a:effectLst>
                  <a:innerShdw blurRad="69850" dist="43180" dir="5400000">
                    <a:srgbClr val="000000">
                      <a:alpha val="65000"/>
                    </a:srgbClr>
                  </a:innerShdw>
                </a:effectLst>
              </a:rPr>
              <a:t>search out</a:t>
            </a:r>
            <a:br>
              <a:rPr lang="en-US" sz="2800" b="1" cap="none" spc="0" dirty="0" smtClean="0">
                <a:ln w="1905"/>
                <a:solidFill>
                  <a:schemeClr val="accent4"/>
                </a:solidFill>
                <a:effectLst>
                  <a:innerShdw blurRad="69850" dist="43180" dir="5400000">
                    <a:srgbClr val="000000">
                      <a:alpha val="65000"/>
                    </a:srgbClr>
                  </a:innerShdw>
                </a:effectLst>
              </a:rPr>
            </a:br>
            <a:r>
              <a:rPr lang="en-US" sz="2800" b="1" cap="none" spc="0" dirty="0" smtClean="0">
                <a:ln w="1905"/>
                <a:solidFill>
                  <a:schemeClr val="accent2"/>
                </a:solidFill>
                <a:effectLst>
                  <a:innerShdw blurRad="69850" dist="43180" dir="5400000">
                    <a:srgbClr val="000000">
                      <a:alpha val="65000"/>
                    </a:srgbClr>
                  </a:innerShdw>
                </a:effectLst>
              </a:rPr>
              <a:t>Yahuah’s</a:t>
            </a:r>
            <a:br>
              <a:rPr lang="en-US" sz="2800" b="1" cap="none" spc="0" dirty="0" smtClean="0">
                <a:ln w="1905"/>
                <a:solidFill>
                  <a:schemeClr val="accent2"/>
                </a:solidFill>
                <a:effectLst>
                  <a:innerShdw blurRad="69850" dist="43180" dir="5400000">
                    <a:srgbClr val="000000">
                      <a:alpha val="65000"/>
                    </a:srgbClr>
                  </a:innerShdw>
                </a:effectLst>
              </a:rPr>
            </a:br>
            <a:r>
              <a:rPr lang="en-US" sz="2800" b="1" cap="none" spc="0" dirty="0" smtClean="0">
                <a:ln w="1905"/>
                <a:solidFill>
                  <a:schemeClr val="accent2"/>
                </a:solidFill>
                <a:effectLst>
                  <a:innerShdw blurRad="69850" dist="43180" dir="5400000">
                    <a:srgbClr val="000000">
                      <a:alpha val="65000"/>
                    </a:srgbClr>
                  </a:innerShdw>
                </a:effectLst>
              </a:rPr>
              <a:t>“times and </a:t>
            </a:r>
            <a:br>
              <a:rPr lang="en-US" sz="2800" b="1" cap="none" spc="0" dirty="0" smtClean="0">
                <a:ln w="1905"/>
                <a:solidFill>
                  <a:schemeClr val="accent2"/>
                </a:solidFill>
                <a:effectLst>
                  <a:innerShdw blurRad="69850" dist="43180" dir="5400000">
                    <a:srgbClr val="000000">
                      <a:alpha val="65000"/>
                    </a:srgbClr>
                  </a:innerShdw>
                </a:effectLst>
              </a:rPr>
            </a:br>
            <a:r>
              <a:rPr lang="en-US" sz="2800" b="1" cap="none" spc="0" dirty="0" smtClean="0">
                <a:ln w="1905"/>
                <a:solidFill>
                  <a:schemeClr val="accent2"/>
                </a:solidFill>
                <a:effectLst>
                  <a:innerShdw blurRad="69850" dist="43180" dir="5400000">
                    <a:srgbClr val="000000">
                      <a:alpha val="65000"/>
                    </a:srgbClr>
                  </a:innerShdw>
                </a:effectLst>
              </a:rPr>
              <a:t>seasons”</a:t>
            </a:r>
            <a:br>
              <a:rPr lang="en-US" sz="2800" b="1" cap="none" spc="0" dirty="0" smtClean="0">
                <a:ln w="1905"/>
                <a:solidFill>
                  <a:schemeClr val="accent2"/>
                </a:solidFill>
                <a:effectLst>
                  <a:innerShdw blurRad="69850" dist="43180" dir="5400000">
                    <a:srgbClr val="000000">
                      <a:alpha val="65000"/>
                    </a:srgbClr>
                  </a:innerShdw>
                </a:effectLst>
              </a:rPr>
            </a:br>
            <a:r>
              <a:rPr lang="en-US" sz="2800" b="1" cap="none" spc="0" dirty="0" smtClean="0">
                <a:ln w="1905"/>
                <a:solidFill>
                  <a:schemeClr val="accent4"/>
                </a:solidFill>
                <a:effectLst>
                  <a:innerShdw blurRad="69850" dist="43180" dir="5400000">
                    <a:srgbClr val="000000">
                      <a:alpha val="65000"/>
                    </a:srgbClr>
                  </a:innerShdw>
                </a:effectLst>
              </a:rPr>
              <a:t>abiding in </a:t>
            </a:r>
            <a:br>
              <a:rPr lang="en-US" sz="2800" b="1" cap="none" spc="0" dirty="0" smtClean="0">
                <a:ln w="1905"/>
                <a:solidFill>
                  <a:schemeClr val="accent4"/>
                </a:solidFill>
                <a:effectLst>
                  <a:innerShdw blurRad="69850" dist="43180" dir="5400000">
                    <a:srgbClr val="000000">
                      <a:alpha val="65000"/>
                    </a:srgbClr>
                  </a:innerShdw>
                </a:effectLst>
              </a:rPr>
            </a:br>
            <a:r>
              <a:rPr lang="en-US" sz="2800" b="1" cap="none" spc="0" dirty="0" smtClean="0">
                <a:ln w="1905"/>
                <a:solidFill>
                  <a:schemeClr val="accent4"/>
                </a:solidFill>
                <a:effectLst>
                  <a:innerShdw blurRad="69850" dist="43180" dir="5400000">
                    <a:srgbClr val="000000">
                      <a:alpha val="65000"/>
                    </a:srgbClr>
                  </a:innerShdw>
                </a:effectLst>
              </a:rPr>
              <a:t>His Hands!</a:t>
            </a:r>
            <a:endParaRPr lang="en-US" sz="2800" b="1" cap="none" spc="0" dirty="0">
              <a:ln w="1905"/>
              <a:solidFill>
                <a:schemeClr val="accent4"/>
              </a:solidFill>
              <a:effectLst>
                <a:innerShdw blurRad="69850" dist="43180" dir="5400000">
                  <a:srgbClr val="000000">
                    <a:alpha val="65000"/>
                  </a:srgbClr>
                </a:innerShdw>
              </a:effectLst>
            </a:endParaRPr>
          </a:p>
        </p:txBody>
      </p:sp>
      <p:pic>
        <p:nvPicPr>
          <p:cNvPr id="9" name="Picture 2" descr="C:\Users\Rae\Desktop\Misc on Desktop\Pictures to file\Flowers in and out of snow\snow flowers 5 edi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09657" y="5684353"/>
            <a:ext cx="1443600" cy="1407168"/>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470072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1000"/>
                                        <p:tgtEl>
                                          <p:spTgt spid="3">
                                            <p:bg/>
                                          </p:spTgt>
                                        </p:tgtEl>
                                      </p:cBhvr>
                                    </p:animEffect>
                                    <p:anim calcmode="lin" valueType="num">
                                      <p:cBhvr>
                                        <p:cTn id="8" dur="1000" fill="hold"/>
                                        <p:tgtEl>
                                          <p:spTgt spid="3">
                                            <p:bg/>
                                          </p:spTgt>
                                        </p:tgtEl>
                                        <p:attrNameLst>
                                          <p:attrName>ppt_x</p:attrName>
                                        </p:attrNameLst>
                                      </p:cBhvr>
                                      <p:tavLst>
                                        <p:tav tm="0">
                                          <p:val>
                                            <p:strVal val="#ppt_x"/>
                                          </p:val>
                                        </p:tav>
                                        <p:tav tm="100000">
                                          <p:val>
                                            <p:strVal val="#ppt_x"/>
                                          </p:val>
                                        </p:tav>
                                      </p:tavLst>
                                    </p:anim>
                                    <p:anim calcmode="lin" valueType="num">
                                      <p:cBhvr>
                                        <p:cTn id="9" dur="1000" fill="hold"/>
                                        <p:tgtEl>
                                          <p:spTgt spid="3">
                                            <p:bg/>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grpId="0" nodeType="afterEffect">
                                  <p:stCondLst>
                                    <p:cond delay="100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fade">
                                      <p:cBhvr>
                                        <p:cTn id="18" dur="1000"/>
                                        <p:tgtEl>
                                          <p:spTgt spid="3">
                                            <p:txEl>
                                              <p:pRg st="1" end="1"/>
                                            </p:txEl>
                                          </p:spTgt>
                                        </p:tgtEl>
                                      </p:cBhvr>
                                    </p:animEffect>
                                    <p:anim calcmode="lin" valueType="num">
                                      <p:cBhvr>
                                        <p:cTn id="1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0"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21" fill="hold">
                            <p:stCondLst>
                              <p:cond delay="3000"/>
                            </p:stCondLst>
                            <p:childTnLst>
                              <p:par>
                                <p:cTn id="22" presetID="42" presetClass="entr" presetSubtype="0" fill="hold" grpId="0" nodeType="afterEffect">
                                  <p:stCondLst>
                                    <p:cond delay="100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fade">
                                      <p:cBhvr>
                                        <p:cTn id="24" dur="1000"/>
                                        <p:tgtEl>
                                          <p:spTgt spid="3">
                                            <p:txEl>
                                              <p:pRg st="2" end="2"/>
                                            </p:txEl>
                                          </p:spTgt>
                                        </p:tgtEl>
                                      </p:cBhvr>
                                    </p:animEffect>
                                    <p:anim calcmode="lin" valueType="num">
                                      <p:cBhvr>
                                        <p:cTn id="2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27" fill="hold">
                            <p:stCondLst>
                              <p:cond delay="5000"/>
                            </p:stCondLst>
                            <p:childTnLst>
                              <p:par>
                                <p:cTn id="28" presetID="42" presetClass="entr" presetSubtype="0" fill="hold" grpId="0" nodeType="afterEffect">
                                  <p:stCondLst>
                                    <p:cond delay="1000"/>
                                  </p:stCondLst>
                                  <p:childTnLst>
                                    <p:set>
                                      <p:cBhvr>
                                        <p:cTn id="29" dur="1" fill="hold">
                                          <p:stCondLst>
                                            <p:cond delay="0"/>
                                          </p:stCondLst>
                                        </p:cTn>
                                        <p:tgtEl>
                                          <p:spTgt spid="3">
                                            <p:txEl>
                                              <p:pRg st="3" end="3"/>
                                            </p:txEl>
                                          </p:spTgt>
                                        </p:tgtEl>
                                        <p:attrNameLst>
                                          <p:attrName>style.visibility</p:attrName>
                                        </p:attrNameLst>
                                      </p:cBhvr>
                                      <p:to>
                                        <p:strVal val="visible"/>
                                      </p:to>
                                    </p:set>
                                    <p:animEffect transition="in" filter="fade">
                                      <p:cBhvr>
                                        <p:cTn id="30" dur="1000"/>
                                        <p:tgtEl>
                                          <p:spTgt spid="3">
                                            <p:txEl>
                                              <p:pRg st="3" end="3"/>
                                            </p:txEl>
                                          </p:spTgt>
                                        </p:tgtEl>
                                      </p:cBhvr>
                                    </p:animEffect>
                                    <p:anim calcmode="lin" valueType="num">
                                      <p:cBhvr>
                                        <p:cTn id="31"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2"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grpId="0"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1000"/>
                                        <p:tgtEl>
                                          <p:spTgt spid="7"/>
                                        </p:tgtEl>
                                      </p:cBhvr>
                                    </p:animEffect>
                                    <p:anim calcmode="lin" valueType="num">
                                      <p:cBhvr>
                                        <p:cTn id="38" dur="1000" fill="hold"/>
                                        <p:tgtEl>
                                          <p:spTgt spid="7"/>
                                        </p:tgtEl>
                                        <p:attrNameLst>
                                          <p:attrName>ppt_x</p:attrName>
                                        </p:attrNameLst>
                                      </p:cBhvr>
                                      <p:tavLst>
                                        <p:tav tm="0">
                                          <p:val>
                                            <p:strVal val="#ppt_x"/>
                                          </p:val>
                                        </p:tav>
                                        <p:tav tm="100000">
                                          <p:val>
                                            <p:strVal val="#ppt_x"/>
                                          </p:val>
                                        </p:tav>
                                      </p:tavLst>
                                    </p:anim>
                                    <p:anim calcmode="lin" valueType="num">
                                      <p:cBhvr>
                                        <p:cTn id="39" dur="1000" fill="hold"/>
                                        <p:tgtEl>
                                          <p:spTgt spid="7"/>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7">
                                            <p:txEl>
                                              <p:pRg st="0" end="0"/>
                                            </p:txEl>
                                          </p:spTgt>
                                        </p:tgtEl>
                                        <p:attrNameLst>
                                          <p:attrName>style.visibility</p:attrName>
                                        </p:attrNameLst>
                                      </p:cBhvr>
                                      <p:to>
                                        <p:strVal val="visible"/>
                                      </p:to>
                                    </p:set>
                                    <p:animEffect transition="in" filter="fade">
                                      <p:cBhvr>
                                        <p:cTn id="42" dur="1000"/>
                                        <p:tgtEl>
                                          <p:spTgt spid="7">
                                            <p:txEl>
                                              <p:pRg st="0" end="0"/>
                                            </p:txEl>
                                          </p:spTgt>
                                        </p:tgtEl>
                                      </p:cBhvr>
                                    </p:animEffect>
                                    <p:anim calcmode="lin" valueType="num">
                                      <p:cBhvr>
                                        <p:cTn id="43"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44" dur="1000" fill="hold"/>
                                        <p:tgtEl>
                                          <p:spTgt spid="7">
                                            <p:txEl>
                                              <p:pRg st="0" end="0"/>
                                            </p:txEl>
                                          </p:spTgt>
                                        </p:tgtEl>
                                        <p:attrNameLst>
                                          <p:attrName>ppt_y</p:attrName>
                                        </p:attrNameLst>
                                      </p:cBhvr>
                                      <p:tavLst>
                                        <p:tav tm="0">
                                          <p:val>
                                            <p:strVal val="#ppt_y+.1"/>
                                          </p:val>
                                        </p:tav>
                                        <p:tav tm="100000">
                                          <p:val>
                                            <p:strVal val="#ppt_y"/>
                                          </p:val>
                                        </p:tav>
                                      </p:tavLst>
                                    </p:anim>
                                  </p:childTnLst>
                                </p:cTn>
                              </p:par>
                              <p:par>
                                <p:cTn id="45" presetID="22" presetClass="entr" presetSubtype="4" fill="hold" nodeType="withEffect">
                                  <p:stCondLst>
                                    <p:cond delay="1000"/>
                                  </p:stCondLst>
                                  <p:childTnLst>
                                    <p:set>
                                      <p:cBhvr>
                                        <p:cTn id="46" dur="1" fill="hold">
                                          <p:stCondLst>
                                            <p:cond delay="0"/>
                                          </p:stCondLst>
                                        </p:cTn>
                                        <p:tgtEl>
                                          <p:spTgt spid="3074"/>
                                        </p:tgtEl>
                                        <p:attrNameLst>
                                          <p:attrName>style.visibility</p:attrName>
                                        </p:attrNameLst>
                                      </p:cBhvr>
                                      <p:to>
                                        <p:strVal val="visible"/>
                                      </p:to>
                                    </p:set>
                                    <p:animEffect transition="in" filter="wipe(down)">
                                      <p:cBhvr>
                                        <p:cTn id="47" dur="2500"/>
                                        <p:tgtEl>
                                          <p:spTgt spid="3074"/>
                                        </p:tgtEl>
                                      </p:cBhvr>
                                    </p:animEffect>
                                  </p:childTnLst>
                                </p:cTn>
                              </p:par>
                            </p:childTnLst>
                          </p:cTn>
                        </p:par>
                        <p:par>
                          <p:cTn id="48" fill="hold">
                            <p:stCondLst>
                              <p:cond delay="3500"/>
                            </p:stCondLst>
                            <p:childTnLst>
                              <p:par>
                                <p:cTn id="49" presetID="42" presetClass="entr" presetSubtype="0" fill="hold" nodeType="afterEffect">
                                  <p:stCondLst>
                                    <p:cond delay="1000"/>
                                  </p:stCondLst>
                                  <p:childTnLst>
                                    <p:set>
                                      <p:cBhvr>
                                        <p:cTn id="50" dur="1" fill="hold">
                                          <p:stCondLst>
                                            <p:cond delay="0"/>
                                          </p:stCondLst>
                                        </p:cTn>
                                        <p:tgtEl>
                                          <p:spTgt spid="7">
                                            <p:txEl>
                                              <p:pRg st="1" end="1"/>
                                            </p:txEl>
                                          </p:spTgt>
                                        </p:tgtEl>
                                        <p:attrNameLst>
                                          <p:attrName>style.visibility</p:attrName>
                                        </p:attrNameLst>
                                      </p:cBhvr>
                                      <p:to>
                                        <p:strVal val="visible"/>
                                      </p:to>
                                    </p:set>
                                    <p:animEffect transition="in" filter="fade">
                                      <p:cBhvr>
                                        <p:cTn id="51" dur="1000"/>
                                        <p:tgtEl>
                                          <p:spTgt spid="7">
                                            <p:txEl>
                                              <p:pRg st="1" end="1"/>
                                            </p:txEl>
                                          </p:spTgt>
                                        </p:tgtEl>
                                      </p:cBhvr>
                                    </p:animEffect>
                                    <p:anim calcmode="lin" valueType="num">
                                      <p:cBhvr>
                                        <p:cTn id="52"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53"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par>
                          <p:cTn id="54" fill="hold">
                            <p:stCondLst>
                              <p:cond delay="5500"/>
                            </p:stCondLst>
                            <p:childTnLst>
                              <p:par>
                                <p:cTn id="55" presetID="42" presetClass="entr" presetSubtype="0" fill="hold" nodeType="afterEffect">
                                  <p:stCondLst>
                                    <p:cond delay="1000"/>
                                  </p:stCondLst>
                                  <p:childTnLst>
                                    <p:set>
                                      <p:cBhvr>
                                        <p:cTn id="56" dur="1" fill="hold">
                                          <p:stCondLst>
                                            <p:cond delay="0"/>
                                          </p:stCondLst>
                                        </p:cTn>
                                        <p:tgtEl>
                                          <p:spTgt spid="7">
                                            <p:txEl>
                                              <p:pRg st="2" end="2"/>
                                            </p:txEl>
                                          </p:spTgt>
                                        </p:tgtEl>
                                        <p:attrNameLst>
                                          <p:attrName>style.visibility</p:attrName>
                                        </p:attrNameLst>
                                      </p:cBhvr>
                                      <p:to>
                                        <p:strVal val="visible"/>
                                      </p:to>
                                    </p:set>
                                    <p:animEffect transition="in" filter="fade">
                                      <p:cBhvr>
                                        <p:cTn id="57" dur="1000"/>
                                        <p:tgtEl>
                                          <p:spTgt spid="7">
                                            <p:txEl>
                                              <p:pRg st="2" end="2"/>
                                            </p:txEl>
                                          </p:spTgt>
                                        </p:tgtEl>
                                      </p:cBhvr>
                                    </p:animEffect>
                                    <p:anim calcmode="lin" valueType="num">
                                      <p:cBhvr>
                                        <p:cTn id="58"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59"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par>
                          <p:cTn id="60" fill="hold">
                            <p:stCondLst>
                              <p:cond delay="7500"/>
                            </p:stCondLst>
                            <p:childTnLst>
                              <p:par>
                                <p:cTn id="61" presetID="42" presetClass="entr" presetSubtype="0" fill="hold" nodeType="afterEffect">
                                  <p:stCondLst>
                                    <p:cond delay="1000"/>
                                  </p:stCondLst>
                                  <p:childTnLst>
                                    <p:set>
                                      <p:cBhvr>
                                        <p:cTn id="62" dur="1" fill="hold">
                                          <p:stCondLst>
                                            <p:cond delay="0"/>
                                          </p:stCondLst>
                                        </p:cTn>
                                        <p:tgtEl>
                                          <p:spTgt spid="7">
                                            <p:txEl>
                                              <p:pRg st="3" end="3"/>
                                            </p:txEl>
                                          </p:spTgt>
                                        </p:tgtEl>
                                        <p:attrNameLst>
                                          <p:attrName>style.visibility</p:attrName>
                                        </p:attrNameLst>
                                      </p:cBhvr>
                                      <p:to>
                                        <p:strVal val="visible"/>
                                      </p:to>
                                    </p:set>
                                    <p:animEffect transition="in" filter="fade">
                                      <p:cBhvr>
                                        <p:cTn id="63" dur="1000"/>
                                        <p:tgtEl>
                                          <p:spTgt spid="7">
                                            <p:txEl>
                                              <p:pRg st="3" end="3"/>
                                            </p:txEl>
                                          </p:spTgt>
                                        </p:tgtEl>
                                      </p:cBhvr>
                                    </p:animEffect>
                                    <p:anim calcmode="lin" valueType="num">
                                      <p:cBhvr>
                                        <p:cTn id="64"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65"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7" presetClass="entr" presetSubtype="0" fill="hold" grpId="0" nodeType="clickEffect">
                                  <p:stCondLst>
                                    <p:cond delay="0"/>
                                  </p:stCondLst>
                                  <p:childTnLst>
                                    <p:set>
                                      <p:cBhvr>
                                        <p:cTn id="69" dur="1" fill="hold">
                                          <p:stCondLst>
                                            <p:cond delay="0"/>
                                          </p:stCondLst>
                                        </p:cTn>
                                        <p:tgtEl>
                                          <p:spTgt spid="8"/>
                                        </p:tgtEl>
                                        <p:attrNameLst>
                                          <p:attrName>style.visibility</p:attrName>
                                        </p:attrNameLst>
                                      </p:cBhvr>
                                      <p:to>
                                        <p:strVal val="visible"/>
                                      </p:to>
                                    </p:set>
                                    <p:animEffect transition="in" filter="fade">
                                      <p:cBhvr>
                                        <p:cTn id="70" dur="1000"/>
                                        <p:tgtEl>
                                          <p:spTgt spid="8"/>
                                        </p:tgtEl>
                                      </p:cBhvr>
                                    </p:animEffect>
                                    <p:anim calcmode="lin" valueType="num">
                                      <p:cBhvr>
                                        <p:cTn id="71" dur="1000" fill="hold"/>
                                        <p:tgtEl>
                                          <p:spTgt spid="8"/>
                                        </p:tgtEl>
                                        <p:attrNameLst>
                                          <p:attrName>ppt_x</p:attrName>
                                        </p:attrNameLst>
                                      </p:cBhvr>
                                      <p:tavLst>
                                        <p:tav tm="0">
                                          <p:val>
                                            <p:strVal val="#ppt_x"/>
                                          </p:val>
                                        </p:tav>
                                        <p:tav tm="100000">
                                          <p:val>
                                            <p:strVal val="#ppt_x"/>
                                          </p:val>
                                        </p:tav>
                                      </p:tavLst>
                                    </p:anim>
                                    <p:anim calcmode="lin" valueType="num">
                                      <p:cBhvr>
                                        <p:cTn id="72"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P spid="7" grpId="0" animBg="1"/>
      <p:bldP spid="8" grpId="0"/>
    </p:bldLst>
  </p:timing>
</p:sld>
</file>

<file path=ppt/slides/slide8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9331961" y="6476394"/>
            <a:ext cx="2819399" cy="345796"/>
          </a:xfrm>
        </p:spPr>
        <p:txBody>
          <a:bodyPr/>
          <a:lstStyle/>
          <a:p>
            <a:fld id="{71766878-3199-4EAB-94E7-2D6D11070E14}" type="slidenum">
              <a:rPr lang="en-US" b="1" smtClean="0">
                <a:solidFill>
                  <a:schemeClr val="bg1"/>
                </a:solidFill>
              </a:rPr>
              <a:t>89</a:t>
            </a:fld>
            <a:endParaRPr lang="en-US" b="1" dirty="0">
              <a:solidFill>
                <a:schemeClr val="bg1"/>
              </a:solidFill>
            </a:endParaRPr>
          </a:p>
        </p:txBody>
      </p:sp>
      <p:pic>
        <p:nvPicPr>
          <p:cNvPr id="8194" name="Picture 2" descr="C:\Users\Rae\Desktop\D 7 J bes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06553" y="1762871"/>
            <a:ext cx="3013393" cy="1906604"/>
          </a:xfrm>
          <a:prstGeom prst="roundRect">
            <a:avLst>
              <a:gd name="adj" fmla="val 4716"/>
            </a:avLst>
          </a:prstGeom>
          <a:ln w="190500" cap="rnd">
            <a:solidFill>
              <a:schemeClr val="bg2">
                <a:lumMod val="75000"/>
              </a:schemeClr>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relaxedInset"/>
            <a:extrusionClr>
              <a:srgbClr val="FFFFFF"/>
            </a:extrusionClr>
          </a:sp3d>
          <a:extLst>
            <a:ext uri="{909E8E84-426E-40DD-AFC4-6F175D3DCCD1}">
              <a14:hiddenFill xmlns:a14="http://schemas.microsoft.com/office/drawing/2010/main">
                <a:solidFill>
                  <a:srgbClr val="FFFFFF"/>
                </a:solidFill>
              </a14:hiddenFill>
            </a:ext>
          </a:extLst>
        </p:spPr>
      </p:pic>
      <p:sp>
        <p:nvSpPr>
          <p:cNvPr id="5" name="Rectangle 4"/>
          <p:cNvSpPr/>
          <p:nvPr/>
        </p:nvSpPr>
        <p:spPr>
          <a:xfrm>
            <a:off x="228600" y="228501"/>
            <a:ext cx="7940040" cy="2739211"/>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2800" b="1" cap="none" spc="0" dirty="0" smtClean="0">
                <a:ln w="11430"/>
                <a:solidFill>
                  <a:schemeClr val="accent2">
                    <a:lumMod val="20000"/>
                    <a:lumOff val="80000"/>
                  </a:schemeClr>
                </a:solidFill>
                <a:effectLst>
                  <a:glow rad="228600">
                    <a:srgbClr val="0070C0">
                      <a:alpha val="40000"/>
                    </a:srgbClr>
                  </a:glow>
                  <a:outerShdw blurRad="50800" dist="39000" dir="5460000" algn="tl">
                    <a:srgbClr val="000000">
                      <a:alpha val="38000"/>
                    </a:srgbClr>
                  </a:outerShdw>
                </a:effectLst>
                <a:latin typeface="Segoe Print" pitchFamily="2" charset="0"/>
              </a:rPr>
              <a:t>The </a:t>
            </a:r>
            <a:r>
              <a:rPr lang="en-US" sz="2800" b="1" dirty="0" smtClean="0">
                <a:ln w="11430"/>
                <a:solidFill>
                  <a:schemeClr val="accent2">
                    <a:lumMod val="20000"/>
                    <a:lumOff val="80000"/>
                  </a:schemeClr>
                </a:solidFill>
                <a:effectLst>
                  <a:glow rad="228600">
                    <a:srgbClr val="0070C0">
                      <a:alpha val="40000"/>
                    </a:srgbClr>
                  </a:glow>
                  <a:outerShdw blurRad="50800" dist="39000" dir="5460000" algn="tl">
                    <a:srgbClr val="000000">
                      <a:alpha val="38000"/>
                    </a:srgbClr>
                  </a:outerShdw>
                </a:effectLst>
                <a:latin typeface="Segoe Print" pitchFamily="2" charset="0"/>
              </a:rPr>
              <a:t>n</a:t>
            </a:r>
            <a:r>
              <a:rPr lang="en-US" sz="2800" b="1" cap="none" spc="0" dirty="0" smtClean="0">
                <a:ln w="11430"/>
                <a:solidFill>
                  <a:schemeClr val="accent2">
                    <a:lumMod val="20000"/>
                    <a:lumOff val="80000"/>
                  </a:schemeClr>
                </a:solidFill>
                <a:effectLst>
                  <a:glow rad="228600">
                    <a:srgbClr val="0070C0">
                      <a:alpha val="40000"/>
                    </a:srgbClr>
                  </a:glow>
                  <a:outerShdw blurRad="50800" dist="39000" dir="5460000" algn="tl">
                    <a:srgbClr val="000000">
                      <a:alpha val="38000"/>
                    </a:srgbClr>
                  </a:outerShdw>
                </a:effectLst>
                <a:latin typeface="Segoe Print" pitchFamily="2" charset="0"/>
              </a:rPr>
              <a:t>ext Covenant Calendar Study will be: </a:t>
            </a:r>
            <a:r>
              <a:rPr lang="en-US" sz="2400" b="1" cap="none" spc="0" dirty="0" smtClean="0">
                <a:ln w="11430"/>
                <a:solidFill>
                  <a:schemeClr val="accent2">
                    <a:lumMod val="20000"/>
                    <a:lumOff val="80000"/>
                  </a:schemeClr>
                </a:solidFill>
                <a:effectLst>
                  <a:glow rad="228600">
                    <a:srgbClr val="0070C0">
                      <a:alpha val="40000"/>
                    </a:srgbClr>
                  </a:glow>
                  <a:outerShdw blurRad="50800" dist="39000" dir="5460000" algn="tl">
                    <a:srgbClr val="000000">
                      <a:alpha val="38000"/>
                    </a:srgbClr>
                  </a:outerShdw>
                </a:effectLst>
                <a:latin typeface="Segoe Print" pitchFamily="2" charset="0"/>
              </a:rPr>
              <a:t/>
            </a:r>
            <a:br>
              <a:rPr lang="en-US" sz="2400" b="1" cap="none" spc="0" dirty="0" smtClean="0">
                <a:ln w="11430"/>
                <a:solidFill>
                  <a:schemeClr val="accent2">
                    <a:lumMod val="20000"/>
                    <a:lumOff val="80000"/>
                  </a:schemeClr>
                </a:solidFill>
                <a:effectLst>
                  <a:glow rad="228600">
                    <a:srgbClr val="0070C0">
                      <a:alpha val="40000"/>
                    </a:srgbClr>
                  </a:glow>
                  <a:outerShdw blurRad="50800" dist="39000" dir="5460000" algn="tl">
                    <a:srgbClr val="000000">
                      <a:alpha val="38000"/>
                    </a:srgbClr>
                  </a:outerShdw>
                </a:effectLst>
                <a:latin typeface="Segoe Print" pitchFamily="2" charset="0"/>
              </a:rPr>
            </a:br>
            <a:endParaRPr lang="en-US" sz="2400" b="1" cap="none" spc="0" dirty="0" smtClean="0">
              <a:ln w="11430"/>
              <a:solidFill>
                <a:schemeClr val="accent2">
                  <a:lumMod val="20000"/>
                  <a:lumOff val="80000"/>
                </a:schemeClr>
              </a:solidFill>
              <a:effectLst>
                <a:glow rad="228600">
                  <a:srgbClr val="0070C0">
                    <a:alpha val="40000"/>
                  </a:srgbClr>
                </a:glow>
                <a:outerShdw blurRad="50800" dist="39000" dir="5460000" algn="tl">
                  <a:srgbClr val="000000">
                    <a:alpha val="38000"/>
                  </a:srgbClr>
                </a:outerShdw>
              </a:effectLst>
              <a:latin typeface="Segoe Print" pitchFamily="2" charset="0"/>
            </a:endParaRPr>
          </a:p>
          <a:p>
            <a:pPr marL="514350" indent="-514350">
              <a:buFont typeface="Arial" pitchFamily="34" charset="0"/>
              <a:buChar char="•"/>
            </a:pPr>
            <a:r>
              <a:rPr lang="en-US" sz="2800" b="1" dirty="0" smtClean="0">
                <a:ln w="11430"/>
                <a:solidFill>
                  <a:schemeClr val="accent2">
                    <a:lumMod val="20000"/>
                    <a:lumOff val="80000"/>
                  </a:schemeClr>
                </a:solidFill>
                <a:effectLst>
                  <a:glow rad="228600">
                    <a:srgbClr val="0070C0">
                      <a:alpha val="40000"/>
                    </a:srgbClr>
                  </a:glow>
                  <a:outerShdw blurRad="50800" dist="39000" dir="5460000" algn="tl">
                    <a:srgbClr val="000000">
                      <a:alpha val="38000"/>
                    </a:srgbClr>
                  </a:outerShdw>
                </a:effectLst>
                <a:latin typeface="Segoe Print" pitchFamily="2" charset="0"/>
              </a:rPr>
              <a:t>Tequfah Unveiled (Arp 20/18)</a:t>
            </a:r>
            <a:br>
              <a:rPr lang="en-US" sz="2800" b="1" dirty="0" smtClean="0">
                <a:ln w="11430"/>
                <a:solidFill>
                  <a:schemeClr val="accent2">
                    <a:lumMod val="20000"/>
                    <a:lumOff val="80000"/>
                  </a:schemeClr>
                </a:solidFill>
                <a:effectLst>
                  <a:glow rad="228600">
                    <a:srgbClr val="0070C0">
                      <a:alpha val="40000"/>
                    </a:srgbClr>
                  </a:glow>
                  <a:outerShdw blurRad="50800" dist="39000" dir="5460000" algn="tl">
                    <a:srgbClr val="000000">
                      <a:alpha val="38000"/>
                    </a:srgbClr>
                  </a:outerShdw>
                </a:effectLst>
                <a:latin typeface="Segoe Print" pitchFamily="2" charset="0"/>
              </a:rPr>
            </a:br>
            <a:endParaRPr lang="en-US" sz="1400" b="1" dirty="0" smtClean="0">
              <a:ln w="11430"/>
              <a:solidFill>
                <a:schemeClr val="accent2">
                  <a:lumMod val="20000"/>
                  <a:lumOff val="80000"/>
                </a:schemeClr>
              </a:solidFill>
              <a:effectLst>
                <a:glow rad="228600">
                  <a:srgbClr val="0070C0">
                    <a:alpha val="40000"/>
                  </a:srgbClr>
                </a:glow>
                <a:outerShdw blurRad="50800" dist="39000" dir="5460000" algn="tl">
                  <a:srgbClr val="000000">
                    <a:alpha val="38000"/>
                  </a:srgbClr>
                </a:outerShdw>
              </a:effectLst>
              <a:latin typeface="Segoe Print" pitchFamily="2" charset="0"/>
            </a:endParaRPr>
          </a:p>
          <a:p>
            <a:pPr marL="971550" lvl="1" indent="-514350">
              <a:lnSpc>
                <a:spcPct val="150000"/>
              </a:lnSpc>
              <a:buFont typeface="Wingdings" pitchFamily="2" charset="2"/>
              <a:buChar char="ü"/>
            </a:pPr>
            <a:r>
              <a:rPr lang="en-US" sz="2400" b="1" dirty="0" smtClean="0">
                <a:ln w="11430"/>
                <a:solidFill>
                  <a:schemeClr val="accent2">
                    <a:lumMod val="20000"/>
                    <a:lumOff val="80000"/>
                  </a:schemeClr>
                </a:solidFill>
                <a:effectLst>
                  <a:glow rad="228600">
                    <a:srgbClr val="0070C0">
                      <a:alpha val="40000"/>
                    </a:srgbClr>
                  </a:glow>
                  <a:outerShdw blurRad="50800" dist="39000" dir="5460000" algn="tl">
                    <a:srgbClr val="000000">
                      <a:alpha val="38000"/>
                    </a:srgbClr>
                  </a:outerShdw>
                </a:effectLst>
                <a:latin typeface="Segoe Print" pitchFamily="2" charset="0"/>
              </a:rPr>
              <a:t>Addressing the proper year start for Yahuah’s Covenant Calendar</a:t>
            </a:r>
            <a:endParaRPr lang="en-US" sz="3200" b="1" cap="none" spc="0" dirty="0" smtClean="0">
              <a:ln w="11430"/>
              <a:solidFill>
                <a:schemeClr val="accent2">
                  <a:lumMod val="20000"/>
                  <a:lumOff val="80000"/>
                </a:schemeClr>
              </a:solidFill>
              <a:effectLst>
                <a:glow rad="228600">
                  <a:srgbClr val="0070C0">
                    <a:alpha val="40000"/>
                  </a:srgbClr>
                </a:glow>
                <a:outerShdw blurRad="50800" dist="39000" dir="5460000" algn="tl">
                  <a:srgbClr val="000000">
                    <a:alpha val="38000"/>
                  </a:srgbClr>
                </a:outerShdw>
              </a:effectLst>
              <a:latin typeface="Segoe Print" pitchFamily="2" charset="0"/>
            </a:endParaRPr>
          </a:p>
        </p:txBody>
      </p:sp>
      <p:sp>
        <p:nvSpPr>
          <p:cNvPr id="6" name="Rectangle 5"/>
          <p:cNvSpPr/>
          <p:nvPr/>
        </p:nvSpPr>
        <p:spPr>
          <a:xfrm>
            <a:off x="2493644" y="3920517"/>
            <a:ext cx="9345501" cy="1615827"/>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endParaRPr lang="en-US" sz="11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endParaRPr>
          </a:p>
          <a:p>
            <a:pPr algn="ctr"/>
            <a:r>
              <a:rPr lang="en-US" sz="2800" b="1" dirty="0">
                <a:ln w="11430"/>
                <a:solidFill>
                  <a:schemeClr val="bg2">
                    <a:lumMod val="75000"/>
                  </a:schemeClr>
                </a:solidFill>
                <a:effectLst>
                  <a:outerShdw blurRad="50800" dist="39000" dir="5460000" algn="tl">
                    <a:srgbClr val="000000">
                      <a:alpha val="38000"/>
                    </a:srgbClr>
                  </a:outerShdw>
                </a:effectLst>
                <a:latin typeface="Segoe Print" pitchFamily="2" charset="0"/>
              </a:rPr>
              <a:t> </a:t>
            </a:r>
            <a:r>
              <a:rPr lang="en-US" sz="2800" b="1" dirty="0" smtClean="0">
                <a:ln w="11430"/>
                <a:solidFill>
                  <a:schemeClr val="bg2">
                    <a:lumMod val="75000"/>
                  </a:schemeClr>
                </a:solidFill>
                <a:effectLst>
                  <a:outerShdw blurRad="50800" dist="39000" dir="5460000" algn="tl">
                    <a:srgbClr val="000000">
                      <a:alpha val="38000"/>
                    </a:srgbClr>
                  </a:outerShdw>
                </a:effectLst>
                <a:latin typeface="Segoe Print" pitchFamily="2" charset="0"/>
              </a:rPr>
              <a:t> </a:t>
            </a:r>
            <a:r>
              <a:rPr lang="en-US" sz="4400" b="1" dirty="0" smtClean="0">
                <a:ln w="11430"/>
                <a:solidFill>
                  <a:schemeClr val="bg2">
                    <a:lumMod val="75000"/>
                  </a:schemeClr>
                </a:solidFill>
                <a:effectLst>
                  <a:glow rad="228600">
                    <a:schemeClr val="accent5">
                      <a:satMod val="175000"/>
                      <a:alpha val="40000"/>
                    </a:schemeClr>
                  </a:glow>
                  <a:outerShdw blurRad="50800" dist="39000" dir="5460000" algn="tl">
                    <a:srgbClr val="000000">
                      <a:alpha val="38000"/>
                    </a:srgbClr>
                  </a:outerShdw>
                </a:effectLst>
                <a:latin typeface="Segoe Print" pitchFamily="2" charset="0"/>
              </a:rPr>
              <a:t>Questions/Comments on the </a:t>
            </a:r>
            <a:br>
              <a:rPr lang="en-US" sz="4400" b="1" dirty="0" smtClean="0">
                <a:ln w="11430"/>
                <a:solidFill>
                  <a:schemeClr val="bg2">
                    <a:lumMod val="75000"/>
                  </a:schemeClr>
                </a:solidFill>
                <a:effectLst>
                  <a:glow rad="228600">
                    <a:schemeClr val="accent5">
                      <a:satMod val="175000"/>
                      <a:alpha val="40000"/>
                    </a:schemeClr>
                  </a:glow>
                  <a:outerShdw blurRad="50800" dist="39000" dir="5460000" algn="tl">
                    <a:srgbClr val="000000">
                      <a:alpha val="38000"/>
                    </a:srgbClr>
                  </a:outerShdw>
                </a:effectLst>
                <a:latin typeface="Segoe Print" pitchFamily="2" charset="0"/>
              </a:rPr>
            </a:br>
            <a:r>
              <a:rPr lang="en-US" sz="4400" b="1" dirty="0" smtClean="0">
                <a:ln w="11430"/>
                <a:solidFill>
                  <a:schemeClr val="bg2">
                    <a:lumMod val="75000"/>
                  </a:schemeClr>
                </a:solidFill>
                <a:effectLst>
                  <a:glow rad="228600">
                    <a:schemeClr val="accent5">
                      <a:satMod val="175000"/>
                      <a:alpha val="40000"/>
                    </a:schemeClr>
                  </a:glow>
                  <a:outerShdw blurRad="50800" dist="39000" dir="5460000" algn="tl">
                    <a:srgbClr val="000000">
                      <a:alpha val="38000"/>
                    </a:srgbClr>
                  </a:outerShdw>
                </a:effectLst>
                <a:latin typeface="Segoe Print" pitchFamily="2" charset="0"/>
              </a:rPr>
              <a:t>study of David &amp; Jonathan?</a:t>
            </a:r>
            <a:endParaRPr lang="en-US" sz="4000" b="1" dirty="0" smtClean="0">
              <a:ln w="11430"/>
              <a:solidFill>
                <a:schemeClr val="bg2">
                  <a:lumMod val="75000"/>
                </a:schemeClr>
              </a:solidFill>
              <a:effectLst>
                <a:glow rad="228600">
                  <a:schemeClr val="accent5">
                    <a:satMod val="175000"/>
                    <a:alpha val="40000"/>
                  </a:schemeClr>
                </a:glow>
                <a:outerShdw blurRad="50800" dist="39000" dir="5460000" algn="tl">
                  <a:srgbClr val="000000">
                    <a:alpha val="38000"/>
                  </a:srgbClr>
                </a:outerShdw>
              </a:effectLst>
              <a:latin typeface="Segoe Print" pitchFamily="2" charset="0"/>
            </a:endParaRPr>
          </a:p>
        </p:txBody>
      </p:sp>
      <p:sp>
        <p:nvSpPr>
          <p:cNvPr id="7" name="Rounded Rectangle 6"/>
          <p:cNvSpPr/>
          <p:nvPr/>
        </p:nvSpPr>
        <p:spPr>
          <a:xfrm>
            <a:off x="2575560" y="5726875"/>
            <a:ext cx="8610600" cy="851297"/>
          </a:xfrm>
          <a:prstGeom prst="roundRect">
            <a:avLst/>
          </a:prstGeom>
          <a:gradFill flip="none" rotWithShape="1">
            <a:gsLst>
              <a:gs pos="0">
                <a:srgbClr val="03D4A8">
                  <a:alpha val="56000"/>
                </a:srgbClr>
              </a:gs>
              <a:gs pos="25000">
                <a:srgbClr val="21D6E0">
                  <a:alpha val="43000"/>
                </a:srgbClr>
              </a:gs>
              <a:gs pos="75000">
                <a:srgbClr val="0087E6">
                  <a:alpha val="63000"/>
                </a:srgbClr>
              </a:gs>
              <a:gs pos="100000">
                <a:srgbClr val="005CBF"/>
              </a:gs>
            </a:gsLst>
            <a:lin ang="16200000" scaled="1"/>
            <a:tileRect/>
          </a:gradFill>
          <a:ln w="57150">
            <a:solidFill>
              <a:schemeClr val="accent4">
                <a:lumMod val="75000"/>
              </a:schemeClr>
            </a:solidFill>
          </a:ln>
          <a:scene3d>
            <a:camera prst="orthographicFront"/>
            <a:lightRig rig="flat" dir="tl">
              <a:rot lat="0" lon="0" rev="6600000"/>
            </a:lightRig>
          </a:scene3d>
          <a:sp3d>
            <a:bevelT w="114300" prst="artDeco"/>
          </a:sp3d>
        </p:spPr>
        <p:txBody>
          <a:bodyPr wrap="square" lIns="91440" tIns="45720" rIns="91440" bIns="45720">
            <a:spAutoFit/>
            <a:sp3d extrusionH="25400" contourW="8890">
              <a:bevelT w="38100" h="31750"/>
              <a:contourClr>
                <a:schemeClr val="accent2">
                  <a:shade val="75000"/>
                </a:schemeClr>
              </a:contourClr>
            </a:sp3d>
          </a:bodyPr>
          <a:lstStyle/>
          <a:p>
            <a:pPr algn="r"/>
            <a:r>
              <a:rPr lang="en-US" sz="3600" b="1" dirty="0" smtClean="0">
                <a:ln w="11430"/>
                <a:solidFill>
                  <a:srgbClr val="006C31"/>
                </a:solidFill>
                <a:effectLst>
                  <a:outerShdw blurRad="50800" dist="39000" dir="5460000" algn="tl">
                    <a:srgbClr val="000000">
                      <a:alpha val="38000"/>
                    </a:srgbClr>
                  </a:outerShdw>
                </a:effectLst>
                <a:latin typeface="Segoe Print" pitchFamily="2" charset="0"/>
                <a:hlinkClick r:id="rId4"/>
              </a:rPr>
              <a:t>calendar@torahtothetribes.com</a:t>
            </a:r>
            <a:r>
              <a:rPr lang="en-US" sz="4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r>
              <a:rPr lang="en-US" sz="32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r>
              <a:rPr lang="en-US" sz="2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endParaRPr lang="en-US" sz="2400" b="1" cap="none" spc="0" dirty="0">
              <a:ln w="11430"/>
              <a:solidFill>
                <a:srgbClr val="00B0F0"/>
              </a:solidFill>
              <a:effectLst>
                <a:outerShdw blurRad="50800" dist="39000" dir="5460000" algn="tl">
                  <a:srgbClr val="000000">
                    <a:alpha val="38000"/>
                  </a:srgbClr>
                </a:outerShdw>
              </a:effectLst>
              <a:latin typeface="Segoe Print" pitchFamily="2" charset="0"/>
            </a:endParaRPr>
          </a:p>
        </p:txBody>
      </p:sp>
      <p:pic>
        <p:nvPicPr>
          <p:cNvPr id="8" name="Picture 2" descr="C:\Users\Rae\Desktop\Grammar Art\email mouse best.png"/>
          <p:cNvPicPr>
            <a:picLocks noChangeAspect="1" noChangeArrowheads="1"/>
          </p:cNvPicPr>
          <p:nvPr/>
        </p:nvPicPr>
        <p:blipFill>
          <a:blip r:embed="rId5" cstate="print">
            <a:extLst>
              <a:ext uri="{BEBA8EAE-BF5A-486C-A8C5-ECC9F3942E4B}">
                <a14:imgProps xmlns:a14="http://schemas.microsoft.com/office/drawing/2010/main">
                  <a14:imgLayer r:embed="rId6">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a:off x="2727960" y="5798271"/>
            <a:ext cx="1019541" cy="73814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C:\Users\Rae\Desktop\do boy gold question.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07339" y="2316966"/>
            <a:ext cx="1647219" cy="1647219"/>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pic>
        <p:nvPicPr>
          <p:cNvPr id="1026" name="Picture 2" descr="C:\Users\Rae\Desktop\Art New Grammar 101\white man clip art\3d help.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74320" y="3669475"/>
            <a:ext cx="2219325" cy="2057400"/>
          </a:xfrm>
          <a:prstGeom prst="rect">
            <a:avLst/>
          </a:prstGeom>
          <a:noFill/>
          <a:effectLst>
            <a:softEdge rad="1778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603812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750"/>
                                        <p:tgtEl>
                                          <p:spTgt spid="6"/>
                                        </p:tgtEl>
                                      </p:cBhvr>
                                    </p:animEffect>
                                  </p:childTnLst>
                                </p:cTn>
                              </p:par>
                              <p:par>
                                <p:cTn id="8" presetID="6" presetClass="entr" presetSubtype="16" fill="hold" nodeType="withEffect">
                                  <p:stCondLst>
                                    <p:cond delay="0"/>
                                  </p:stCondLst>
                                  <p:childTnLst>
                                    <p:set>
                                      <p:cBhvr>
                                        <p:cTn id="9" dur="1" fill="hold">
                                          <p:stCondLst>
                                            <p:cond delay="0"/>
                                          </p:stCondLst>
                                        </p:cTn>
                                        <p:tgtEl>
                                          <p:spTgt spid="8194"/>
                                        </p:tgtEl>
                                        <p:attrNameLst>
                                          <p:attrName>style.visibility</p:attrName>
                                        </p:attrNameLst>
                                      </p:cBhvr>
                                      <p:to>
                                        <p:strVal val="visible"/>
                                      </p:to>
                                    </p:set>
                                    <p:animEffect transition="in" filter="circle(in)">
                                      <p:cBhvr>
                                        <p:cTn id="10" dur="2000"/>
                                        <p:tgtEl>
                                          <p:spTgt spid="8194"/>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1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theme/theme1.xml><?xml version="1.0" encoding="utf-8"?>
<a:theme xmlns:a="http://schemas.openxmlformats.org/drawingml/2006/main" name="Badge">
  <a:themeElements>
    <a:clrScheme name="Badge">
      <a:dk1>
        <a:sysClr val="windowText" lastClr="000000"/>
      </a:dk1>
      <a:lt1>
        <a:sysClr val="window" lastClr="FFFFFF"/>
      </a:lt1>
      <a:dk2>
        <a:srgbClr val="171312"/>
      </a:dk2>
      <a:lt2>
        <a:srgbClr val="F7F0DF"/>
      </a:lt2>
      <a:accent1>
        <a:srgbClr val="53AE6E"/>
      </a:accent1>
      <a:accent2>
        <a:srgbClr val="326267"/>
      </a:accent2>
      <a:accent3>
        <a:srgbClr val="C5C34A"/>
      </a:accent3>
      <a:accent4>
        <a:srgbClr val="BF6546"/>
      </a:accent4>
      <a:accent5>
        <a:srgbClr val="81B5A8"/>
      </a:accent5>
      <a:accent6>
        <a:srgbClr val="636455"/>
      </a:accent6>
      <a:hlink>
        <a:srgbClr val="81B5A8"/>
      </a:hlink>
      <a:folHlink>
        <a:srgbClr val="936888"/>
      </a:folHlink>
    </a:clrScheme>
    <a:fontScheme name="Badge">
      <a:majorFont>
        <a:latin typeface="Impact"/>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Badge" id="{71A07785-5930-41D4-9A83-E23602B48E98}" vid="{A1A3E1F0-B5EF-49C5-810A-B1B32AEDDC8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TM10001106[[fn=Badge]]</Template>
  <TotalTime>12479</TotalTime>
  <Words>4438</Words>
  <Application>Microsoft Office PowerPoint</Application>
  <PresentationFormat>Custom</PresentationFormat>
  <Paragraphs>1069</Paragraphs>
  <Slides>89</Slides>
  <Notes>65</Notes>
  <HiddenSlides>0</HiddenSlides>
  <MMClips>0</MMClips>
  <ScaleCrop>false</ScaleCrop>
  <HeadingPairs>
    <vt:vector size="4" baseType="variant">
      <vt:variant>
        <vt:lpstr>Theme</vt:lpstr>
      </vt:variant>
      <vt:variant>
        <vt:i4>1</vt:i4>
      </vt:variant>
      <vt:variant>
        <vt:lpstr>Slide Titles</vt:lpstr>
      </vt:variant>
      <vt:variant>
        <vt:i4>89</vt:i4>
      </vt:variant>
    </vt:vector>
  </HeadingPairs>
  <TitlesOfParts>
    <vt:vector size="90" baseType="lpstr">
      <vt:lpstr>Badge</vt:lpstr>
      <vt:lpstr>PowerPoint Presentation</vt:lpstr>
      <vt:lpstr>David’s  Qodesh  Lechem {Set-Apart Bread}</vt:lpstr>
      <vt:lpstr>Joshua 3-5 HAd confirmED the placement of weekly sabbaths</vt:lpstr>
      <vt:lpstr>Samuel will also confirm the placement of weekly sabbaths</vt:lpstr>
      <vt:lpstr>Something else to think about …</vt:lpstr>
      <vt:lpstr>Setting the stage!  #1</vt:lpstr>
      <vt:lpstr>The Mechanics of the lunar calendar!</vt:lpstr>
      <vt:lpstr>A Sample Lunar Calendar</vt:lpstr>
      <vt:lpstr>      Setting the stage!  </vt:lpstr>
      <vt:lpstr>PowerPoint Presentation</vt:lpstr>
      <vt:lpstr>In this study…</vt:lpstr>
      <vt:lpstr>Purpose of this Study</vt:lpstr>
      <vt:lpstr>PowerPoint Presentation</vt:lpstr>
      <vt:lpstr>PowerPoint Presentation</vt:lpstr>
      <vt:lpstr>Questions for Focus:</vt:lpstr>
      <vt:lpstr>And another hyper important question:</vt:lpstr>
      <vt:lpstr>PowerPoint Presentation</vt:lpstr>
      <vt:lpstr>PowerPoint Presentation</vt:lpstr>
      <vt:lpstr>PowerPoint Presentation</vt:lpstr>
      <vt:lpstr>Is David speaking  on the 30th?</vt:lpstr>
      <vt:lpstr>PowerPoint Presentation</vt:lpstr>
      <vt:lpstr>PowerPoint Presentation</vt:lpstr>
      <vt:lpstr>The 30th &amp; the  same  conversation </vt:lpstr>
      <vt:lpstr>PowerPoint Presentation</vt:lpstr>
      <vt:lpstr>PowerPoint Presentation</vt:lpstr>
      <vt:lpstr>PowerPoint Presentation</vt:lpstr>
      <vt:lpstr>PowerPoint Presentation</vt:lpstr>
      <vt:lpstr>Yehonathan – reaffirms the new month cycle</vt:lpstr>
      <vt:lpstr>PowerPoint Presentation</vt:lpstr>
      <vt:lpstr>PowerPoint Presentation</vt:lpstr>
      <vt:lpstr>PowerPoint Presentation</vt:lpstr>
      <vt:lpstr>    </vt:lpstr>
      <vt:lpstr>Jonathan continues speaking</vt:lpstr>
      <vt:lpstr>Jonathan counts to three</vt:lpstr>
      <vt:lpstr>PowerPoint Presentation</vt:lpstr>
      <vt:lpstr>David’s location; Saul is silent</vt:lpstr>
      <vt:lpstr>PowerPoint Presentation</vt:lpstr>
      <vt:lpstr>While David was hiding</vt:lpstr>
      <vt:lpstr>Why -   A “Squandered Opportunity”??</vt:lpstr>
      <vt:lpstr>Completing - 1 Sam 20:27 </vt:lpstr>
      <vt:lpstr>PowerPoint Presentation</vt:lpstr>
      <vt:lpstr>PowerPoint Presentation</vt:lpstr>
      <vt:lpstr>Saul’s spear is hurled</vt:lpstr>
      <vt:lpstr>PowerPoint Presentation</vt:lpstr>
      <vt:lpstr>PowerPoint Presentation</vt:lpstr>
      <vt:lpstr>PowerPoint Presentation</vt:lpstr>
      <vt:lpstr>Morning after the second day …</vt:lpstr>
      <vt:lpstr>PowerPoint Presentation</vt:lpstr>
      <vt:lpstr>PowerPoint Presentation</vt:lpstr>
      <vt:lpstr>Question -</vt:lpstr>
      <vt:lpstr>David Flees Immediately</vt:lpstr>
      <vt:lpstr>PowerPoint Presentation</vt:lpstr>
      <vt:lpstr>David is hungry in - Nob</vt:lpstr>
      <vt:lpstr>PowerPoint Presentation</vt:lpstr>
      <vt:lpstr>PowerPoint Presentation</vt:lpstr>
      <vt:lpstr>PowerPoint Presentation</vt:lpstr>
      <vt:lpstr>PowerPoint Presentation</vt:lpstr>
      <vt:lpstr>Shewbread stipulation repeated</vt:lpstr>
      <vt:lpstr>David Answers the Kohen</vt:lpstr>
      <vt:lpstr>David’s 6th of the month reply</vt:lpstr>
      <vt:lpstr>PowerPoint Presentation</vt:lpstr>
      <vt:lpstr>PowerPoint Presentation</vt:lpstr>
      <vt:lpstr>This study now transitions to critically  important information.   It is super serious! </vt:lpstr>
      <vt:lpstr>PowerPoint Presentation</vt:lpstr>
      <vt:lpstr>PowerPoint Presentation</vt:lpstr>
      <vt:lpstr>PowerPoint Presentation</vt:lpstr>
      <vt:lpstr>PowerPoint Presentation</vt:lpstr>
      <vt:lpstr>Shewbread;  The 7th Cycle!</vt:lpstr>
      <vt:lpstr>PowerPoint Presentation</vt:lpstr>
      <vt:lpstr>Discerning  david’s  week</vt:lpstr>
      <vt:lpstr>Discerning  david’s  week</vt:lpstr>
      <vt:lpstr>David requests bread from the kohen</vt:lpstr>
      <vt:lpstr>David requests bread from the kohen</vt:lpstr>
      <vt:lpstr>PowerPoint Presentation</vt:lpstr>
      <vt:lpstr>David, Jonathan &amp; AhimElek did not “reset” their week!    </vt:lpstr>
      <vt:lpstr>PowerPoint Presentation</vt:lpstr>
      <vt:lpstr>PowerPoint Presentation</vt:lpstr>
      <vt:lpstr>1ST Focal point of this study!</vt:lpstr>
      <vt:lpstr>WAIT!</vt:lpstr>
      <vt:lpstr>1ST  Focal point  (con’t)!</vt:lpstr>
      <vt:lpstr>appropriate  questions! </vt:lpstr>
      <vt:lpstr>2ND Focal point of this study!</vt:lpstr>
      <vt:lpstr>PowerPoint Presentation</vt:lpstr>
      <vt:lpstr>2ND  Focal point  (cont’)!</vt:lpstr>
      <vt:lpstr>The final question</vt:lpstr>
      <vt:lpstr>PowerPoint Presentation</vt:lpstr>
      <vt:lpstr>PowerPoint Presentation</vt:lpstr>
      <vt:lpstr>The “Times” &amp; “Seasons” are in Yahuah’s Hands – 1 Thess 5:1-8</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David’s Qodesh Lechem</dc:title>
  <dc:creator>timothy Astleford</dc:creator>
  <cp:lastModifiedBy>Rae</cp:lastModifiedBy>
  <cp:revision>967</cp:revision>
  <dcterms:created xsi:type="dcterms:W3CDTF">2016-04-13T10:37:27Z</dcterms:created>
  <dcterms:modified xsi:type="dcterms:W3CDTF">2018-03-12T17:59:43Z</dcterms:modified>
</cp:coreProperties>
</file>